
<file path=[Content_Types].xml><?xml version="1.0" encoding="utf-8"?>
<Types xmlns="http://schemas.openxmlformats.org/package/2006/content-types"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notesSlides/notesSlide54.xml" ContentType="application/vnd.openxmlformats-officedocument.presentationml.notesSlide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notesSlides/notesSlide58.xml" ContentType="application/vnd.openxmlformats-officedocument.presentationml.notesSlide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7"/>
  </p:notesMasterIdLst>
  <p:handoutMasterIdLst>
    <p:handoutMasterId r:id="rId88"/>
  </p:handoutMasterIdLst>
  <p:sldIdLst>
    <p:sldId id="1136" r:id="rId3"/>
    <p:sldId id="1180" r:id="rId4"/>
    <p:sldId id="1192" r:id="rId5"/>
    <p:sldId id="1099" r:id="rId6"/>
    <p:sldId id="1100" r:id="rId7"/>
    <p:sldId id="1101" r:id="rId8"/>
    <p:sldId id="1102" r:id="rId9"/>
    <p:sldId id="1155" r:id="rId10"/>
    <p:sldId id="1137" r:id="rId11"/>
    <p:sldId id="1103" r:id="rId12"/>
    <p:sldId id="1156" r:id="rId13"/>
    <p:sldId id="1134" r:id="rId14"/>
    <p:sldId id="1104" r:id="rId15"/>
    <p:sldId id="1157" r:id="rId16"/>
    <p:sldId id="1139" r:id="rId17"/>
    <p:sldId id="1179" r:id="rId18"/>
    <p:sldId id="1158" r:id="rId19"/>
    <p:sldId id="1181" r:id="rId20"/>
    <p:sldId id="1138" r:id="rId21"/>
    <p:sldId id="1154" r:id="rId22"/>
    <p:sldId id="1141" r:id="rId23"/>
    <p:sldId id="1182" r:id="rId24"/>
    <p:sldId id="1183" r:id="rId25"/>
    <p:sldId id="1140" r:id="rId26"/>
    <p:sldId id="1209" r:id="rId27"/>
    <p:sldId id="1105" r:id="rId28"/>
    <p:sldId id="1160" r:id="rId29"/>
    <p:sldId id="1161" r:id="rId30"/>
    <p:sldId id="1159" r:id="rId31"/>
    <p:sldId id="1143" r:id="rId32"/>
    <p:sldId id="1184" r:id="rId33"/>
    <p:sldId id="1186" r:id="rId34"/>
    <p:sldId id="1162" r:id="rId35"/>
    <p:sldId id="1163" r:id="rId36"/>
    <p:sldId id="1106" r:id="rId37"/>
    <p:sldId id="1109" r:id="rId38"/>
    <p:sldId id="1107" r:id="rId39"/>
    <p:sldId id="1108" r:id="rId40"/>
    <p:sldId id="1111" r:id="rId41"/>
    <p:sldId id="1120" r:id="rId42"/>
    <p:sldId id="1164" r:id="rId43"/>
    <p:sldId id="1185" r:id="rId44"/>
    <p:sldId id="1165" r:id="rId45"/>
    <p:sldId id="1144" r:id="rId46"/>
    <p:sldId id="1145" r:id="rId47"/>
    <p:sldId id="1210" r:id="rId48"/>
    <p:sldId id="1110" r:id="rId49"/>
    <p:sldId id="1211" r:id="rId50"/>
    <p:sldId id="1148" r:id="rId51"/>
    <p:sldId id="1216" r:id="rId52"/>
    <p:sldId id="1150" r:id="rId53"/>
    <p:sldId id="1151" r:id="rId54"/>
    <p:sldId id="1152" r:id="rId55"/>
    <p:sldId id="1153" r:id="rId56"/>
    <p:sldId id="1217" r:id="rId57"/>
    <p:sldId id="1114" r:id="rId58"/>
    <p:sldId id="1213" r:id="rId59"/>
    <p:sldId id="1115" r:id="rId60"/>
    <p:sldId id="1116" r:id="rId61"/>
    <p:sldId id="1117" r:id="rId62"/>
    <p:sldId id="1212" r:id="rId63"/>
    <p:sldId id="1187" r:id="rId64"/>
    <p:sldId id="1189" r:id="rId65"/>
    <p:sldId id="1146" r:id="rId66"/>
    <p:sldId id="1147" r:id="rId67"/>
    <p:sldId id="1195" r:id="rId68"/>
    <p:sldId id="1196" r:id="rId69"/>
    <p:sldId id="1197" r:id="rId70"/>
    <p:sldId id="1198" r:id="rId71"/>
    <p:sldId id="1199" r:id="rId72"/>
    <p:sldId id="1200" r:id="rId73"/>
    <p:sldId id="1201" r:id="rId74"/>
    <p:sldId id="1202" r:id="rId75"/>
    <p:sldId id="1214" r:id="rId76"/>
    <p:sldId id="1203" r:id="rId77"/>
    <p:sldId id="1177" r:id="rId78"/>
    <p:sldId id="1178" r:id="rId79"/>
    <p:sldId id="1194" r:id="rId80"/>
    <p:sldId id="1204" r:id="rId81"/>
    <p:sldId id="1205" r:id="rId82"/>
    <p:sldId id="1206" r:id="rId83"/>
    <p:sldId id="1207" r:id="rId84"/>
    <p:sldId id="1208" r:id="rId85"/>
    <p:sldId id="1215" r:id="rId86"/>
  </p:sldIdLst>
  <p:sldSz cx="9144000" cy="6858000" type="screen4x3"/>
  <p:notesSz cx="6934200" cy="9398000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FF"/>
    <a:srgbClr val="66FF33"/>
    <a:srgbClr val="FF7C80"/>
    <a:srgbClr val="FF6600"/>
    <a:srgbClr val="FF99FF"/>
    <a:srgbClr val="FF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471" autoAdjust="0"/>
  </p:normalViewPr>
  <p:slideViewPr>
    <p:cSldViewPr snapToGrid="0">
      <p:cViewPr varScale="1">
        <p:scale>
          <a:sx n="67" d="100"/>
          <a:sy n="67" d="100"/>
        </p:scale>
        <p:origin x="128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0" y="96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fld id="{04BB4714-FE54-4EE0-9962-CB344882CCB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5"/>
    </inkml:context>
    <inkml:brush xml:id="br0">
      <inkml:brushProperty name="width" value="0.03246" units="cm"/>
      <inkml:brushProperty name="height" value="0.03246" units="cm"/>
      <inkml:brushProperty name="color" value="#F2385B"/>
    </inkml:brush>
  </inkml:definitions>
  <inkml:trace contextRef="#ctx0" brushRef="#br0">70850 37350 677,'12'5'121,"0"0"-30,-1-3-30,-1-1-30,0-1-18,1 0-8,1 0-5,0 0-8,1 0-4,-2 1-2,0 1-3,0 1-2,-2 1 0,-1 0 1,0 1 0,-1 2 2,-1-1 2,-1 0 4,-1 1 5,0-1 4,-1 1 4,-1 2 4,-1 2 3,0 1 4,-2 0-4,-2-2-9,-1-1-10,-1-2-11,-1 0-8,0 1-6,2 0-8,0 2-6,1-1 0,-2-1 10,0 0 10,-1-1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8"/>
    </inkml:context>
    <inkml:brush xml:id="br0">
      <inkml:brushProperty name="width" value="0.02296" units="cm"/>
      <inkml:brushProperty name="height" value="0.02296" units="cm"/>
      <inkml:brushProperty name="color" value="#F2385B"/>
    </inkml:brush>
  </inkml:definitions>
  <inkml:trace contextRef="#ctx0" brushRef="#br0">73163 38000 958,'-6'12'-9,"2"-2"10,2-1 8,1-1 9,1-2-1,0 1-12,0-1-10,0 0-12,0 1-7,0-1-4,0 1-4,0-1-4,0 1 2,2-1 6,0 1 7,0-1 6,1 0 5,-1 1 2,-1-1 3,0 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7:10:56"/>
    </inkml:context>
    <inkml:brush xml:id="br0">
      <inkml:brushProperty name="width" value="0.0323" units="cm"/>
      <inkml:brushProperty name="height" value="0.0323" units="cm"/>
      <inkml:brushProperty name="color" value="#F2385B"/>
    </inkml:brush>
  </inkml:definitions>
  <inkml:trace contextRef="#ctx0" brushRef="#br0">85389 44100 681,'-12'2'21,"4"2"0,3 4-2,4 4-2,1 2 1,0 5 2,0 4 2,0 4 1,0 3 1,0 0 0,0 1-1,0 1-1,0-1-2,0 0-4,0-1-2,0 0-4,0-3-6,0-5-6,0-3-7,0-4-6,0-2-9,0-2-8,0 0-8,0-1-8,-1-1-4,-1-3 4,-3-3 2,0-1 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2"/>
    </inkml:context>
    <inkml:brush xml:id="br0">
      <inkml:brushProperty name="width" value="0.03526" units="cm"/>
      <inkml:brushProperty name="height" value="0.03526" units="cm"/>
      <inkml:brushProperty name="color" value="#F2385B"/>
    </inkml:brush>
  </inkml:definitions>
  <inkml:trace contextRef="#ctx0" brushRef="#br0">84550 70050 623,'18'5'65,"-1"-1"-3,-1-1-4,-2-2-2,-1-1-7,1 0-11,1 0-11,1 0-11,-1 0-11,0 0-10,-1 0-10,0 0-11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2"/>
    </inkml:context>
    <inkml:brush xml:id="br0">
      <inkml:brushProperty name="width" value="0.03198" units="cm"/>
      <inkml:brushProperty name="height" value="0.03198" units="cm"/>
      <inkml:brushProperty name="color" value="#F2385B"/>
    </inkml:brush>
  </inkml:definitions>
  <inkml:trace contextRef="#ctx0" brushRef="#br0">84989 70100 687,'-6'24'70,"2"-3"-12,2-3-12,1-4-12,1 0-8,0 1-3,0 2-5,0 2-3,0-1-3,0 0-5,0 0-4,0-2-3,0 0-3,0-3-4,0-1-3,0-1-2,0-5-10,-2-8-15,0-6-15,0-7-15,0-4-1,4 2 14,2 2 14,5 1 13,1 2 13,2 0 11,2 1 10,1 1 12,1 1 8,-1 0 4,-1 2 5,-1 0 4,0 1 1,0 1-7,0 0-5,0 2-6,-3 1-15,-4 2-24,-5 3-25,-5 2-25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2"/>
    </inkml:context>
    <inkml:brush xml:id="br0">
      <inkml:brushProperty name="width" value="0.02836" units="cm"/>
      <inkml:brushProperty name="height" value="0.02836" units="cm"/>
      <inkml:brushProperty name="color" value="#F2385B"/>
    </inkml:brush>
  </inkml:definitions>
  <inkml:trace contextRef="#ctx0" brushRef="#br0">84500 70450 775,'0'30'39,"0"-5"0,0-5 0,0-5 0,0-2-6,2 0-10,0 0-11,0 0-12,2-1-6,-1 0-6,0-1-4,0-1-5,0 0-6,-1-1-7,-1 1-7,0 0-6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3"/>
    </inkml:context>
    <inkml:brush xml:id="br0">
      <inkml:brushProperty name="width" value="0.04461" units="cm"/>
      <inkml:brushProperty name="height" value="0.04461" units="cm"/>
      <inkml:brushProperty name="color" value="#F2385B"/>
    </inkml:brush>
  </inkml:definitions>
  <inkml:trace contextRef="#ctx0" brushRef="#br0">84200 71252 493,'31'-6'133,"-2"0"-30,-3 2-31,-2 0-30,0 0-15,6 0-3,5-1-2,4-1-1,2 0-3,-4 2-2,-4 2-3,-2 1-3,-3 1-4,-3 0-8,-2 0-5,-2 0-7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1"/>
    </inkml:context>
    <inkml:brush xml:id="br0">
      <inkml:brushProperty name="width" value="0.05134" units="cm"/>
      <inkml:brushProperty name="height" value="0.05134" units="cm"/>
      <inkml:brushProperty name="color" value="#F2385B"/>
    </inkml:brush>
  </inkml:definitions>
  <inkml:trace contextRef="#ctx0" brushRef="#br0">74700 55127 428,'32'-82'0,"0"3"0,1 3 0,-1 4 0,1-3 12,1-6 23,3-8 23,0-7 23,3-2 5,2 3-13,3 3-15,2 4-13,1 3-11,1 4-6,-1 4-6,0 4-7,-3 6-5,-8 7-2,-7 7-4,-6 8-1,-7 5-4,-4 6 0,-4 4-3,-3 5-1,-5 7-13,-4 7-22,-4 9-22,-4 8-23,-1 3-6,2-1 10,1 0 12,2-1 10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1"/>
    </inkml:context>
    <inkml:brush xml:id="br0">
      <inkml:brushProperty name="width" value="0.04998" units="cm"/>
      <inkml:brushProperty name="height" value="0.04998" units="cm"/>
      <inkml:brushProperty name="color" value="#F2385B"/>
    </inkml:brush>
  </inkml:definitions>
  <inkml:trace contextRef="#ctx0" brushRef="#br0">76350 53224 440,'44'-37'80,"-1"4"-12,-2 5-14,-2 3-13,-2 4-8,-5 2-6,-3 2-6,-4 3-4,-3 2-3,1 2-2,-1 1 0,1 2-2,-3 4 3,-4 7 4,-3 8 7,-4 7 4,-4 4 1,-3 2-6,-1 2-4,-3 1-7,-2-1-6,0-2-11,-1-4-10,-1-4-10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2"/>
    </inkml:context>
    <inkml:brush xml:id="br0">
      <inkml:brushProperty name="width" value="0.05542" units="cm"/>
      <inkml:brushProperty name="height" value="0.05542" units="cm"/>
      <inkml:brushProperty name="color" value="#F2385B"/>
    </inkml:brush>
  </inkml:definitions>
  <inkml:trace contextRef="#ctx0" brushRef="#br0">73300 48850 396,'17'55'159,"-2"-4"-35,-4-5-37,-3-5-36,-2-1-19,-1 1-4,0 2-3,-1 1-4,-1-2-3,0-5 0,0-6-2,1-6 0,-1-8-8,3-11-10,1-12-13,2-11-11,0-7-9,0-3-3,-1-4-3,-2-3-5,1-1-1,-1 1 1,1 0 1,-1 2 1,0 0 3,-1 1 4,0 1 5,-2 0 4,1 3 3,-1 3 1,0 3 2,0 3 2,1 4 2,2 6 3,1 3 2,2 6 3,0 4 7,-2 3 11,-1 3 11,-2 4 11,-1 1 6,0-1-2,0-1-1,1-1-1,-1 0-2,0 1-6,0 1-4,0 1-5,1-1-7,0-1-9,2-2-10,0-1-8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2"/>
    </inkml:context>
    <inkml:brush xml:id="br0">
      <inkml:brushProperty name="width" value="0.04974" units="cm"/>
      <inkml:brushProperty name="height" value="0.04974" units="cm"/>
      <inkml:brushProperty name="color" value="#F2385B"/>
    </inkml:brush>
  </inkml:definitions>
  <inkml:trace contextRef="#ctx0" brushRef="#br0">74720 48350 442,'6'29'47,"-1"-6"-6,0-8-6,-2-5-6,1 1 0,-1 9 7,0 8 6,0 10 6,0 3 0,-1-2-8,-1-1-6,0-2-7,-2-1-5,-2-1-2,-1 0-2,-1-1-2,-2-3-3,-1-4-5,0-4-3,-1-4-6,-1-5-17,0-8-33,1-7-33,-1-7-32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2"/>
    </inkml:context>
    <inkml:brush xml:id="br0">
      <inkml:brushProperty name="width" value="0.0471" units="cm"/>
      <inkml:brushProperty name="height" value="0.0471" units="cm"/>
      <inkml:brushProperty name="color" value="#F2385B"/>
    </inkml:brush>
  </inkml:definitions>
  <inkml:trace contextRef="#ctx0" brushRef="#br0">75100 49600 467,'29'30'79,"-5"-5"-10,-6-5-10,-5-5-10,-4-2-5,1 0-3,-1 0-3,1 0-1,0 0-2,-1 0-5,1 0-2,0 0-5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3"/>
    </inkml:context>
    <inkml:brush xml:id="br0">
      <inkml:brushProperty name="width" value="0.034" units="cm"/>
      <inkml:brushProperty name="height" value="0.034" units="cm"/>
      <inkml:brushProperty name="color" value="#F2385B"/>
    </inkml:brush>
  </inkml:definitions>
  <inkml:trace contextRef="#ctx0" brushRef="#br0">75850 48000 647,'12'12'146,"0"0"-38,-1-1-40,-1-1-37,-1-1-35,0 0-30,-1-1-28,-1-1-30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6"/>
    </inkml:context>
    <inkml:brush xml:id="br0">
      <inkml:brushProperty name="width" value="0.02797" units="cm"/>
      <inkml:brushProperty name="height" value="0.02797" units="cm"/>
      <inkml:brushProperty name="color" value="#F2385B"/>
    </inkml:brush>
  </inkml:definitions>
  <inkml:trace contextRef="#ctx0" brushRef="#br0">84938 46000 786,'-4'11'54,"5"-3"-11,4-3-11,6-3-11,3-2-6,1 0-2,2 0-1,1 0-2,1 0-2,-1 0-4,-1 0-2,0 0-5,-2-1-3,-1 0-6,-2-1-4,-1-1-5,-2 0-8,-1 1-8,0 1-9,-1 1-9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3"/>
    </inkml:context>
    <inkml:brush xml:id="br0">
      <inkml:brushProperty name="width" value="0.02953" units="cm"/>
      <inkml:brushProperty name="height" value="0.02953" units="cm"/>
      <inkml:brushProperty name="color" value="#F2385B"/>
    </inkml:brush>
  </inkml:definitions>
  <inkml:trace contextRef="#ctx0" brushRef="#br0">76300 47800 744,'18'18'55,"-2"-2"0,-3-3 0,-2-2 0,-2-1-19,0-1-40,-1 1-39,-1 0-40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3"/>
    </inkml:context>
    <inkml:brush xml:id="br0">
      <inkml:brushProperty name="width" value="0.03418" units="cm"/>
      <inkml:brushProperty name="height" value="0.03418" units="cm"/>
      <inkml:brushProperty name="color" value="#F2385B"/>
    </inkml:brush>
  </inkml:definitions>
  <inkml:trace contextRef="#ctx0" brushRef="#br0">77050 48541 643,'24'-12'120,"-3"1"-27,-3 2-25,-4 2-26,-1 0-19,0 1-12,0-1-13,0 1-13,-1-1-14,0 1-18,-2-1-18,1 1-17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3"/>
    </inkml:context>
    <inkml:brush xml:id="br0">
      <inkml:brushProperty name="width" value="0.0419" units="cm"/>
      <inkml:brushProperty name="height" value="0.0419" units="cm"/>
      <inkml:brushProperty name="color" value="#F2385B"/>
    </inkml:brush>
  </inkml:definitions>
  <inkml:trace contextRef="#ctx0" brushRef="#br0">77463 48200 525,'-6'18'11,"2"-1"11,2-1 10,1-2 11,1-1 3,2 4-5,0 2-4,0 3-4,2 0-4,-1 2-3,0 1-1,0 0-2,1 0-1,0-3 0,2-2 0,0-3 1,0-4-7,2-8-15,1-7-13,0-7-15,0-5-15,-2 0-16,-1-1-17,-2 0-15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4"/>
    </inkml:context>
    <inkml:brush xml:id="br0">
      <inkml:brushProperty name="width" value="0.05264" units="cm"/>
      <inkml:brushProperty name="height" value="0.05264" units="cm"/>
      <inkml:brushProperty name="color" value="#F2385B"/>
    </inkml:brush>
  </inkml:definitions>
  <inkml:trace contextRef="#ctx0" brushRef="#br0">77789 47350 417,'-18'18'0,"2"-2"-3,3-3 0,2-2-3,1-2 3,1 1 5,-1 0 5,0 0 5,3-3 4,3-3 1,4-5 3,5-3 1,2-1 0,2 2-3,1 2-2,3 4-4,-2 1-1,0 3 1,-2 2 0,-2 3 1,0 4 2,-1 6 5,1 7 6,-1 7 5,1 4 1,-1 3-1,1 4-2,-1 3-2,0 1 0,1 1-1,-1-1 0,1 1 0,-1-3-2,1-5-4,-1-5-4,1-4-5,-1-9-15,-1-13-27,-1-13-28,0-13-26,-2-6-10,-3 2 10,-1 2 9,-4 2 11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4"/>
    </inkml:context>
    <inkml:brush xml:id="br0">
      <inkml:brushProperty name="width" value="0.03739" units="cm"/>
      <inkml:brushProperty name="height" value="0.03739" units="cm"/>
      <inkml:brushProperty name="color" value="#F2385B"/>
    </inkml:brush>
  </inkml:definitions>
  <inkml:trace contextRef="#ctx0" brushRef="#br0">78300 46900 588,'13'12'8,"0"-3"15,0-2 17,0-3 15,0-1 7,1 1-2,1-1-3,1 0-1,-1 0-16,0-1-30,-1-1-28,0 0-31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4"/>
    </inkml:context>
    <inkml:brush xml:id="br0">
      <inkml:brushProperty name="width" value="0.03051" units="cm"/>
      <inkml:brushProperty name="height" value="0.03051" units="cm"/>
      <inkml:brushProperty name="color" value="#F2385B"/>
    </inkml:brush>
  </inkml:definitions>
  <inkml:trace contextRef="#ctx0" brushRef="#br0">78200 47589 720,'24'5'69,"-1"-1"-7,-4-1-8,-1-2-8,-2-2-12,0-2-20,0-1-18,0-1-19,0-2-11,-1 1-5,-1-1-3,-1 1-5,-1 0 1,-1 2 3,-3 2 4,0 1 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4"/>
    </inkml:context>
    <inkml:brush xml:id="br0">
      <inkml:brushProperty name="width" value="0.03096" units="cm"/>
      <inkml:brushProperty name="height" value="0.03096" units="cm"/>
      <inkml:brushProperty name="color" value="#F2385B"/>
    </inkml:brush>
  </inkml:definitions>
  <inkml:trace contextRef="#ctx0" brushRef="#br0">78250 48059 710,'13'5'72,"1"-3"-12,1-4-10,1-3-11,1-2-10,1-1-8,2 0-8,2-1-8,0 0-6,-1 0-5,0 1-5,-1 1-5,-2 1-10,-2 1-15,-3 1-14,-2 0-16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4"/>
    </inkml:context>
    <inkml:brush xml:id="br0">
      <inkml:brushProperty name="width" value="0.04007" units="cm"/>
      <inkml:brushProperty name="height" value="0.04007" units="cm"/>
      <inkml:brushProperty name="color" value="#F2385B"/>
    </inkml:brush>
  </inkml:definitions>
  <inkml:trace contextRef="#ctx0" brushRef="#br0">78700 47800 549,'0'12'4,"0"0"10,0-1 10,0-1 8,1 0 5,1 1 1,2 0-1,2 2-1,0 1-1,1 1-4,-1 2-5,1 1-3,-1 2-4,-1 2 0,-1 2-1,0 0-2,-1 2-1,1-2-3,-1 0-4,0-1-2,0-2-6,-1-2-11,-1-2-10,0-3-10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5"/>
    </inkml:context>
    <inkml:brush xml:id="br0">
      <inkml:brushProperty name="width" value="0.03997" units="cm"/>
      <inkml:brushProperty name="height" value="0.03997" units="cm"/>
      <inkml:brushProperty name="color" value="#F2385B"/>
    </inkml:brush>
  </inkml:definitions>
  <inkml:trace contextRef="#ctx0" brushRef="#br0">78400 48765 550,'30'-2'154,"-2"-1"-36,-4-3-35,-3-3-36,-2 0-23,-1 0-8,-1 2-8,0 0-10,-2 1-5,0 2-5,-1 2-2,0 1-5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35"/>
    </inkml:context>
    <inkml:brush xml:id="br0">
      <inkml:brushProperty name="width" value="0.04238" units="cm"/>
      <inkml:brushProperty name="height" value="0.04238" units="cm"/>
      <inkml:brushProperty name="color" value="#F2385B"/>
    </inkml:brush>
  </inkml:definitions>
  <inkml:trace contextRef="#ctx0" brushRef="#br0">78500 49327 519,'2'11'10,"4"-3"23,4-3 21,4-3 22,4-4 3,3-3-13,3-3-14,3-3-13,2-2-11,-1 2-7,-1 0-7,-1 1-6,-2 1-8,-1 0-5,-4 2-6,-1 0-7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7:12:46"/>
    </inkml:context>
    <inkml:brush xml:id="br0">
      <inkml:brushProperty name="width" value="0.03471" units="cm"/>
      <inkml:brushProperty name="height" value="0.03471" units="cm"/>
      <inkml:brushProperty name="color" value="#F2385B"/>
    </inkml:brush>
  </inkml:definitions>
  <inkml:trace contextRef="#ctx0" brushRef="#br0">70450 30800 633,'18'14'71,"-1"4"-15,-2 3-14,-1 3-14,0 6-8,1 8-3,2 7-2,2 10-2,0 4-1,0 4 1,1 3-1,-1 3 1,-1 0-1,-1-1-2,-2-4 0,-1-1-2,-2-4-2,0-4-1,-1-4-3,-1-4-1,-1-4-2,-2-5-5,-1-6-4,-2-3-3,-1-5-4,0-3-3,0-4-4,1-2-2,-3-5-5,-4-4-6,-4-5-7,-4-5-5,-1-4-1,-1-3 6,0-4 8,0-3 5,0-1 7,0-2 5,0 0 6,1-1 5,-1 0 3,3 2 1,1 1 1,2 3 2,1 0 0,1 2 0,0 2 1,2 2-1,0 2 3,2 5 4,2 3 4,2 5 3,1 3 4,1 4 1,2 5 3,2 4 1,1 2 1,0 2-1,-1 1 0,1 2-1,0 1-1,1-1-1,0-1-3,2-1-2,0-2-1,0-2-3,0-2-2,-1-2-1,1-5-2,-2-2-2,0-5-1,-1-4-1,1-5-2,-1-4 0,2-5-2,1-5-1,0-4-1,1-5-3,1-3-1,0-4-3,1-3-4,1-1-4,-1 0-6,0-1-4,-2 3-1,-1 7 2,-3 7 2,-2 8 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1"/>
    </inkml:context>
    <inkml:brush xml:id="br0">
      <inkml:brushProperty name="width" value="0.04027" units="cm"/>
      <inkml:brushProperty name="height" value="0.04027" units="cm"/>
      <inkml:brushProperty name="color" value="#F2385B"/>
    </inkml:brush>
  </inkml:definitions>
  <inkml:trace contextRef="#ctx0" brushRef="#br0">79950 46900 546,'6'12'112,"-1"0"-18,0-1-18,-1-1-19,-1 0-14,0-1-9,0 1-11,1 0-8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2"/>
    </inkml:context>
    <inkml:brush xml:id="br0">
      <inkml:brushProperty name="width" value="0.03059" units="cm"/>
      <inkml:brushProperty name="height" value="0.03059" units="cm"/>
      <inkml:brushProperty name="color" value="#F2385B"/>
    </inkml:brush>
  </inkml:definitions>
  <inkml:trace contextRef="#ctx0" brushRef="#br0">80300 46650 719,'12'6'76,"-3"1"-12,-2-1-11,-3 1-12,-1 1-12,-1 3-14,-1 4-12,0 3-15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2"/>
    </inkml:context>
    <inkml:brush xml:id="br0">
      <inkml:brushProperty name="width" value="0.04904" units="cm"/>
      <inkml:brushProperty name="height" value="0.04904" units="cm"/>
      <inkml:brushProperty name="color" value="#F2385B"/>
    </inkml:brush>
  </inkml:definitions>
  <inkml:trace contextRef="#ctx0" brushRef="#br0">81100 47390 448,'14'5'147,"4"-3"-29,3-4-28,3-3-28,3-2-20,4-2-8,3-2-9,3 0-10,-1-2-6,-3 3-3,-5 1-3,-3 2-3,-3 1-2,-2 2-1,-2 2-2,-1 1-1,-1 1-4,0 2-10,0 0-8,1 0-10,-4 3 2,-2 2 11,-5 2 11,-4 3 11,-2 1 7,0-1 2,0 1 4,0 0 2,-1 0 1,0 0 0,-1 0-1,-1 0 0,-1 1-1,0 2 0,-1 3 0,-1 2 0,0 1-2,-1-2-4,1-1-3,-1-2-5,1-2-3,-1-1-6,1-2-3,0-2-5,-2-3-8,-2-4-11,-3-6-11,-1-4-11,-1-2-3,4 0 4,3 2 5,3 0 3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2"/>
    </inkml:context>
    <inkml:brush xml:id="br0">
      <inkml:brushProperty name="width" value="0.04292" units="cm"/>
      <inkml:brushProperty name="height" value="0.04292" units="cm"/>
      <inkml:brushProperty name="color" value="#F2385B"/>
    </inkml:brush>
  </inkml:definitions>
  <inkml:trace contextRef="#ctx0" brushRef="#br0">81778 46200 512,'0'24'6,"0"-1"11,0-4 12,0-1 12,0 0 6,0 4-1,0 4 0,0 4 0,0 4-3,0 3-5,0 3-6,0 4-4,-1 0-6,0-1-6,-1-3-4,-1 0-6,-1-3-3,0-2 1,-1-2-1,-1-3-1,-1-3-5,1-4-13,-1-4-12,1-4-13,-1-5-11,1-4-10,-1-5-9,1-5-10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3"/>
    </inkml:context>
    <inkml:brush xml:id="br0">
      <inkml:brushProperty name="width" value="0.03282" units="cm"/>
      <inkml:brushProperty name="height" value="0.03282" units="cm"/>
      <inkml:brushProperty name="color" value="#F2385B"/>
    </inkml:brush>
  </inkml:definitions>
  <inkml:trace contextRef="#ctx0" brushRef="#br0">81250 46700 670,'6'18'8,"1"-2"17,-1-3 17,1-2 17,-1-2 2,1-1-11,-1 0-10,1-1-11,-1-1-14,1 1-14,-1-1-16,1 1-15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3"/>
    </inkml:context>
    <inkml:brush xml:id="br0">
      <inkml:brushProperty name="width" value="0.03044" units="cm"/>
      <inkml:brushProperty name="height" value="0.03044" units="cm"/>
      <inkml:brushProperty name="color" value="#F2385B"/>
    </inkml:brush>
  </inkml:definitions>
  <inkml:trace contextRef="#ctx0" brushRef="#br0">82150 47600 722,'12'17'10,"-1"-2"20,-3-4 19,0-3 21,-1-2-4,2 0-26,2-2-28,1 0-25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3"/>
    </inkml:context>
    <inkml:brush xml:id="br0">
      <inkml:brushProperty name="width" value="0.02632" units="cm"/>
      <inkml:brushProperty name="height" value="0.02632" units="cm"/>
      <inkml:brushProperty name="color" value="#F2385B"/>
    </inkml:brush>
  </inkml:definitions>
  <inkml:trace contextRef="#ctx0" brushRef="#br0">83900 45300 835,'0'18'4,"0"-2"5,0-3 8,0-2 5,1-2 4,1 0-2,2-2-1,2 0 0,0 0-8,1-1-14,-1 1-12,0-1-13,0 0-10,0 1-6,-2-1-5,0 1-6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3"/>
    </inkml:context>
    <inkml:brush xml:id="br0">
      <inkml:brushProperty name="width" value="0.04073" units="cm"/>
      <inkml:brushProperty name="height" value="0.04073" units="cm"/>
      <inkml:brushProperty name="color" value="#F2385B"/>
    </inkml:brush>
  </inkml:definitions>
  <inkml:trace contextRef="#ctx0" brushRef="#br0">84101 45500 540,'-30'29'33,"5"-5"-3,5-6-3,5-5-4,2-4-3,0 1-4,0 0-3,0-1-3,0 0-3,0 0 0,1-1-2,-1-1 0,2 0 5,7 2 12,5 1 12,6 2 13,2 2 1,0 1-11,-2 2-9,0 2-11,0 1-7,-1 1-3,1 3-3,-1 1-5,0 0-4,-1 1-6,0 0-5,-2 0-7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4"/>
    </inkml:context>
    <inkml:brush xml:id="br0">
      <inkml:brushProperty name="width" value="0.04367" units="cm"/>
      <inkml:brushProperty name="height" value="0.04367" units="cm"/>
      <inkml:brushProperty name="color" value="#F2385B"/>
    </inkml:brush>
  </inkml:definitions>
  <inkml:trace contextRef="#ctx0" brushRef="#br0">84050 46150 503,'24'11'5,"-1"-3"10,-4-3 10,-1-3 10,-2-2 4,0 0-4,0 0-1,0 0-4,1-1-3,0 0-4,1-1-4,1-1-5,-1 0-3,-1 0-2,-1 0-4,-3-1-2,-1 3 0,-3 6 5,-2 3 3,-2 6 5,-3 3 2,-1 0 0,-2 1 2,-1 1-1,-1 0-1,1 1-4,0-1-3,2 0-4,0 0-4,0 1-2,0-1-2,0 0-3,-1 0-15,-1-2-30,-2-2-28,-2-1-29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4"/>
    </inkml:context>
    <inkml:brush xml:id="br0">
      <inkml:brushProperty name="width" value="0.03495" units="cm"/>
      <inkml:brushProperty name="height" value="0.03495" units="cm"/>
      <inkml:brushProperty name="color" value="#F2385B"/>
    </inkml:brush>
  </inkml:definitions>
  <inkml:trace contextRef="#ctx0" brushRef="#br0">84200 46650 629,'12'11'73,"0"-3"-9,-1-3-9,-1-3-9,0-2-8,3 0-7,0 0-8,3 0-7,0-1-5,0 0-4,0-1-2,0-1-3,-1 0-6,-1 1-8,-2 1-7,-1 1-8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6:52"/>
    </inkml:context>
    <inkml:brush xml:id="br0">
      <inkml:brushProperty name="width" value="0.03317" units="cm"/>
      <inkml:brushProperty name="height" value="0.03317" units="cm"/>
      <inkml:brushProperty name="color" value="#F2385B"/>
    </inkml:brush>
  </inkml:definitions>
  <inkml:trace contextRef="#ctx0" brushRef="#br0">29888 62506 663,'-6'-24'-3,"1"4"-5,1 5-5,0 3-5,2 4 1,2 1 7,3 4 7,2 2 7,2 1 3,1 0-2,0 0-1,2 0-2,1 0 0,3 1 1,4 1 0,3 1 0,1 0 1,1-1 1,-1-1-1,1 0 0,-1-1 1,-2 1-1,-2 1 0,-1 1 1,-1 0-1,0-1 0,0-1 0,1 0 0,-1-1-1,0 1 1,0 1-1,0 1 1,-1 0-1,0 0 0,-1 0 0,0 1 0,-1-1-1,0 0 0,-1 0 1,1 1-1,0-2 0,2 0 1,0 0-1,0-2 0,2 0-1,0 0 1,1 0 0,1 0 0,0 0 0,-1 0 0,-1 0 0,0 0 0,-3 0-1,-1 0 1,-3 0-2,-2 0 0,0 0 0,5 0 1,3 0-1,5 0 1,1 0 1,1 0-1,-1 0 1,1 0 0,-1 0 0,1 0 0,-1 0 0,1 0 0,-1 0 1,-1-2 0,0 0 0,-2 0 0,1-1 0,-1 1 1,0 1 0,1 0 0,-1 1-1,0 0 1,1 0-1,-1 0-1,0 1 0,0 1 0,1 2-1,-1 2 0,1 1-1,0-1 1,2 0 0,0 1 1,0-1-1,-1 1 1,0-1 1,-2 1 0,1-1-1,-1 0 1,0 1-2,1-1 1,-2 0-1,0-1 0,0 0 1,-2-1-1,0-2 0,0 0 1,0 0 0,1-2-1,-1 0 1,0-2 1,0 0-1,0 0 1,1-2-1,1 1 1,2 0-2,2 0 1,1-1-1,-1 0 0,1-2 0,-1 0 0,1 0 1,1 1-1,0 1-1,2 0 1,-2 0 0,0 0-1,-2-1 1,-2-1-1,-3 0 0,-2 1 0,-4 0 0,-3 2-1,0-1 1,2-1 0,2 0 0,3-1 2,1 0-1,1 1 1,-2 1-1,2 0 0,-2 1 0,0 1 1,-1 1-1,0 1 1,-1 0 0,2 0-1,2 0 1,2 0-1,0 0 1,2 0-1,0 0 0,2 0 0,-1 0 1,1 1-2,-1 1 1,1 1 0,-1 0-1,1-1 1,-1-1-1,1-1 1,-1 0 0,-1 0 1,0 0 1,-2 0 0,1 0 1,-1 0-1,0 0 0,1 0-1,-2 0 0,0-1 0,0-1 0,-2-1 0,2 0 0,3 1-1,3 1-1,3 1 0,2 0-2,-2 0 1,1 0 1,-2 0-1,-1 0 0,-1 0 1,0 0-1,-1 0 0,0 0 1,-1 0 0,1 0 1,-1 0 0,0-1 0,0 0 0,-2-1 0,0-1 0,-1 0 0,-1 0-1,-1-1 1,0 1-1,-1 0 1,1 1-1,1 1 1,2 1-1,-2 0 1,0 0-1,0 0 0,-2 0 1,2 0-1,1 0 0,3 0 0,3 0 0,0 0 0,0 0-1,-2 0 1,0 0 0,-1 0 0,-2 1 0,-1 1 0,-2 1 0,-1 0 0,0-1 0,0-1 0,0 0-1,0-1 1,0 0 0,0 0 0,0 0 0,0-1 0,0-2 1,0-1 0,1-1-1,-1-1 2,3 0-1,1 2 0,2 1 1,-1-1-1,0 1 0,-3 0 0,-1 0 0,0-1-1,3 1 1,2 0-1,3 0 1,1-1-1,1 1 0,0 0-1,2 0 1,-2 0-1,-2-1 1,-5 1 0,-2 0-1,-1-1 1,0 0 0,1-1 0,1-1-1,0 0 1,0 2 0,1 2 0,-1 1 0,1 0 0,2 0 0,1-1 0,2-1 0,1 1 0,0 0 0,-1 0 0,1 2 0,0 0-1,0 0 0,-1 0 0,1 0 0,-1 0 0,-2 2-1,-1 0 1,-2 0-1,-1 1 1,-1-1-1,-1-1 1,0 0 0,-2 0 1,-1 1-1,-2 2 0,-2 2 1,0 0-1,1 1 0,1-1 1,0 0-1,2 1 0,1-1 1,2 1-1,2-1 1,0 0 0,0-1 0,1 0 0,-1-1 1,0-2-1,2 0 0,0-1 0,2 0 0,-1-1 0,1 1 1,-1 2-1,1-1 0,-1 1 0,1-3 0,-1 0 1,1-3-1,-1 0 0,-1 0 0,0 0 0,-2 0 0,1-1 0,-1 1 1,0 0-1,1 0 0,0 0 0,3 1 0,2 0 0,3 2 0,1 0 1,1 0-1,1 0 0,1 0 0,-1 0 0,-1 0 1,-2 0-1,-1 0 0,-2 0 0,-2 2 0,-1 0 0,-2 1 0,-1 0 0,-1 2 0,-1 0 0,0 1 0,-1 0 0,0-1 0,0-1 0,0 0 0,1 0 0,0 0 1,1 1-1,1 2 0,1-2 0,0 1 0,2-2 0,0 0 0,0-2 0,1 0 0,-1 0 0,1-2 1,-1 1-1,-1 0 0,0 1 0,-2 1 0,0-1 0,-1 0 0,-1 0 0,0-2 0,-1 0 0,0 0 0,0 0 0,0 0 0,0 0 1,1 0-1,-1 0 1,0 0-1,0 0 1,2 2 0,0 0-1,1 1 0,0-1 1,2 0-1,0-1 0,1 0 0,0-1 0,-1 2 1,0 0-1,-1 0 0,-1 1 0,0-1 0,1-1 1,-1 0 1,0-1-1,1 0 1,-1 0-1,0 0-1,0 0 1,-1 0-1,-1 0 1,0 0 0,0 0-1,3 0 0,2 0 1,3 0-1,0 0 0,1 0-1,0 0 1,0 0 0,0 0 0,2 0-1,2 0 1,1 0 0,1 0-1,-3 0 1,-1 0 0,-1 0 0,-2 0 0,0 0 0,-1 0 0,-1 0 0,-1 0 0,-1 0 0,0 0 0,-2 0 0,0 0 0,-2 0 0,-2 0 1,-1 0 0,-1 0 0,1 0 0,1 0-1,1 0 1,0 0 0,1 1-1,1 1 0,1 1 1,1 0-1,1 1 0,0-1 0,1 0 0,0 0 0,-1 1 0,0-1 0,-1 0 0,-1 1 0,0 0-1,1 1 1,-1 1 0,0 0 0,0-2 0,1-2 0,-1-1 0,0-1 0,1 0 0,-1 0 0,0 0 0,1 0 0,2 0 0,1 0 0,2 0 0,2-1 0,2-1 0,3-2 0,3-2 1,-1 0 0,-3 1-1,-1 1 1,-3 0-1,0 0 0,4 0 0,2-1 1,4-1-1,1 0 0,-3 0 0,-3 2 0,-1 0 0,-2 2 0,1 0 0,1 0 1,1 2-1,0-1 1,2 0-1,0-1 0,1 0 0,-1-1 0,-1 1 1,-1 0-1,-2 2 0,-2 0 0,-2 0 0,-1 0 1,-1 0 0,-3 0 0,1 2-1,-2 0 1,0 1 0,0 0-1,0 0 1,2 0-1,0 0 1,0 1 0,-1 0-1,0 2 1,-2 0-1,2 0 1,0 1-1,3-1 1,1 0-1,0 0 0,1 0 0,0-2 0,-1 0 0,0-1 1,-1 0-1,-3 0 0,0 1 1,-1-2 0,1 0-1,3 0 1,1-2 0,1 0 0,1 2-1,0 0 1,2 1 0,1-1-1,4 0 1,3-1 0,3 0 0,1-1 0,-1 0-1,-2 0 1,-2 0-1,-2 0 1,-1 0-1,-1 0-1,-2 0 1,-2 0-1,0 0 1,-1 0 0,-1 0 0,-2 0 0,-5 0 0,-3 0 0,-4 0-1,0 0 1,5 0 0,4 0 0,6 0 0,-1 0 0,-4 0 0,-5 0 0,-5 0 0,0 0 0,6 1 1,6 2-1,6-1 0,1 1 0,0 1 1,-1-1-1,0 0 0,-2 0 0,0 1 0,-1-1 0,-1 0 1,1 0-1,2 1 0,3-1 1,3 0-1,-1 0 0,1 0 0,-2 0 0,0 1 0,-2-2 1,-1 0-1,-2 0 0,-1-2 0,-4 1 0,-1 0 0,-5 1 1,-2 1-1,-1 0 1,2 0 0,3 0 2,2 1 0,2-1 0,0 0-1,-1 0 0,1 0 0,0 1-1,2-1 0,1 0-1,2 0 1,1 0 0,0-1-1,0-1 1,0 0 0,0-2-1,0 0 1,0-1-1,0-1 1,0 0-1,0 0 0,0 0 0,0-1 0,1 1 0,1 0 0,2 0 0,2 0 0,0-1 0,2 1 0,0 0 0,2 0 0,-1-1 0,-1 1 0,-1 0 0,1 0 0,-3 0-1,-1 1 1,-2 1 0,-1 0 0,0 1 0,3-1 0,2-1 0,2-1 0,2 0-1,1 1 1,1 1 0,0 1 0,0 0 0,-2 0 0,-1 0 0,-1 0 0,-2 0 0,2 0 0,0 0 0,2 0 0,1-1 0,3-2 0,4-1 0,3-1 0,1-2 0,1 1 0,-1-1 0,1 1 0,-2 0 0,1-1 0,-2 1 0,0-1 0,0 2 0,0 0-1,1 3 0,1 1 0,-1 1-1,-3-1 0,-4-2 2,-2 1-1,-5-1 0,-2 1 1,-3 1 0,-4 0-1,1 2 1,4 0 0,3 1 0,5 1 0,2-1 0,-2 1 0,0-2 0,-1-1 1,-1 0-1,-2 0 0,-1 0 0,-2 0 0,-2 0 0,-1 0 0,-2 0 0,-1 0 0,-1 1 0,1 0-1,0 1-1,2 1-1,3 0-3,5 2-6,6 0-6,6 1-6,-3-1-2,-9 0 3,-9-3 2,-11-1 2,-3-1-5,1 1-9,2 2-10,2-1-11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4"/>
    </inkml:context>
    <inkml:brush xml:id="br0">
      <inkml:brushProperty name="width" value="0.03558" units="cm"/>
      <inkml:brushProperty name="height" value="0.03558" units="cm"/>
      <inkml:brushProperty name="color" value="#F2385B"/>
    </inkml:brush>
  </inkml:definitions>
  <inkml:trace contextRef="#ctx0" brushRef="#br0">84150 47233 618,'14'0'84,"1"0"-12,2 0-14,1 0-12,2-2-10,1-1-6,0-3-8,1-3-6,0 1-5,-1 0-5,0 3-5,-1 1-5,-2 0-6,-2 1-7,-3 0-8,-2 0-7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4"/>
    </inkml:context>
    <inkml:brush xml:id="br0">
      <inkml:brushProperty name="width" value="0.03493" units="cm"/>
      <inkml:brushProperty name="height" value="0.03493" units="cm"/>
      <inkml:brushProperty name="color" value="#F2385B"/>
    </inkml:brush>
  </inkml:definitions>
  <inkml:trace contextRef="#ctx0" brushRef="#br0">83950 47640 629,'14'6'60,"1"-4"-6,2-1-5,1-3-6,4-2-5,3-2-5,4-1-5,5-2-5,1-1-4,-1 1-6,0-1-5,-2 0-5,-1 1-4,-2 0-1,-3 2-1,-2 0-1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4"/>
    </inkml:context>
    <inkml:brush xml:id="br0">
      <inkml:brushProperty name="width" value="0.04692" units="cm"/>
      <inkml:brushProperty name="height" value="0.04692" units="cm"/>
      <inkml:brushProperty name="color" value="#F2385B"/>
    </inkml:brush>
  </inkml:definitions>
  <inkml:trace contextRef="#ctx0" brushRef="#br0">84450 45950 468,'1'19'5,"1"1"10,2-1 9,2 0 10,1 4 5,0 9-1,2 7-1,0 9 0,1 4-1,1 2-2,1 2-1,0 1-2,0-2-3,-1-4-2,-3-5-3,0-5-4,-3-3-1,-1-1-2,-1 0 1,-2-1-2,-1-3-9,0-6-15,0-6-18,0-5-16,0-7-9,0-7-1,0-7 0,0-8-1,0-2 0,0 1 2,0 2 1,0 2 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5"/>
    </inkml:context>
    <inkml:brush xml:id="br0">
      <inkml:brushProperty name="width" value="0.04073" units="cm"/>
      <inkml:brushProperty name="height" value="0.04073" units="cm"/>
      <inkml:brushProperty name="color" value="#F2385B"/>
    </inkml:brush>
  </inkml:definitions>
  <inkml:trace contextRef="#ctx0" brushRef="#br0">85866 45450 540,'-1'24'6,"-2"-1"15,-1-4 14,-1-1 13,-1-2 6,-1 2-1,1 0-2,-1 1-1,1 0-4,-1 2-10,1 0-8,-1 1-8,1 0-9,-2 0-10,-1-2-11,0 0-9,1-5-12,2-7-15,2-9-13,3-8-15,2-4-1,3-2 10,2 0 11,2 0 10,1 0 10,0 2 7,-1 3 8,-2 3 8,0 1 4,0 1 1,-2 0 3,0 2 1,0-1 1,1 1 1,3 0 1,1 0 2,0 1 3,-1 4 9,0 2 7,-1 5 8,-1 2 5,1 5 5,-1 3 4,0 5 4,1 3-1,-1 3-3,1 2-5,-1 2-3,1 1-5,-1-1-4,0-1-5,1 0-3,-2-3-5,-1-4-4,-1-4-3,-2-3-4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5"/>
    </inkml:context>
    <inkml:brush xml:id="br0">
      <inkml:brushProperty name="width" value="0.02789" units="cm"/>
      <inkml:brushProperty name="height" value="0.02789" units="cm"/>
      <inkml:brushProperty name="color" value="#F2385B"/>
    </inkml:brush>
  </inkml:definitions>
  <inkml:trace contextRef="#ctx0" brushRef="#br0">86550 45600 788,'18'0'9,"-2"0"16,-3 0 17,-2 0 17,-1 1-6,1 3-30,0 2-27,2 3-30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5"/>
    </inkml:context>
    <inkml:brush xml:id="br0">
      <inkml:brushProperty name="width" value="0.04166" units="cm"/>
      <inkml:brushProperty name="height" value="0.04166" units="cm"/>
      <inkml:brushProperty name="color" value="#F2385B"/>
    </inkml:brush>
  </inkml:definitions>
  <inkml:trace contextRef="#ctx0" brushRef="#br0">86350 45857 528,'19'11'10,"1"-4"23,-1-4 20,0-4 22,0-3 5,-1 1-14,0 0-12,-2 0-13,1-1-12,0 0-9,1-2-10,1 0-9,0 0-10,-2 1-8,-2 1-10,-1 0-8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5"/>
    </inkml:context>
    <inkml:brush xml:id="br0">
      <inkml:brushProperty name="width" value="0.03589" units="cm"/>
      <inkml:brushProperty name="height" value="0.03589" units="cm"/>
      <inkml:brushProperty name="color" value="#F2385B"/>
    </inkml:brush>
  </inkml:definitions>
  <inkml:trace contextRef="#ctx0" brushRef="#br0">86963 46100 612,'-1'19'5,"0"-1"10,-1-1 9,-1 0 9,1-1 6,0 2 3,0 0 1,2 1 3,0 0-2,0 1-8,0-1-6,0 0-8,1 1-14,1-1-20,2 0-22,2 1-21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56"/>
    </inkml:context>
    <inkml:brush xml:id="br0">
      <inkml:brushProperty name="width" value="0.05141" units="cm"/>
      <inkml:brushProperty name="height" value="0.05141" units="cm"/>
      <inkml:brushProperty name="color" value="#F2385B"/>
    </inkml:brush>
  </inkml:definitions>
  <inkml:trace contextRef="#ctx0" brushRef="#br0">87126 46150 427,'0'18'4,"-2"-1"8,0-1 7,0-3 8,-2 1 3,0 0-3,-2 1-1,0 0-3,-1 2-1,-2 2-2,-1 1-2,-2 2-1,-2 1 1,-3 2 0,-2 1 3,-2 3 1,-1-2 0,1-1-1,0-3-1,2-3-2,5-5 1,13-10 0,12-10 0,12-10 2,5-3-2,-2 2-3,-1 3-3,-1 2-3,0 2-2,3-1-1,4 0-2,2 1 0,1 0-1,-5 2-2,-4 1-2,-3 2-1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11"/>
    </inkml:context>
    <inkml:brush xml:id="br0">
      <inkml:brushProperty name="width" value="0.04517" units="cm"/>
      <inkml:brushProperty name="height" value="0.04517" units="cm"/>
      <inkml:brushProperty name="color" value="#F2385B"/>
    </inkml:brush>
  </inkml:definitions>
  <inkml:trace contextRef="#ctx0" brushRef="#br0">29700 46445 487,'24'-1'10,"-1"0"20,-4-1 21,-1-1 21,-2 0 5,0 1-8,0 1-9,0 1-8,-1-1-10,0 0-13,-1-1-13,0-1-11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11"/>
    </inkml:context>
    <inkml:brush xml:id="br0">
      <inkml:brushProperty name="width" value="0.05188" units="cm"/>
      <inkml:brushProperty name="height" value="0.05188" units="cm"/>
      <inkml:brushProperty name="color" value="#F2385B"/>
    </inkml:brush>
  </inkml:definitions>
  <inkml:trace contextRef="#ctx0" brushRef="#br0">28700 47368 424,'21'6'64,"3"-4"-3,3-1-1,4-3-3,1-3-4,2-3-7,0-3-6,1-4-7,0-1-5,-1 1-3,-1 1-4,0 1-3,-1 1-3,-1 1-2,-1 2-2,-1 2-2,-1 1-2,-4 1-1,-3 0-1,-4 2-1,-4 1-19,-6 4-35,-7 2-34,-7 5-36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2"/>
    </inkml:context>
    <inkml:brush xml:id="br0">
      <inkml:brushProperty name="width" value="0.05527" units="cm"/>
      <inkml:brushProperty name="height" value="0.05527" units="cm"/>
      <inkml:brushProperty name="color" value="#F2385B"/>
    </inkml:brush>
  </inkml:definitions>
  <inkml:trace contextRef="#ctx0" brushRef="#br0">14000 34092 398,'30'0'6,"-5"1"4,-5 1 2,-5 1 3,-2 0 1,1-1-2,1-1-2,1 0-2,1-1-2,1 0-1,2 0-1,2 0-2,1 0 0,-1 0 0,1 0 0,-1 0 1,1 0 0,1 0 0,0 0 0,2 0 1,0 0-1,-1 3 1,1 1 0,0 2 0,-1-1 0,-1 1 0,0-2-1,-1 0 1,-1-1-1,-2 0 0,-1 0 1,-3 1-1,1-1 1,0 0 0,1 0-1,1 1 1,1-2-1,2 0 1,1 0 0,2-2 1,1 0-1,1-2 1,1 0 0,1 0 0,-1-2 0,-2-1 1,-1 0-1,-1-1 0,-1-1 0,0-2 1,2-1-1,0-2 0,0 0 0,-2 3 0,-1 2-1,-2 2 1,-1 3-1,-2 1-1,-2 2 1,-1 1-1,-1 2-1,1 0 0,1 2-1,1 0 1,-1 0-1,0 2 0,-1 1 1,-1 0 0,1 1 1,0-1-1,1 1 0,0 0 0,1-1 0,1-1-1,-1 0-1,0-1-1,0-2 0,0-1 0,0-1 0,0-2 0,0-2 0,0-2-3,0-1 0,0-1-3,0-2 1,1-1 1,-1 0 2,0-1 1,0-2 1,0 1 1,0-2 1,0 0 1,1-1 0,1 3 0,2 1 0,2 2 0,1 1-1,-1 1 1,1 0-1,-1 2 0,1 0 0,1 1-1,0 0 0,2 2 0,0 1-1,1 1 0,1 2 1,0 2-1,0 0 0,-1-1 0,-2-1 1,-2 0 0,-2-1 0,-2-1 1,-2-1 0,-3 0 0,0-1 1,2 0 0,3 0 0,3 0 0,0-1 1,-1 0-2,0-1 0,-2-1 0,1-1-2,1 0 0,0-1-1,1-1-1,1 0 0,1-1-2,0 1 0,2-1-2,-1 2 1,1 0-1,0 3 1,0 1 0,-1 1 1,1-1 1,0-2 1,0 1 0,-1-1 3,-1 1 2,0 1 1,-1 0 3,-1 1 0,1 0 0,-1 0-1,1 0 0,0 1-1,1 0 0,0 1-1,2 1-1,-1-1 0,1 1-3,0-2-1,0-1-2,-1-1 0,-1-1-2,0-2 1,-1-2-2,-1 0 2,-1 0 1,0-1 1,-1 1 1,-1-1 2,-1 2 0,-1 1 2,0 0 0,0 3 1,2 2 0,3 4-1,3 3-1,0 1 0,-2 0-2,-1-2-1,-2 0 0,0-1-2,0 0 0,2-2-1,0 0 0,0-2 0,-1 0-1,0 0-1,-1-2 1,-1-1-1,0-3 0,0-2 0,1-2-1,-2-2 1,-2 1 1,-3-1 1,-2 0 1,-1 1 0,1 0-1,0 2-1,2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11"/>
    </inkml:context>
    <inkml:brush xml:id="br0">
      <inkml:brushProperty name="width" value="0.04" units="cm"/>
      <inkml:brushProperty name="height" value="0.04" units="cm"/>
      <inkml:brushProperty name="color" value="#F2385B"/>
    </inkml:brush>
  </inkml:definitions>
  <inkml:trace contextRef="#ctx0" brushRef="#br0">29700 46500 549,'0'23'9,"0"-4"18,0-6 16,0-4 19,0 0 4,0 6-7,0 6-8,0 5-7,0 4-9,2 0-9,0 1-9,1 0-9,0 2-5,0-1-2,0 0-2,1 0-2,-2-2-5,0-5-8,0-5-9,-2-5-8,0-5-10,2-5-13,0-7-10,1-4-13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11"/>
    </inkml:context>
    <inkml:brush xml:id="br0">
      <inkml:brushProperty name="width" value="0.05234" units="cm"/>
      <inkml:brushProperty name="height" value="0.05234" units="cm"/>
      <inkml:brushProperty name="color" value="#F2385B"/>
    </inkml:brush>
  </inkml:definitions>
  <inkml:trace contextRef="#ctx0" brushRef="#br0">30200 46300 420,'6'25'11,"1"0"9,-1-2 10,1 1 9,-1 0 6,2 5-1,1 3 1,0 5 0,0 2-2,-1 2-3,0 2-3,-1 1-4,-2 1-2,-1 0-3,-1 0-2,-2 0-2,-1 0-5,0-3-6,0-1-6,0-1-8,-1-4-7,0-5-11,-1-4-11,-1-5-10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0"/>
    </inkml:context>
    <inkml:brush xml:id="br0">
      <inkml:brushProperty name="width" value="0.0465" units="cm"/>
      <inkml:brushProperty name="height" value="0.0465" units="cm"/>
      <inkml:brushProperty name="color" value="#F2385B"/>
    </inkml:brush>
  </inkml:definitions>
  <inkml:trace contextRef="#ctx0" brushRef="#br0">31800 46163 473,'18'0'142,"-2"0"-29,-3 0-29,-2 0-30,-1-1-18,3 0-6,0-1-7,3-1-5,-1 1-6,0 0-3,-1 0-5,0 2-3,-1 0-2,0 0-3,-1 0-2,1 0-2,-2 2-1,-4 4-1,-4 4-2,-4 4 0,-5 3-1,-5 3-2,-4 2 0,-5 3-2,-3 0 2,1-2 2,-1-1 4,1-2 3,0-2 2,3-2 4,3-3 3,2-2 3,6-5 3,11-4 2,10-7 3,11-5 3,4-2-2,-3 0-6,-2 1-8,-2 1-5,-3 1-8,-1 1-6,-2 0-7,-1 1-7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0"/>
    </inkml:context>
    <inkml:brush xml:id="br0">
      <inkml:brushProperty name="width" value="0.04343" units="cm"/>
      <inkml:brushProperty name="height" value="0.04343" units="cm"/>
      <inkml:brushProperty name="color" value="#F2385B"/>
    </inkml:brush>
  </inkml:definitions>
  <inkml:trace contextRef="#ctx0" brushRef="#br0">31791 46300 506,'-12'6'26,"4"1"5,3-1 5,4 1 5,1 1 1,0 5-4,0 3-2,0 5-4,0 0-4,0-4-6,0-2-5,0-4-5,0 3-2,0 7 1,0 9 1,0 8 1,-1 4 0,-1 1 0,-3 1 0,0 1-1,-1-1-1,1-3-2,0-2-2,2-2-1,-1-5-3,1-5-5,0-5-2,0-7-5,1-8-12,4-14-18,2-12-21,5-13-18,-1-3-5,0 7 11,-3 7 10,-1 8 11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0"/>
    </inkml:context>
    <inkml:brush xml:id="br0">
      <inkml:brushProperty name="width" value="0.03229" units="cm"/>
      <inkml:brushProperty name="height" value="0.03229" units="cm"/>
      <inkml:brushProperty name="color" value="#F2385B"/>
    </inkml:brush>
  </inkml:definitions>
  <inkml:trace contextRef="#ctx0" brushRef="#br0">32100 47450 681,'17'19'67,"-3"1"-9,-5-1-11,-4 0-9,-2 1-7,1-1-5,-1 0-5,0 0-5,0 1-5,-1-1-7,-1 0-7,0 1-7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0"/>
    </inkml:context>
    <inkml:brush xml:id="br0">
      <inkml:brushProperty name="width" value="0.03966" units="cm"/>
      <inkml:brushProperty name="height" value="0.03966" units="cm"/>
      <inkml:brushProperty name="color" value="#F2385B"/>
    </inkml:brush>
  </inkml:definitions>
  <inkml:trace contextRef="#ctx0" brushRef="#br0">32353 47500 554,'30'0'34,"-5"0"1,-5 0 1,-4 0 2,-3 0-1,1 0-4,1 0-3,0 0-5,1 0-3,-3 2-5,-1 0-4,-1 0-5,-2 2-2,-2 2 0,-1 1 1,-2 2-1,-3 0 0,-4 0-1,-4-1-1,-4-2-1,-2 1-1,-3 1 1,-1 0-1,-1 2 1,-2 0-1,-2 2 2,-1 2 0,-2 1 0,1 0 1,3-4 1,3-3 1,4-3 0,6-3 1,11-3-1,10-1-2,11-4 0,3 0-4,-1 0-9,-3-1-7,-3 1-7,-2 0-8,-2 0-8,-3 2-6,-2 0-8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0"/>
    </inkml:context>
    <inkml:brush xml:id="br0">
      <inkml:brushProperty name="width" value="0.0315" units="cm"/>
      <inkml:brushProperty name="height" value="0.0315" units="cm"/>
      <inkml:brushProperty name="color" value="#F2385B"/>
    </inkml:brush>
  </inkml:definitions>
  <inkml:trace contextRef="#ctx0" brushRef="#br0">33450 45550 698,'13'13'152,"-2"0"-52,0 0-51,0 0-51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1"/>
    </inkml:context>
    <inkml:brush xml:id="br0">
      <inkml:brushProperty name="width" value="0.03835" units="cm"/>
      <inkml:brushProperty name="height" value="0.03835" units="cm"/>
      <inkml:brushProperty name="color" value="#F2385B"/>
    </inkml:brush>
  </inkml:definitions>
  <inkml:trace contextRef="#ctx0" brushRef="#br0">33000 45952 573,'13'0'109,"1"0"-17,1 0-17,1 0-16,1-1-15,3-2-14,2-1-14,3-1-14,-1-2-10,-2 1-3,-2-1-3,-3 1-5,-2 0-10,-1 2-19,-2 2-19,-1 1-19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1"/>
    </inkml:context>
    <inkml:brush xml:id="br0">
      <inkml:brushProperty name="width" value="0.03522" units="cm"/>
      <inkml:brushProperty name="height" value="0.03522" units="cm"/>
      <inkml:brushProperty name="color" value="#F2385B"/>
    </inkml:brush>
  </inkml:definitions>
  <inkml:trace contextRef="#ctx0" brushRef="#br0">33652 46150 624,'-12'24'45,"3"-5"-5,2-3-6,2-4-5,2-1 0,0 2 6,0 3 6,-1 2 6,2 1-6,0-2-15,0-2-18,2-1-15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1"/>
    </inkml:context>
    <inkml:brush xml:id="br0">
      <inkml:brushProperty name="width" value="0.04223" units="cm"/>
      <inkml:brushProperty name="height" value="0.04223" units="cm"/>
      <inkml:brushProperty name="color" value="#F2385B"/>
    </inkml:brush>
  </inkml:definitions>
  <inkml:trace contextRef="#ctx0" brushRef="#br0">33541 46350 521,'4'12'89,"-2"0"-20,-4-1-19,-2-1-21,-4 1-12,-1 2-2,-1 3-3,-2 2-2,-3 2-1,-2 0 2,-4 2 2,-3 0 1,-1 0 1,1-2 0,3-2-2,1-1 0,4-3-1,9-5 1,8-5 0,8-5 0,4-3-1,3 0-2,1-1-4,1-1-2,1-2-3,1-1-1,-1-1-2,0-2-2,0 0-3,-2 1-5,-2 3-4,-1 0-4,-2 2-7,0 1-8,-2 1-9,1 0-7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3"/>
    </inkml:context>
    <inkml:brush xml:id="br0">
      <inkml:brushProperty name="width" value="0.0279" units="cm"/>
      <inkml:brushProperty name="height" value="0.0279" units="cm"/>
      <inkml:brushProperty name="color" value="#F2385B"/>
    </inkml:brush>
  </inkml:definitions>
  <inkml:trace contextRef="#ctx0" brushRef="#br0">30000 29094 788,'6'12'3,"1"-2"7,-1-4 5,1-1 7,0-3 4,3-3 3,3-1 2,2-4 2,1 0-6,0-1-13,0 1-12,0-1-15,0 1-7,1 1-2,-1 1-3,0 0-3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1"/>
    </inkml:context>
    <inkml:brush xml:id="br0">
      <inkml:brushProperty name="width" value="0.0411" units="cm"/>
      <inkml:brushProperty name="height" value="0.0411" units="cm"/>
      <inkml:brushProperty name="color" value="#F2385B"/>
    </inkml:brush>
  </inkml:definitions>
  <inkml:trace contextRef="#ctx0" brushRef="#br0">33450 47562 535,'13'-1'43,"1"0"5,1-1 4,1-1 4,1-1 0,1-3-6,2-2-5,2-3-6,1-2-6,1-1-10,0-2-9,2-1-8,-2 0-7,-2 2-2,-2 3-3,-3 2-3,-3 4-13,-5 6-26,-5 5-25,-5 7-26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2"/>
    </inkml:context>
    <inkml:brush xml:id="br0">
      <inkml:brushProperty name="width" value="0.04965" units="cm"/>
      <inkml:brushProperty name="height" value="0.04965" units="cm"/>
      <inkml:brushProperty name="color" value="#F2385B"/>
    </inkml:brush>
  </inkml:definitions>
  <inkml:trace contextRef="#ctx0" brushRef="#br0">34100 47100 443,'0'24'56,"0"-1"-4,0-4-5,0-1-3,0 0-4,2 4-4,0 4-2,1 4-3,0 3-2,2 3-3,0 3-1,1 1-3,0 2-1,-2 1-2,-2 1-2,-1 1-2,-1-2-2,0-4-1,0-4-2,0-4-2,0-8-19,2-12-36,0-13-35,1-11-36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2"/>
    </inkml:context>
    <inkml:brush xml:id="br0">
      <inkml:brushProperty name="width" value="0.0375" units="cm"/>
      <inkml:brushProperty name="height" value="0.0375" units="cm"/>
      <inkml:brushProperty name="color" value="#F2385B"/>
    </inkml:brush>
  </inkml:definitions>
  <inkml:trace contextRef="#ctx0" brushRef="#br0">35800 46953 586,'18'-6'7,"-2"2"12,-3 2 13,-2 1 12,-2 0 6,1 0-2,0-1-4,-1-1-1,2 0-5,1-2-6,1 0-6,3-1-6,1-1-10,1 0-12,2-2-12,2 0-14,-1 0-13,-2 0-13,-2 2-14,-3 0-14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2"/>
    </inkml:context>
    <inkml:brush xml:id="br0">
      <inkml:brushProperty name="width" value="0.04407" units="cm"/>
      <inkml:brushProperty name="height" value="0.04407" units="cm"/>
      <inkml:brushProperty name="color" value="#F2385B"/>
    </inkml:brush>
  </inkml:definitions>
  <inkml:trace contextRef="#ctx0" brushRef="#br0">37431 45950 499,'-1'12'40,"0"-2"-4,-1-1-5,-1-1-5,-1-1 1,0 3 9,-1 3 7,-1 2 10,-1 2-1,1 2-7,0 4-8,-1 1-9,-1 2-6,-2 1-7,-2 1-7,-3 1-7,-1-3-7,3-3-11,1-4-9,1-4-11,2-5-8,2-5-7,1-7-6,2-4-8,2-4 0,0 0 10,0 1 8,2-1 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2"/>
    </inkml:context>
    <inkml:brush xml:id="br0">
      <inkml:brushProperty name="width" value="0.04003" units="cm"/>
      <inkml:brushProperty name="height" value="0.04003" units="cm"/>
      <inkml:brushProperty name="color" value="#F2385B"/>
    </inkml:brush>
  </inkml:definitions>
  <inkml:trace contextRef="#ctx0" brushRef="#br0">37750 46165 549,'52'-18'2,"-14"5"4,-12 4 4,-13 3 4,-6 3 3,3 0 2,3 0 3,2-1 2,2 2 8,1 0 13,2 0 14,2 2 12,0 1-4,-3 3-24,-3 2-23,-2 2-25,-4 1-22,-5 0-25,-7-1-22,-4-1-24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3"/>
    </inkml:context>
    <inkml:brush xml:id="br0">
      <inkml:brushProperty name="width" value="0.05322" units="cm"/>
      <inkml:brushProperty name="height" value="0.05322" units="cm"/>
      <inkml:brushProperty name="color" value="#F2385B"/>
    </inkml:brush>
  </inkml:definitions>
  <inkml:trace contextRef="#ctx0" brushRef="#br0">38400 46200 413,'0'31'29,"0"-2"6,0-3 4,0-2 4,0 0 3,2 6-2,0 5 0,0 4-1,2 4-1,-1 1 0,0 2-1,0 2-1,0-1-4,-1-2-8,-1-3-7,0-2-8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3"/>
    </inkml:context>
    <inkml:brush xml:id="br0">
      <inkml:brushProperty name="width" value="0.03971" units="cm"/>
      <inkml:brushProperty name="height" value="0.03971" units="cm"/>
      <inkml:brushProperty name="color" value="#F2385B"/>
    </inkml:brush>
  </inkml:definitions>
  <inkml:trace contextRef="#ctx0" brushRef="#br0">39910 46050 554,'5'12'119,"-2"0"-33,-3-1-33,-2-1-33,-3 1-21,-2 2-10,-5 3-8,-2 2-10,-4 1-4,-1 1 3,-3-1 2,-3 0 2,-1-1 2,-1-2 4,-1-3 3,0-2 3,1-2 5,4-3 3,4-3 6,4-1 3,4-3 6,6 0 5,4-1 5,5-1 6,6-1 4,6-3 3,6-2 4,7-3 3,3-1-1,-1 2-2,-1 0-4,0 1-3,-2 1-4,0 0-4,-1 1-3,-1 2-4,-1 0-4,-3 0-5,-3 2-4,-1 0-6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3"/>
    </inkml:context>
    <inkml:brush xml:id="br0">
      <inkml:brushProperty name="width" value="0.04967" units="cm"/>
      <inkml:brushProperty name="height" value="0.04967" units="cm"/>
      <inkml:brushProperty name="color" value="#F2385B"/>
    </inkml:brush>
  </inkml:definitions>
  <inkml:trace contextRef="#ctx0" brushRef="#br0">40225 46050 442,'-5'20'96,"2"2"-19,3 1-18,2 2-19,2 4-9,0 5-3,1 6-1,1 5-3,0 3-1,-1-2-1,0-2-1,-1-1 0,-2-3-2,0-3 0,0-3-1,-2-3 0,1-8-6,3-11-10,2-11-9,2-12-11,1-7-9,0-4-10,-1-4-10,-1-4-10,-2-2-3,1 2 2,-2 2 3,0 2 2,-1 2 4,0 3 6,0 3 6,1 3 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4"/>
    </inkml:context>
    <inkml:brush xml:id="br0">
      <inkml:brushProperty name="width" value="0.04114" units="cm"/>
      <inkml:brushProperty name="height" value="0.04114" units="cm"/>
      <inkml:brushProperty name="color" value="#F2385B"/>
    </inkml:brush>
  </inkml:definitions>
  <inkml:trace contextRef="#ctx0" brushRef="#br0">40800 46750 534,'12'13'20,"-2"1"3,-1 1 2,-1 1 3,-2 1 3,0 3 1,1 2 3,-1 3 2,1 0 0,-1 1-1,1 0-2,-1 0-2,0-2-2,1 0-4,-1-3-4,1 0-4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4"/>
    </inkml:context>
    <inkml:brush xml:id="br0">
      <inkml:brushProperty name="width" value="0.03735" units="cm"/>
      <inkml:brushProperty name="height" value="0.03735" units="cm"/>
      <inkml:brushProperty name="color" value="#F2385B"/>
    </inkml:brush>
  </inkml:definitions>
  <inkml:trace contextRef="#ctx0" brushRef="#br0">42350 45400 589,'18'12'69,"-4"-3"-5,-3-2-4,-2-2-5,-3-3-6,2 0-7,1 0-6,0-2-8,1 0-21,-1 2-35,1 0-38,0 1-35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3"/>
    </inkml:context>
    <inkml:brush xml:id="br0">
      <inkml:brushProperty name="width" value="0.03617" units="cm"/>
      <inkml:brushProperty name="height" value="0.03617" units="cm"/>
      <inkml:brushProperty name="color" value="#F2385B"/>
    </inkml:brush>
  </inkml:definitions>
  <inkml:trace contextRef="#ctx0" brushRef="#br0">30500 28650 608,'1'31'101,"1"-1"-22,2-2-23,2-1-22,1 0-12,0 4-5,2 3-2,0 3-5,0 1 0,0-1-1,-1 0 1,-1-1 1,-2-4-2,-1-5-3,-1-5-3,-2-7-4,-3-6-14,-1-8-25,-3-8-27,-3-9-25,0-2-3,2 2 21,1 3 20,2 2 21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4"/>
    </inkml:context>
    <inkml:brush xml:id="br0">
      <inkml:brushProperty name="width" value="0.04339" units="cm"/>
      <inkml:brushProperty name="height" value="0.04339" units="cm"/>
      <inkml:brushProperty name="color" value="#F2385B"/>
    </inkml:brush>
  </inkml:definitions>
  <inkml:trace contextRef="#ctx0" brushRef="#br0">41800 45813 507,'54'5'42,"-8"-1"5,-9-1 4,-7-2 4,-5-2 0,0 0-4,-2-1-5,1-1-3,-3-1-6,-1 0-7,-1-1-9,-2-1-7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4"/>
    </inkml:context>
    <inkml:brush xml:id="br0">
      <inkml:brushProperty name="width" value="0.04776" units="cm"/>
      <inkml:brushProperty name="height" value="0.04776" units="cm"/>
      <inkml:brushProperty name="color" value="#F2385B"/>
    </inkml:brush>
  </inkml:definitions>
  <inkml:trace contextRef="#ctx0" brushRef="#br0">41920 45900 460,'-6'31'40,"1"-2"-4,0-3-4,2-2-3,1 0-1,2 5 3,3 3 3,2 5 3,1 3-1,-1 4-1,-1 2-2,0 4-2,-1 1-3,-1-4-3,-1-1-3,0-3-4,-2-4-3,0-5-3,-1-7-2,-1-5-2,-1-6-9,-1-8-14,-3-6-12,0-8-15,-1-4-12,1-1-11,3-1-12,1 0-11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4"/>
    </inkml:context>
    <inkml:brush xml:id="br0">
      <inkml:brushProperty name="width" value="0.03751" units="cm"/>
      <inkml:brushProperty name="height" value="0.03751" units="cm"/>
      <inkml:brushProperty name="color" value="#F2385B"/>
    </inkml:brush>
  </inkml:definitions>
  <inkml:trace contextRef="#ctx0" brushRef="#br0">41850 46359 586,'60'-12'9,"-9"1"16,-9 2 18,-9 2 17,-5 1 3,-3-1-9,-2 1-9,-2-1-9,-3 1-8,-2 1-6,-3 1-5,-2 0-6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5"/>
    </inkml:context>
    <inkml:brush xml:id="br0">
      <inkml:brushProperty name="width" value="0.03286" units="cm"/>
      <inkml:brushProperty name="height" value="0.03286" units="cm"/>
      <inkml:brushProperty name="color" value="#F2385B"/>
    </inkml:brush>
  </inkml:definitions>
  <inkml:trace contextRef="#ctx0" brushRef="#br0">42571 46000 669,'-12'24'59,"4"-3"-5,3-3-5,4-4-6,0 0-5,0 1-6,-1 2-6,-1 2-5,0 1-12,1 3-17,1 2-16,1 3-17,-1-2-10,0-5-4,-1-7-3,-1-4-5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5"/>
    </inkml:context>
    <inkml:brush xml:id="br0">
      <inkml:brushProperty name="width" value="0.03121" units="cm"/>
      <inkml:brushProperty name="height" value="0.03121" units="cm"/>
      <inkml:brushProperty name="color" value="#F2385B"/>
    </inkml:brush>
  </inkml:definitions>
  <inkml:trace contextRef="#ctx0" brushRef="#br0">42650 45950 704,'6'24'69,"-2"-5"-12,-2-3-10,-1-4-12,-1-2-10,0 2-8,0 2-9,0 1-9,-1 2-6,-1 0-2,-2 1-3,-2 1-2,-1 0-1,0-1 4,-2-1 3,0 0 4,0-3 1,0-2 0,2-4 1,0-3 0,2-4 2,5-4 4,4-4 5,3-4 5,3-1 1,1 2-1,1 1 0,0 2 0,2 0-1,0-1-2,1 0 0,0-1-1,1-2-11,1 0-21,-1 0-19,0-2-20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5"/>
    </inkml:context>
    <inkml:brush xml:id="br0">
      <inkml:brushProperty name="width" value="0.03495" units="cm"/>
      <inkml:brushProperty name="height" value="0.03495" units="cm"/>
      <inkml:brushProperty name="color" value="#F2385B"/>
    </inkml:brush>
  </inkml:definitions>
  <inkml:trace contextRef="#ctx0" brushRef="#br0">42450 47129 629,'30'-1'72,"-4"-1"-11,-4-2-12,-4-2-12,-1 0-9,0-2-11,1-1-8,1 0-9,0-1-7,-1 1-5,-1-1-5,0 1-5,-2 0-2,-1 1 1,-2 3-1,-2 1 0,-2 2-1,-3 4-3,-3 2-4,-4 5-3,-2 2 6,-3 2 14,-2 2 15,-3 4 14,-2 0 10,-1 2 9,-2 0 7,-1 1 8,-1 0 1,1 0-6,0-2-5,2 0-5,0-2-5,1-3-5,1-4-4,1-3-4,1-3-8,0-1-8,1-1-9,1-2-9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5"/>
    </inkml:context>
    <inkml:brush xml:id="br0">
      <inkml:brushProperty name="width" value="0.04511" units="cm"/>
      <inkml:brushProperty name="height" value="0.04511" units="cm"/>
      <inkml:brushProperty name="color" value="#F2385B"/>
    </inkml:brush>
  </inkml:definitions>
  <inkml:trace contextRef="#ctx0" brushRef="#br0">42500 47250 487,'13'18'5,"1"-1"8,1-1 10,1-3 9,0 1 7,2 0 5,0 1 6,1 0 5,0 1 0,-1-3-8,-1-1-7,0-1-7,0-1-6,4 2-6,3 2-5,4 2-5,-1-3-9,-4-3-13,-4-3-11,-4-5-11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6"/>
    </inkml:context>
    <inkml:brush xml:id="br0">
      <inkml:brushProperty name="width" value="0.04527" units="cm"/>
      <inkml:brushProperty name="height" value="0.04527" units="cm"/>
      <inkml:brushProperty name="color" value="#F2385B"/>
    </inkml:brush>
  </inkml:definitions>
  <inkml:trace contextRef="#ctx0" brushRef="#br0">44250 46291 485,'30'0'54,"-5"0"-3,-5 0-2,-5 0-2,1-1-3,5-3-4,6-2-4,6-2-3,0-2-5,-2 1-4,-4-1-5,-3 0-5,-1 1-5,0 1-4,-1 0-4,1 1-5,-2 1-5,-2-1-8,-3 1-7,-2-1-7,-1 2-3,-2 2 0,0 3 2,-1 2 0,-1 2 4,-3 3 6,-3 2 7,-1 3 6,-3 1 6,0 2 6,-1-1 7,-1 2 6,-1 1 5,-1 3 4,-3 2 4,0 3 5,-3 1-1,0 1-2,0 1-3,-1 0-4,-1 0-2,1-3-3,2-2-3,-1-2-3,1-3-2,-1 0-2,0 0-2,-2-2-4,0-5-10,-1-12-19,-1-11-21,-1-11-18,2-5-7,1 2 7,3 4 9,2 1 7,2 3 5,1 1 5,1 1 3,0 3 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6"/>
    </inkml:context>
    <inkml:brush xml:id="br0">
      <inkml:brushProperty name="width" value="0.0495" units="cm"/>
      <inkml:brushProperty name="height" value="0.0495" units="cm"/>
      <inkml:brushProperty name="color" value="#F2385B"/>
    </inkml:brush>
  </inkml:definitions>
  <inkml:trace contextRef="#ctx0" brushRef="#br0">44711 45300 444,'-1'37'29,"0"-5"3,-1-3 3,-1-5 3,0 0 2,0 4 2,-1 2 2,1 4 3,-1 4-2,0 3-4,-1 4-6,-1 5-4,-1 1-5,1-2-4,0-2-4,-1-1-5,1-5-3,-1-8-4,1-8-4,-1-8-4,1-8-11,-1-8-20,1-8-18,-1-9-19,1-2-8,1 1 3,1 2 3,0 1 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6"/>
    </inkml:context>
    <inkml:brush xml:id="br0">
      <inkml:brushProperty name="width" value="0.03528" units="cm"/>
      <inkml:brushProperty name="height" value="0.03528" units="cm"/>
      <inkml:brushProperty name="color" value="#F2385B"/>
    </inkml:brush>
  </inkml:definitions>
  <inkml:trace contextRef="#ctx0" brushRef="#br0">44350 45450 623,'18'35'79,"-1"-7"-10,-1-8-8,-2-6-10,-2-5-9,0-1-8,-2 0-10,1-1-7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3"/>
    </inkml:context>
    <inkml:brush xml:id="br0">
      <inkml:brushProperty name="width" value="0.03341" units="cm"/>
      <inkml:brushProperty name="height" value="0.03341" units="cm"/>
      <inkml:brushProperty name="color" value="#F2385B"/>
    </inkml:brush>
  </inkml:definitions>
  <inkml:trace contextRef="#ctx0" brushRef="#br0">30265 29200 658,'-1'18'5,"0"-2"9,-1-3 9,-1-2 11,0 0 3,0 2-2,-1 3-1,1 2-1,0 1-3,0-1-4,-1-1-5,1 0-4,0 0-3,0 2-5,0 1-2,-1 2-4,1-5-15,0-10-25,0-11-26,-1-10-25,2-4-2,0 4 19,0 3 21,2 3 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26"/>
    </inkml:context>
    <inkml:brush xml:id="br0">
      <inkml:brushProperty name="width" value="0.03674" units="cm"/>
      <inkml:brushProperty name="height" value="0.03674" units="cm"/>
      <inkml:brushProperty name="color" value="#F2385B"/>
    </inkml:brush>
  </inkml:definitions>
  <inkml:trace contextRef="#ctx0" brushRef="#br0">45150 46400 598,'18'24'108,"-4"-5"-18,-3-3-18,-2-4-18,-3-3-14,2-2-15,0-1-12,2-2-15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0"/>
    </inkml:context>
    <inkml:brush xml:id="br0">
      <inkml:brushProperty name="width" value="0.05189" units="cm"/>
      <inkml:brushProperty name="height" value="0.05189" units="cm"/>
      <inkml:brushProperty name="color" value="#F2385B"/>
    </inkml:brush>
  </inkml:definitions>
  <inkml:trace contextRef="#ctx0" brushRef="#br0">47200 44700 424,'0'13'5,"0"1"11,0 1 11,0 1 11,0 2 4,2 4-2,0 4-4,0 5-2,2 3-1,-1 7 0,0 5-1,0 6 1,0 4-2,-1 1-4,-1 2-4,0 1-4,-1-1-4,0-4-1,0-4-3,0-3-2,0-7-2,0-8-1,0-8 0,0-8 0,0-9-3,0-9-3,0-8-4,0-9-4,0-7-3,0-3-5,0-5-3,0-3-4,0-4-2,1-2 0,1-3-1,1-2 0,1 0 2,0 4 3,1 2 4,2 5 3,0 1 3,3 3 2,3 3 1,2 2 2,1 4 2,1 6 0,1 5 1,2 6 1,-2 5 1,0 2 3,0 4 3,-2 3 2,0 3 2,-1 1 2,-1 1 2,-1 3 2,-1 0 0,-3 0-1,-2 0-1,-2 0-2,-3 1 2,0 1 2,0 2 2,-2 2 3,-2 0 1,-2-2-4,-5-1-3,-2-2-3,-3-2-2,-1-2-2,-2 0-1,-1-3-3,-2-1-2,-1 0-3,0-2-4,-1 0-2,0-1-2,1-2 0,0-2-2,1-1 0,6-1 3,12-2 8,11 0 7,11 0 9,6 0 2,0 4 0,0 2 0,-1 5-1,1 0-1,0 1-3,0-1-2,-1 1-2,0 0-4,-3 0-3,-2-1-5,-3 1-4,-2-1-2,-1 1-3,-2 0-1,-1 0-2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0"/>
    </inkml:context>
    <inkml:brush xml:id="br0">
      <inkml:brushProperty name="width" value="0.05144" units="cm"/>
      <inkml:brushProperty name="height" value="0.05144" units="cm"/>
      <inkml:brushProperty name="color" value="#F2385B"/>
    </inkml:brush>
  </inkml:definitions>
  <inkml:trace contextRef="#ctx0" brushRef="#br0">49628 45450 427,'-13'12'39,"0"-2"-4,0-1-2,0-1-4,1-2-3,0 1-2,1-1-2,1 0-3,0 1 0,1-1 2,-1 1 2,0-1 1,3 1 1,3 2 3,4 2 1,5 1 2,1 1-2,1 3-2,-1 1-4,1 1-4,-1 2-3,-1 3-3,-1 3-4,0 2-2,-1 1-5,-1 3-4,-1 1-4,-1 1-6,0 0-2,0-5 1,0-3 0,0-5 0,0-6-11,-1-9-20,-1-9-20,-1-9-22,0-3-1,1 1 18,1 2 17,1 2 17,0 0 11,0-1 1,0-1 2,0 0 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1"/>
    </inkml:context>
    <inkml:brush xml:id="br0">
      <inkml:brushProperty name="width" value="0.05829" units="cm"/>
      <inkml:brushProperty name="height" value="0.05829" units="cm"/>
      <inkml:brushProperty name="color" value="#F2385B"/>
    </inkml:brush>
  </inkml:definitions>
  <inkml:trace contextRef="#ctx0" brushRef="#br0">49800 46052 377,'12'-7'2,"0"1"3,-1-1 4,-1 1 3,0 0 2,3 0 2,0 2 1,3 0 1,0 2 1,0 0 1,0 0 1,0 2 0,-1 0 0,-1 0-1,-2 0-2,-1 0-1,-2 0-3,1 0-3,0 0-3,-1 0-3,0 3 3,-3 5 7,-3 6 9,-1 6 7,-3 3 3,0-1-4,-1 1-3,-1-1-3,0 1-2,1 1-1,1 1-1,1 0 0,0 0-2,0 0-3,0-1-2,0-1-2,-1-2-10,-2 0-13,-1-3-15,-1-1-15,-3-3-14,0-5-15,-3-5-14,-1-5-15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1"/>
    </inkml:context>
    <inkml:brush xml:id="br0">
      <inkml:brushProperty name="width" value="0.03357" units="cm"/>
      <inkml:brushProperty name="height" value="0.03357" units="cm"/>
      <inkml:brushProperty name="color" value="#F2385B"/>
    </inkml:brush>
  </inkml:definitions>
  <inkml:trace contextRef="#ctx0" brushRef="#br0">49700 46750 655,'13'5'102,"0"-1"-22,0-1-22,0-2-23,-1-1-13,0 0-3,-1 0-5,-1 0-3,0 0-8,-1 0-11,1 0-13,0 0-12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1"/>
    </inkml:context>
    <inkml:brush xml:id="br0">
      <inkml:brushProperty name="width" value="0.02944" units="cm"/>
      <inkml:brushProperty name="height" value="0.02944" units="cm"/>
      <inkml:brushProperty name="color" value="#F2385B"/>
    </inkml:brush>
  </inkml:definitions>
  <inkml:trace contextRef="#ctx0" brushRef="#br0">49650 47092 747,'7'11'92,"0"-3"-21,2-3-23,0-3-21,2-4-16,2-5-8,3-3-7,2-4-9,2-2-7,1-2-9,0 0-8,1 0-7,-1-1-4,-3 2 4,-4 2 2,-2 1 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1"/>
    </inkml:context>
    <inkml:brush xml:id="br0">
      <inkml:brushProperty name="width" value="0.06589" units="cm"/>
      <inkml:brushProperty name="height" value="0.06589" units="cm"/>
      <inkml:brushProperty name="color" value="#F2385B"/>
    </inkml:brush>
  </inkml:definitions>
  <inkml:trace contextRef="#ctx0" brushRef="#br0">50951 45250 333,'-11'12'66,"6"0"-20,4-1-19,5-1-20,3-2-9,1-1-1,0-4-1,1-2-1,1-1 2,1 0 2,1 0 4,0 0 3,1 0 2,-2-1-1,0-1 1,-1-1-1,1-1-4,1 0-8,1-1-7,3-1-8,-1 1 1,-3 3 13,-2 4 12,-2 3 11,-3 3 8,-1 3 3,-1 3 2,-2 4 4,-1 3 0,0 3-1,0 4-1,0 2-1,0 3-1,0 3 0,0 3 0,0 1-1,0 2 0,0-2-3,0 0-3,0-1-2,-1-3-1,0-4-2,-1-6-1,-1-4-1,-2-9-18,-4-11-32,-4-13-32,-5-12-34,1-4-5,4 6 18,3 4 20,5 5 20,1 1 10,0 1 1,-1-2 1,-1 0 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2"/>
    </inkml:context>
    <inkml:brush xml:id="br0">
      <inkml:brushProperty name="width" value="0.04065" units="cm"/>
      <inkml:brushProperty name="height" value="0.04065" units="cm"/>
      <inkml:brushProperty name="color" value="#F2385B"/>
    </inkml:brush>
  </inkml:definitions>
  <inkml:trace contextRef="#ctx0" brushRef="#br0">51100 45850 541,'24'35'50,"-5"-6"5,-3-6 5,-4-7 6,-3-4-2,1 0-7,0-1-8,0-1-8,-1 0-25,-1-1-41,0 1-42,-1 0-41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2"/>
    </inkml:context>
    <inkml:brush xml:id="br0">
      <inkml:brushProperty name="width" value="0.04422" units="cm"/>
      <inkml:brushProperty name="height" value="0.04422" units="cm"/>
      <inkml:brushProperty name="color" value="#F2385B"/>
    </inkml:brush>
  </inkml:definitions>
  <inkml:trace contextRef="#ctx0" brushRef="#br0">52609 45150 497,'-13'12'6,"0"-2"12,0-1 13,0-1 11,0-1 6,-1 2-2,-1 1-2,0 2-1,-1 1-4,1-2-7,1 0-5,1-1-5,0-1-6,2 0-3,0-1-5,1-1-3,4-2-7,8-2-9,9-3-10,7-2-10,4-1-3,-3 1 4,-3 1 3,-2 1 5,-2 0 0,0 0-1,-1 0-2,-1 0-1,-2 1 4,-3 2 9,-4 3 9,-2 3 8,-4 1 9,-3 2 6,-3 2 6,-4 1 8,-1 1 2,-2 1 0,0-1-1,0 0-1,0-1-2,4-1-2,2-2-3,4-2-3,5-2-5,6-3-6,7-3-6,6-4-7,3-2-7,-1 0-8,-1-1-8,0-1-8,-2-1-10,-2 1-10,0 0-10,-3-1-11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2"/>
    </inkml:context>
    <inkml:brush xml:id="br0">
      <inkml:brushProperty name="width" value="0.03337" units="cm"/>
      <inkml:brushProperty name="height" value="0.03337" units="cm"/>
      <inkml:brushProperty name="color" value="#F2385B"/>
    </inkml:brush>
  </inkml:definitions>
  <inkml:trace contextRef="#ctx0" brushRef="#br0">52627 46989 659,'-16'39'47,"7"-11"2,8-11 2,7-11 2,4-7-5,1 0-10,1-1-10,0-1-11,1-2-9,2-4-7,0-5-7,0-3-7,0-2-13,-1 0-18,-2-1-19,-1 1-17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3"/>
    </inkml:context>
    <inkml:brush xml:id="br0">
      <inkml:brushProperty name="width" value="0.03202" units="cm"/>
      <inkml:brushProperty name="height" value="0.03202" units="cm"/>
      <inkml:brushProperty name="color" value="#F2385B"/>
    </inkml:brush>
  </inkml:definitions>
  <inkml:trace contextRef="#ctx0" brushRef="#br0">30500 29350 687,'12'1'-7,"0"1"13,-1 2 11,-1 2 12,0 0 6,-1 1 0,1-1 0,0 1 0,0-1-2,1 2-5,0 1-5,2 0-4,-1 0-5,0 0-6,-1-2-5,-1 0-6,0-1-13,-1-1-21,1 0-19,0-1-22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3"/>
    </inkml:context>
    <inkml:brush xml:id="br0">
      <inkml:brushProperty name="width" value="0.03293" units="cm"/>
      <inkml:brushProperty name="height" value="0.03293" units="cm"/>
      <inkml:brushProperty name="color" value="#F2385B"/>
    </inkml:brush>
  </inkml:definitions>
  <inkml:trace contextRef="#ctx0" brushRef="#br0">53550 44250 668,'18'5'113,"-2"-1"-26,-3-1-26,-2-2-26,-1-1-17,0 0-6,-1 0-7,1 0-6,0 0-12,-1 0-17,1 0-16,0 0-16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3"/>
    </inkml:context>
    <inkml:brush xml:id="br0">
      <inkml:brushProperty name="width" value="0.03624" units="cm"/>
      <inkml:brushProperty name="height" value="0.03624" units="cm"/>
      <inkml:brushProperty name="color" value="#F2385B"/>
    </inkml:brush>
  </inkml:definitions>
  <inkml:trace contextRef="#ctx0" brushRef="#br0">53626 44500 607,'-6'35'-35,"0"-6"34,2-6 35,0-7 33,2-3 11,0 1-12,0 1-12,2 1-12,0-1-9,2-1-8,0-2-7,0-2-6,2 0-16,-1-1-21,0 1-21,0 0-22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3"/>
    </inkml:context>
    <inkml:brush xml:id="br0">
      <inkml:brushProperty name="width" value="0.03105" units="cm"/>
      <inkml:brushProperty name="height" value="0.03105" units="cm"/>
      <inkml:brushProperty name="color" value="#F2385B"/>
    </inkml:brush>
  </inkml:definitions>
  <inkml:trace contextRef="#ctx0" brushRef="#br0">54032 44700 708,'0'30'9,"0"-2"17,0-4 18,0-3 17,0-3 1,0-1-16,0-1-17,0-2-16,-1-2-11,0 0-6,-1-2-6,-1 1-6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3"/>
    </inkml:context>
    <inkml:brush xml:id="br0">
      <inkml:brushProperty name="width" value="0.04142" units="cm"/>
      <inkml:brushProperty name="height" value="0.04142" units="cm"/>
      <inkml:brushProperty name="color" value="#F2385B"/>
    </inkml:brush>
  </inkml:definitions>
  <inkml:trace contextRef="#ctx0" brushRef="#br0">53875 44850 531,'-7'24'8,"-1"-3"5,0-3 2,-1-4 4,-1-1 3,0 0-1,1 0 1,-1 0 0,0-1 0,-1 0-1,-1-2-1,0 1-1,-1-2-1,0-1 0,1 0 0,-1-1 1,2-2 2,7-1 4,5-1 5,6-2 5,4-2-4,2-2-10,3-1-13,2-1-10,0-1-8,-1 1-5,-2 0-4,-1 2-5,-1-1-5,-2 1-6,0 0-4,-1 0-6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3"/>
    </inkml:context>
    <inkml:brush xml:id="br0">
      <inkml:brushProperty name="width" value="0.04134" units="cm"/>
      <inkml:brushProperty name="height" value="0.04134" units="cm"/>
      <inkml:brushProperty name="color" value="#F2385B"/>
    </inkml:brush>
  </inkml:definitions>
  <inkml:trace contextRef="#ctx0" brushRef="#br0">53300 45859 532,'14'6'60,"1"-4"-4,2-1-4,1-3-4,2-2-4,2-2-5,2-1-3,0-2-4,2 0-5,-2 0-3,0 1-5,-1 1-4,-1 1-4,-2 1-7,-2 1-4,-1 0-6,-2 1-8,-1-1-7,-2 1-9,-1 0-8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4"/>
    </inkml:context>
    <inkml:brush xml:id="br0">
      <inkml:brushProperty name="width" value="0.04367" units="cm"/>
      <inkml:brushProperty name="height" value="0.04367" units="cm"/>
      <inkml:brushProperty name="color" value="#F2385B"/>
    </inkml:brush>
  </inkml:definitions>
  <inkml:trace contextRef="#ctx0" brushRef="#br0">53606 45600 503,'-6'12'45,"1"0"-2,0-1-3,2-1-3,-1 1 0,-2 2-2,-1 3 0,-2 2-2,-1 3 0,1 3 0,-1 3-2,0 4 1,0 2-5,-1 2-8,0 1-7,-2 2-8,1-2-5,0-6-3,1-6-5,1-5-3,3-8-9,4-12-15,6-11-16,4-12-15,4-4-2,2 0 11,3 1 13,2 1 11,2 1 7,-1 2 3,0 1 4,1 2 3,-1 2 2,2 2 2,0 3 3,1 2 1,1 2 3,-1 2 2,1 1 3,-1 2 3,-1 2 2,-3 1 1,-3 2 1,-4 1 1,-2 2 1,-2 0 0,-1 1 1,-2 1 1,-2 1 1,-1 1 2,-2 0 2,-1 2 1,-2-1 3,-2 1 2,-1-1 1,-2 1 3,-2 1 1,-2 1 2,-3 1 3,-2 3 1,-2 1 1,-2 3-3,-2 2-1,0 2-1,-2 1-4,2-1-3,0-3-5,1 0-5,1-4-5,2-2-9,2-4-7,1-3-9,1-5-10,3-8-12,1-6-12,1-8-12,2-2 0,2 5 12,1 3 13,2 5 12,2 1 6,0-1-1,0 0-2,2-1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4"/>
    </inkml:context>
    <inkml:brush xml:id="br0">
      <inkml:brushProperty name="width" value="0.04439" units="cm"/>
      <inkml:brushProperty name="height" value="0.04439" units="cm"/>
      <inkml:brushProperty name="color" value="#F2385B"/>
    </inkml:brush>
  </inkml:definitions>
  <inkml:trace contextRef="#ctx0" brushRef="#br0">53750 46500 495,'18'1'0,"-2"1"0,-3 2 0,-2 2 0,-2 0 2,-1-1 3,0-1 4,-1 0 4,1 0 2,2 2 2,2 1 2,3 2 1,0 0 1,-3-2-1,-2-1-1,-2-2 0,1 1 1,6 4 6,6 4 5,5 5 6,2 1 1,-1-1-2,-2-1-3,-2 0-2,-2-2-4,-2 0-5,-2-1-7,-3 0-6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4"/>
    </inkml:context>
    <inkml:brush xml:id="br0">
      <inkml:brushProperty name="width" value="0.02228" units="cm"/>
      <inkml:brushProperty name="height" value="0.02228" units="cm"/>
      <inkml:brushProperty name="color" value="#F2385B"/>
    </inkml:brush>
  </inkml:definitions>
  <inkml:trace contextRef="#ctx0" brushRef="#br0">56000 45800 987,'24'0'1,"-5"0"1,-3 0 2,-4 0 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5"/>
    </inkml:context>
    <inkml:brush xml:id="br0">
      <inkml:brushProperty name="width" value="0.02281" units="cm"/>
      <inkml:brushProperty name="height" value="0.02281" units="cm"/>
      <inkml:brushProperty name="color" value="#F2385B"/>
    </inkml:brush>
  </inkml:definitions>
  <inkml:trace contextRef="#ctx0" brushRef="#br0">55800 46008 964,'24'-31'24,"-3"4"-12,-3 3-13,-4 3-13,-1 1-6,-2 1-2,0 0-2,-1-1-1,-1 3-1,-2 2 2,-1 4 1,-2 3 2,-1 1 2,0 1 5,0-1 2,1 1 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5"/>
    </inkml:context>
    <inkml:brush xml:id="br0">
      <inkml:brushProperty name="width" value="0.03306" units="cm"/>
      <inkml:brushProperty name="height" value="0.03306" units="cm"/>
      <inkml:brushProperty name="color" value="#F2385B"/>
    </inkml:brush>
  </inkml:definitions>
  <inkml:trace contextRef="#ctx0" brushRef="#br0">56500 45250 665,'6'25'63,"1"0"-8,-1-1-7,1-1-6,-1 0-6,-1 2-6,-1 2-3,0 1-6,-1 0-8,-1-3-14,-1-2-14,0-2-12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4"/>
    </inkml:context>
    <inkml:brush xml:id="br0">
      <inkml:brushProperty name="width" value="0.03178" units="cm"/>
      <inkml:brushProperty name="height" value="0.03178" units="cm"/>
      <inkml:brushProperty name="color" value="#F2385B"/>
    </inkml:brush>
  </inkml:definitions>
  <inkml:trace contextRef="#ctx0" brushRef="#br0">31200 28454 692,'24'0'40,"-5"0"-1,-3 0-3,-4 0-2,-2-1-6,1 0-8,0-1-9,2-1-9,-1 0-9,0 0-7,-1-1-7,-1 1-8,-1 0 1,-1 0 11,0-1 10,-1 1 11,-1 2 9,-1 4 7,-1 4 10,0 4 7,-1 2 0,-1 1-7,-1 1-8,0 1-7,-1 0-7,0 0-4,0 0-4,0 0-4,-1-1-5,0-1-5,-1-2-5,-1-1-5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5"/>
    </inkml:context>
    <inkml:brush xml:id="br0">
      <inkml:brushProperty name="width" value="0.04225" units="cm"/>
      <inkml:brushProperty name="height" value="0.04225" units="cm"/>
      <inkml:brushProperty name="color" value="#F2385B"/>
    </inkml:brush>
  </inkml:definitions>
  <inkml:trace contextRef="#ctx0" brushRef="#br0">56907 45263 520,'59'-6'35,"-10"2"-1,-11 2-2,-10 1-2,-6 2-1,-2 1-1,-2 2 0,-1 2-2,-2 0-1,-2 1-2,-3-1-3,-3 1-1,-1 0-2,-4 2-1,-1 1 0,-3 2 0,-3 0-3,-3-1-2,-3-3-4,-4 0-3,-2-1-2,-1 2-1,-2 1-2,-2 3-1,-1-1-1,-1 0 0,0-2 0,-2 1 1,1-2 0,0 1 2,2 0 1,0-1 1,5-1 2,10-3 4,10-3 2,9-4 3,6-2 0,5-2-5,1-1-3,5-2-6,0 0-1,-3 2-1,-2 2-1,-2 1 0,-2 0-8,0 1-13,1 0-14,-1 0-14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5"/>
    </inkml:context>
    <inkml:brush xml:id="br0">
      <inkml:brushProperty name="width" value="0.06286" units="cm"/>
      <inkml:brushProperty name="height" value="0.06286" units="cm"/>
      <inkml:brushProperty name="color" value="#F2385B"/>
    </inkml:brush>
  </inkml:definitions>
  <inkml:trace contextRef="#ctx0" brushRef="#br0">57350 44600 349,'0'43'27,"0"-4"2,0-4 1,0-4 2,1 0 2,1 4 1,2 4 0,2 4 2,0 4 0,1 4 1,-1 4 1,1 4 0,-2 3 0,-1 0-2,-1 1 0,-2 1-2,-1-3-4,0-7-5,0-8-6,0-7-6,-1-13-16,0-18-25,-1-19-25,-1-18-25,0-7-11,1 7 2,1 7 3,1 6 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6"/>
    </inkml:context>
    <inkml:brush xml:id="br0">
      <inkml:brushProperty name="width" value="0.02719" units="cm"/>
      <inkml:brushProperty name="height" value="0.02719" units="cm"/>
      <inkml:brushProperty name="color" value="#F2385B"/>
    </inkml:brush>
  </inkml:definitions>
  <inkml:trace contextRef="#ctx0" brushRef="#br0">58800 44976 809,'31'-1'3,"-1"0"6,-2-1 5,-1-1 7,-2 0 3,-2 0 2,-1 0 1,-2-1 1,-1 2-4,1 0-11,-1 0-12,0 2-10,-2 1-12,-5 3-14,-5 2-14,-4 2-14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6"/>
    </inkml:context>
    <inkml:brush xml:id="br0">
      <inkml:brushProperty name="width" value="0.05458" units="cm"/>
      <inkml:brushProperty name="height" value="0.05458" units="cm"/>
      <inkml:brushProperty name="color" value="#F2385B"/>
    </inkml:brush>
  </inkml:definitions>
  <inkml:trace contextRef="#ctx0" brushRef="#br0">58709 45000 403,'-7'19'2,"1"-1"5,-1-1 5,1 0 5,0 0 4,2 3 4,2 2 4,1 3 4,1 2 2,0 4-2,0 2-1,0 4-2,-1 2 0,-3 0 2,-2-1 1,-2 1 1,-1-1-1,2-2-2,1-2-4,2 0-3,5-6-4,8-7-2,8-6-4,7-9-3,7-5-3,3-6-4,3-6-2,3-6-4,1-2-3,-2 0-3,-1-1-3,-1 1-3,-4 1-3,-4 2-2,-3 3-1,-5 2-3,-5 1-11,-6 1-21,-7-1-20,-6 0-20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6"/>
    </inkml:context>
    <inkml:brush xml:id="br0">
      <inkml:brushProperty name="width" value="0.04064" units="cm"/>
      <inkml:brushProperty name="height" value="0.04064" units="cm"/>
      <inkml:brushProperty name="color" value="#F2385B"/>
    </inkml:brush>
  </inkml:definitions>
  <inkml:trace contextRef="#ctx0" brushRef="#br0">59306 45350 541,'-6'29'4,"2"-7"7,2-6 8,1-6 8,0-2 5,0 2 2,-1 2 3,-1 3 1,0 3 1,-2 1 0,0 3-1,-1 3 0,-1 2-4,0 2-6,-2 3-7,0 2-7,-1-1-9,-1-5-8,-1-4-9,0-6-10,-1-4-10,0-5-11,0-5-11,1-5-10,-1-3-3,3 0 7,1-1 7,2-1 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6:36"/>
    </inkml:context>
    <inkml:brush xml:id="br0">
      <inkml:brushProperty name="width" value="0.04291" units="cm"/>
      <inkml:brushProperty name="height" value="0.04291" units="cm"/>
      <inkml:brushProperty name="color" value="#F2385B"/>
    </inkml:brush>
  </inkml:definitions>
  <inkml:trace contextRef="#ctx0" brushRef="#br0">58850 45800 512,'19'12'29,"-1"0"1,-1-1 3,0-1 1,0 0 2,4 1 2,3 1 2,4 0 2,0 1 0,-1 0-4,-2 0-4,-2 0-2,-2-1-6,-2 0-7,-2-2-8,-3 1-8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0"/>
    </inkml:context>
    <inkml:brush xml:id="br0">
      <inkml:brushProperty name="width" value="0.04686" units="cm"/>
      <inkml:brushProperty name="height" value="0.04686" units="cm"/>
      <inkml:brushProperty name="color" value="#F2385B"/>
    </inkml:brush>
  </inkml:definitions>
  <inkml:trace contextRef="#ctx0" brushRef="#br0">61450 46700 469,'18'6'47,"-4"1"11,-2-1 12,-4 1 11,-3 0-2,-1 2-16,-1 1-16,-2 2-16,-2 1-11,0 0-4,-1 0-5,-1 0-3,-1-1-21,-2 0-33,-1-2-34,-2 1-33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0"/>
    </inkml:context>
    <inkml:brush xml:id="br0">
      <inkml:brushProperty name="width" value="0.0409" units="cm"/>
      <inkml:brushProperty name="height" value="0.0409" units="cm"/>
      <inkml:brushProperty name="color" value="#F2385B"/>
    </inkml:brush>
  </inkml:definitions>
  <inkml:trace contextRef="#ctx0" brushRef="#br0">62400 44550 537,'6'19'132,"-1"-1"-23,-1-1-23,0 0-22,-1-1-21,-1 1-19,-1 1-19,0 2-20,-2-1-15,0 0-11,-1 0-13,-1 1-11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0"/>
    </inkml:context>
    <inkml:brush xml:id="br0">
      <inkml:brushProperty name="width" value="0.03783" units="cm"/>
      <inkml:brushProperty name="height" value="0.03783" units="cm"/>
      <inkml:brushProperty name="color" value="#F2385B"/>
    </inkml:brush>
  </inkml:definitions>
  <inkml:trace contextRef="#ctx0" brushRef="#br0">62850 44600 581,'19'11'7,"-1"-3"12,-1-3 14,0-3 12,0-3 9,1 0 2,2-1 4,2-1 2,0 1-10,-3 1-25,-3 2-24,-2 1-24,-3 2-16,-4 2-9,-4 1-7,-4 2-8,-4 1-1,-2 0 7,-2-1 6,-3 1 6,0-1 8,2-2 6,1-1 8,2-2 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1"/>
    </inkml:context>
    <inkml:brush xml:id="br0">
      <inkml:brushProperty name="width" value="0.04419" units="cm"/>
      <inkml:brushProperty name="height" value="0.04419" units="cm"/>
      <inkml:brushProperty name="color" value="#F2385B"/>
    </inkml:brush>
  </inkml:definitions>
  <inkml:trace contextRef="#ctx0" brushRef="#br0">62806 45350 497,'-6'30'56,"2"-4"-3,2-4-2,1-3-1,1-3-4,0 3-7,0 1-7,0 2-6,0 1-4,0 0-2,0 2-3,0 0-2,-1 0-2,0-1 0,-1-3-1,-1-1-1,0-1-2,0-2-1,0-2-2,0-1-3,2-5-4,6-5-10,6-8-10,6-5-8,1-3-2,-1 1 7,-2 2 5,-1 2 7,0 1 5,3 1 4,2 1 4,2 0 4,1 1-1,1 1-3,-1 1-4,1 0-4,-2 1-5,-3 0-7,-4 0-7,-2 0-6,-3-1-6,-1-1-7,0-2-7,-1-1-6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9"/>
    </inkml:context>
    <inkml:brush xml:id="br0">
      <inkml:brushProperty name="width" value="0.03081" units="cm"/>
      <inkml:brushProperty name="height" value="0.03081" units="cm"/>
      <inkml:brushProperty name="color" value="#F2385B"/>
    </inkml:brush>
  </inkml:definitions>
  <inkml:trace contextRef="#ctx0" brushRef="#br0">73100 38700 714,'12'6'-1,"-3"1"0,-2-1-2,-3 1 0,-1-1-2,1 1 1,-1-1-1,0 0 0,0 1 0,-1-1-1,-1 1 0,0-1-1,-2 1 1,0-1 0,-1 1 2,-1-1 1,0 0 1,0 1 4,-1-1 3,1 1 2,1-1 3,1 1-1,2-1 1,1 0 0,2 1 0,0-1-2,1 1 0,2-1 0,-2 1-2,-1-1-2,-2 0-1,-1 1-2,-2-1 0,-2 1 1,-4-1 2,-1 1 1,2-1 5,6 2 7,6 1 9,7 0 7,3 0 3,2-2-6,0-2-4,1 0-4,0-2-5,2 2-4,0 0-4,2 1-4,-1-1-5,2-1-6,1-1-8,0-2-6,1-1-7,1 0-5,1 0-6,1 0-5,-3 0-1,-6 0 6,-5 0 5,-5 0 6,-4-1 3,2 0 2,0-1 1,2-1 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4"/>
    </inkml:context>
    <inkml:brush xml:id="br0">
      <inkml:brushProperty name="width" value="0.03363" units="cm"/>
      <inkml:brushProperty name="height" value="0.03363" units="cm"/>
      <inkml:brushProperty name="color" value="#F2385B"/>
    </inkml:brush>
  </inkml:definitions>
  <inkml:trace contextRef="#ctx0" brushRef="#br0">31500 28950 654,'13'5'82,"0"-1"-5,0-1-3,0-2-5,-1-2-25,0-2-47,-2-1-46,1-1-47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1"/>
    </inkml:context>
    <inkml:brush xml:id="br0">
      <inkml:brushProperty name="width" value="0.04941" units="cm"/>
      <inkml:brushProperty name="height" value="0.04941" units="cm"/>
      <inkml:brushProperty name="color" value="#F2385B"/>
    </inkml:brush>
  </inkml:definitions>
  <inkml:trace contextRef="#ctx0" brushRef="#br0">62950 45150 445,'24'6'12,"-3"-1"4,-3-1 6,-4 0 5,0-1 0,0-1-3,1-1-3,0 0-4,1-1-3,-1 1-4,-1 1-4,0 1-4,-2 0-2,0 1 0,-2-1 0,1 0 0,-3 1 0,-2 2-1,-2 1-1,-3 2-2,-1 1 3,-2 1 4,0 0 4,0 2 5,-2 0 3,1 3 0,0 1 3,0 1 0,0 3 2,1 1 2,0 4 1,2 2 3,1 1 0,1 1 0,2 1 0,2 1-1,0-1-2,-2-1-3,-2-2-4,-1-1-3,-1-3-5,2-3-6,0-4-4,0-2-6,-1-5-10,-6-4-17,-6-5-16,-6-5-16,-2-3-7,1-1 2,1 0 2,0-1 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1"/>
    </inkml:context>
    <inkml:brush xml:id="br0">
      <inkml:brushProperty name="width" value="0.02694" units="cm"/>
      <inkml:brushProperty name="height" value="0.02694" units="cm"/>
      <inkml:brushProperty name="color" value="#F2385B"/>
    </inkml:brush>
  </inkml:definitions>
  <inkml:trace contextRef="#ctx0" brushRef="#br0">63000 45600 816,'29'11'6,"-5"-3"13,-6-3 12,-5-3 13,-3-2-1,1 1-15,0 1-16,2 1-13,-1 0-16,0-1-16,-2-1-16,1 0-15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2"/>
    </inkml:context>
    <inkml:brush xml:id="br0">
      <inkml:brushProperty name="width" value="0.03925" units="cm"/>
      <inkml:brushProperty name="height" value="0.03925" units="cm"/>
      <inkml:brushProperty name="color" value="#F2385B"/>
    </inkml:brush>
  </inkml:definitions>
  <inkml:trace contextRef="#ctx0" brushRef="#br0">62350 45900 560,'31'17'77,"-1"-3"-10,-2-5-10,-1-3-11,0-4-7,1-1-5,2-2-4,1-1-4,0-2-6,-1 1-3,-2 0-6,-1 0-4,-3-1-3,-1 1-1,-4 0-2,-1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7"/>
    </inkml:context>
    <inkml:brush xml:id="br0">
      <inkml:brushProperty name="width" value="0.03558" units="cm"/>
      <inkml:brushProperty name="height" value="0.03558" units="cm"/>
      <inkml:brushProperty name="color" value="#F2385B"/>
    </inkml:brush>
  </inkml:definitions>
  <inkml:trace contextRef="#ctx0" brushRef="#br0">63050 46100 618,'18'1'161,"-4"1"-44,-2 2-44,-4 2-45,-2 1-25,1 1-8,-1 0-6,1 2-7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7"/>
    </inkml:context>
    <inkml:brush xml:id="br0">
      <inkml:brushProperty name="width" value="0.0353" units="cm"/>
      <inkml:brushProperty name="height" value="0.0353" units="cm"/>
      <inkml:brushProperty name="color" value="#F2385B"/>
    </inkml:brush>
  </inkml:definitions>
  <inkml:trace contextRef="#ctx0" brushRef="#br0">64450 45215 623,'18'-6'71,"-1"0"-9,-2 2-10,-1 0-10,0 0-7,3 0-3,2-1-5,2-1-5,1 0-4,-2 1-7,-2 0-7,-1 1-5,-2 2-10,-1 0-11,-2 0-11,-1 2-10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8"/>
    </inkml:context>
    <inkml:brush xml:id="br0">
      <inkml:brushProperty name="width" value="0.04093" units="cm"/>
      <inkml:brushProperty name="height" value="0.04093" units="cm"/>
      <inkml:brushProperty name="color" value="#F2385B"/>
    </inkml:brush>
  </inkml:definitions>
  <inkml:trace contextRef="#ctx0" brushRef="#br0">64758 44700 537,'-11'12'51,"1"0"-2,4-1-2,1-1-1,2 0-4,1 1-4,1 0-5,1 2-4,-1 2-6,-2 2-3,-1 4-5,-1 3-4,-2 2-2,-1 1-1,0 1 1,-1 1-1,-1-2-1,2-3-1,0-3 0,2-3-1,3-6-4,9-8-9,7-8-6,9-8-9,3-4 0,-2 1 4,-1 1 5,-2 1 5,0 1 2,-1 1 1,0 2-1,0 2 1,0 1-2,-2 1-2,-2 1-3,-1 0-3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8"/>
    </inkml:context>
    <inkml:brush xml:id="br0">
      <inkml:brushProperty name="width" value="0.0412" units="cm"/>
      <inkml:brushProperty name="height" value="0.0412" units="cm"/>
      <inkml:brushProperty name="color" value="#F2385B"/>
    </inkml:brush>
  </inkml:definitions>
  <inkml:trace contextRef="#ctx0" brushRef="#br0">65276 45450 533,'-6'13'54,"0"1"-8,2 1-6,0 1-6,2 1-4,0 3-1,0 2-2,2 3-1,0 1-1,0 4 0,0 2 1,0 2-1,0 1-1,0-1-5,0-1-2,0 0-4,0-3-7,0-4-7,0-4-10,0-3-8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8"/>
    </inkml:context>
    <inkml:brush xml:id="br0">
      <inkml:brushProperty name="width" value="0.03164" units="cm"/>
      <inkml:brushProperty name="height" value="0.03164" units="cm"/>
      <inkml:brushProperty name="color" value="#F2385B"/>
    </inkml:brush>
  </inkml:definitions>
  <inkml:trace contextRef="#ctx0" brushRef="#br0">64600 46435 695,'13'-7'129,"1"1"-35,1-1-35,1 1-36,0-1-24,2-1-11,0 0-12,1-1-11,-1-1-7,-3 2-3,-1 0-2,-3 1-3,-2 1 2,-1 1 8,0 1 6,-1 0 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8"/>
    </inkml:context>
    <inkml:brush xml:id="br0">
      <inkml:brushProperty name="width" value="0.03851" units="cm"/>
      <inkml:brushProperty name="height" value="0.03851" units="cm"/>
      <inkml:brushProperty name="color" value="#F2385B"/>
    </inkml:brush>
  </inkml:definitions>
  <inkml:trace contextRef="#ctx0" brushRef="#br0">65931 44600 571,'-23'13'66,"5"0"-6,7 0-6,5 0-5,2 0-6,-2 1-6,-1 1-8,-2 1-6,-1 0-5,0 3-4,1 1-3,-1 2-4,1-1-2,0-3-1,2-4 1,0-3-2,1-4-13,0-7-28,2-7-29,0-6-28,2-2-4,0 1 20,0 2 21,2 2 20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9"/>
    </inkml:context>
    <inkml:brush xml:id="br0">
      <inkml:brushProperty name="width" value="0.03935" units="cm"/>
      <inkml:brushProperty name="height" value="0.03935" units="cm"/>
      <inkml:brushProperty name="color" value="#F2385B"/>
    </inkml:brush>
  </inkml:definitions>
  <inkml:trace contextRef="#ctx0" brushRef="#br0">66150 44900 559,'13'6'0,"1"-1"2,1 0 1,1-1 1,0-1 7,0 0 14,0 0 12,0 1 14,0-2 3,-1 0-3,-1 0-5,-1-2-4,0 0-5,0 2-6,0 0-5,0 1-5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4"/>
    </inkml:context>
    <inkml:brush xml:id="br0">
      <inkml:brushProperty name="width" value="0.0388" units="cm"/>
      <inkml:brushProperty name="height" value="0.0388" units="cm"/>
      <inkml:brushProperty name="color" value="#F2385B"/>
    </inkml:brush>
  </inkml:definitions>
  <inkml:trace contextRef="#ctx0" brushRef="#br0">31376 28969 567,'23'5'10,"-3"-3"21,-4-4 22,-5-3 20,-1-1 5,-2-1-13,0 1-13,-1-1-13,0 0-16,2-2-16,1-1-18,2-2-18,-1-1-16,-6 2-12,-4 0-14,-5 1-13,-3 1 2,0 2 19,-2 1 18,0 2 17,-1 0 12,1 0 3,-1-1 4,0-1 4,1-1 2,-1 1 2,0 0 2,1-1 2,-1 1 4,2 1 4,0 0 5,1 2 6,1 1 7,1 4 9,1 2 10,0 5 9,2 3 2,2 6-6,3 6-6,3 5-6,0 4-7,0 0-6,1 1-6,-1 1-7,1 0-4,-1-2-2,1-2-3,-1-1-2,0-2-2,-1-3-1,0-2-2,-2-2-2,1-6-5,2-7-11,1-6-10,2-8-11,1-6-6,0-4-3,-1-3-1,1-5-2,-1 0 1,-2 3 7,-1 3 5,-2 4 6,-1 1 6,0 2 5,0 0 5,1 1 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9"/>
    </inkml:context>
    <inkml:brush xml:id="br0">
      <inkml:brushProperty name="width" value="0.03708" units="cm"/>
      <inkml:brushProperty name="height" value="0.03708" units="cm"/>
      <inkml:brushProperty name="color" value="#F2385B"/>
    </inkml:brush>
  </inkml:definitions>
  <inkml:trace contextRef="#ctx0" brushRef="#br0">65650 45570 593,'25'5'117,"0"-3"-24,-2-4-26,1-3-25,-2-1-15,2-1-5,1 1-4,0-1-6,0 1-4,-3 1-8,-3 1-5,-1 0-6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9"/>
    </inkml:context>
    <inkml:brush xml:id="br0">
      <inkml:brushProperty name="width" value="0.03898" units="cm"/>
      <inkml:brushProperty name="height" value="0.03898" units="cm"/>
      <inkml:brushProperty name="color" value="#F2385B"/>
    </inkml:brush>
  </inkml:definitions>
  <inkml:trace contextRef="#ctx0" brushRef="#br0">66002 45900 564,'-12'18'6,"1"-2"11,2-3 12,2-2 12,1-1 5,2 1-2,2 0-1,1 2-2,1 1-4,0 2-5,0 3-7,0 3-6,0 0-4,2 1-1,0-1-3,0 1-2,1-2-3,-1-2-5,-1-2-6,0-3-6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9"/>
    </inkml:context>
    <inkml:brush xml:id="br0">
      <inkml:brushProperty name="width" value="0.05257" units="cm"/>
      <inkml:brushProperty name="height" value="0.05257" units="cm"/>
      <inkml:brushProperty name="color" value="#F2385B"/>
    </inkml:brush>
  </inkml:definitions>
  <inkml:trace contextRef="#ctx0" brushRef="#br0">66100 45976 418,'12'0'16,"0"0"4,-1 0 4,-1 0 4,0-1-1,0 0-3,-1-1-4,1-1-4,0 0-3,-1 0 0,1 0 0,0-1-2,0 2 1,1 0 2,0 0 1,2 2 2,-2 2 1,-3 4 1,-3 4 0,-3 4 1,-3 3 1,0 1 0,-1 3 1,-1 0 1,0 3 0,1 2-1,1 3 0,1 2-1,0 0-3,0-1-4,0-2-4,0-1-5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29"/>
    </inkml:context>
    <inkml:brush xml:id="br0">
      <inkml:brushProperty name="width" value="0.0254" units="cm"/>
      <inkml:brushProperty name="height" value="0.0254" units="cm"/>
      <inkml:brushProperty name="color" value="#F2385B"/>
    </inkml:brush>
  </inkml:definitions>
  <inkml:trace contextRef="#ctx0" brushRef="#br0">66139 46350 866,'-4'11'79,"6"-4"-34,6-4-35,5-4-35,2-3-18,-1 1-1,-2 0-1,-1 0-1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0"/>
    </inkml:context>
    <inkml:brush xml:id="br0">
      <inkml:brushProperty name="width" value="0.04858" units="cm"/>
      <inkml:brushProperty name="height" value="0.04858" units="cm"/>
      <inkml:brushProperty name="color" value="#F2385B"/>
    </inkml:brush>
  </inkml:definitions>
  <inkml:trace contextRef="#ctx0" brushRef="#br0">66000 45933 452,'12'6'4,"0"-2"2,-1-2 4,-1-1 4,0-1-2,1-2-5,1 0-5,0 0-5,1-2-5,0-2-1,0-1-2,0-2-1,0-1-2,0 1 0,-1-1 0,1 0-1,-1 0 1,-1-1 2,-2 0 2,-2-2 2,0 1 2,0 0 1,2 1 2,0 1 1,0 1 0,-2 2 2,-1 1-1,-2 2 0,-1 2 6,-1 3 7,-1 2 10,0 2 9,-1 2 3,0 2-1,0 1 0,0 3-2,0 0-1,0 2-4,0 2-3,0 2-4,0-1-2,0-1-3,0-2-2,0-1-2,-1-1-5,0 0-6,-1 0-5,-1 0-7,0-5-8,3-10-10,0-9-12,3-10-10,1-5 0,0 1 11,1-1 11,1 0 11,1 1 7,-1 0 3,1 1 3,-1 1 2,1 2 3,-1 0 0,1 3 0,-1 1 1,0 3 1,1 4-1,-1 4 1,1 4 0,-1 4 6,1 4 13,-1 4 12,1 4 12,-2 4 5,1 6-3,-2 4-3,0 5-4,-1 3 0,0 1 0,0 0 1,1 1 1,-2 1 0,0 1-2,0 1-2,-2 0-1,0-1-4,2-6-8,0-4-6,1-5-7,-1-7-22,-1-9-34,-2-8-36,-1-9-34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0"/>
    </inkml:context>
    <inkml:brush xml:id="br0">
      <inkml:brushProperty name="width" value="0.03782" units="cm"/>
      <inkml:brushProperty name="height" value="0.03782" units="cm"/>
      <inkml:brushProperty name="color" value="#F2385B"/>
    </inkml:brush>
  </inkml:definitions>
  <inkml:trace contextRef="#ctx0" brushRef="#br0">68525 45500 581,'0'12'71,"0"0"-10,0-1-10,0-1-9,0 0-8,0 3-4,0 0-4,0 3-5,-2 0-3,-1 3-3,-3 1-1,-3 2-3,-1 0-3,-1 1-1,0-1-1,-2 1-2,-1-3-7,-1-3-11,-2-4-10,-1-5-11,0-4-8,4-3-5,2-5-4,4-3-4,2-3 1,1 0 6,1 1 6,0-1 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0"/>
    </inkml:context>
    <inkml:brush xml:id="br0">
      <inkml:brushProperty name="width" value="0.05468" units="cm"/>
      <inkml:brushProperty name="height" value="0.05468" units="cm"/>
      <inkml:brushProperty name="color" value="#F2385B"/>
    </inkml:brush>
  </inkml:definitions>
  <inkml:trace contextRef="#ctx0" brushRef="#br0">68400 45100 402,'18'7'6,"-1"2"12,-1 2 12,-3 1 12,1 1 5,3 3 0,2 1-2,2 1-1,1 2-2,0 2-4,-2 1-4,0 2-5,-1 1-2,-1 0 0,-1 0 0,0-1-1,-2-1-3,-1-3-3,-2-3-6,-1-3-3,-1-3-11,1 0-14,0-2-16,2 1-16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1"/>
    </inkml:context>
    <inkml:brush xml:id="br0">
      <inkml:brushProperty name="width" value="0.03277" units="cm"/>
      <inkml:brushProperty name="height" value="0.03277" units="cm"/>
      <inkml:brushProperty name="color" value="#F2385B"/>
    </inkml:brush>
  </inkml:definitions>
  <inkml:trace contextRef="#ctx0" brushRef="#br0">70100 45402 671,'30'-6'5,"-4"0"9,-4 2 10,-3 0 9,-2 0 5,2 0 0,4-1-1,1-1 1,0 0-4,-3 2-6,-3 2-5,-3 1-7,-3 1-16,0 2-31,-2 0-28,1 0-30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1"/>
    </inkml:context>
    <inkml:brush xml:id="br0">
      <inkml:brushProperty name="width" value="0.03749" units="cm"/>
      <inkml:brushProperty name="height" value="0.03749" units="cm"/>
      <inkml:brushProperty name="color" value="#F2385B"/>
    </inkml:brush>
  </inkml:definitions>
  <inkml:trace contextRef="#ctx0" brushRef="#br0">71642 44500 586,'-13'30'82,"3"-4"-10,1-4-12,2-3-11,1-3-8,-1 3-6,1 1-6,-1 2-6,0 0-8,0-1-8,-2 0-8,0-1-9,0-3-7,0-2-8,2-4-7,0-3-7,1-4-7,2-3-6,2-5-7,1-3-7,1-4 3,2-1 15,0-2 13,0-1 15,2 0 7,-1 3 3,0 2 3,0 2 3,2 1 2,3-2 0,3-2 1,4-1 0,-1 1 0,-2 1 1,-4 4 0,-3 1-1,0 1 3,4 0 2,4-1 4,5-1 3,-1 0 1,-2 1-2,-4 0-1,-3 2-1,0-1 4,5-1 9,3 0 8,5-1 9,1 1 5,1 0-3,-1 3 0,1 1-2,-2 2-4,-2 0-4,-2 1-6,-3 1-6,-3 1-5,-1 1-6,-4 3-6,-1 1-6,-3 0-11,-3 1-18,-1-1-16,-3 1-17,-2-1-3,1-2 13,-1-1 13,1-2 12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1"/>
    </inkml:context>
    <inkml:brush xml:id="br0">
      <inkml:brushProperty name="width" value="0.05503" units="cm"/>
      <inkml:brushProperty name="height" value="0.05503" units="cm"/>
      <inkml:brushProperty name="color" value="#F2385B"/>
    </inkml:brush>
  </inkml:definitions>
  <inkml:trace contextRef="#ctx0" brushRef="#br0">72576 45100 399,'-12'37'51,"4"-5"-2,4-3-2,2-5-2,2 0-1,0 4-1,0 2-1,0 4-1,0 2-2,2 2-3,0 2-4,0 1-2,1 0-5,-1 0-2,-1-1-3,0-1-3,-1-3-5,0-6-7,0-6-9,0-5-7,1-6-18,1-8-29,2-7-29,2-7-29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5"/>
    </inkml:context>
    <inkml:brush xml:id="br0">
      <inkml:brushProperty name="width" value="0.02718" units="cm"/>
      <inkml:brushProperty name="height" value="0.02718" units="cm"/>
      <inkml:brushProperty name="color" value="#F2385B"/>
    </inkml:brush>
  </inkml:definitions>
  <inkml:trace contextRef="#ctx0" brushRef="#br0">32029 29250 809,'0'17'6,"0"-2"10,0-4 12,0-3 12,-1-1-1,-2 1-9,-1 0-10,-1 2-10,-3-1-8,0 1-8,-3-1-6,-1 1-8,0-1-2,0-2 2,1-1 0,1-2 2,1-1-3,0 0-7,2 0-8,0 1-7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2"/>
    </inkml:context>
    <inkml:brush xml:id="br0">
      <inkml:brushProperty name="width" value="0.03386" units="cm"/>
      <inkml:brushProperty name="height" value="0.03386" units="cm"/>
      <inkml:brushProperty name="color" value="#F2385B"/>
    </inkml:brush>
  </inkml:definitions>
  <inkml:trace contextRef="#ctx0" brushRef="#br0">73900 44250 649,'12'1'74,"0"1"-4,-1 2-5,-1 2-4,0 0-12,1 1-23,1-1-20,1 1-23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2"/>
    </inkml:context>
    <inkml:brush xml:id="br0">
      <inkml:brushProperty name="width" value="0.04646" units="cm"/>
      <inkml:brushProperty name="height" value="0.04646" units="cm"/>
      <inkml:brushProperty name="color" value="#F2385B"/>
    </inkml:brush>
  </inkml:definitions>
  <inkml:trace contextRef="#ctx0" brushRef="#br0">74034 44200 473,'-19'12'15,"1"-3"6,0-2 9,2-3 6,-1 0 4,-2 2-2,-1 1-1,-1 2-2,-2 0-2,2-1-5,0 0-3,2-1-5,-1 1-2,-2 2 3,-2 2 0,0 3 2,3 0-1,11-2-3,10-3-3,11-3-2,7-2-5,5-3-4,3-4-4,4-3-5,2-1-4,0-1-4,1 1-5,-1 0-3,-1-1-4,-3 1-4,-2-1-4,-2 1-4,-3 0-1,-3 0 1,-4 2 1,-2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2"/>
    </inkml:context>
    <inkml:brush xml:id="br0">
      <inkml:brushProperty name="width" value="0.04021" units="cm"/>
      <inkml:brushProperty name="height" value="0.04021" units="cm"/>
      <inkml:brushProperty name="color" value="#F2385B"/>
    </inkml:brush>
  </inkml:definitions>
  <inkml:trace contextRef="#ctx0" brushRef="#br0">74389 43950 547,'-12'1'6,"3"1"13,2 2 13,2 2 12,3 3 4,0 8-6,0 5-5,2 7-5,0 5-4,2 1 0,0 4-3,0 1 0,2 1-2,-1-3-3,0-2-3,0-2-2,0-3-6,-1-3-6,-1-2-9,0-2-6,-2-7-15,0-11-20,-1-12-20,-1-11-21,0-3-1,0 3 17,0 5 17,-1 3 18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2"/>
    </inkml:context>
    <inkml:brush xml:id="br0">
      <inkml:brushProperty name="width" value="0.03206" units="cm"/>
      <inkml:brushProperty name="height" value="0.03206" units="cm"/>
      <inkml:brushProperty name="color" value="#F2385B"/>
    </inkml:brush>
  </inkml:definitions>
  <inkml:trace contextRef="#ctx0" brushRef="#br0">73903 44650 686,'-18'41'32,"4"-8"1,2-8-1,4-8 1,2-5-3,1-2-5,1-1-5,0-1-4,1 0-3,0 3 2,-1 3 0,1 4 1,0 0-1,0-2-5,0-3-4,-1-2-4,2-4-12,0-4-20,0-6-21,2-4-20,0-3-4,0 1 12,0-1 13,0 1 13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2"/>
    </inkml:context>
    <inkml:brush xml:id="br0">
      <inkml:brushProperty name="width" value="0.03245" units="cm"/>
      <inkml:brushProperty name="height" value="0.03245" units="cm"/>
      <inkml:brushProperty name="color" value="#F2385B"/>
    </inkml:brush>
  </inkml:definitions>
  <inkml:trace contextRef="#ctx0" brushRef="#br0">74050 44950 677,'18'1'-2,"-1"1"6,-1 2 8,-3 2 7,1 0 5,0 1 3,1-1 4,0 1 2,2-1 2,0 1-1,1-1-2,1 0 0,0 1-7,-1-1-11,-1 1-12,0-1-10,-3 1-15,-5 1-14,-5 0-15,-5 1-14,-3 0-3,0-3 11,-1-3 11,-1-1 12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3"/>
    </inkml:context>
    <inkml:brush xml:id="br0">
      <inkml:brushProperty name="width" value="0.04308" units="cm"/>
      <inkml:brushProperty name="height" value="0.04308" units="cm"/>
      <inkml:brushProperty name="color" value="#F2385B"/>
    </inkml:brush>
  </inkml:definitions>
  <inkml:trace contextRef="#ctx0" brushRef="#br0">74191 45200 510,'-17'24'7,"3"-1"14,5-4 15,4-1 13,2-2 4,0 1-7,-1 1-7,1 2-6,-1-1-5,0 2-2,-1 0-1,-1 1-1,-1 0-2,1-1-1,0 0-1,-1-1-2,3-3-4,5-4-7,4-3-7,6-5-7,2-3-4,0-3-2,0-1 0,-1-3-1,3-2 0,3 1 2,2-1 1,5 1 1,-2 0 2,-1 2-1,-5 2 1,-2 1-1,-3 1-1,0 0-3,-2 0-3,1 0-2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3"/>
    </inkml:context>
    <inkml:brush xml:id="br0">
      <inkml:brushProperty name="width" value="0.03671" units="cm"/>
      <inkml:brushProperty name="height" value="0.03671" units="cm"/>
      <inkml:brushProperty name="color" value="#F2385B"/>
    </inkml:brush>
  </inkml:definitions>
  <inkml:trace contextRef="#ctx0" brushRef="#br0">74702 45450 599,'0'19'96,"0"-1"-16,0-1-18,0 0-16,0-1-12,0 2-6,0 0-7,0 1-5,0 0-6,0 0-4,0 1-5,0-1-3,-1-1-7,-2-1-8,-1-1-7,-1-2-9,-3-3-9,0-2-10,-3-2-10,-1-2-10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3"/>
    </inkml:context>
    <inkml:brush xml:id="br0">
      <inkml:brushProperty name="width" value="0.02984" units="cm"/>
      <inkml:brushProperty name="height" value="0.02984" units="cm"/>
      <inkml:brushProperty name="color" value="#F2385B"/>
    </inkml:brush>
  </inkml:definitions>
  <inkml:trace contextRef="#ctx0" brushRef="#br0">73600 45558 737,'14'0'90,"1"0"-20,2 0-20,1 0-21,2 0-13,2 0-8,2 0-9,1 0-8,0-1-7,-1 0-6,0-1-8,-1-1-5,-2 0-4,-3 0-1,-4-1 0,-2 1-1,-3 0 4,-1 0 5,0-1 5,-1 1 7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3"/>
    </inkml:context>
    <inkml:brush xml:id="br0">
      <inkml:brushProperty name="width" value="0.04026" units="cm"/>
      <inkml:brushProperty name="height" value="0.04026" units="cm"/>
      <inkml:brushProperty name="color" value="#F2385B"/>
    </inkml:brush>
  </inkml:definitions>
  <inkml:trace contextRef="#ctx0" brushRef="#br0">75322 44550 546,'0'12'21,"0"-2"3,0-1 2,0-1 3,0-2 0,0 2-2,0 1-2,0 0-1,-1 1-1,0 1-2,-1 0-2,-1 2 0,1-1-2,1 0 0,2-1-1,1-1 0,3-1-3,3-1-6,3 0-7,4-1-6,1-2-4,-1-2-4,-1-3-2,-1-1-4,0-3-1,0-1 0,0 0 1,0-1-1,0 0-1,0 1-4,-1 1-2,1 0-5,-2 3 7,-4 3 14,-4 5 16,-4 4 14,-3 2 7,1 0-3,0 0-2,0 0-4,-2 1 2,-2 2 7,-2 3 6,-2 3 6,-2 0 1,0 2-4,0 1-3,0 0-4,0-1-7,2-3-9,0-3-12,1-4-9,0-3-11,0-4-11,1-4-11,-1-4-11,1-4-6,0-2 0,2-2 0,0-2-2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34"/>
    </inkml:context>
    <inkml:brush xml:id="br0">
      <inkml:brushProperty name="width" value="0.04406" units="cm"/>
      <inkml:brushProperty name="height" value="0.04406" units="cm"/>
      <inkml:brushProperty name="color" value="#F2385B"/>
    </inkml:brush>
  </inkml:definitions>
  <inkml:trace contextRef="#ctx0" brushRef="#br0">75350 45450 499,'30'42'66,"-5"-7"-6,-5-6-5,-5-6-6,-2-4-4,0 2-3,0 0-2,0 1-3,0 0-3,0-2-5,0-1-5,0-2-5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5"/>
    </inkml:context>
    <inkml:brush xml:id="br0">
      <inkml:brushProperty name="width" value="0.03528" units="cm"/>
      <inkml:brushProperty name="height" value="0.03528" units="cm"/>
      <inkml:brushProperty name="color" value="#F2385B"/>
    </inkml:brush>
  </inkml:definitions>
  <inkml:trace contextRef="#ctx0" brushRef="#br0">31900 29800 623,'13'12'3,"0"-2"7,0-1 6,-1-1 7,2-2 4,0 1 2,1-1 3,0 1 2,1-1 0,-1 1-1,-1-1-2,-1 0-2,0 0-3,-2 0-5,0-2-5,-1 0-5,-1 0-10,0 0-14,-2 1-16,0 1-15,-2-1-9,-3-3-5,-4-4-3,-3-3-5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3"/>
    </inkml:context>
    <inkml:brush xml:id="br0">
      <inkml:brushProperty name="width" value="0.03126" units="cm"/>
      <inkml:brushProperty name="height" value="0.03126" units="cm"/>
      <inkml:brushProperty name="color" value="#F2385B"/>
    </inkml:brush>
  </inkml:definitions>
  <inkml:trace contextRef="#ctx0" brushRef="#br0">76950 43850 703,'18'12'92,"-4"-1"-17,-3-3-19,-2 0-17,-3-2-16,2 1-12,0-1-12,2 1-12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3"/>
    </inkml:context>
    <inkml:brush xml:id="br0">
      <inkml:brushProperty name="width" value="0.04138" units="cm"/>
      <inkml:brushProperty name="height" value="0.04138" units="cm"/>
      <inkml:brushProperty name="color" value="#F2385B"/>
    </inkml:brush>
  </inkml:definitions>
  <inkml:trace contextRef="#ctx0" brushRef="#br0">76400 44295 531,'19'11'70,"1"-3"-6,-1-3-6,0-3-7,2-3-5,2 0-6,2-1-4,3-1-6,0-1-4,-2 0-6,-1-1-4,-1-1-5,-3-1-13,-2 2-25,-2 1-22,-3 0-24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3"/>
    </inkml:context>
    <inkml:brush xml:id="br0">
      <inkml:brushProperty name="width" value="0.03553" units="cm"/>
      <inkml:brushProperty name="height" value="0.03553" units="cm"/>
      <inkml:brushProperty name="color" value="#F2385B"/>
    </inkml:brush>
  </inkml:definitions>
  <inkml:trace contextRef="#ctx0" brushRef="#br0">76876 44600 619,'-12'36'75,"4"-5"-8,4-4-10,2-5-9,2-3-8,0-1-6,0-1-7,0 0-5,0-2-11,0 0-16,0-1-15,0 0-16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4"/>
    </inkml:context>
    <inkml:brush xml:id="br0">
      <inkml:brushProperty name="width" value="0.04004" units="cm"/>
      <inkml:brushProperty name="height" value="0.04004" units="cm"/>
      <inkml:brushProperty name="color" value="#F2385B"/>
    </inkml:brush>
  </inkml:definitions>
  <inkml:trace contextRef="#ctx0" brushRef="#br0">76976 44900 549,'18'0'2,"-1"0"3,-2 0 4,-1 0 3,-1 0 4,-2 0 5,0 0 4,-1 0 5,0 0 0,0 0-5,-1 0-3,1 0-5,-1 1-5,-2 3-3,-1 2-3,-2 2-5,-2 1-3,-3 0-1,-1-1-3,-4-1-2,-1-1-1,-2 0-1,-1 1 0,-2-1-2,-1 1 1,0 1 4,0 0 2,0 1 3,1 1 2,0-2 2,1 0 1,1-1 1,3-2-2,6-2-3,5-3-3,6-2-5,3-1 0,-2 0-1,0-1 0,0 1 1,-2 0 0,1 1 2,0 1 2,-1 1 1,0 1 1,-2 1 0,-1 2 0,-2 2 0,-1 2 4,1 5 9,-1 3 9,0 5 8,0 1 5,-1 1-1,-1-1-2,-1 1-1,0-1 0,-1-1 0,-1 0-1,-1-1 0,0-2-2,1 0-2,1 0-4,1-2-2,-2-5-17,-3-12-27,-3-11-28,-3-11-28,-1-7-7,1 0 12,2-1 14,2-1 12,1 1 12,1 3 9,0 1 8,2 4 10,-1 2 6,-1 3 4,0 3 5,-1 4 4,0 4 4,1 5 3,1 4 2,0 5 3,1 4 7,0 4 8,-1 3 9,1 3 9,-1 1 2,0 1-5,-1-1-5,-1 1-5,0-1-5,0-2-5,2-2-6,0-1-6,2-4-17,0-6-31,0-7-30,2-7-31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4"/>
    </inkml:context>
    <inkml:brush xml:id="br0">
      <inkml:brushProperty name="width" value="0.02751" units="cm"/>
      <inkml:brushProperty name="height" value="0.02751" units="cm"/>
      <inkml:brushProperty name="color" value="#F2385B"/>
    </inkml:brush>
  </inkml:definitions>
  <inkml:trace contextRef="#ctx0" brushRef="#br0">77700 45500 799,'12'13'2,"-2"0"5,-1 0 3,-1 0 5,-2 0 5,1 0 7,-1 0 7,0-1 7,0 1-7,0-1-24,-2-2-21,0 1-23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4"/>
    </inkml:context>
    <inkml:brush xml:id="br0">
      <inkml:brushProperty name="width" value="0.02653" units="cm"/>
      <inkml:brushProperty name="height" value="0.02653" units="cm"/>
      <inkml:brushProperty name="color" value="#F2385B"/>
    </inkml:brush>
  </inkml:definitions>
  <inkml:trace contextRef="#ctx0" brushRef="#br0">78000 44876 829,'12'0'2,"-2"0"4,-1 0 3,-1 0 5,-1-1 4,3 0 5,3-1 5,2-1 5,0 0-6,-1 0-16,-2 0-18,-2-1-15,0 2-11,-2 0-4,0 0-5,-1 2-3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4"/>
    </inkml:context>
    <inkml:brush xml:id="br0">
      <inkml:brushProperty name="width" value="0.04347" units="cm"/>
      <inkml:brushProperty name="height" value="0.04347" units="cm"/>
      <inkml:brushProperty name="color" value="#F2385B"/>
    </inkml:brush>
  </inkml:definitions>
  <inkml:trace contextRef="#ctx0" brushRef="#br0">78250 44400 506,'-6'19'30,"1"-1"0,0-1 1,2 0 0,0 0 0,-1 3-2,1 2 0,0 2-1,0 2-3,0 1-2,-1 1-4,1 1-3,-1-1-3,0-2-4,-1-1-5,-1-1-3,1-9-13,5-13-23,4-13-23,3-15-23,3-4-2,0 3 18,-1 2 18,1 5 17,-1 1 12,1 4 4,0 1 3,-1 4 5,0 1 5,0 1 6,-1 3 6,-1 1 6,-2 3 6,-1 6 6,-2 6 7,-1 6 5,-1 3 3,0 3-2,0 3-1,0 2-1,0 0-2,0 1-3,0 0-2,0 0-3,1-2-2,2-4-4,1-4-2,1-4-4,3-4-3,2-3-3,2-3-4,3-3-3,1-4-2,0-4-1,0-5 0,1-2 0,-1-4-3,0 0-1,0-1-4,0-1-2,-1-1-2,-3 1-2,-2 0-1,-2 0 0,-3 0-6,-1 2-9,-1 2-9,-2 1-9,-2 2-3,-2 0 0,-1 1 2,-1 1 1,-2 1 4,1 0 5,0 2 6,-1 0 5,1 1 5,-1 1 3,1 0 4,-1 2 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5"/>
    </inkml:context>
    <inkml:brush xml:id="br0">
      <inkml:brushProperty name="width" value="0.03426" units="cm"/>
      <inkml:brushProperty name="height" value="0.03426" units="cm"/>
      <inkml:brushProperty name="color" value="#F2385B"/>
    </inkml:brush>
  </inkml:definitions>
  <inkml:trace contextRef="#ctx0" brushRef="#br0">78700 44200 642,'30'12'6,"-2"-1"15,-4-3 13,-3 0 13,-3-2 5,-1-1-5,-2-1-6,-1 0-4,-1 0-7,0 0-8,0 2-8,0 0-8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5"/>
    </inkml:context>
    <inkml:brush xml:id="br0">
      <inkml:brushProperty name="width" value="0.02776" units="cm"/>
      <inkml:brushProperty name="height" value="0.02776" units="cm"/>
      <inkml:brushProperty name="color" value="#F2385B"/>
    </inkml:brush>
  </inkml:definitions>
  <inkml:trace contextRef="#ctx0" brushRef="#br0">79800 44302 792,'35'-6'30,"-6"0"0,-6 2-2,-7 0 0,-3 0-2,1 0-4,1-1-3,1-1-3,-1 0-7,-1 2-11,-2 2-8,-1 1-11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5"/>
    </inkml:context>
    <inkml:brush xml:id="br0">
      <inkml:brushProperty name="width" value="0.04007" units="cm"/>
      <inkml:brushProperty name="height" value="0.04007" units="cm"/>
      <inkml:brushProperty name="color" value="#F2385B"/>
    </inkml:brush>
  </inkml:definitions>
  <inkml:trace contextRef="#ctx0" brushRef="#br0">80155 44200 549,'0'19'1,"0"-1"5,0-1 2,0 0 4,0 0 4,0 5 3,0 2 2,0 3 4,0 3 1,0 0-3,0 1-1,0 1-1,0 0-1,0 0 3,0 0 2,0 0 2,0 0 1,0-2 0,0-2-1,0-2 0,-2-2-4,-3-6-8,-3-4-8,-3-5-6,-2-7-10,0-9-7,0-9-9,0-8-8,1-5-3,2 0 6,1 0 4,2 0 6,0 0 5,1 3 7,-1 1 6,1 2 8,0 1 4,2 3 4,2 3 2,1 2 5,3 2-1,2 3-2,4 2-2,4 3-3,1 1-6,3 1-9,1 0-8,1 2-8,2 0-7,-1 0-5,0 0-3,1 0-5,-2 0-4,-3-2-3,-1 0-3,-3 0-5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5"/>
    </inkml:context>
    <inkml:brush xml:id="br0">
      <inkml:brushProperty name="width" value="0.04174" units="cm"/>
      <inkml:brushProperty name="height" value="0.04174" units="cm"/>
      <inkml:brushProperty name="color" value="#F2385B"/>
    </inkml:brush>
  </inkml:definitions>
  <inkml:trace contextRef="#ctx0" brushRef="#br0">33428 28300 527,'-19'12'10,"4"-2"1,2-1 0,2-1 1,0-2 0,1-1-1,-2-1-1,0 0-1,-1 0-1,3 0-2,1 1-2,2 1-2,2 1 7,5 1 15,4 0 14,3 2 15,2 0 2,0 2-11,-1 2-9,-1 1-11,-1 2-6,-1 0-2,-1 1-1,0 1-3,-1 2-1,0 2-4,0 2-3,1 3-3,-2-1-2,0-2-3,0-5-3,-2-2-1,-1-5-15,-1-8-25,-2-7-26,-2-7-25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5"/>
    </inkml:context>
    <inkml:brush xml:id="br0">
      <inkml:brushProperty name="width" value="0.03153" units="cm"/>
      <inkml:brushProperty name="height" value="0.03153" units="cm"/>
      <inkml:brushProperty name="color" value="#F2385B"/>
    </inkml:brush>
  </inkml:definitions>
  <inkml:trace contextRef="#ctx0" brushRef="#br0">81350 43950 697,'12'0'47,"0"0"2,-1 0 2,-1 0 1,0 0-5,1 0-14,1 0-14,0 0-14,1 0-13,-2 2-11,0 0-12,-1 1-11,0 0-7,-2 0-1,0 0-3,-1 1-1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6"/>
    </inkml:context>
    <inkml:brush xml:id="br0">
      <inkml:brushProperty name="width" value="0.03344" units="cm"/>
      <inkml:brushProperty name="height" value="0.03344" units="cm"/>
      <inkml:brushProperty name="color" value="#F2385B"/>
    </inkml:brush>
  </inkml:definitions>
  <inkml:trace contextRef="#ctx0" brushRef="#br0">80700 44489 657,'14'0'77,"4"0"-11,3 0-10,3 0-11,4-1-10,2-2-7,4-1-8,3-1-8,0-1-8,-5 0-10,-3 2-8,-5 0-9,-3 2-6,-3 0-3,-4 0-4,-2 2-4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6"/>
    </inkml:context>
    <inkml:brush xml:id="br0">
      <inkml:brushProperty name="width" value="0.03628" units="cm"/>
      <inkml:brushProperty name="height" value="0.03628" units="cm"/>
      <inkml:brushProperty name="color" value="#F2385B"/>
    </inkml:brush>
  </inkml:definitions>
  <inkml:trace contextRef="#ctx0" brushRef="#br0">81093 44700 606,'-36'18'2,"6"-4"6,5-3 5,6-2 5,4-3 4,3 0 2,2 1 2,2-1 3,4 1 3,5-1 1,4 1 2,6-1 1,0 2-2,-3 2-7,-3 2-6,-3 3-8,-2 2-4,0 0-3,0 1-2,0 1-3,0 0-1,0 1-4,0-1-1,0 0-3,-1 0-4,-2-2-5,-1-2-4,-1-1-4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6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81050 45650 1000,'18'0'-87,"-4"2"23,-3 0 22,-2 1 21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6"/>
    </inkml:context>
    <inkml:brush xml:id="br0">
      <inkml:brushProperty name="width" value="0.0456" units="cm"/>
      <inkml:brushProperty name="height" value="0.0456" units="cm"/>
      <inkml:brushProperty name="color" value="#F2385B"/>
    </inkml:brush>
  </inkml:definitions>
  <inkml:trace contextRef="#ctx0" brushRef="#br0">81950 45022 482,'12'0'10,"-2"0"1,-1 0 1,-1 0 1,-2 0 0,1 0 0,-1 0 1,1 0 0,0-1-3,2 0-4,1-1-4,2-1-4,1 1 0,0 1 8,0 2 6,0 1 8,-2 3 2,-3 1 0,-3 4 0,-3 2-1,-2 1 0,0 1 0,0 1 0,0 0 0,0 3 1,0 3 1,0 3 2,0 4 1,0-1-1,0-3-5,0-3-3,0-3-5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7"/>
    </inkml:context>
    <inkml:brush xml:id="br0">
      <inkml:brushProperty name="width" value="0.0339" units="cm"/>
      <inkml:brushProperty name="height" value="0.0339" units="cm"/>
      <inkml:brushProperty name="color" value="#F2385B"/>
    </inkml:brush>
  </inkml:definitions>
  <inkml:trace contextRef="#ctx0" brushRef="#br0">82000 45563 648,'24'5'149,"-3"-1"-41,-3-1-41,-4-2-41,-1-2-25,-2 0-9,0-1-11,0-1-9,-2-1-11,-1 0-11,0-1-11,-1-1-10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7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81050 45400 1000,'13'5'-10,"-2"-1"-9,0-1-8,0-2-8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7"/>
    </inkml:context>
    <inkml:brush xml:id="br0">
      <inkml:brushProperty name="width" value="0.04345" units="cm"/>
      <inkml:brushProperty name="height" value="0.04345" units="cm"/>
      <inkml:brushProperty name="color" value="#F2385B"/>
    </inkml:brush>
  </inkml:definitions>
  <inkml:trace contextRef="#ctx0" brushRef="#br0">81650 44100 506,'0'12'-5,"0"0"16,0-1 14,0-1 16,0 0 5,0 3-5,0 0-6,0 3-5,0 3-1,2 7 0,0 6 2,0 7 1,1 1-2,-1-2-3,-1-2-4,0-2-4,-1-4-3,0-2-3,0-4-1,0-3-3,-1-3-18,-2-2-34,-1-3-33,-1-2-34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8"/>
    </inkml:context>
    <inkml:brush xml:id="br0">
      <inkml:brushProperty name="width" value="0.03742" units="cm"/>
      <inkml:brushProperty name="height" value="0.03742" units="cm"/>
      <inkml:brushProperty name="color" value="#F2385B"/>
    </inkml:brush>
  </inkml:definitions>
  <inkml:trace contextRef="#ctx0" brushRef="#br0">81150 46071 587,'25'-1'89,"-2"0"-17,-1-1-17,-2-1-16,-1 0-11,1 1-3,-1 1-4,0 1-3,1-1-3,2 0-3,1-1-2,2-1-4,-1 0 0,-4 0-1,-5-1 1,-3 1 0,-2 0-16,-1 0-29,1-1-29,0 1-31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7:48"/>
    </inkml:context>
    <inkml:brush xml:id="br0">
      <inkml:brushProperty name="width" value="0.02489" units="cm"/>
      <inkml:brushProperty name="height" value="0.02489" units="cm"/>
      <inkml:brushProperty name="color" value="#F2385B"/>
    </inkml:brush>
  </inkml:definitions>
  <inkml:trace contextRef="#ctx0" brushRef="#br0">81000 45450 883,'12'0'5,"-2"0"9,-1 0 8,-1 0 10,-2 0-3,2 2-14,0 0-16,2 1-15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6"/>
    </inkml:context>
    <inkml:brush xml:id="br0">
      <inkml:brushProperty name="width" value="0.04032" units="cm"/>
      <inkml:brushProperty name="height" value="0.04032" units="cm"/>
      <inkml:brushProperty name="color" value="#F2385B"/>
    </inkml:brush>
  </inkml:definitions>
  <inkml:trace contextRef="#ctx0" brushRef="#br0">33700 28839 545,'12'0'5,"0"-2"10,-1 0 10,-1 0 10,0-1 2,0 1-6,-1 0-5,1 2-6,0 0-5,1-2-4,0 0-5,2 0-3,-1 0 1,-3 4 8,-2 2 8,-3 5 8,-1 0 2,-1 1-5,-1 0-3,0-1-5,-1 2-3,1 1 0,1 1-2,1 3 0,0 1-3,-1 3-4,-1 2-3,0 2-5,-1 0-10,0-2-16,0-5-17,0-2-17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09"/>
    </inkml:context>
    <inkml:brush xml:id="br0">
      <inkml:brushProperty name="width" value="0.03708" units="cm"/>
      <inkml:brushProperty name="height" value="0.03708" units="cm"/>
      <inkml:brushProperty name="color" value="#F2385B"/>
    </inkml:brush>
  </inkml:definitions>
  <inkml:trace contextRef="#ctx0" brushRef="#br0">83319 44500 593,'0'13'110,"0"0"-23,0 0-22,0 0-23,-1 1-13,-2 4-5,-1 3-6,-1 3-4,-3 2-5,-2 2-3,-2 2-4,-3 2-2,-2-1-7,0-1-7,-1-2-8,-1-1-8,1-4-7,2-5-8,3-4-6,2-5-7,2-5 0,0-3 7,2-5 7,0-3 8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09"/>
    </inkml:context>
    <inkml:brush xml:id="br0">
      <inkml:brushProperty name="width" value="0.04929" units="cm"/>
      <inkml:brushProperty name="height" value="0.04929" units="cm"/>
      <inkml:brushProperty name="color" value="#F2385B"/>
    </inkml:brush>
  </inkml:definitions>
  <inkml:trace contextRef="#ctx0" brushRef="#br0">83250 43900 446,'19'7'53,"1"2"-3,-1 2-4,0 1-4,1 3-3,2 5-2,1 5-2,2 5-2,0 3-2,-1 1-1,-3 3-2,0 0-1,-2 0-2,0-4-3,1-5-4,-1-3-2,-1-4-5,-1-2-3,-2-3-5,-1-1-5,-1-3-18,0 0-31,0-2-32,0 1-32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1"/>
    </inkml:context>
    <inkml:brush xml:id="br0">
      <inkml:brushProperty name="width" value="0.03836" units="cm"/>
      <inkml:brushProperty name="height" value="0.03836" units="cm"/>
      <inkml:brushProperty name="color" value="#F2385B"/>
    </inkml:brush>
  </inkml:definitions>
  <inkml:trace contextRef="#ctx0" brushRef="#br0">85396 43600 573,'-12'12'75,"0"-2"-19,1-1-18,1-1-20,0-2-9,-1 2 0,0 1-1,-2 0 1,0 1-1,-1 1-1,-1 0-2,-1 2-1,1-2 1,1-1 2,2-4 3,2-1 2,2-2 1,6 0-2,4 1-3,6-1-1,2-1-2,1-1-2,0-2-2,2-1-1,0-1-3,0 1 0,-1 1-1,1 0 0,0 1-2,-2 0-1,0 0-2,-1 0 0,-1 1 0,-3 3 0,-3 2 1,-1 3 0,-4 1 2,-1 2 1,-3 2 2,-3 1 1,-1 2 3,-2 1 3,-2 3 3,-1 0 4,-1 1 2,3-3-1,1-3 1,1-2-1,2-1 2,1-2 4,0 0 3,1-1 3,4-3-2,6-4-7,7-6-9,6-4-7,3-3-5,-1-1-4,-1 0-2,0-2-3,-2 0-3,0 0-5,-1 1-3,0-1-4,-2 1-7,0 3-10,-2 2-10,1 3-10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2"/>
    </inkml:context>
    <inkml:brush xml:id="br0">
      <inkml:brushProperty name="width" value="0.03052" units="cm"/>
      <inkml:brushProperty name="height" value="0.03052" units="cm"/>
      <inkml:brushProperty name="color" value="#F2385B"/>
    </inkml:brush>
  </inkml:definitions>
  <inkml:trace contextRef="#ctx0" brushRef="#br0">85600 45151 720,'1'10'79,"3"-4"-17,2-5-15,2-5-16,2-4-9,1-3-6,1-4-3,0-3-5,1-1-6,-2 1-10,0 1-10,-1 0-8,-1 1-7,-2 0-3,-1 0-2,-2 0-4,-1 0 0,0 2 2,0 2 3,1 2 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2"/>
    </inkml:context>
    <inkml:brush xml:id="br0">
      <inkml:brushProperty name="width" value="0.02883" units="cm"/>
      <inkml:brushProperty name="height" value="0.02883" units="cm"/>
      <inkml:brushProperty name="color" value="#F2385B"/>
    </inkml:brush>
  </inkml:definitions>
  <inkml:trace contextRef="#ctx0" brushRef="#br0">86050 43146 763,'18'-6'78,"-1"0"-17,-2 2-18,-1 0-17,-1 1-12,0-2-4,0 0-5,0-1-6,0 0-8,-1 1-14,1 0-14,0 2-12,-1 0-5,-1-1 4,-3 1 5,0 0 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2"/>
    </inkml:context>
    <inkml:brush xml:id="br0">
      <inkml:brushProperty name="width" value="0.03539" units="cm"/>
      <inkml:brushProperty name="height" value="0.03539" units="cm"/>
      <inkml:brushProperty name="color" value="#F2385B"/>
    </inkml:brush>
  </inkml:definitions>
  <inkml:trace contextRef="#ctx0" brushRef="#br0">86413 43150 621,'-6'18'6,"2"-2"12,2-3 11,1-2 12,1-2 4,0 1-5,0 0-5,0-1-3,0 2-5,0 2-4,0 3-3,0 2-3,0 0-4,0-2 0,0-3-3,0-2-1,0-1-8,0-1-17,0 1-15,0 0-16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2"/>
    </inkml:context>
    <inkml:brush xml:id="br0">
      <inkml:brushProperty name="width" value="0.02836" units="cm"/>
      <inkml:brushProperty name="height" value="0.02836" units="cm"/>
      <inkml:brushProperty name="color" value="#F2385B"/>
    </inkml:brush>
  </inkml:definitions>
  <inkml:trace contextRef="#ctx0" brushRef="#br0">86650 43300 775,'0'18'34,"0"-4"-3,0-3 0,0-2-2,0-2-3,0 2-3,0 1-4,0 2-3,0 1-5,0 0-6,0 0-8,0 0-6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2"/>
    </inkml:context>
    <inkml:brush xml:id="br0">
      <inkml:brushProperty name="width" value="0.03733" units="cm"/>
      <inkml:brushProperty name="height" value="0.03733" units="cm"/>
      <inkml:brushProperty name="color" value="#F2385B"/>
    </inkml:brush>
  </inkml:definitions>
  <inkml:trace contextRef="#ctx0" brushRef="#br0">86553 43350 589,'-6'12'1,"1"0"3,1-1 2,0-1 2,0 0 4,-2 1 2,-1 1 5,-2 0 2,-1 1 2,1 0-3,-1 0-1,1 0-3,-2-1 1,0 0 0,0-1 1,-1-1 2,-1-1 0,3-1 1,1 0 1,2-1 0,2-3 0,5-3-3,4-5-3,3-3-3,3-3-2,0 2-4,-1 0-4,1 1-4,0 1-3,1 0-2,0-1-2,2 1-3,-1-1-2,0 2-2,-1 1-4,-1 0-2,0 1-8,-1 0-12,1 0-13,0-1-11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3"/>
    </inkml:context>
    <inkml:brush xml:id="br0">
      <inkml:brushProperty name="width" value="0.03454" units="cm"/>
      <inkml:brushProperty name="height" value="0.03454" units="cm"/>
      <inkml:brushProperty name="color" value="#F2385B"/>
    </inkml:brush>
  </inkml:definitions>
  <inkml:trace contextRef="#ctx0" brushRef="#br0">86200 44249 636,'19'-2'92,"-1"-3"-18,-1-3-16,0-3-18,0-2-11,1-2-5,2 1-5,2-2-6,0 0-4,-2 1-4,-2 1-4,-1 1-5,-2 1-6,-1 3-8,-2 2-8,-1 3-9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3"/>
    </inkml:context>
    <inkml:brush xml:id="br0">
      <inkml:brushProperty name="width" value="0.0396" units="cm"/>
      <inkml:brushProperty name="height" value="0.0396" units="cm"/>
      <inkml:brushProperty name="color" value="#F2385B"/>
    </inkml:brush>
  </inkml:definitions>
  <inkml:trace contextRef="#ctx0" brushRef="#br0">86405 44050 555,'-7'12'32,"1"-2"-2,-1-1 0,1-1-1,0-1 0,1 3 1,0 3-1,2 2 2,-1 2-3,-1 2-4,0 4-4,-1 1-4,-1 3-3,-2 2 1,-2 3 0,0 2 0,-1-1-2,2-5-7,4-4-6,1-6-6,3-6-10,3-8-14,1-8-14,4-8-15,1-5-3,3-1 7,3-2 6,2-2 7,1 0 7,0 1 6,0 0 6,0 2 8,0 0 4,1 1 5,-1 0 4,0 2 5,-1 1 4,0 4 5,-1 3 5,0 3 4,-2 3 2,0 1-1,-1 2-1,-1 1-2,-1 2-2,-2 0-1,-1 1-3,-2 2-2,-2-1 0,-1 0-1,-2 1 2,-1-1-1,-2 2 3,-2 2 6,-1 2 5,-2 3 6,-1 0 1,1-1-2,-1-2-3,0-1-2,-1 0-2,-4 5-1,-2 4 0,-4 4-1,-1-1-4,2-1-4,1-5-5,2-2-5,1-3-7,0-2-8,0-1-7,0-2-7,1-2-8,2-3-9,3-4-7,3-3-8,1-2-1,2-2 6,2-1 8,1-2 6,1 0 6,0 1 8,0 2 5,0 2 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6"/>
    </inkml:context>
    <inkml:brush xml:id="br0">
      <inkml:brushProperty name="width" value="0.02419" units="cm"/>
      <inkml:brushProperty name="height" value="0.02419" units="cm"/>
      <inkml:brushProperty name="color" value="#F2385B"/>
    </inkml:brush>
  </inkml:definitions>
  <inkml:trace contextRef="#ctx0" brushRef="#br0">33800 29250 909,'1'18'51,"3"-5"-21,2-4-20,3-3-22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3"/>
    </inkml:context>
    <inkml:brush xml:id="br0">
      <inkml:brushProperty name="width" value="0.04857" units="cm"/>
      <inkml:brushProperty name="height" value="0.04857" units="cm"/>
      <inkml:brushProperty name="color" value="#F2385B"/>
    </inkml:brush>
  </inkml:definitions>
  <inkml:trace contextRef="#ctx0" brushRef="#br0">86350 45113 452,'12'-6'2,"0"2"3,-1 2 2,-1 1 4,0 1 2,1 0 2,0 0 1,2 0 2,1 2 3,1 4 4,2 4 4,1 4 3,3 3 4,0 0 3,3 1 3,1 1 4,-1-1-2,-2-1-6,-2-1-5,-3-2-6,-2-2-6,-1 0-5,-2-2-7,-1 1-7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4"/>
    </inkml:context>
    <inkml:brush xml:id="br0">
      <inkml:brushProperty name="width" value="0.02632" units="cm"/>
      <inkml:brushProperty name="height" value="0.02632" units="cm"/>
      <inkml:brushProperty name="color" value="#F2385B"/>
    </inkml:brush>
  </inkml:definitions>
  <inkml:trace contextRef="#ctx0" brushRef="#br0">87850 44400 835,'24'0'57,"-3"0"-12,-3 0-12,-4 0-12,-1 0-13,-2 0-13,0 0-14,0 0-14,-2 0-8,-1 0-1,0 0-2,-1 0-1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4"/>
    </inkml:context>
    <inkml:brush xml:id="br0">
      <inkml:brushProperty name="width" value="0.0334" units="cm"/>
      <inkml:brushProperty name="height" value="0.0334" units="cm"/>
      <inkml:brushProperty name="color" value="#F2385B"/>
    </inkml:brush>
  </inkml:definitions>
  <inkml:trace contextRef="#ctx0" brushRef="#br0">88050 44221 658,'24'-32'123,"-1"2"-36,-4 2-37,-1 2-37,-3 0-21,0 2-8,-1 0-6,-1 1-7,-1 1-5,-1 2-2,-2 2-1,-2 1-2,-2 2 0,0 2 5,-3 3 2,-1 3 4,-1 2 8,1 5 11,1 4 12,1 3 12,0 4 9,-1 2 5,-1 3 6,0 2 6,-1 2 2,0-1 0,0 0 0,0 1-1,0-1-4,0 2-5,0 0-8,0 1-5,0-1-8,0-3-7,0-4-6,0-2-8,-1-6-14,0-6-19,-1-6-21,-1-7-20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4"/>
    </inkml:context>
    <inkml:brush xml:id="br0">
      <inkml:brushProperty name="width" value="0.0427" units="cm"/>
      <inkml:brushProperty name="height" value="0.0427" units="cm"/>
      <inkml:brushProperty name="color" value="#F2385B"/>
    </inkml:brush>
  </inkml:definitions>
  <inkml:trace contextRef="#ctx0" brushRef="#br0">88800 43802 515,'25'-18'24,"-3"5"2,-3 4 1,-1 3 2,-2 4 1,0 0 0,0 0 0,0 2 0,1 0-2,0 0-4,1 0-5,1 0-5,0 1-3,-2 1-1,-2 2-1,-1 2-1,-3 1-3,-1 2-5,-4 2-5,-1 1-5,-4 0-1,-5-2 1,-5-1 1,-5-2 3,-2 0 0,1 1 2,1 0 1,1 2 1,-2 0 2,-4 2 1,-4 2 3,-4 1 1,0 1 1,3-1 2,3-1 0,3-1 2,4 0 2,4-2 5,4 0 5,4 0 4,4-4 1,7-3-7,5-5-4,6-3-6,2-3-5,1-1-9,0 0-6,-1-1-8,0-2-7,-2 1-6,-1-2-7,-2 0-8,-2-1-2,-2 3 0,0 1-1,-3 2 1,-2 0 2,-3 1 5,-3 0 4,-4-1 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5"/>
    </inkml:context>
    <inkml:brush xml:id="br0">
      <inkml:brushProperty name="width" value="0.05782" units="cm"/>
      <inkml:brushProperty name="height" value="0.05782" units="cm"/>
      <inkml:brushProperty name="color" value="#F2385B"/>
    </inkml:brush>
  </inkml:definitions>
  <inkml:trace contextRef="#ctx0" brushRef="#br0">89250 43400 380,'0'13'9,"0"0"10,0 0 10,0 0 10,1 1 4,1 5-4,2 4-2,2 4-4,0 5-1,-1 5 0,-1 6-2,0 6 0,-1 4 1,-1 1 2,-1 1 2,-1 2 2,0-1-2,0-5-5,0-6-6,0-3-4,0-11-18,0-13-26,0-13-27,0-14-27,1-8-8,0 0 9,1-1 10,1-1 11,0 0 6,0 2 5,0 2 4,1 1 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5"/>
    </inkml:context>
    <inkml:brush xml:id="br0">
      <inkml:brushProperty name="width" value="0.02937" units="cm"/>
      <inkml:brushProperty name="height" value="0.02937" units="cm"/>
      <inkml:brushProperty name="color" value="#F2385B"/>
    </inkml:brush>
  </inkml:definitions>
  <inkml:trace contextRef="#ctx0" brushRef="#br0">90550 43621 748,'41'-7'2,"-8"2"3,-8 1 4,-8 0 3,-5 1 3,-2 1 2,-1 1 3,-1 1 3,-1-1 2,2 0 3,1-1 2,2-1 3,1 0-8,0 0-17,0-1-18,0 1-18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5"/>
    </inkml:context>
    <inkml:brush xml:id="br0">
      <inkml:brushProperty name="width" value="0.05352" units="cm"/>
      <inkml:brushProperty name="height" value="0.05352" units="cm"/>
      <inkml:brushProperty name="color" value="#F2385B"/>
    </inkml:brush>
  </inkml:definitions>
  <inkml:trace contextRef="#ctx0" brushRef="#br0">90964 43600 411,'-11'12'4,"1"0"11,4-1 9,1-1 10,2 0 2,0-1-4,-1 1-4,1 0-5,0 2 0,0 5 2,0 4 3,-1 6 2,2 4 3,0 5 1,0 5 1,2 5 2,0 1-2,0-5-5,0-4-5,0-4-5,3-5-5,5-6-3,6-7-5,6-6-4,3-7-4,2-6-5,2-7-5,1-6-6,0-3-4,0-1-2,-1 1-2,0 0-3,-3 0 0,0 2 2,-3 2 1,0 1 2,-4 2-7,-4 0-15,-4 1-15,-3 1-14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5"/>
    </inkml:context>
    <inkml:brush xml:id="br0">
      <inkml:brushProperty name="width" value="0.03876" units="cm"/>
      <inkml:brushProperty name="height" value="0.03876" units="cm"/>
      <inkml:brushProperty name="color" value="#F2385B"/>
    </inkml:brush>
  </inkml:definitions>
  <inkml:trace contextRef="#ctx0" brushRef="#br0">91175 43950 567,'-6'24'34,"0"-3"0,2-3 0,0-4 0,1 0-1,-2 3 0,0 2-1,-1 2-1,-1 2-1,-1 1-2,0 1-3,-1 0-2,-1 0-3,-1-2-3,-1-1-3,0-2-4,-1-4-10,0-8-21,0-6-19,0-8-20,1-5-9,3 1 2,2-2 2,3 0 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5"/>
    </inkml:context>
    <inkml:brush xml:id="br0">
      <inkml:brushProperty name="width" value="0.04018" units="cm"/>
      <inkml:brushProperty name="height" value="0.04018" units="cm"/>
      <inkml:brushProperty name="color" value="#F2385B"/>
    </inkml:brush>
  </inkml:definitions>
  <inkml:trace contextRef="#ctx0" brushRef="#br0">90850 44150 547,'19'0'17,"-1"2"14,-1 0 14,0 0 14,-1 3 4,2 2-7,0 2-7,1 3-7,-1 1-8,0 1-7,0 1-9,-2 1-7,0-1-11,1-1-10,-1-2-11,0-2-12,-1 0-11,0-2-13,-1 0-13,0-1-13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6"/>
    </inkml:context>
    <inkml:brush xml:id="br0">
      <inkml:brushProperty name="width" value="0.03378" units="cm"/>
      <inkml:brushProperty name="height" value="0.03378" units="cm"/>
      <inkml:brushProperty name="color" value="#F2385B"/>
    </inkml:brush>
  </inkml:definitions>
  <inkml:trace contextRef="#ctx0" brushRef="#br0">93050 45050 651,'0'41'141,"0"-9"-35,0-9-37,0-9-37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6"/>
    </inkml:context>
    <inkml:brush xml:id="br0">
      <inkml:brushProperty name="width" value="0.02234" units="cm"/>
      <inkml:brushProperty name="height" value="0.02234" units="cm"/>
      <inkml:brushProperty name="color" value="#F2385B"/>
    </inkml:brush>
  </inkml:definitions>
  <inkml:trace contextRef="#ctx0" brushRef="#br0">33850 29536 984,'18'-14'14,"-2"0"-12,-3-1-12,-2 0-11,-2-1-6,-2 1 2,-1 1-1,-2 1 2,-1 0 1,0 2 2,0 0 3,1 1 2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7"/>
    </inkml:context>
    <inkml:brush xml:id="br0">
      <inkml:brushProperty name="width" value="0.038" units="cm"/>
      <inkml:brushProperty name="height" value="0.038" units="cm"/>
      <inkml:brushProperty name="color" value="#F2385B"/>
    </inkml:brush>
  </inkml:definitions>
  <inkml:trace contextRef="#ctx0" brushRef="#br0">82100 47633 578,'14'-1'117,"1"-2"-24,2-1-23,1-1-22,3-2-16,2 1-6,2 0-8,3-1-6,0 2-7,-3 0-5,-2 3-8,-2 1-5,-2 1-10,-1-1-13,-1-1-13,0-1-12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7"/>
    </inkml:context>
    <inkml:brush xml:id="br0">
      <inkml:brushProperty name="width" value="0.03339" units="cm"/>
      <inkml:brushProperty name="height" value="0.03339" units="cm"/>
      <inkml:brushProperty name="color" value="#F2385B"/>
    </inkml:brush>
  </inkml:definitions>
  <inkml:trace contextRef="#ctx0" brushRef="#br0">82150 48122 658,'12'5'81,"0"-3"-12,-1-1-12,-1-3-11,2-3-11,6-1-9,6-4-9,6-1-8,1-2-8,-1 2-3,-2 0-6,-1 1-5,-4 1-4,-1 2-4,-5 1-6,-2 2-3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7"/>
    </inkml:context>
    <inkml:brush xml:id="br0">
      <inkml:brushProperty name="width" value="0.03544" units="cm"/>
      <inkml:brushProperty name="height" value="0.03544" units="cm"/>
      <inkml:brushProperty name="color" value="#F2385B"/>
    </inkml:brush>
  </inkml:definitions>
  <inkml:trace contextRef="#ctx0" brushRef="#br0">82000 48693 620,'14'10'48,"1"-4"-1,2-5-1,1-5-1,4-5-3,5-3-5,4-5-4,5-3-5,2-2-5,0 0-6,-2 2-7,0 0-7,-3 3-4,-5 2-5,-4 4-4,-6 3-5,-5 2-10,-6 2-16,-7 2-16,-7 1-17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7"/>
    </inkml:context>
    <inkml:brush xml:id="br0">
      <inkml:brushProperty name="width" value="0.03621" units="cm"/>
      <inkml:brushProperty name="height" value="0.03621" units="cm"/>
      <inkml:brushProperty name="color" value="#F2385B"/>
    </inkml:brush>
  </inkml:definitions>
  <inkml:trace contextRef="#ctx0" brushRef="#br0">82650 47750 607,'6'13'127,"-1"1"-30,0 1-31,-2 1-29,1-1-17,-1 0-4,0-1-2,0 0-3,0 0-6,1 4-10,-1 3-9,0 3-10,0 1-6,-1-3-4,-1-3-5,0-1-3,-2-4-3,0-1-3,-1-3-1,-1-2-3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8"/>
    </inkml:context>
    <inkml:brush xml:id="br0">
      <inkml:brushProperty name="width" value="0.04128" units="cm"/>
      <inkml:brushProperty name="height" value="0.04128" units="cm"/>
      <inkml:brushProperty name="color" value="#F2385B"/>
    </inkml:brush>
  </inkml:definitions>
  <inkml:trace contextRef="#ctx0" brushRef="#br0">82583 48750 532,'0'18'3,"0"-4"7,0-3 5,0-2 7,0-2 1,0 1-1,0 3-2,0 1-1,-1 2-1,-3 1-1,-2 2 0,-2 2 0,-2 0 1,-1 2-1,-1 0 1,0 1 1,-1 0 0,0-1 1,0 0-1,0-1 1,4-4 0,7-6 1,7-7-2,8-6 1,4-5-3,4-2-5,3-3-7,4-1-5,0-2-3,0 2-3,-1 2-2,-1 2-2,-1 1-2,-3 2-3,-3 1-2,-1 2-2,-4 0-11,-1 0-18,-3-1-18,-2-1-18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8"/>
    </inkml:context>
    <inkml:brush xml:id="br0">
      <inkml:brushProperty name="width" value="0.04515" units="cm"/>
      <inkml:brushProperty name="height" value="0.04515" units="cm"/>
      <inkml:brushProperty name="color" value="#F2385B"/>
    </inkml:brush>
  </inkml:definitions>
  <inkml:trace contextRef="#ctx0" brushRef="#br0">83500 49000 487,'0'12'5,"2"-2"11,0-1 12,0-1 10,2-1 6,0 2 2,2 1 1,0 2 2,1 3-2,0 4-4,2 4-5,0 4-3,0 1-7,-2-3-5,-1-2-7,-2-2-7,-1-3-15,0-1-25,0-2-26,1-1-24,-1-4-9,0-4 11,0-5 11,1-5 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8"/>
    </inkml:context>
    <inkml:brush xml:id="br0">
      <inkml:brushProperty name="width" value="0.0316" units="cm"/>
      <inkml:brushProperty name="height" value="0.0316" units="cm"/>
      <inkml:brushProperty name="color" value="#F2385B"/>
    </inkml:brush>
  </inkml:definitions>
  <inkml:trace contextRef="#ctx0" brushRef="#br0">84150 47778 696,'13'-1'63,"0"0"-12,0-1-14,-1-1-12,2-1-6,3-2 4,2-1 3,2-2 3,2 0-6,1 0-15,0 2-16,2 0-15,-2 1-11,-3 2-7,-4 2-8,-2 1-6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8"/>
    </inkml:context>
    <inkml:brush xml:id="br0">
      <inkml:brushProperty name="width" value="0.04268" units="cm"/>
      <inkml:brushProperty name="height" value="0.04268" units="cm"/>
      <inkml:brushProperty name="color" value="#F2385B"/>
    </inkml:brush>
  </inkml:definitions>
  <inkml:trace contextRef="#ctx0" brushRef="#br0">84550 47200 515,'0'30'79,"0"-2"-13,0-4-14,0-3-12,1 1-8,0 4-2,1 6-1,1 4-3,0 3-1,0 1-5,0 1-2,1 0-4,-2 0-3,0-3 1,0-2-2,-2-3 1,-1-2-4,-1-2-5,-2-3-4,-2-2-5,-2-8-5,-5-11-6,-3-13-4,-5-12-7,0-5 2,4-1 5,2 0 6,4 0 7,2 1 5,2 0 4,1 2 4,2 0 4,2 1 2,1 3 0,2 3 0,1 2-1,2 2-2,2 1-4,1 2-4,2 2-3,2 1-3,2 1-4,3 0-2,2 2-4,1-1-7,-1 1-11,-1 0-13,0 0-12,-3 0-1,-1-1 8,-3 1 10,-2 0 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19"/>
    </inkml:context>
    <inkml:brush xml:id="br0">
      <inkml:brushProperty name="width" value="0.03412" units="cm"/>
      <inkml:brushProperty name="height" value="0.03412" units="cm"/>
      <inkml:brushProperty name="color" value="#F2385B"/>
    </inkml:brush>
  </inkml:definitions>
  <inkml:trace contextRef="#ctx0" brushRef="#br0">85789 46850 644,'-6'14'85,"2"2"-12,2 3-10,1 3-12,1 0-11,0-1-13,0 0-13,0-2-11,0-1-11,0-2-6,0-3-7,0-2-6,0-4-10,-2-7-11,0-7-11,0-6-11,0-2 2,4 0 14,2 1 16,5 1 16,1 0 10,1 1 9,0 2 9,2 0 7,-1 0 7,0 2 8,-1 0 5,-1 1 8,-1 1 0,1 1-5,0 1-5,0 0-5,-1 1-12,-1 3-18,0 0-19,-1 3-18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0"/>
    </inkml:context>
    <inkml:brush xml:id="br0">
      <inkml:brushProperty name="width" value="0.0453" units="cm"/>
      <inkml:brushProperty name="height" value="0.0453" units="cm"/>
      <inkml:brushProperty name="color" value="#F2385B"/>
    </inkml:brush>
  </inkml:definitions>
  <inkml:trace contextRef="#ctx0" brushRef="#br0">85530 47250 485,'-12'12'19,"3"-2"4,2-1 5,3-1 3,1-1 2,0 2-2,-1 1-1,1 2-3,0 3 0,1 2-2,1 4-2,1 3-1,0 2-1,0 1-1,0 1-2,0 1-2,0-2-5,0-3-12,0-3-9,0-3-12,0-7-12,1-11-14,1-10-13,1-10-15,0-6 1,-1 0 16,-1 0 14,0 1 17,0 0 9,2 3 5,3 2 5,3 3 5,0 2 5,1 2 7,0 3 7,-1 3 6,1 1 5,1 1 5,1 0 3,1 2 4,-1 1-1,-1 2-4,0 3-6,0 2-4,-2 2-5,-1-1-4,0 0-4,-1 1-3,-2 0-3,-1 2 0,-1 1-1,-2 2 0,-3 0-2,-3-1-5,-3-2-5,-3-2-4,-2-1-1,0-1 1,0 0 2,0-2 2,1 1 2,-1 0 0,0 2 2,0 0 2,0-1 1,2-1 3,0-1 2,1-2 4,3-2 2,6 0 3,5-1 5,6-1 3,3 0-1,2 0-3,-1-1-4,2 1-4,-1 0-4,-1 1-4,-2 1-4,-1 1-4,-2 0-5,1 0-5,-1 0-7,1 0-6,-2 1 0,-3 1 4,-3 2 6,-4 2 4,-3 1 4,-3 2 4,-3 1 4,-3 2 3,-3 1 4,0 0 5,-1 0 3,-1 0 5,-1-1 2,1 0 0,0-1 0,0-1 0,4-2 2,12-3 3,9-4 4,12-2 4,4-3-2,-2-1-8,-2 0-8,-1-1-7,-1 0-5,-1 0-4,-1-1-2,-1 1-3,-1 0-5,0 2-5,-1 2-5,-1 1-6,-2 2-1,-5 1 4,-3 2 3,-4 2 3,-4 1 5,-1 3 3,-1 3 3,-2 2 4,-2 1 4,-3 0 2,-2 0 3,-2 0 2,-3 1 3,-2 0-1,-2 1 1,-3 1-1,0-1 4,4-2 4,3-3 4,3-2 4,8-5 5,13-4 4,13-7 5,13-5 3,6-3-1,0 1-5,0-1-5,0 0-6,-1 0-4,-1 0-2,-2 0-4,-1 0-2,-2 1-3,-3 2-3,-3 1-4,-1 2-4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6"/>
    </inkml:context>
    <inkml:brush xml:id="br0">
      <inkml:brushProperty name="width" value="0.04342" units="cm"/>
      <inkml:brushProperty name="height" value="0.04342" units="cm"/>
      <inkml:brushProperty name="color" value="#F2385B"/>
    </inkml:brush>
  </inkml:definitions>
  <inkml:trace contextRef="#ctx0" brushRef="#br0">34600 28050 506,'0'13'46,"0"1"-3,0 1-4,0 1-2,0-1-3,0 0-4,0-1-2,0 0-4,1-2-4,3 0-5,2-1-4,2-1-5,2-2-5,1-2-4,1-2-4,0-3-5,1-2-5,0-3-6,0-2-5,0-2-7,-1-1 0,-1 0 2,-3 1 4,0 2 2,-2-1 4,2-1 4,1 0 3,0-1 4,0 0 4,0 1 3,-2 3 2,0 1 4,0 3 3,-1 3 4,1 5 2,-1 4 3,0 4 5,-1 2 6,0 4 5,-2 3 5,0 3 4,-1 1-2,-1 2 0,0 1-1,-1 1-1,1 1-2,1-1-1,1 0-1,0-2-4,-1-4-4,-1-4-5,0-3-4,-4-6-9,-4-2-13,-5-5-12,-5-4-13,-3-6-12,-2-5-10,-1-7-10,-2-7-11,1-1 2,6 5 15,4 3 14,5 4 15,3 3 9,-1-1 3,1 0 4,-1 1 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0"/>
    </inkml:context>
    <inkml:brush xml:id="br0">
      <inkml:brushProperty name="width" value="0.0552" units="cm"/>
      <inkml:brushProperty name="height" value="0.0552" units="cm"/>
      <inkml:brushProperty name="color" value="#F2385B"/>
    </inkml:brush>
  </inkml:definitions>
  <inkml:trace contextRef="#ctx0" brushRef="#br0">86450 48500 398,'0'25'77,"0"0"-10,0-2-10,0 1-9,0 2-7,2 7-4,0 8-4,0 7-3,2 6-2,-1 6 1,0 5 0,0 7 0,0 1-1,-1 0-4,-1-1-3,0-1-5,-1-6-8,0-12-15,0-12-15,0-13-13,0-10-9,1-9-3,1-8-3,1-9-2,0-5 2,-1 1 9,-1 1 8,0 1 9,-1 1 0,0-1-8,0 0-7,0 1-8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0"/>
    </inkml:context>
    <inkml:brush xml:id="br0">
      <inkml:brushProperty name="width" value="0.03335" units="cm"/>
      <inkml:brushProperty name="height" value="0.03335" units="cm"/>
      <inkml:brushProperty name="color" value="#F2385B"/>
    </inkml:brush>
  </inkml:definitions>
  <inkml:trace contextRef="#ctx0" brushRef="#br0">88050 47000 659,'11'14'135,"-3"1"-34,-3 2-35,-3 1-35,-2 2-23,0-1-12,0 0-11,0 1-11,0-2-11,0-2-13,0-3-11,0-2-11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1"/>
    </inkml:context>
    <inkml:brush xml:id="br0">
      <inkml:brushProperty name="width" value="0.03249" units="cm"/>
      <inkml:brushProperty name="height" value="0.03249" units="cm"/>
      <inkml:brushProperty name="color" value="#F2385B"/>
    </inkml:brush>
  </inkml:definitions>
  <inkml:trace contextRef="#ctx0" brushRef="#br0">88100 47526 677,'30'-6'115,"-4"0"-27,-4 2-29,-3 0-26,-4 2-18,0 0-6,-1 0-5,0 2-7,-2 0-9,0 0-14,-2 0-13,1 0-14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1"/>
    </inkml:context>
    <inkml:brush xml:id="br0">
      <inkml:brushProperty name="width" value="0.03371" units="cm"/>
      <inkml:brushProperty name="height" value="0.03371" units="cm"/>
      <inkml:brushProperty name="color" value="#F2385B"/>
    </inkml:brush>
  </inkml:definitions>
  <inkml:trace contextRef="#ctx0" brushRef="#br0">88191 47750 652,'-30'6'-5,"8"1"10,6-1 8,6 1 10,4 0 4,2 2 2,2 1 2,1 2 0,1 3 0,0 3-3,0 3-2,0 3-4,0 2-2,0-1-2,0 1-1,0 0-3,0 1-3,0 2-5,0 3-5,0 3-6,0-7-11,2-11-17,0-14-15,0-13-18,2-5-3,-1 1 9,0 2 8,0 2 10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1"/>
    </inkml:context>
    <inkml:brush xml:id="br0">
      <inkml:brushProperty name="width" value="0.04456" units="cm"/>
      <inkml:brushProperty name="height" value="0.04456" units="cm"/>
      <inkml:brushProperty name="color" value="#F2385B"/>
    </inkml:brush>
  </inkml:definitions>
  <inkml:trace contextRef="#ctx0" brushRef="#br0">88600 47850 493,'6'30'8,"1"-2"9,-1-4 8,1-3 8,-1 0 3,-1 3-2,-1 4-2,0 2-2,-1 3 0,-1 2 1,-1 1 2,0 2 3,-1 1-1,0-1-3,0 1-3,0 0-2,0-3-6,0-3-8,0-5-8,0-3-9,-2-7-18,-1-9-28,-3-8-29,-3-10-28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1"/>
    </inkml:context>
    <inkml:brush xml:id="br0">
      <inkml:brushProperty name="width" value="0.03588" units="cm"/>
      <inkml:brushProperty name="height" value="0.03588" units="cm"/>
      <inkml:brushProperty name="color" value="#F2385B"/>
    </inkml:brush>
  </inkml:definitions>
  <inkml:trace contextRef="#ctx0" brushRef="#br0">87950 48382 613,'30'0'158,"-4"0"-42,-4 0-42,-3 0-42,-4 0-25,0 0-12,-1 0-10,0 0-10,-2-1-12,0 0-14,-2-1-15,1-1-13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2"/>
    </inkml:context>
    <inkml:brush xml:id="br0">
      <inkml:brushProperty name="width" value="0.03212" units="cm"/>
      <inkml:brushProperty name="height" value="0.03212" units="cm"/>
      <inkml:brushProperty name="color" value="#F2385B"/>
    </inkml:brush>
  </inkml:definitions>
  <inkml:trace contextRef="#ctx0" brushRef="#br0">87850 48720 684,'25'5'124,"-2"-3"-31,-1-4-32,-2-3-32,-1-1-21,-2-1-9,-2 1-12,-1-1-9,-2 1-12,0 1-13,-2 1-12,1 0-12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2"/>
    </inkml:context>
    <inkml:brush xml:id="br0">
      <inkml:brushProperty name="width" value="0.02961" units="cm"/>
      <inkml:brushProperty name="height" value="0.02961" units="cm"/>
      <inkml:brushProperty name="color" value="#F2385B"/>
    </inkml:brush>
  </inkml:definitions>
  <inkml:trace contextRef="#ctx0" brushRef="#br0">87750 48956 742,'18'4'90,"-1"-3"-20,-2-5-20,-1-3-18,0-4-17,3-1-14,2-2-15,2-1-14,0-1-8,-2 0-1,-2 0-1,-3 0-2,-3 0 3,-1 3 5,-4 1 6,-1 1 5,-2 2 2,0 0 1,0 2 0,1 0-1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4"/>
    </inkml:context>
    <inkml:brush xml:id="br0">
      <inkml:brushProperty name="width" value="0.02973" units="cm"/>
      <inkml:brushProperty name="height" value="0.02973" units="cm"/>
      <inkml:brushProperty name="color" value="#F2385B"/>
    </inkml:brush>
  </inkml:definitions>
  <inkml:trace contextRef="#ctx0" brushRef="#br0">94900 46000 740,'18'18'56,"-2"-1"-4,-3-2-5,-2-1-5,-2 0-9,1 1-12,0 2-12,-1 2-13,0-1-7,0-3-3,-1-1-2,-2-3-3,0-2-7,0-1-12,-2 0-11,0-1-12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4"/>
    </inkml:context>
    <inkml:brush xml:id="br0">
      <inkml:brushProperty name="width" value="0.04292" units="cm"/>
      <inkml:brushProperty name="height" value="0.04292" units="cm"/>
      <inkml:brushProperty name="color" value="#F2385B"/>
    </inkml:brush>
  </inkml:definitions>
  <inkml:trace contextRef="#ctx0" brushRef="#br0">95127 46150 512,'-19'18'5,"4"-2"8,1-3 10,4-2 9,-1-1 4,-1 1-1,-2 1-1,-1 0-1,-1 0-1,0-1 1,0-3-2,0 0 1,0-2-2,3-1-4,1-1-4,1 0-3,4-2-3,6-4-3,5-3-2,7-3-3,3-1-4,4-1-7,3 0-7,3 1-5,1 0-6,0 1-5,-2 3-4,0 1-6,-1 1-1,-2 1 2,-1 1 1,-2 0 2,-3 1-3,-1-1-5,-3-1-5,-2-1-7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6"/>
    </inkml:context>
    <inkml:brush xml:id="br0">
      <inkml:brushProperty name="width" value="0.0399" units="cm"/>
      <inkml:brushProperty name="height" value="0.0399" units="cm"/>
      <inkml:brushProperty name="color" value="#F2385B"/>
    </inkml:brush>
  </inkml:definitions>
  <inkml:trace contextRef="#ctx0" brushRef="#br0">34800 28900 551,'36'36'68,"-6"-4"-2,-5-6-2,-6-4-1,-4-3-6,0-2-7,-1-2-6,0-1-8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4"/>
    </inkml:context>
    <inkml:brush xml:id="br0">
      <inkml:brushProperty name="width" value="0.0477" units="cm"/>
      <inkml:brushProperty name="height" value="0.0477" units="cm"/>
      <inkml:brushProperty name="color" value="#F2385B"/>
    </inkml:brush>
  </inkml:definitions>
  <inkml:trace contextRef="#ctx0" brushRef="#br0">95345 45450 461,'0'30'12,"0"-4"7,0-4 6,0-3 6,0-1 3,0 5 1,0 5 0,0 6 0,0 2-1,1 3-2,1 2-3,1 4-3,0 0 0,-1 1 0,-1 1 1,0 1 1,-1-3-2,0-8-3,0-7-4,0-7-3,-1-8-16,-2-10-30,-1-10-30,-1-10-29,-1-3-5,2 2 17,1 3 19,3 2 19,-1 1 9,0-1 0,-1 0 1,-1-2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5"/>
    </inkml:context>
    <inkml:brush xml:id="br0">
      <inkml:brushProperty name="width" value="0.03467" units="cm"/>
      <inkml:brushProperty name="height" value="0.03467" units="cm"/>
      <inkml:brushProperty name="color" value="#F2385B"/>
    </inkml:brush>
  </inkml:definitions>
  <inkml:trace contextRef="#ctx0" brushRef="#br0">94959 46300 634,'-6'24'0,"2"-1"0,2-4 0,1-1 0,1-4 3,0-1 7,0-3 7,0-2 7,-1 0 4,0 5 2,-1 3 2,-1 5 2,1 0-1,0-4-5,0-2-5,2-4-5,-1 1-2,0 4 1,-1 3 1,0 5 0,-2 1-5,-1-2-9,0-1-12,-1-2-9,0-4-9,1-9-6,0-8-8,2-8-6,0-3-1,1 2 8,1 1 7,0 2 7,1 0 2,-1-1-3,-1-1-2,-1 0-4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5"/>
    </inkml:context>
    <inkml:brush xml:id="br0">
      <inkml:brushProperty name="width" value="0.03186" units="cm"/>
      <inkml:brushProperty name="height" value="0.03186" units="cm"/>
      <inkml:brushProperty name="color" value="#F2385B"/>
    </inkml:brush>
  </inkml:definitions>
  <inkml:trace contextRef="#ctx0" brushRef="#br0">95200 46450 690,'36'7'7,"-6"2"16,-5 2 15,-6 1 14,-4 1 4,0 1-10,-1 1-9,0 1-10,-2-1-10,-3 0-11,-2-1-9,-3 0-11,-2-3-14,-4-3-15,-3-3-17,-3-3-16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5"/>
    </inkml:context>
    <inkml:brush xml:id="br0">
      <inkml:brushProperty name="width" value="0.04389" units="cm"/>
      <inkml:brushProperty name="height" value="0.04389" units="cm"/>
      <inkml:brushProperty name="color" value="#F2385B"/>
    </inkml:brush>
  </inkml:definitions>
  <inkml:trace contextRef="#ctx0" brushRef="#br0">95189 46800 501,'-6'36'30,"1"-4"2,0-6 1,2-4 0,-1-2 1,0 3-1,-2 3 0,0 2-1,-1 1-1,0 1-2,-2 1-1,0 1-2,0-1 0,0-1-2,2-2 1,0-1-2,2-6-4,5-11-12,4-11-9,3-9-11,4-6-4,1 3 1,1 0 1,3 3 1,-1 1 1,0 2 2,0 1 0,-2 2 2,0 1 1,1 0 2,1-1 1,1 1 2,-1 1-2,-1 3-4,-2 1-5,-1 4-5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5"/>
    </inkml:context>
    <inkml:brush xml:id="br0">
      <inkml:brushProperty name="width" value="0.03345" units="cm"/>
      <inkml:brushProperty name="height" value="0.03345" units="cm"/>
      <inkml:brushProperty name="color" value="#F2385B"/>
    </inkml:brush>
  </inkml:definitions>
  <inkml:trace contextRef="#ctx0" brushRef="#br0">95589 47200 657,'0'35'36,"0"-7"-1,0-8-3,0-6-2,0-5-2,1-1-5,1 0-3,1-1-3,0 2-2,-1 4 1,-1 6 1,0 4 1,-1 3-1,0 0-2,0 0-4,0 0-2,0-2-5,0-3-9,0-4-7,0-2-9,-2-4-8,-1-3-10,-3-3-10,-3-3-9,0-3-2,0-2 8,2-1 8,0-1 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5"/>
    </inkml:context>
    <inkml:brush xml:id="br0">
      <inkml:brushProperty name="width" value="0.02676" units="cm"/>
      <inkml:brushProperty name="height" value="0.02676" units="cm"/>
      <inkml:brushProperty name="color" value="#F2385B"/>
    </inkml:brush>
  </inkml:definitions>
  <inkml:trace contextRef="#ctx0" brushRef="#br0">94900 47316 822,'7'-12'63,"2"4"-13,2 4-16,1 2-14,1 2-11,1-2-7,1 0-8,1 0-6,-1-2-6,0-1-1,-1 0-2,-1-1-3,-1-1 0,-1 0-1,-2-2-1,-2 0 1,-1 0-1,1 0 0,-1 2 1,1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6"/>
    </inkml:context>
    <inkml:brush xml:id="br0">
      <inkml:brushProperty name="width" value="0.04079" units="cm"/>
      <inkml:brushProperty name="height" value="0.04079" units="cm"/>
      <inkml:brushProperty name="color" value="#F2385B"/>
    </inkml:brush>
  </inkml:definitions>
  <inkml:trace contextRef="#ctx0" brushRef="#br0">95990 46200 539,'0'18'4,"-2"-2"10,0-3 8,0-2 9,-2-1 4,1 1-1,0 0-1,0 2-1,0 0-3,1 1-3,1 1-3,0 1-4,2-1-2,1 0-1,3-1-1,0 0-2,2-3-1,2-3-2,2-3-2,1-4-1,1-2-5,1-1-4,1-2-5,1-1-4,0-3-9,2-2-10,0-3-12,1-1-9,-1-1-4,-3 2 7,-1 3 5,-3 3 6,-2 0 5,-1 2 5,0 1 5,-1 0 4,-2 2 8,-1 2 9,-1 3 9,-2 3 10,-2 2 8,-2 6 4,-1 5 6,-1 4 6,-3 4 1,0 4 0,-3 3 0,-1 3-1,-2 0-2,-1 0-4,-2-3-5,-1-1-5,-1-3-5,-1-5-6,1-5-5,0-5-6,-1-5-7,1-5-10,0-7-10,-1-4-9,3-3-6,2 0-1,4 1-1,3 2-1,1-2-3,1-1-3,-1-1-3,1-2-4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8:26"/>
    </inkml:context>
    <inkml:brush xml:id="br0">
      <inkml:brushProperty name="width" value="0.05466" units="cm"/>
      <inkml:brushProperty name="height" value="0.05466" units="cm"/>
      <inkml:brushProperty name="color" value="#F2385B"/>
    </inkml:brush>
  </inkml:definitions>
  <inkml:trace contextRef="#ctx0" brushRef="#br0">96200 47200 402,'26'43'9,"0"-2"17,-1-4 19,1-3 17,-1-2 8,0 2 1,-1 0 0,-1 1 0,-2-2-7,-2-3-14,-2-5-14,-3-3-14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22"/>
    </inkml:context>
    <inkml:brush xml:id="br0">
      <inkml:brushProperty name="width" value="0.03267" units="cm"/>
      <inkml:brushProperty name="height" value="0.03267" units="cm"/>
      <inkml:brushProperty name="color" value="#F2385B"/>
    </inkml:brush>
  </inkml:definitions>
  <inkml:trace contextRef="#ctx0" brushRef="#br0">88150 46800 673,'5'-5'61,"1"1"-15,0 2-14,0 0-15,1 0-8,1 1-2,1 0-2,1 0-2,-1 0-2,0 0 0,-1 0-2,-1 1-1,-1 0 0,1 0 1,1 0 1,-1 0 1,1 0 1,-1 0 0,0 0 0,0 0 2,-2 1 0,0-1 0,-2 2 2,-1 0-1,-1 1 2,0 1 1,1 0 2,-1 1 1,0 0-1,0-1 0,-1 1-1,1-1-1,-2 0 0,1 0-1,-1 1 0,0 0 0,0 0-1,-1 1-1,1 0-1,0 0-1,0 0-3,0 1-1,0-1-4,1 1-2,0-1-3,0-1-4,0 0-4,0 0-3,0-2-6,0 1-10,0 0-9,0 0-9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22"/>
    </inkml:context>
    <inkml:brush xml:id="br0">
      <inkml:brushProperty name="width" value="0.02722" units="cm"/>
      <inkml:brushProperty name="height" value="0.02722" units="cm"/>
      <inkml:brushProperty name="color" value="#F2385B"/>
    </inkml:brush>
  </inkml:definitions>
  <inkml:trace contextRef="#ctx0" brushRef="#br0">88129 47102 808,'6'0'71,"0"-1"-17,2 0-16,0 0-17,2 0-14,0 0-8,2 0-10,0-1-9,0 1-2,-3 0 2,-3 1 5,-2 0 2,-1 0-2,0-1-12,0 0-10,1 0-10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9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75600 38800 1000,'0'12'-76,"2"-3"27,0-2 27,1-2 26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7"/>
    </inkml:context>
    <inkml:brush xml:id="br0">
      <inkml:brushProperty name="width" value="0.03788" units="cm"/>
      <inkml:brushProperty name="height" value="0.03788" units="cm"/>
      <inkml:brushProperty name="color" value="#F2385B"/>
    </inkml:brush>
  </inkml:definitions>
  <inkml:trace contextRef="#ctx0" brushRef="#br0">36303 28250 580,'-7'13'6,"1"0"10,0 0 12,-1 0 10,1-2 4,-1 0-3,1-2-3,-1-2-3,1 0-4,-1 1-4,1 0-3,0 1-4,0-1-9,3-6-10,3-4-12,2-6-12,2-1-4,0 1 3,1 0 2,1 1 3,1 1 1,-1 1 0,1 0 1,-1 2 1,0 2 3,-1 6 8,0 6 8,-1 6 7,-1 4 7,0 5 6,0 3 7,0 5 6,0 1 2,-1 2 0,-1 0-1,0 2 0,-1-3-6,0-2-8,0-3-8,0-4-9,0-5-12,1-10-16,1-8-17,1-9-17,0-5-3,-1 0 9,-1 0 9,0 1 9,-1-1 4,0 1-1,0-1-3,0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26"/>
    </inkml:context>
    <inkml:brush xml:id="br0">
      <inkml:brushProperty name="width" value="0.03769" units="cm"/>
      <inkml:brushProperty name="height" value="0.03769" units="cm"/>
      <inkml:brushProperty name="color" value="#F2385B"/>
    </inkml:brush>
  </inkml:definitions>
  <inkml:trace contextRef="#ctx0" brushRef="#br0">87350 47609 583,'8'-3'24,"2"1"-2,1-1-4,1 0-2,2 1-1,2-2-1,1 1 1,3-1 0,1 0 0,0 1 1,0-1 2,1 0 1,0 0 0,1 1-1,1 0 0,0 0 0,0 0-1,-2 1-1,-1-1-1,0 0-1,-3 1-1,-2-1-2,-2-1 0,-1 0-1,-2 1-2,-3 1-2,-1 0-2,-2 2-2,0-1 0,3 0-1,2-2 1,3 0 0,1-1 0,-1 1-1,-2 0-2,0 0-1,-1 1-1,-1 0 0,-1 1-1,-1 1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27"/>
    </inkml:context>
    <inkml:brush xml:id="br0">
      <inkml:brushProperty name="width" value="0.03335" units="cm"/>
      <inkml:brushProperty name="height" value="0.03335" units="cm"/>
      <inkml:brushProperty name="color" value="#F2385B"/>
    </inkml:brush>
  </inkml:definitions>
  <inkml:trace contextRef="#ctx0" brushRef="#br0">88889 48075 659,'1'-7'20,"1"1"4,2 2 5,2 1 5,1 0 1,0 1-4,1 0-3,1 1-3,0 0-4,2 0-5,0 0-5,2 1-4,-1 0-3,-1 0-1,-1-1 1,-2 0-1,0 0-2,0 0-3,-1 0-2,1 1-4,-1 1 1,-2 3 4,-2 1 5,-2 3 5,-2 1 1,-1 1 1,-1 0 0,-2 0-1,-1 0 0,0 1-1,-1 0-2,-2 0-1,0 1-2,0-1-5,0 1-5,0 0-3,0-1-4,0 0 0,0-1-2,0-1-1,0-1 0,2-1 1,1-2 0,2-2 1,0-1-4,0-3-8,0-1-9,0-2-9,1-1 0,0 1 9,1 0 8,0 1 7,1 1 6,-1-1 2,1-1 2,0 1 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27"/>
    </inkml:context>
    <inkml:brush xml:id="br0">
      <inkml:brushProperty name="width" value="0.03736" units="cm"/>
      <inkml:brushProperty name="height" value="0.03736" units="cm"/>
      <inkml:brushProperty name="color" value="#F2385B"/>
    </inkml:brush>
  </inkml:definitions>
  <inkml:trace contextRef="#ctx0" brushRef="#br0">88950 48179 588,'10'8'55,"0"1"-4,-1 0-3,1 1-4,-1 1-3,1 0-5,1 0-4,0 0-5,0 0-4,0 0-3,-1-1-4,-1-1-4,0 0-6,-1-2-8,-1-1-9,0-2-10,-1 0-12,-1-2-17,0-1-18,0 0-18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28"/>
    </inkml:context>
    <inkml:brush xml:id="br0">
      <inkml:brushProperty name="width" value="0.03732" units="cm"/>
      <inkml:brushProperty name="height" value="0.03732" units="cm"/>
      <inkml:brushProperty name="color" value="#F2385B"/>
    </inkml:brush>
  </inkml:definitions>
  <inkml:trace contextRef="#ctx0" brushRef="#br0">90529 46900 589,'2'5'-1,"2"2"-4,-1-1-2,1 2-3,0 0 5,0 3 13,1 2 13,0 1 12,0 2 6,-1 3-2,1 1-3,-1 2-3,-1 2-2,0-1-1,-2 1-1,0 1-2,-2-1-2,1-2-3,-1 0-2,0-3-2,0-1-3,0-3-1,-1-2-1,1-4-2,-1-2-4,1 0-9,-1-1-6,-1 0-9,1-3-3,-1-1 0,0-4 1,1-1 0,-1-4-1,-1-2-5,0-2-5,-1-4-3,0-1-3,0-1 1,0-2 0,-1-1 0,2 0 4,-1 0 4,1 1 6,0 1 5,0 1 5,1 3 3,1 2 5,0 3 3,1 3 6,0 2 5,-1 4 6,1 2 6,-1 4 3,0 1 0,-1 4 0,0 2 0,-1 1 0,-1 0 0,1 1 1,-2 1-1,1-1-1,0 0-3,0-2-3,0 1-3,0-3-5,1 0-4,0-2-6,2-2-4,-1-2-8,1-2-7,0-3-9,1-3-9,0 0-2,1-2 0,1 2 2,1-1 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29"/>
    </inkml:context>
    <inkml:brush xml:id="br0">
      <inkml:brushProperty name="width" value="0.03745" units="cm"/>
      <inkml:brushProperty name="height" value="0.03745" units="cm"/>
      <inkml:brushProperty name="color" value="#F2385B"/>
    </inkml:brush>
  </inkml:definitions>
  <inkml:trace contextRef="#ctx0" brushRef="#br0">90970 47479 587,'31'15'-11,"-4"-3"15,-5-1 14,-4-2 16,-3-1 7,-3 0 0,0 0 0,-2 1 0,-2 0-2,0-2-4,-1 0-3,-2-1-3,0-1-5,0-1-5,0 1-6,1-1-5,-1 0-4,0-1-4,0 0-2,0 0-3,1-1-14,-1 0-25,0-2-25,0 1-26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29"/>
    </inkml:context>
    <inkml:brush xml:id="br0">
      <inkml:brushProperty name="width" value="0.0399" units="cm"/>
      <inkml:brushProperty name="height" value="0.0399" units="cm"/>
      <inkml:brushProperty name="color" value="#F2385B"/>
    </inkml:brush>
  </inkml:definitions>
  <inkml:trace contextRef="#ctx0" brushRef="#br0">92449 46579 551,'-12'0'0,"2"0"0,3 0 0,3 0 0,0 0 0,0 0-2,1 0 1,1 0-2,-1 1 0,-1-1 0,0 2-1,-1 0 0,0 1 0,1-1 3,0 0 2,2-1 2,-2 1 2,0 0 3,-2 2 2,-1 1 2,0 0 1,1 0 3,0 0 0,2 1 3,0-2 0,1 1 0,1-2 0,1 0 0,0 0-1,1-1-2,1 1-2,1-1-3,1 1-1,1 2 0,0 1-1,1 1 1,-1 1 0,1 2 3,-2 2 1,0 2 1,0 0 1,-2 0-1,0 1-1,-1 0-1,0 0-1,0-3-2,0-2-1,0-3-2,0 1 0,0 4 1,0 2 0,0 4 2,0-1-2,0-3-3,0-3-2,0-4-4,0-1-1,0 4 0,-1 4-1,0 2-1,0 0-3,0-2-6,0-3-6,1-3-7,0-4-8,2-6-15,1-4-12,0-6-14,0-1 1,0 0 14,-2 3 14,0 0 14,-1 1 9,0 2 6,0 0 5,0 2 4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29"/>
    </inkml:context>
    <inkml:brush xml:id="br0">
      <inkml:brushProperty name="width" value="0.04275" units="cm"/>
      <inkml:brushProperty name="height" value="0.04275" units="cm"/>
      <inkml:brushProperty name="color" value="#F2385B"/>
    </inkml:brush>
  </inkml:definitions>
  <inkml:trace contextRef="#ctx0" brushRef="#br0">92510 47132 514,'5'-21'-15,"-1"4"5,1 4 5,-1 5 6,0 2 6,1 1 5,0 2 5,2 1 7,-1 1 1,2 0-3,0-1-2,0 1-3,1 0-2,0-1-2,-1 1 0,0 0-1,0 0-2,-2-1 0,0 1 0,0 0-1,-1 0-2,-1 0-3,1 0-2,-1 1-3,-1 1 2,0 1 4,-2 2 4,0 2 6,-1 1 1,0 1 1,0 1 0,0 1 0,0 0 0,0 0 1,0 0-1,0 1 0,0 1 1,0 3-1,0 3-1,0 4 1,0 0-3,0-2-4,1-1-3,0-3-5,1-2-6,-1-2-8,1-2-8,1-2-7,-1-3-9,0-2-10,0-4-9,-1-1-11,0-2-1,0 0 7,-2 1 9,0-1 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30"/>
    </inkml:context>
    <inkml:brush xml:id="br0">
      <inkml:brushProperty name="width" value="0.02644" units="cm"/>
      <inkml:brushProperty name="height" value="0.02644" units="cm"/>
      <inkml:brushProperty name="color" value="#F2385B"/>
    </inkml:brush>
  </inkml:definitions>
  <inkml:trace contextRef="#ctx0" brushRef="#br0">92525 47400 832,'-1'5'4,"2"-1"8,2-1 9,2 0 7,3-1 3,0-1-5,3 0-4,1-2-5,1-1-10,0 1-17,0-1-16,0-1-17,-2 1-6,-1 0 3,-4 0 3,-2 1 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30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92629 47602 1000,'1'5'-2,"1"-2"-4,1-1-3,2-1-3,0-2 0,2-1 4,0-1 6,2-2 4,-1 0 1,-1 1-2,-2-1-3,-2 2-3,1-3-2,3-3-5,3-4-5,3-3-3,0-2-2,-3 3 2,-1 2 0,-3 1 1,-1 3 3,-1 0 3,0 1 4,-1 1 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30"/>
    </inkml:context>
    <inkml:brush xml:id="br0">
      <inkml:brushProperty name="width" value="0.04363" units="cm"/>
      <inkml:brushProperty name="height" value="0.04363" units="cm"/>
      <inkml:brushProperty name="color" value="#F2385B"/>
    </inkml:brush>
  </inkml:definitions>
  <inkml:trace contextRef="#ctx0" brushRef="#br0">93310 46560 504,'0'5'-2,"0"-1"-3,0-1-3,0 0-3,0 0 2,0 0 9,0 0 7,0 1 9,0 0 2,1-1-3,-1 0-2,2 0-3,-1 0-3,2-1-3,1 1-3,0-1-3,2 1-1,0-2 2,1 0 1,0-1 1,1 0 1,0 0 0,1-1 1,0 0-1,0 0 0,0-1 0,0 0-1,0-1 0,0 1 0,-2 0 0,0 1 0,-2 1 0,0 0-1,1 0 0,-1 0-2,0 0-1,0 0 0,-1 1 1,-1-1 1,0 2 0,0-1 2,-2 2 4,0-1 2,0 2 4,-1 0 1,0 2 3,0 0 2,0 1 1,0 0 0,0 0-1,0-2-2,0-1-3,0 2 2,0 2 2,0 3 2,0 3 4,-1 2 0,1 1 1,-1 2-1,0 1 1,0 1-2,0 0-2,1 0-2,-1 1-2,1-1-2,0-1-1,0-1-1,0-2-2,0-1-2,0-3-3,0-2-3,0-2-2,0-2-9,-3-4-13,-1-1-13,-2-4-13,0-1-4,0-2 5,-1-2 6,1-1 5,0 0 4,2 1 2,0 1 3,2 2 2,1-1 0,-2 1-1,0-1-1,0 0-2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7"/>
    </inkml:context>
    <inkml:brush xml:id="br0">
      <inkml:brushProperty name="width" value="0.02753" units="cm"/>
      <inkml:brushProperty name="height" value="0.02753" units="cm"/>
      <inkml:brushProperty name="color" value="#F2385B"/>
    </inkml:brush>
  </inkml:definitions>
  <inkml:trace contextRef="#ctx0" brushRef="#br0">36700 28295 799,'24'0'5,"-1"0"10,-4 0 10,-1 0 11,-2 0 1,0 0-7,0 0-7,0 0-6,0-1-8,0 0-6,0-1-6,0-1-7,-1 0-6,-1 1-8,-2 1-7,-1 1-8,-2-1-2,-1 0 1,0-1 1,-1-1 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30"/>
    </inkml:context>
    <inkml:brush xml:id="br0">
      <inkml:brushProperty name="width" value="0.03223" units="cm"/>
      <inkml:brushProperty name="height" value="0.03223" units="cm"/>
      <inkml:brushProperty name="color" value="#F2385B"/>
    </inkml:brush>
  </inkml:definitions>
  <inkml:trace contextRef="#ctx0" brushRef="#br0">93310 47100 682,'18'14'23,"-3"0"6,0-3 4,-1-1 6,-1-1 1,0 1-3,0-1-2,0 2-4,-1-2-5,0 0-9,-2-2-9,0-1-10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2"/>
    </inkml:context>
    <inkml:brush xml:id="br0">
      <inkml:brushProperty name="width" value="0.03995" units="cm"/>
      <inkml:brushProperty name="height" value="0.03995" units="cm"/>
      <inkml:brushProperty name="color" value="#F2385B"/>
    </inkml:brush>
  </inkml:definitions>
  <inkml:trace contextRef="#ctx0" brushRef="#br0">70335 62758 550,'14'-1'127,"0"1"-29,-1-1-27,0-1-30,0 0-15,1 0-2,1 1-3,1-1-3,0 0-4,0 0-6,-1 0-6,-1 0-6,0 0-9,0 1-13,-2-1-12,-1 0-12,-1 0-8,-2 0-3,-2-1-3,-1-1-2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3"/>
    </inkml:context>
    <inkml:brush xml:id="br0">
      <inkml:brushProperty name="width" value="0.04412" units="cm"/>
      <inkml:brushProperty name="height" value="0.04412" units="cm"/>
      <inkml:brushProperty name="color" value="#F2385B"/>
    </inkml:brush>
  </inkml:definitions>
  <inkml:trace contextRef="#ctx0" brushRef="#br0">70611 62301 498,'-6'1'3,"2"0"8,1 1 5,2 1 8,1 2 3,0 2 0,0 2 1,0 3-1,1 2 1,2 3 1,1 4 1,2 2 0,1 2 0,-1-1-5,-1-1-3,-1-1-4,-1-2-2,-1-4-3,0-3-2,-2-4-3,1 0 0,-1 4 1,1 3 1,1 4 0,0-1 0,-1-2-2,-1-5-2,1-3-2,-1 0-2,0 3 1,0 3 0,0 3 1,-1 1-3,0-4-3,-1-3-3,-2-3-5,-1-4-8,-1-3-15,-4-4-13,-1-3-15,-2-4-1,0 0 9,-1-3 11,-1-2 9,1 0 8,0-2 5,-1 1 3,1-1 5,0 1 3,2 1 2,2 2 2,2 2 1,2 2 8,4 2 12,3 2 14,2 1 14,4 1 0,2 2-10,2 0-11,2 2-11,2-1-8,1 0-9,1-2-8,0 0-9,1-1-4,-1-1-4,-1 0-2,-1 0-4,-2-1 1,-3 1 2,-2-1 3,-3 1 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3"/>
    </inkml:context>
    <inkml:brush xml:id="br0">
      <inkml:brushProperty name="width" value="0.05352" units="cm"/>
      <inkml:brushProperty name="height" value="0.05352" units="cm"/>
      <inkml:brushProperty name="color" value="#F2385B"/>
    </inkml:brush>
  </inkml:definitions>
  <inkml:trace contextRef="#ctx0" brushRef="#br0">72059 62217 411,'0'7'2,"0"-1"6,-2-1 6,1-1 5,-1 0 5,1 3 6,0 2 5,1 3 5,1 2 2,0 2-3,1 2-2,1 3-2,1 1-3,-1 3-3,-1 1-2,0 2-4,0 1 0,-1-1-1,-1 1 0,1 0 1,-1-1-3,0-2-2,0-1-4,0-3-3,-1-4-18,0-7-32,-1-7-32,-1-8-32,-1-3-4,1 0 22,1 1 22,0 1 24,0-1 11,-1 0 1,0 0 2,0-2 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3"/>
    </inkml:context>
    <inkml:brush xml:id="br0">
      <inkml:brushProperty name="width" value="0.03806" units="cm"/>
      <inkml:brushProperty name="height" value="0.03806" units="cm"/>
      <inkml:brushProperty name="color" value="#F2385B"/>
    </inkml:brush>
  </inkml:definitions>
  <inkml:trace contextRef="#ctx0" brushRef="#br0">71603 62777 578,'-5'1'13,"3"0"28,4 1 28,3 1 27,3 1-1,3-1-29,0-1-31,3 0-28,0 0-21,-2-1-11,-1 0-9,-1-1-10,-2 0-9,0 1-4,-1 0-4,-1 1-6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3"/>
    </inkml:context>
    <inkml:brush xml:id="br0">
      <inkml:brushProperty name="width" value="0.02634" units="cm"/>
      <inkml:brushProperty name="height" value="0.02634" units="cm"/>
      <inkml:brushProperty name="color" value="#F2385B"/>
    </inkml:brush>
  </inkml:definitions>
  <inkml:trace contextRef="#ctx0" brushRef="#br0">71428 63142 835,'1'10'6,"1"-4"10,1-2 8,2-2 10,1-2-1,1 0-7,2 0-9,1 0-8,1-1-10,-1 0-10,0-1-11,-1-2-10,-1 1-5,0 0 2,-1 1 2,-1 0 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4"/>
    </inkml:context>
    <inkml:brush xml:id="br0">
      <inkml:brushProperty name="width" value="0.02765" units="cm"/>
      <inkml:brushProperty name="height" value="0.02765" units="cm"/>
      <inkml:brushProperty name="color" value="#F2385B"/>
    </inkml:brush>
  </inkml:definitions>
  <inkml:trace contextRef="#ctx0" brushRef="#br0">71400 63454 795,'4'10'37,"0"-4"-3,1-2-3,0-2-3,2-2-4,1 0-4,2 0-5,1 0-4,2-1-7,0 0-7,-1-1-9,1-1-8,-1-1-4,0 0 0,-2-1 0,-1-1 0,0 2-2,-2-1-6,-1 2-4,-2 1-5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4"/>
    </inkml:context>
    <inkml:brush xml:id="br0">
      <inkml:brushProperty name="width" value="0.05304" units="cm"/>
      <inkml:brushProperty name="height" value="0.05304" units="cm"/>
      <inkml:brushProperty name="color" value="#F2385B"/>
    </inkml:brush>
  </inkml:definitions>
  <inkml:trace contextRef="#ctx0" brushRef="#br0">72382 62273 414,'4'19'98,"0"1"-20,1 1-19,0 2-19,0 2-10,0 2 0,-1 4-1,0 2-1,-1 1 0,0 1 0,0 1 0,-1-1 1,0 0-3,0-2-4,-1-2-6,1-3-5,0-3-6,-1-3-6,-1-4-8,1-4-7,-1-4-11,0-4-15,0-6-14,0-5-15,0-2-5,0 0 4,0 2 5,0-1 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4"/>
    </inkml:context>
    <inkml:brush xml:id="br0">
      <inkml:brushProperty name="width" value="0.04286" units="cm"/>
      <inkml:brushProperty name="height" value="0.04286" units="cm"/>
      <inkml:brushProperty name="color" value="#F2385B"/>
    </inkml:brush>
  </inkml:definitions>
  <inkml:trace contextRef="#ctx0" brushRef="#br0">72521 62672 513,'7'-3'78,"0"1"-7,-1 1-6,-1 0-7,1 1-6,0 0-7,0 0-6,1 0-6,1 1-8,-1 0-10,0 1-9,1 1-11,-2 1-6,1-1-1,-1 1-2,0 0-1,-1-1-12,0 2-22,-1-1-22,0 2-23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4"/>
    </inkml:context>
    <inkml:brush xml:id="br0">
      <inkml:brushProperty name="width" value="0.03595" units="cm"/>
      <inkml:brushProperty name="height" value="0.03595" units="cm"/>
      <inkml:brushProperty name="color" value="#F2385B"/>
    </inkml:brush>
  </inkml:definitions>
  <inkml:trace contextRef="#ctx0" brushRef="#br0">72550 63142 611,'7'6'9,"-1"-1"16,1-2 18,-2-2 16,1-1 4,1 0-11,0 0-9,2 0-10,0 0-8,-1 0-7,0 0-5,-1 0-7,0 0-11,0 0-15,-1 0-15,0 0-14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8"/>
    </inkml:context>
    <inkml:brush xml:id="br0">
      <inkml:brushProperty name="width" value="0.04263" units="cm"/>
      <inkml:brushProperty name="height" value="0.04263" units="cm"/>
      <inkml:brushProperty name="color" value="#F2385B"/>
    </inkml:brush>
  </inkml:definitions>
  <inkml:trace contextRef="#ctx0" brushRef="#br0">37286 28200 516,'-12'12'36,"3"-2"-3,2-1-3,3-1-3,0-2-3,0 2-5,-2 1-5,1 0-4,-2 0-3,2 1-2,1 0 0,0-1-2,2 2 5,1 1 13,2 2 10,1 1 13,1 0 1,1 0-8,-1 0-8,0-2-8,0 0-7,-1 0-4,-1 0-3,0-1-4,-1 2-2,1 0-3,1 1-1,1 0-2,-1 1-2,1-1 1,-2-1-1,-1-1 0,0 0-1,0 0 0,0 0-2,0 0-1,0-4-9,0-5-19,0-8-17,0-5-18,0-3-2,-1 1 15,-2 2 15,1 2 15,-1 0 8,0 0 2,-1-2 1,1 0 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4"/>
    </inkml:context>
    <inkml:brush xml:id="br0">
      <inkml:brushProperty name="width" value="0.03638" units="cm"/>
      <inkml:brushProperty name="height" value="0.03638" units="cm"/>
      <inkml:brushProperty name="color" value="#F2385B"/>
    </inkml:brush>
  </inkml:definitions>
  <inkml:trace contextRef="#ctx0" brushRef="#br0">72578 63577 604,'8'6'71,"1"0"-4,2-2-2,1-2-4,0-1-8,1 0-14,-1-2-12,1 0-15,0-1-11,0-1-13,-1 0-12,1 0-12,-1 0-3,-2 0 6,0 0 4,-2 1 7,-2 0-4,-1 0-9,-1-2-11,-1 1-10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5"/>
    </inkml:context>
    <inkml:brush xml:id="br0">
      <inkml:brushProperty name="width" value="0.03401" units="cm"/>
      <inkml:brushProperty name="height" value="0.03401" units="cm"/>
      <inkml:brushProperty name="color" value="#F2385B"/>
    </inkml:brush>
  </inkml:definitions>
  <inkml:trace contextRef="#ctx0" brushRef="#br0">73699 61712 646,'4'10'8,"0"-1"13,1-1 16,0-2 14,1-1 4,0 0-6,2-1-5,1 0-7,0-1-8,0 0-12,0 0-12,0-1-10,-1-1-7,0 1 1,-1 0-1,-1 0 0,-1 0-10,0 0-18,-1 1-18,0 1-20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5"/>
    </inkml:context>
    <inkml:brush xml:id="br0">
      <inkml:brushProperty name="width" value="0.03195" units="cm"/>
      <inkml:brushProperty name="height" value="0.03195" units="cm"/>
      <inkml:brushProperty name="color" value="#F2385B"/>
    </inkml:brush>
  </inkml:definitions>
  <inkml:trace contextRef="#ctx0" brushRef="#br0">73418 62133 688,'13'6'3,"-3"-1"6,-2-3 6,-3-1 7,1 0 4,3 0 5,3 1 5,5 2 4,1-1-1,1-1-7,0-1-5,0 0-6,1-2-11,-3 0-12,0-1-14,-2-1-14,-2-1-7,-1 2 0,-4 1-1,-1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5"/>
    </inkml:context>
    <inkml:brush xml:id="br0">
      <inkml:brushProperty name="width" value="0.03773" units="cm"/>
      <inkml:brushProperty name="height" value="0.03773" units="cm"/>
      <inkml:brushProperty name="color" value="#F2385B"/>
    </inkml:brush>
  </inkml:definitions>
  <inkml:trace contextRef="#ctx0" brushRef="#br0">73707 62301 583,'-10'18'2,"2"-1"5,1 0 5,3-1 5,0 2 6,2 2 7,1 1 7,0 4 6,1 0 2,0 2-4,0 0-3,0 2-4,0 0-5,1-1-6,0 1-5,1 0-6,0-1-6,-1-3-9,-1-2-8,1-1-7,-1-6-14,0-5-18,2-7-19,-1-7-18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6"/>
    </inkml:context>
    <inkml:brush xml:id="br0">
      <inkml:brushProperty name="width" value="0.0364" units="cm"/>
      <inkml:brushProperty name="height" value="0.0364" units="cm"/>
      <inkml:brushProperty name="color" value="#F2385B"/>
    </inkml:brush>
  </inkml:definitions>
  <inkml:trace contextRef="#ctx0" brushRef="#br0">73932 62525 604,'15'3'4,"-2"0"9,-1 0 8,-1-1 9,0 0 3,0 1-4,-1 1-2,1 1-3,0 1-4,-1-1-6,0 1-6,-1-1-6,-1 0-6,-1 0-7,-1-1-6,-2 0-6,-2 0-3,-5-2 1,-3 1 1,-5-1 1,-2 0 3,0 0 4,-1 0 4,0-1 5,0 1 4,0 0 2,1 0 2,0 0 4,1-1 2,2 1 2,2 0 3,2 0 2,3-1 4,5 0 4,5 0 5,5-1 4,2 0 0,0 0-5,-1 0-5,0 0-5,0 0-4,-1-1-5,1 0-2,-1 0-4,1-1-4,-2 1-3,0 0-3,-2 1-4,-3 1-2,-5 4 2,-5 1-1,-6 4 2,-3 0 2,-1 0 7,-1-2 5,-1 0 7,0-1 3,1-1 2,1-1 2,1-1 1,1-1 1,1 1-2,2-1 0,1 1 0,4-1-2,6-2-2,5 0-1,6-2-2,4-1-1,1-1-1,0 0 0,2 0-1,-1 0-1,0-1-4,-2 2-4,0 0-4,-2 0-1,-1 0-1,-3 1-1,0-1-1,-3 0-6,1 0-12,-1 0-12,-1 1-12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6"/>
    </inkml:context>
    <inkml:brush xml:id="br0">
      <inkml:brushProperty name="width" value="0.04146" units="cm"/>
      <inkml:brushProperty name="height" value="0.04146" units="cm"/>
      <inkml:brushProperty name="color" value="#F2385B"/>
    </inkml:brush>
  </inkml:definitions>
  <inkml:trace contextRef="#ctx0" brushRef="#br0">74080 63226 530,'0'27'4,"0"-5"8,0-5 7,0-3 8,0-2 6,0 2 2,2 2 4,-1 3 2,1 1 0,-1-2-4,-1 0-5,1-2-4,-2 0-4,1-2-4,-1-1-3,-1-1-5,-1-3-1,-2-1-1,-2-3-1,-3-2 0,-1-2-3,-2-2-3,-2-2-3,0-1-4,-1-3-5,0-2-8,1-2-8,0-2-7,2-2-7,1 0-5,2 0-6,2-1-5,2 0 0,0 3 3,2 3 5,2 1 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6"/>
    </inkml:context>
    <inkml:brush xml:id="br0">
      <inkml:brushProperty name="width" value="0.0303" units="cm"/>
      <inkml:brushProperty name="height" value="0.0303" units="cm"/>
      <inkml:brushProperty name="color" value="#F2385B"/>
    </inkml:brush>
  </inkml:definitions>
  <inkml:trace contextRef="#ctx0" brushRef="#br0">75632 62749 726,'17'10'9,"-2"-3"20,-3-1 19,-2-3 19,0-1-2,-2 0-25,0 1-24,-1 1-25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6"/>
    </inkml:context>
    <inkml:brush xml:id="br0">
      <inkml:brushProperty name="width" value="0.03054" units="cm"/>
      <inkml:brushProperty name="height" value="0.03054" units="cm"/>
      <inkml:brushProperty name="color" value="#F2385B"/>
    </inkml:brush>
  </inkml:definitions>
  <inkml:trace contextRef="#ctx0" brushRef="#br0">75548 63226 720,'4'7'5,"2"-1"10,1-2 11,1 1 10,2-2 5,0 1-2,0-1-1,0 1-1,1-1-9,0 0-14,0 0-13,0-1-16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7"/>
    </inkml:context>
    <inkml:brush xml:id="br0">
      <inkml:brushProperty name="width" value="0.02886" units="cm"/>
      <inkml:brushProperty name="height" value="0.02886" units="cm"/>
      <inkml:brushProperty name="color" value="#F2385B"/>
    </inkml:brush>
  </inkml:definitions>
  <inkml:trace contextRef="#ctx0" brushRef="#br0">76921 62666 762,'21'3'102,"-1"-2"-28,-2-2-29,-1-2-28,-1-1-21,-2 1-12,-1-1-12,-2 1-12,-1-1-7,-1 0 0,-1 1 0,-2-1-2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7"/>
    </inkml:context>
    <inkml:brush xml:id="br0">
      <inkml:brushProperty name="width" value="0.03617" units="cm"/>
      <inkml:brushProperty name="height" value="0.03617" units="cm"/>
      <inkml:brushProperty name="color" value="#F2385B"/>
    </inkml:brush>
  </inkml:definitions>
  <inkml:trace contextRef="#ctx0" brushRef="#br0">77264 62301 608,'-3'24'9,"1"-2"7,1-2 8,0-3 8,1 0 3,0 3-2,0 2-1,0 2-2,1 2-2,-1-1-2,1 2-2,1 0-3,-1-1-2,1-2-1,0-1 0,0-3-2,1-3-5,1-9-12,3-7-9,1-8-12,0-6-5,1-2-1,-1-4-1,-1-3-1,0 0-5,-1 4-9,-1 4-8,-1 3-10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8"/>
    </inkml:context>
    <inkml:brush xml:id="br0">
      <inkml:brushProperty name="width" value="0.0392" units="cm"/>
      <inkml:brushProperty name="height" value="0.0392" units="cm"/>
      <inkml:brushProperty name="color" value="#F2385B"/>
    </inkml:brush>
  </inkml:definitions>
  <inkml:trace contextRef="#ctx0" brushRef="#br0">37300 28700 561,'24'0'32,"-5"0"-2,-3 0 0,-4 0-1,-3 0-2,1 0-6,0 0-4,-1 0-5,1 0-4,0 0-1,-1 0-3,1 0-3,-1 0 0,1 0-1,0 0 0,0 0 0,-2 1 3,0 3 8,-3 2 6,-1 2 7,-1 2 2,-1 1-5,-1 1-4,0 0-5,-1 1-2,0 0 0,0 0-1,0 0 0,0 0-1,0 3 1,0 1 0,0 1 0,0 1-1,0-1-3,0-1-2,0 0-4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7"/>
    </inkml:context>
    <inkml:brush xml:id="br0">
      <inkml:brushProperty name="width" value="0.04545" units="cm"/>
      <inkml:brushProperty name="height" value="0.04545" units="cm"/>
      <inkml:brushProperty name="color" value="#F2385B"/>
    </inkml:brush>
  </inkml:definitions>
  <inkml:trace contextRef="#ctx0" brushRef="#br0">77747 61965 484,'-20'17'3,"4"-3"9,3-1 7,4-3 7,2-2 2,2-1-3,0-1-4,1-2-4,1-1-6,2-2-7,2-2-8,2-2-7,0 0-3,2-1 0,-1 1 3,2-1 1,-1 1 2,0 1 1,1 0 3,-1 2 2,1 0 2,-2 2 2,0 0 3,0 1 2,0 2 3,0 3 3,-1 4 1,1 3 3,-1 3 3,-1 3 4,-1 5 3,0 2 3,-1 4 2,0 2 0,0 3 0,0 1 0,0 1-1,0-3-5,0-2-3,0-2-4,-1-4-4,1-6-4,-1-6-3,-1-6-4,0-1-3,1 3-4,-1 3-2,0 3-3,1-2-9,1-9-16,1-9-14,3-8-15,-1-4-5,-1-1 6,-1 1 7,0-1 6,-1 1 5,0 1 5,0 1 4,0 1 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8"/>
    </inkml:context>
    <inkml:brush xml:id="br0">
      <inkml:brushProperty name="width" value="0.0316" units="cm"/>
      <inkml:brushProperty name="height" value="0.0316" units="cm"/>
      <inkml:brushProperty name="color" value="#F2385B"/>
    </inkml:brush>
  </inkml:definitions>
  <inkml:trace contextRef="#ctx0" brushRef="#br0">78435 61684 696,'13'7'72,"-1"-1"-9,-2-1-10,-1-1-11,-3 0-8,1 0-11,-1 1-10,0 0-10,-1 0-6,1-1-6,-1-1-5,1 0-4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8"/>
    </inkml:context>
    <inkml:brush xml:id="br0">
      <inkml:brushProperty name="width" value="0.03537" units="cm"/>
      <inkml:brushProperty name="height" value="0.03537" units="cm"/>
      <inkml:brushProperty name="color" value="#F2385B"/>
    </inkml:brush>
  </inkml:definitions>
  <inkml:trace contextRef="#ctx0" brushRef="#br0">78099 62260 621,'24'3'114,"-1"-2"-23,-2-2-25,-2-2-24,-1 0-15,-1 0-7,0 0-7,-1 1-8,0 0-7,-4 1-9,-1 0-9,-3 1-8,-2 1-11,-1 1-12,-2 1-11,-2 2-13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8"/>
    </inkml:context>
    <inkml:brush xml:id="br0">
      <inkml:brushProperty name="width" value="0.03109" units="cm"/>
      <inkml:brushProperty name="height" value="0.03109" units="cm"/>
      <inkml:brushProperty name="color" value="#F2385B"/>
    </inkml:brush>
  </inkml:definitions>
  <inkml:trace contextRef="#ctx0" brushRef="#br0">78155 62763 707,'1'10'85,"2"-2"-23,3-3-23,2-2-22,2-2-9,4 0 4,2-2 5,2 0 4,1-1-2,0-1-8,-2-2-10,0 1-7,-2-2-9,-3 2-4,-2 1-6,-3 1-5,-2 0-6,0-1-5,-1 1-5,0-2-6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8"/>
    </inkml:context>
    <inkml:brush xml:id="br0">
      <inkml:brushProperty name="width" value="0.03918" units="cm"/>
      <inkml:brushProperty name="height" value="0.03918" units="cm"/>
      <inkml:brushProperty name="color" value="#F2385B"/>
    </inkml:brush>
  </inkml:definitions>
  <inkml:trace contextRef="#ctx0" brushRef="#br0">78666 62413 561,'-3'17'26,"1"-2"0,0-1 2,2-2 2,0 0-1,0 2 0,0 2 0,0 3-2,0 2 1,1 0 0,0 3 0,1 0 0,-1 2-2,1-1-3,0 0-3,0 0-3,-1-1-5,1-3-8,0-4-6,0-3-8,0-3-13,0-6-19,-1-3-19,1-5-18,0-3-3,-1 2 13,0-1 13,-1 2 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8"/>
    </inkml:context>
    <inkml:brush xml:id="br0">
      <inkml:brushProperty name="width" value="0.03397" units="cm"/>
      <inkml:brushProperty name="height" value="0.03397" units="cm"/>
      <inkml:brushProperty name="color" value="#F2385B"/>
    </inkml:brush>
  </inkml:definitions>
  <inkml:trace contextRef="#ctx0" brushRef="#br0">78323 63226 647,'21'6'119,"-3"0"-27,-2-2-27,-2-2-27,-2 0-18,1-1-7,-1-1-7,1 1-8,-1-1-5,-1 0-2,-2 0-3,-1 0-4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9"/>
    </inkml:context>
    <inkml:brush xml:id="br0">
      <inkml:brushProperty name="width" value="0.0376" units="cm"/>
      <inkml:brushProperty name="height" value="0.0376" units="cm"/>
      <inkml:brushProperty name="color" value="#F2385B"/>
    </inkml:brush>
  </inkml:definitions>
  <inkml:trace contextRef="#ctx0" brushRef="#br0">78210 63780 585,'2'6'55,"2"-1"-3,2-2-5,4-2-4,2-2-5,2 1-4,2-1-5,3-1-5,0 0-3,-1-1-2,-2 1-2,0-2-3,-3 1-2,-2 0-5,-2 0-4,-3 1-5,1 0-5,1 0-6,2 0-6,1 1-6,2-1-4,-2 1-4,-1 0-2,0 1-4,-2 0-3,0 1-4,-1 0-4,-1 1-3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9"/>
    </inkml:context>
    <inkml:brush xml:id="br0">
      <inkml:brushProperty name="width" value="0.03091" units="cm"/>
      <inkml:brushProperty name="height" value="0.03091" units="cm"/>
      <inkml:brushProperty name="color" value="#F2385B"/>
    </inkml:brush>
  </inkml:definitions>
  <inkml:trace contextRef="#ctx0" brushRef="#br0">79303 62308 711,'15'7'98,"1"-3"-24,1-1-25,0-2-25,2-2-12,0 0-1,1-1-1,1-2-1,0 1-8,-2 0-11,-2 1-13,-1 0-12,-2 0-7,-2 1-2,-1 0 0,-1 1-3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9"/>
    </inkml:context>
    <inkml:brush xml:id="br0">
      <inkml:brushProperty name="width" value="0.04214" units="cm"/>
      <inkml:brushProperty name="height" value="0.04214" units="cm"/>
      <inkml:brushProperty name="color" value="#F2385B"/>
    </inkml:brush>
  </inkml:definitions>
  <inkml:trace contextRef="#ctx0" brushRef="#br0">79964 61825 522,'0'7'2,"-1"0"4,0 1 5,0-1 4,-1 2 4,3 4 6,0 3 5,2 4 5,1 2 1,0 2-3,1 1-5,0 1-3,0-1-4,-2-4-2,-1-4-3,-1-4-2,-1 0-1,2 4 0,0 4 1,1 4 1,1-1 0,-2-4-3,-1-6-2,0-4-1,-1 0-2,0 4 1,1 4 0,1 5 0,0 0-1,-1-4-4,0-5-3,-1-5-2,-2-4-5,-3-6-3,-5-5-4,-2-6-5,-2-4-1,3-1-1,0-2 0,3-1 0,2-1 0,1 2 3,1 2 2,1 1 3,2 3 2,0 1 2,0 2 3,1 2 2,1 1-2,4-1-3,3-1-4,3 1-5,3-1-2,0 1-1,2 1 0,2 2-1,0-1-1,2-1-2,2-1-3,1 0-2,-2-1 1,-4 2 6,-5 2 5,-5 0 5,-1 2 3,0-1 1,1 1 1,0-1 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49"/>
    </inkml:context>
    <inkml:brush xml:id="br0">
      <inkml:brushProperty name="width" value="0.04717" units="cm"/>
      <inkml:brushProperty name="height" value="0.04717" units="cm"/>
      <inkml:brushProperty name="color" value="#F2385B"/>
    </inkml:brush>
  </inkml:definitions>
  <inkml:trace contextRef="#ctx0" brushRef="#br0">81413 61881 466,'-3'7'30,"1"0"2,0 1-1,2-1 2,0 2-1,1 4 0,0 5 0,1 3 0,0 4 0,0 4 0,1 2 1,0 3-1,1 2 0,-1 0-4,1-1-2,-1-1-4,1-1-3,-2-3-6,-1-4-5,0-3-6,-2-6-15,0-10-27,-2-10-27,0-10-27,0-4-5,0 3 16,1 2 15,0 4 17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8"/>
    </inkml:context>
    <inkml:brush xml:id="br0">
      <inkml:brushProperty name="width" value="0.03498" units="cm"/>
      <inkml:brushProperty name="height" value="0.03498" units="cm"/>
      <inkml:brushProperty name="color" value="#F2385B"/>
    </inkml:brush>
  </inkml:definitions>
  <inkml:trace contextRef="#ctx0" brushRef="#br0">37500 28900 628,'7'17'68,"3"-5"5,3-5 4,2-4 5,0-4-22,0 0-49,-1-1-48,0-1-50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0"/>
    </inkml:context>
    <inkml:brush xml:id="br0">
      <inkml:brushProperty name="width" value="0.03432" units="cm"/>
      <inkml:brushProperty name="height" value="0.03432" units="cm"/>
      <inkml:brushProperty name="color" value="#F2385B"/>
    </inkml:brush>
  </inkml:definitions>
  <inkml:trace contextRef="#ctx0" brushRef="#br0">80789 62217 640,'11'13'119,"0"-1"-33,1-4-33,1-1-33,0-2-20,0-1-5,1-1-7,0-1-6,0 0-5,-2-1-1,-1 0-1,-1-1-3,-4 0-2,-4 0-1,-6 0-1,-4 0-3,-3 1 5,0 1 9,-1 3 9,-1 1 10,0 1 7,0 1 3,-1-1 3,0 0 4,0 0 2,2 1 1,1-1 1,1 0 1,3 0 4,3-1 6,4-1 7,4-1 6,2-1 1,2-1-8,2 0-7,2-2-7,0 0-6,0-1-6,0 0-4,-1 0-7,-1-1-4,1 0-6,-2 0-5,1 0-5,-4 2-3,-3 3 3,-6 3 1,-3 3 2,-4 2 3,-1 1 5,-2 0 4,0 0 6,-2 0 2,1 0 1,0-2-1,-1 0 2,1-2-1,2 1 0,1-1 0,1-1 1,3 0-2,5-2 1,4-1-1,5-2-1,2 0 0,-2-1-1,0-1-2,-1 1 0,1-2-2,2 0-5,3-1-4,3-1-5,1-1-4,-1 0-4,-1-1-6,-1-1-4,-1 2 0,-3-1 6,-2 2 6,-2 1 6,-2 0 3,1 0 0,-1 1-1,1-1 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0"/>
    </inkml:context>
    <inkml:brush xml:id="br0">
      <inkml:brushProperty name="width" value="0.05405" units="cm"/>
      <inkml:brushProperty name="height" value="0.05405" units="cm"/>
      <inkml:brushProperty name="color" value="#F2385B"/>
    </inkml:brush>
  </inkml:definitions>
  <inkml:trace contextRef="#ctx0" brushRef="#br0">82154 61825 406,'-4'7'3,"1"-1"5,1 1 5,0-2 5,1 2 4,0 2 4,2 4 3,0 2 3,1 3 2,1 5-3,1 5-2,1 4-2,0 3 1,-1 2 3,0 2 5,-2 1 3,-1 1 1,2-3-6,-2-2-5,1-3-4,0-3-5,-1-6-5,-1-7-4,1-5-5,-1 0-2,0 4-2,0 6-1,0 4 0,0 1-2,0-5 0,0-5 0,0-3 0,0-7-12,0-7-24,0-7-24,0-8-24,0-3-5,0 1 14,0 0 13,0 1 13,0 0 8,0 2 6,0 1 4,0 1 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1"/>
    </inkml:context>
    <inkml:brush xml:id="br0">
      <inkml:brushProperty name="width" value="0.03617" units="cm"/>
      <inkml:brushProperty name="height" value="0.03617" units="cm"/>
      <inkml:brushProperty name="color" value="#F2385B"/>
    </inkml:brush>
  </inkml:definitions>
  <inkml:trace contextRef="#ctx0" brushRef="#br0">82162 61993 608,'7'10'26,"0"-2"-2,1-2-3,-1-1-3,1-1 0,1 0 2,2 1 3,1 0 3,0 0-2,2-1-4,0-1-5,0-1-5,0 0-5,0-1-7,-1 0-7,0-1-8,-1 0-3,-2-1-1,0 0-2,-2-1-1,-3 1-1,-4-1 1,-4 2 0,-4 0 0,-2 0 4,-2 3 5,0 2 7,-1 1 6,-1 1 3,1 0 0,1-1 1,0-1 0,1 1 2,2-2 1,1 1 2,3-2 2,0 2 2,-1-1 5,-1 2 4,-1 1 4,1 0 4,0 0 2,3-1 2,0-1 3,2 0-1,3-1-5,2 0-3,2-2-5,2 0-3,2-1-4,2-1-4,1 0-2,1 0-4,1 0 0,-2 0-1,0 0-2,-1 0-2,1 0-6,-1-1-4,1-1-6,-2 1-4,-1 1-4,-3 2-4,-3 0-3,-1 2 0,-4 1 7,-2-1 7,-3 1 6,-2 2 6,-3 0 4,-1 2 4,-4 1 5,0 1 3,0-1 1,-1 0 2,1-1 0,1 0 1,2 0 1,1 0 0,2 0 1,2-1 0,1 0 0,3-1 0,1-1-1,2-1-1,2-1-2,2-1-3,1-1-2,3 0-2,1-1-2,2-1-1,2 1-2,0-2-3,2 0-1,0-1-3,0-1-2,0-2-7,2 1-14,-1-2-13,1-1-12,0 0-4,-1 0 6,-1 1 6,-1 1 5,-1-1 6,-3 2 6,0-1 4,-3 2 6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1"/>
    </inkml:context>
    <inkml:brush xml:id="br0">
      <inkml:brushProperty name="width" value="0.03948" units="cm"/>
      <inkml:brushProperty name="height" value="0.03948" units="cm"/>
      <inkml:brushProperty name="color" value="#F2385B"/>
    </inkml:brush>
  </inkml:definitions>
  <inkml:trace contextRef="#ctx0" brushRef="#br0">83646 60956 557,'4'17'13,"3"-3"-1,1-3-1,2-3-1,1 0-1,0-1 0,1 0 0,1 0 1,-2 1-1,-1 0 0,-2 0-1,-1 1 0,-3-1-3,0 1-3,-2-1-5,-1-1-3,-2 0-3,-1 1-4,-2-1-3,0 0-4,-3 0-1,-1 0-2,-1-1 0,-3-1-1,-2 1 2,-1-1 6,-2 1 5,-2-1 6,-1 0 4,0 0 3,0-1 4,0 0 3,1-1 2,3 0 3,2-2 1,2-1 1,5 0 6,8 0 9,7 0 9,8 0 8,4 0 1,1-1-8,2 0-9,0 0-8,0-1-6,1-1-4,1 0-4,0 0-3,-1-1-5,-1 1-4,-2 1-4,-2 0-5,-3 0-3,-2 1-2,-3-1-1,-2 0-2,-3 1-6,-3 1-12,-2 1-12,-4 3-12,-1-1 1,-2 1 13,-1-1 14,-1 1 13,0-1 8,1-1 2,1 0 4,2-2 2,-1 0 1,-3 1 1,-2 0 1,-3 1 0,-2 0 1,-1-1-1,-1 1 1,0 0 0,-1 0 2,2 2 6,2 1 4,0 2 5,2 2 5,2 3 3,1 3 5,1 3 4,1 5 2,2 6 2,1 5 2,2 6 1,0 4-1,-1 1-3,0 0-4,0 2-4,-2-1-2,1 1-5,-2-2-2,-1 1-5,1-4-2,-1-6-1,2-5-3,2-7-1,-1-4-3,1-5-2,1-3-5,0-5-2,0-3-11,2-3-19,0-4-18,2-2-19,0-3-6,0 0 9,1 0 8,1-1 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2"/>
    </inkml:context>
    <inkml:brush xml:id="br0">
      <inkml:brushProperty name="width" value="0.04385" units="cm"/>
      <inkml:brushProperty name="height" value="0.04385" units="cm"/>
      <inkml:brushProperty name="color" value="#F2385B"/>
    </inkml:brush>
  </inkml:definitions>
  <inkml:trace contextRef="#ctx0" brushRef="#br0">84143 62189 501,'11'6'17,"0"-1"0,0-3 0,-1-1-2,1 0 1,0-1-1,0 1-1,-1 1 0,1 0-1,-3-1-3,0-1-1,-2 1-2,-2 0-2,-1 1-2,-2 3-3,-2 1-2,-2 1-2,-3 0-1,-2 1 0,-4-1-2,-1 0-1,-2 1 0,-1 1-1,-1-1-1,-1 1 0,0 0 1,0-2-1,0 1 1,1-1 1,2-2 3,3 0 3,2-1 3,3 0 3,2-1 3,4-1 4,3 0 3,3-1 0,5-1-1,2-1-2,4-2-3,2-1-1,0-1 0,0-1-2,1-1 0,-2 0-2,-1 1-1,-2 1 0,0 1-2,-2 1-1,-2 1-1,0 1 0,-3 0-2,-2 2 1,-4 3 1,-5 1 1,-5 3 0,-2 1 2,-2 0 1,-1 0 0,-2 0 1,0 0 0,1-1-1,-1 0 1,2 0-2,0-1 1,3-2 0,1 0 1,1-1 0,1 0 1,-2 1 3,-1 1 1,-3 1 2,3-1 3,6-1 2,7-3 4,5 0 3,5-3 1,3-1-3,3-2-1,2 0-3,2-2-1,-1 1-1,1-1-1,0 1-1,-2 0-2,0 0-4,-2 1-3,-1 0-3,-2 1-3,-1 0-3,-2 0-4,-2 1-4,-3 0-11,-5 0-21,-4-1-22,-5-1-20,-2 1-1,0 0 20,0 0 20,0 2 19,0-1 14,1 1 6,2 0 8,0 1 7,1 1 6,1 2 6,1 1 6,0 2 5,2 3 3,0 1 0,0 3 0,1 2-1,0 3 0,2 2-1,2 3-2,1 3-2,0 1-1,0-1-1,-1 0-3,0-1-1,-1-1-1,-1-4-2,0-4-1,-2-3-1,-1-4 0,-2 0 1,-1-3 1,-3-2 2,0-1 0,-2-4-4,0-2-1,-2-3-3,0-2-6,-1-3-10,-1-2-8,-1-2-10,0 0-3,3 1 3,0 1 4,3 1 3,2 2-8,0 0-18,1 2-20,1 0-19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7"/>
    </inkml:context>
    <inkml:brush xml:id="br0">
      <inkml:brushProperty name="width" value="0.02661" units="cm"/>
      <inkml:brushProperty name="height" value="0.02661" units="cm"/>
      <inkml:brushProperty name="color" value="#F2385B"/>
    </inkml:brush>
  </inkml:definitions>
  <inkml:trace contextRef="#ctx0" brushRef="#br0">85789 63399 826,'-8'8'48,"3"0"-7,1-1-8,3 0-6,1 1-10,-2 2-9,0 4-11,-2 1-10,0 1-11,0-3-11,1-2-12,1-3-12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8"/>
    </inkml:context>
    <inkml:brush xml:id="br0">
      <inkml:brushProperty name="width" value="0.0322" units="cm"/>
      <inkml:brushProperty name="height" value="0.0322" units="cm"/>
      <inkml:brushProperty name="color" value="#F2385B"/>
    </inkml:brush>
  </inkml:definitions>
  <inkml:trace contextRef="#ctx0" brushRef="#br0">86347 61796 683,'12'4'30,"0"0"3,-2-1 3,-1-1 3,1 1-3,2 1-9,2 0-9,2 2-10,0 0-5,-2-1-3,-2-1-2,-3-2-2,-1 1-2,-1 0 1,-1 0 0,-1 1-1,-3 1 2,-2 2 0,-4 1 2,-3 2 1,-2 1 1,-2-1 0,-2-1 1,-1 0 1,-1 0 0,0 1 1,0 2 1,0 0 1,1 0 1,1-1 1,2-2 3,2-2 1,2-1 1,4 0 1,4-1 2,3-1 0,4 0-2,3-1-7,2-2-5,3 0-7,1-2-4,0 0-3,0-2-3,0-1-3,0 0-2,-1 0 1,-2 0-1,0-1 0,-2 1 1,-2 2 3,-1 0 3,-2 2 2,-2 1 5,-2 5 8,-3 3 7,-3 5 9,-2 0 2,0 1 0,-1-2-1,0 1 0,0-3-3,0-1-1,1-2-3,1-3-2,-2 1-2,-3 4 0,-1 4 0,-4 3-1,-1 2-1,0-1-1,0-2 0,0 0 0,0-2-4,1-2-5,0-3-6,1-1-5,1-2-6,1-3-2,2-2-4,2-2-3,1-3-4,2-3-3,2-3-4,1-4-4,1-1 2,0-1 9,0 0 9,0-1 9,0 1 5,-1 3 3,0 2 3,-1 4 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8"/>
    </inkml:context>
    <inkml:brush xml:id="br0">
      <inkml:brushProperty name="width" value="0.04199" units="cm"/>
      <inkml:brushProperty name="height" value="0.04199" units="cm"/>
      <inkml:brushProperty name="color" value="#F2385B"/>
    </inkml:brush>
  </inkml:definitions>
  <inkml:trace contextRef="#ctx0" brushRef="#br0">86333 62907 523,'1'-7'7,"1"5"8,2 4 10,2 5 8,2 2 5,2 3-2,4 2-1,1 2-1,4 2-1,1 0-2,3 0-1,1 2-2,2-2-2,-2-1-2,-1-2-2,-1-1-2,-1-2-4,-1 0-4,-2-2-4,0-1-4,-2-1-6,-2-2-6,-2-1-5,-2-3-6,-2 0-6,2 0-6,0-2-5,0 1-7,1-1-2,-2 0 1,-1 0 1,-1 0 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9"/>
    </inkml:context>
    <inkml:brush xml:id="br0">
      <inkml:brushProperty name="width" value="0.03152" units="cm"/>
      <inkml:brushProperty name="height" value="0.03152" units="cm"/>
      <inkml:brushProperty name="color" value="#F2385B"/>
    </inkml:brush>
  </inkml:definitions>
  <inkml:trace contextRef="#ctx0" brushRef="#br0">87168 61629 698,'8'0'16,"-1"0"-1,-1 0 0,-1 0 0,0 0 1,3 0 4,1 0 3,3 0 4,1 1-1,-1-1-7,-1 2-6,0-1-7,0 1-4,-1 0-3,-1-1-3,0-1-3,-1 0-1,0 0 1,-1 0 0,0 0 1,-1 1 2,-4 4 6,0 3 6,-4 4 5,1 0 3,-2 0 1,1 0 0,0-1 2,0 0-2,0 0-5,0 1-4,-1 1-5,2 0-4,-1-1-7,1-1-5,1 0-7,0 0-5,-1-2-5,0-1-4,-1-1-5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9"/>
    </inkml:context>
    <inkml:brush xml:id="br0">
      <inkml:brushProperty name="width" value="0.03115" units="cm"/>
      <inkml:brushProperty name="height" value="0.03115" units="cm"/>
      <inkml:brushProperty name="color" value="#F2385B"/>
    </inkml:brush>
  </inkml:definitions>
  <inkml:trace contextRef="#ctx0" brushRef="#br0">87201 62097 706,'28'3'100,"-3"0"-23,-5-3-24,-3-1-24,-2-2-14,-1 2-4,0 0-5,-1 1-4,0 0-4,-1 0-7,0 0-5,-1 0-6,-1 1-7,-2 0-10,-1 2-11,-2 1-9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8"/>
    </inkml:context>
    <inkml:brush xml:id="br0">
      <inkml:brushProperty name="width" value="0.03265" units="cm"/>
      <inkml:brushProperty name="height" value="0.03265" units="cm"/>
      <inkml:brushProperty name="color" value="#F2385B"/>
    </inkml:brush>
  </inkml:definitions>
  <inkml:trace contextRef="#ctx0" brushRef="#br0">37350 29250 673,'18'11'86,"-2"-3"-15,-3-3-13,-2-3-14,-1-2-12,-1 0-10,1 0-10,0 0-11,-1-1-9,1 0-9,0-1-9,-1-1-10,1 0-5,-2 0 1,0 0 0,-1-1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9"/>
    </inkml:context>
    <inkml:brush xml:id="br0">
      <inkml:brushProperty name="width" value="0.03155" units="cm"/>
      <inkml:brushProperty name="height" value="0.03155" units="cm"/>
      <inkml:brushProperty name="color" value="#F2385B"/>
    </inkml:brush>
  </inkml:definitions>
  <inkml:trace contextRef="#ctx0" brushRef="#br0">87235 62397 697,'8'4'91,"1"-2"-19,0 0-19,-1-1-20,2-1-12,1 0-5,1 0-5,3 0-6,-1 0-7,1 0-11,1 0-10,-1 0-10,-1 0-7,-3 0-2,-1 0-1,-2 0-2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9:59"/>
    </inkml:context>
    <inkml:brush xml:id="br0">
      <inkml:brushProperty name="width" value="0.02876" units="cm"/>
      <inkml:brushProperty name="height" value="0.02876" units="cm"/>
      <inkml:brushProperty name="color" value="#F2385B"/>
    </inkml:brush>
  </inkml:definitions>
  <inkml:trace contextRef="#ctx0" brushRef="#br0">87101 62803 764,'9'0'65,"1"0"-13,2 0-12,0 0-13,1-1-8,2 1-4,1-2-5,0 0-4,1 0-5,-3 0-5,0 0-7,-3 0-5,0-1-6,-2 1-3,-1 0-5,-1 0-4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0"/>
    </inkml:context>
    <inkml:brush xml:id="br0">
      <inkml:brushProperty name="width" value="0.02575" units="cm"/>
      <inkml:brushProperty name="height" value="0.02575" units="cm"/>
      <inkml:brushProperty name="color" value="#F2385B"/>
    </inkml:brush>
  </inkml:definitions>
  <inkml:trace contextRef="#ctx0" brushRef="#br0">87260 62950 854,'-3'8'3,"4"-2"6,3-2 7,3-1 7,2-1 1,2-3-3,2 0-3,1-3-3,1 0-4,-1 0-6,0-1-5,-1 1-7,-1-1-6,0 0-7,-2-1-7,-1 0-7,-1 0-1,-1 1 2,-1 2 3,-1 0 2,-1 1 4,-1-1 2,0-1 3,0 0 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0"/>
    </inkml:context>
    <inkml:brush xml:id="br0">
      <inkml:brushProperty name="width" value="0.03881" units="cm"/>
      <inkml:brushProperty name="height" value="0.03881" units="cm"/>
      <inkml:brushProperty name="color" value="#F2385B"/>
    </inkml:brush>
  </inkml:definitions>
  <inkml:trace contextRef="#ctx0" brushRef="#br0">87468 61396 566,'4'46'91,"1"-2"-19,-1-2-16,0-2-17,1-1-10,-1 1-1,0 2-1,1 0-2,-1 0-3,-1-2-4,-2-2-4,-1-3-5,0-3-5,0-6-8,0-5-6,0-5-8,1-6-13,-1-4-19,2-5-20,0-5-20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0"/>
    </inkml:context>
    <inkml:brush xml:id="br0">
      <inkml:brushProperty name="width" value="0.02963" units="cm"/>
      <inkml:brushProperty name="height" value="0.02963" units="cm"/>
      <inkml:brushProperty name="color" value="#F2385B"/>
    </inkml:brush>
  </inkml:definitions>
  <inkml:trace contextRef="#ctx0" brushRef="#br0">88938 61195 742,'0'16'5,"0"-3"11,0-2 10,0-4 10,0 0 3,1-1-5,0 1-5,1-1-5,1 1-5,0-1-4,0 1-5,1-1-6,0 2-7,0 1-14,-1 3-12,-1 2-13,0 0-3,0-2 7,-1-2 8,-1-3 6,0-1 2,0 0-3,0-1-3,0 0-4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0"/>
    </inkml:context>
    <inkml:brush xml:id="br0">
      <inkml:brushProperty name="width" value="0.03262" units="cm"/>
      <inkml:brushProperty name="height" value="0.03262" units="cm"/>
      <inkml:brushProperty name="color" value="#F2385B"/>
    </inkml:brush>
  </inkml:definitions>
  <inkml:trace contextRef="#ctx0" brushRef="#br0">88503 62147 674,'9'-4'9,"2"2"9,0 0 7,1 2 9,1 0-1,1-2-9,0 1-9,1-1-9,-1 1-6,-1-1-1,-2 1-3,-1 1-3,-2 0-4,1 1-10,-1 1-7,1-1-10,-2 2-2,-2 0 4,-3 0 4,-3 1 3,-2 0 5,-1 0 5,-1-1 6,0-1 5,-2 1 6,2 1 8,0 0 8,0 2 8,1 1 7,1 0 6,0 1 6,0 1 6,1 0 1,-1 1-5,-1 1-5,0 2-6,0 0-4,1 0-5,0 2-5,0-1-4,2 1-3,-1-2-1,1 0-2,1-2-1,0 0-9,0-1-20,0 1-18,0 0-20,1-2-5,0-3 5,2-3 6,1-4 5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1"/>
    </inkml:context>
    <inkml:brush xml:id="br0">
      <inkml:brushProperty name="width" value="0.03914" units="cm"/>
      <inkml:brushProperty name="height" value="0.03914" units="cm"/>
      <inkml:brushProperty name="color" value="#F2385B"/>
    </inkml:brush>
  </inkml:definitions>
  <inkml:trace contextRef="#ctx0" brushRef="#br0">88850 62431 562,'0'12'13,"-2"-2"2,0-1 2,-2-1 0,0-2 1,0 1-1,1 1-1,1 1-1,-1 0 0,-4 3 2,-2 2 1,-2 2 2,-2 2 0,0 0-2,0 0 0,0 1-2,0 0-2,-2-1-1,0-2 0,-2 0-2,1-3-2,0-1-2,2-4-1,0-3-3,4-2-1,5-6 0,6-3-1,4-5 0,5-1 1,3 1 2,2 1 1,3 1 3,1 0 1,-2 2 0,-2 1-1,-1 2 0,-1 0 0,2 0-1,0 1 0,2 1 0,0 0-3,0 1-5,0 0-5,0 1-4,0 0-6,-2 2-7,-2 0-6,-2 2-8,0 0-5,-2-1-4,-1 1-5,-1-2-4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1"/>
    </inkml:context>
    <inkml:brush xml:id="br0">
      <inkml:brushProperty name="width" value="0.04264" units="cm"/>
      <inkml:brushProperty name="height" value="0.04264" units="cm"/>
      <inkml:brushProperty name="color" value="#F2385B"/>
    </inkml:brush>
  </inkml:definitions>
  <inkml:trace contextRef="#ctx0" brushRef="#br0">90294 61629 515,'0'17'15,"2"-2"0,1 0 0,0-2 2,2 2 1,-1 4 4,0 3 4,0 4 2,0 2 2,0 1 0,-1 0-2,-1 1 0,0 0-1,0 0 1,-2 1-1,1-1 0,-2-2 0,1-3-3,-2-2-3,0-5-1,0-4-9,-2-6-12,-1-7-15,-1-7-13,0-4-9,0-3-2,1-4-2,1-3-4,-1-2 2,0-3 3,-1-2 4,0-2 4,0 0 4,-1 1 4,1 2 5,-1 2 5,1 1 3,-1 5 5,1 2 3,0 4 4,-1 3 6,3 6 6,0 4 8,1 5 6,1 5 3,-1 2 2,-1 4 1,0 3 0,0 1-1,1 1-2,-1-1-4,2 1-2,0-2-3,1-1-4,1-1-4,-1-2-3,1-2-6,0-2-8,0-3-7,0-1-9,1-3-6,1-4-4,2-2-6,2-4-4,0-2 0,0 0 3,-1-1 5,0 0 3,-1-1 2,0 1 2,0-1 2,1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1"/>
    </inkml:context>
    <inkml:brush xml:id="br0">
      <inkml:brushProperty name="width" value="0.0415" units="cm"/>
      <inkml:brushProperty name="height" value="0.0415" units="cm"/>
      <inkml:brushProperty name="color" value="#F2385B"/>
    </inkml:brush>
  </inkml:definitions>
  <inkml:trace contextRef="#ctx0" brushRef="#br0">91175 62097 530,'16'20'3,"-2"-3"8,-2-4 6,-2-3 8,-3-2 2,-1-1-3,-1-1-3,-2-1-3,-1 0-1,2 2 1,1 1 1,1 2 1,1 2 4,-1 1 7,0 2 6,1 1 8,-1 0-1,-2-2-11,-2-2-10,-1-2-11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2"/>
    </inkml:context>
    <inkml:brush xml:id="br0">
      <inkml:brushProperty name="width" value="0.02568" units="cm"/>
      <inkml:brushProperty name="height" value="0.02568" units="cm"/>
      <inkml:brushProperty name="color" value="#F2385B"/>
    </inkml:brush>
  </inkml:definitions>
  <inkml:trace contextRef="#ctx0" brushRef="#br0">92009 61555 856,'9'-1'32,"0"1"-8,1-2-8,1 1-8,0-2-2,1 1 3,2 0 3,0 0 2,2 0-1,-1 0-5,2-1-7,0 1-4,-1 1-8,-1-1-9,-2 1-9,-1 1-9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9"/>
    </inkml:context>
    <inkml:brush xml:id="br0">
      <inkml:brushProperty name="width" value="0.0289" units="cm"/>
      <inkml:brushProperty name="height" value="0.0289" units="cm"/>
      <inkml:brushProperty name="color" value="#F2385B"/>
    </inkml:brush>
  </inkml:definitions>
  <inkml:trace contextRef="#ctx0" brushRef="#br0">37300 29550 761,'12'12'7,"-2"-3"13,-1-2 15,-1-3 13,-1-1 2,2-1-13,1-1-11,3 0-13,-1-2-11,0 0-11,-2-1-11,1-1-12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2"/>
    </inkml:context>
    <inkml:brush xml:id="br0">
      <inkml:brushProperty name="width" value="0.03891" units="cm"/>
      <inkml:brushProperty name="height" value="0.03891" units="cm"/>
      <inkml:brushProperty name="color" value="#F2385B"/>
    </inkml:brush>
  </inkml:definitions>
  <inkml:trace contextRef="#ctx0" brushRef="#br0">92561 61162 565,'-4'13'3,"1"0"5,2 0 5,0 0 6,1 1 5,0 5 3,0 3 3,0 4 3,0 4 1,1 2-2,0 2-1,1 4-3,0-1-1,0-2-3,-2-3-1,1-3-3,-1-3-2,0-6-5,0-4-4,0-5-4,0 0-2,0 5 0,0 5-1,0 4-1,-1 1 0,1-5 1,-2-6-1,0-4 0,0-6-12,1-10-20,0-8-23,1-8-22,-1-6-5,1-2 11,-2-2 10,1-2 12,-1 1 8,0 7 9,2 5 8,-1 6 8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2"/>
    </inkml:context>
    <inkml:brush xml:id="br0">
      <inkml:brushProperty name="width" value="0.03343" units="cm"/>
      <inkml:brushProperty name="height" value="0.03343" units="cm"/>
      <inkml:brushProperty name="color" value="#F2385B"/>
    </inkml:brush>
  </inkml:definitions>
  <inkml:trace contextRef="#ctx0" brushRef="#br0">92180 61943 658,'-5'-15'-16,"1"5"14,0 5 14,0 5 12,-1 4 7,-1 3 2,-1 3 0,-1 4 2,0 1-1,0 3-4,0 1-3,2 2-3,-1 0-3,0 0-3,-1-1-4,0 0-3,0-2-4,2-1-2,1-2-5,2-1-2,2-5-10,1-9-17,2-9-16,2-8-16,0-3-2,-2 5 11,0 5 13,-2 3 11,1 2 5,0-1 0,2-1-1,1-1-1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3"/>
    </inkml:context>
    <inkml:brush xml:id="br0">
      <inkml:brushProperty name="width" value="0.02922" units="cm"/>
      <inkml:brushProperty name="height" value="0.02922" units="cm"/>
      <inkml:brushProperty name="color" value="#F2385B"/>
    </inkml:brush>
  </inkml:definitions>
  <inkml:trace contextRef="#ctx0" brushRef="#br0">92543 61997 752,'35'4'5,"-8"1"5,-7-1 5,-7 0 7,-5 0 2,-1 0-2,-1-1-2,-2-1-1,2 1-2,0 2 1,0 1-1,2 2 2,1 0-3,-1 0-4,-1-1-4,0 0-5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3"/>
    </inkml:context>
    <inkml:brush xml:id="br0">
      <inkml:brushProperty name="width" value="0.03832" units="cm"/>
      <inkml:brushProperty name="height" value="0.03832" units="cm"/>
      <inkml:brushProperty name="color" value="#F2385B"/>
    </inkml:brush>
  </inkml:definitions>
  <inkml:trace contextRef="#ctx0" brushRef="#br0">93278 61229 574,'8'0'-5,"0"0"6,-1 0 5,0 0 5,0 0 4,0 1 3,1 0 3,0 1 2,1 0 0,0-1-3,1 0-2,1 0-4,-1-1-2,0 1-3,0 0-3,-2 1-3,1 0-2,-1 0 1,-1 0 0,-1 0-1,0 2 3,-1 1 3,-1 3 4,-1 1 4,-2 3 2,-1 1 4,-2 2 3,-2 1 2,0 2 1,1 0-5,0 0-2,0 1-4,1 0-6,0-1-5,0-1-8,0-2-6,0-1-5,-1-1-5,1-2-4,0-2-4,0-1-9,-2-2-13,-1-1-14,-1-2-13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3"/>
    </inkml:context>
    <inkml:brush xml:id="br0">
      <inkml:brushProperty name="width" value="0.034" units="cm"/>
      <inkml:brushProperty name="height" value="0.034" units="cm"/>
      <inkml:brushProperty name="color" value="#F2385B"/>
    </inkml:brush>
  </inkml:definitions>
  <inkml:trace contextRef="#ctx0" brushRef="#br0">93222 61696 647,'0'7'48,"3"-1"-4,1-3-2,1-2-3,2-1-4,0-1-2,1 0-5,1-1-2,-1 0-5,1 1-4,-1 0-6,1 1-5,-1 0-3,0 1-4,-1 0-1,0 1-3,-1 1-11,-1 2-20,-2 1-20,0 2-19,-2 0-3,-4 1 16,-3-1 15,-3 1 16,-2 0 11,-1-1 4,0 1 6,0-1 5,-1 0 4,1-1 3,0-1 4,1-1 3,1-1 2,2 0 4,1 1 3,2-1 4,3 0 1,3-1 2,4-2 2,4 0 1,2-1-3,-1 0-7,-1 0-7,0 0-7,-1 0-6,0 0-5,-1 0-4,0 0-5,-1-1-5,0 1-7,-1-2-7,-1 1-6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4"/>
    </inkml:context>
    <inkml:brush xml:id="br0">
      <inkml:brushProperty name="width" value="0.0447" units="cm"/>
      <inkml:brushProperty name="height" value="0.0447" units="cm"/>
      <inkml:brushProperty name="color" value="#F2385B"/>
    </inkml:brush>
  </inkml:definitions>
  <inkml:trace contextRef="#ctx0" brushRef="#br0">93270 61362 492,'-4'21'2,"0"-2"5,1-2 4,1-1 5,0 1 4,1 2 1,0 2 4,1 4 2,0 2 1,-1 2 0,-1 2 0,0 3 0,1-1 0,-1 0-1,1-1-1,1-1-1,1-3-1,0-3-3,2-3-3,1-3-3,0-3-5,3-3-8,-1-2-8,2-4-8,1-2-6,1-5-6,0-5-6,0-3-6,1-4-3,0-2-4,2-2-2,-1-2-2,1-2 1,0 2 6,0 0 6,0 1 6,-1 0 5,0 0 6,-2 1 5,-1 1 6,-1 1 3,-1 2 1,-1 2 1,-1 3 2,-2 1 5,-2 3 11,-2 2 12,-2 2 10,-2 2 5,-2 1 0,-1 1-2,-2 1 1,-2 0-3,1 1-4,-1-1-3,-1 0-4,0 1-3,0-1-1,1 1-3,-1-1-2,1 1-1,1-1-2,2 1-1,2-1-1,1 1-1,2 3 0,2 2 1,1 2 0,2 0 0,3-2-2,1-2-2,2-3-2,3-1-1,1 0-2,1-1-2,3-1-3,0 1-4,-1-2-8,-1 0-8,1-1-7,-2 0-3,0 0 1,0-2 2,-1 1 2,1-1-4,1 0-9,1 0-9,3 0-8,-2-1-1,-1 1 7,-4-2 9,-2 0 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4"/>
    </inkml:context>
    <inkml:brush xml:id="br0">
      <inkml:brushProperty name="width" value="0.02225" units="cm"/>
      <inkml:brushProperty name="height" value="0.02225" units="cm"/>
      <inkml:brushProperty name="color" value="#F2385B"/>
    </inkml:brush>
  </inkml:definitions>
  <inkml:trace contextRef="#ctx0" brushRef="#br0">94680 62030 988,'9'4'5,"1"0"-2,2-1 0,0-1-3,1 0-1,1-1-4,0-2-4,1-1-3,-1 0-5,-2 0-2,-1 0-5,-1 0-3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4"/>
    </inkml:context>
    <inkml:brush xml:id="br0">
      <inkml:brushProperty name="width" value="0.03521" units="cm"/>
      <inkml:brushProperty name="height" value="0.03521" units="cm"/>
      <inkml:brushProperty name="color" value="#F2385B"/>
    </inkml:brush>
  </inkml:definitions>
  <inkml:trace contextRef="#ctx0" brushRef="#br0">94988 61763 624,'-4'29'73,"2"-1"-13,0-2-11,1-2-11,1 1-8,0 0-4,0 2-5,0 0-3,0-1-3,0-2-1,0-2-1,0-4-2,1-4-3,2-6-9,3-7-8,2-7-7,1-5-10,2-6-11,2-5-10,1-5-12,0-2-2,-1 1 7,-2 2 7,-2 2 5,-1 2 8,-2 4 6,-1 3 7,-2 5 7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4"/>
    </inkml:context>
    <inkml:brush xml:id="br0">
      <inkml:brushProperty name="width" value="0.04682" units="cm"/>
      <inkml:brushProperty name="height" value="0.04682" units="cm"/>
      <inkml:brushProperty name="color" value="#F2385B"/>
    </inkml:brush>
  </inkml:definitions>
  <inkml:trace contextRef="#ctx0" brushRef="#br0">95352 61162 469,'-13'5'2,"1"0"5,1 0 3,-1 2 4,2-1 3,0 2 0,0-1 1,1 1 0,2 1 0,-1-2-3,3-1-2,0-2-2,2 0-3,4-3-3,2-2-3,4-3-3,2 1-3,-2 0 1,1 1 0,-1 2-1,-1 2 2,0 4 3,1 5 4,-1 4 4,0 4 4,-1 3 4,-1 3 5,-2 4 4,1 3 3,-1 5 2,0 6 2,0 4 2,0 1-2,-1 0-4,0-1-4,-1-1-5,0-5-4,0-9-4,0-9-4,0-8-4,1-1-3,1 7 1,0 6-1,2 6-1,0 0-2,1-5-6,-1-6-6,0-6-6,0-6-7,0-6-7,-1-6-9,-1-6-7,0-2 0,0 1 8,-2 1 9,1 0 9,-1 2 0,0-2-8,0-1-8,0-2-7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5"/>
    </inkml:context>
    <inkml:brush xml:id="br0">
      <inkml:brushProperty name="width" value="0.02593" units="cm"/>
      <inkml:brushProperty name="height" value="0.02593" units="cm"/>
      <inkml:brushProperty name="color" value="#F2385B"/>
    </inkml:brush>
  </inkml:definitions>
  <inkml:trace contextRef="#ctx0" brushRef="#br0">95982 61062 848,'16'12'36,"-1"-1"-2,-1-2-1,-3-2-1,-1-1-15,-1 0-29,-2-1-26,-2 0-29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09"/>
    </inkml:context>
    <inkml:brush xml:id="br0">
      <inkml:brushProperty name="width" value="0.04153" units="cm"/>
      <inkml:brushProperty name="height" value="0.04153" units="cm"/>
      <inkml:brushProperty name="color" value="#F2385B"/>
    </inkml:brush>
  </inkml:definitions>
  <inkml:trace contextRef="#ctx0" brushRef="#br0">36750 30126 529,'20'11'117,"2"-3"-27,1-3-28,2-3-28,2-3-14,4-2-4,3-1-4,3-1-3,0-2 0,-2 1 1,-3-1 2,-1 1 3,-4 0 0,-3 2 1,-3 2 1,-3 1-1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5"/>
    </inkml:context>
    <inkml:brush xml:id="br0">
      <inkml:brushProperty name="width" value="0.03308" units="cm"/>
      <inkml:brushProperty name="height" value="0.03308" units="cm"/>
      <inkml:brushProperty name="color" value="#F2385B"/>
    </inkml:brush>
  </inkml:definitions>
  <inkml:trace contextRef="#ctx0" brushRef="#br0">95807 61596 665,'-3'16'22,"4"-4"4,2-3 4,4-3 3,2-2 0,2-1-4,0-2-3,1 0-4,1-1-4,0 0-3,0 0-4,0 0-2,0 0-4,-2 0-5,-1 0-3,-1 0-5,-3 1-3,-6 4-2,-4 3-3,-6 4-2,-4 1 2,1-1 7,-2 1 7,1 0 7,-1 0 4,2-2 3,0-1 2,2-1 1,2-1 1,5-1-1,4-1-1,4-1-1,4-1-1,2-3-3,1 0-1,3-3-3,1 0-2,0-1-2,0-1-1,1 1-3,-2-2-3,-2 2-2,0 0-2,-3 1-4,-1 0-5,0 0-9,-1 2-8,0-1-8,-1 1-4,-3-2 0,-2-1 1,-2 0 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20:06"/>
    </inkml:context>
    <inkml:brush xml:id="br0">
      <inkml:brushProperty name="width" value="0.04621" units="cm"/>
      <inkml:brushProperty name="height" value="0.04621" units="cm"/>
      <inkml:brushProperty name="color" value="#F2385B"/>
    </inkml:brush>
  </inkml:definitions>
  <inkml:trace contextRef="#ctx0" brushRef="#br0">96076 61863 476,'-1'9'2,"1"-1"6,-2 1 4,1 0 6,-1 0 4,0 4 3,1 2 3,1 3 3,0 3 2,0 2-2,0 3-1,0 3-2,0 0-1,0-1-1,0-2-1,0-1-2,0-2-4,0-1-6,0-1-8,0-1-7,0-5-11,-1-8-17,0-8-16,-1-7-17,0-6-3,-1 1 10,-1-2 8,0 1 10,-1-1 7,0 1 5,0 0 4,-2 1 5,1 1 4,1 1 3,-1 2 3,2 2 4,1 1 7,4 1 13,2 1 12,5 2 13,1 0 4,1 1-4,1 0-4,2 1-5,0 0-4,-1 0-4,2 0-5,-2 0-4,1 0-3,0 3-4,0 1-3,0 1-2,-2 2-3,-2 1-1,-2-1-1,-4 2-2,-2 0-1,0 1 0,-2 1-1,0 2-1,-2-1 1,-3 1 0,-1 0 1,-3 0 1,-1 0 1,-1 0 0,-2 0 0,-1 0 1,1-1 0,-1 1 1,2-2 1,0 0 1,1-1 2,2-2 3,3-1 3,1-2 4,3-1 3,3-3 2,2 0 2,3-3 4,3 0-1,0-2-1,3-1-3,1-1-1,3-1-2,2-1-2,5-1-2,2-1-3,1 0-1,-2 2-3,-1 1-1,-2 2-4,-1 1-3,0 0-8,-1 1-7,-1 1-6,-1 0-14,-2 1-20,-2 0-20,-2 1-19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0"/>
    </inkml:context>
    <inkml:brush xml:id="br0">
      <inkml:brushProperty name="width" value="0.03855" units="cm"/>
      <inkml:brushProperty name="height" value="0.03855" units="cm"/>
      <inkml:brushProperty name="color" value="#F2385B"/>
    </inkml:brush>
  </inkml:definitions>
  <inkml:trace contextRef="#ctx0" brushRef="#br0">39226 28450 570,'6'24'6,"-2"-1"9,-2-4 12,-1-1 10,-1-2 4,2 0-2,0 0-2,0 0-2,2 2-2,-1 3-2,0 3-1,0 3-2,0 1-4,-1-3-4,-1-2-6,0-2-6,-2-3-3,0-3-6,-1-1-3,-1-3-4,-1-3-4,-1-2-3,-3-2-4,0-3-4,-3-3-2,0-4-3,0-4 0,-1-4-3,-1-4 0,0-3-2,0-3 0,0-3-2,0-2 2,2 1 3,0 1 2,1 1 4,1 2 3,2 3 3,1 3 4,2 4 3,2 6 11,1 11 19,2 10 19,1 11 19,1 5 6,1 0-6,-1 0-7,0 0-7,0-1-7,1-1-7,-1-2-8,0-2-9,0-2-4,1-2-3,-1-2-2,0-3-3,0-6-9,0-10-18,0-9-17,1-10-17,-1-4-5,0 3 7,0 3 9,1 1 7,-1 3 7,0 1 7,0 2 6,1 2 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0"/>
    </inkml:context>
    <inkml:brush xml:id="br0">
      <inkml:brushProperty name="width" value="0.03062" units="cm"/>
      <inkml:brushProperty name="height" value="0.03062" units="cm"/>
      <inkml:brushProperty name="color" value="#F2385B"/>
    </inkml:brush>
  </inkml:definitions>
  <inkml:trace contextRef="#ctx0" brushRef="#br0">40150 28750 718,'24'29'7,"-5"-5"13,-3-6 14,-4-5 13,-3-4 4,0 1-7,-2-1-7,0 1-7,-1 0-19,-1-1-31,0 1-32,-1 0-32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9"/>
    </inkml:context>
    <inkml:brush xml:id="br0">
      <inkml:brushProperty name="width" value="0.02388" units="cm"/>
      <inkml:brushProperty name="height" value="0.02388" units="cm"/>
      <inkml:brushProperty name="color" value="#F2385B"/>
    </inkml:brush>
  </inkml:definitions>
  <inkml:trace contextRef="#ctx0" brushRef="#br0">75550 39250 921,'6'12'18,"1"-3"-2,-1-2-1,1-2-2,-1-3-3,1 0-4,-1 0-5,1-2-5,-1 0-3,1 2 1,-1 0-1,1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0"/>
    </inkml:context>
    <inkml:brush xml:id="br0">
      <inkml:brushProperty name="width" value="0.03425" units="cm"/>
      <inkml:brushProperty name="height" value="0.03425" units="cm"/>
      <inkml:brushProperty name="color" value="#F2385B"/>
    </inkml:brush>
  </inkml:definitions>
  <inkml:trace contextRef="#ctx0" brushRef="#br0">41100 27750 642,'24'23'66,"-3"-7"-8,-3-7-8,-3-5-10,-2-4-5,1 0-4,1 0-3,1 0-3,-1 0-8,0 0-10,-1 0-10,0 0-10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0"/>
    </inkml:context>
    <inkml:brush xml:id="br0">
      <inkml:brushProperty name="width" value="0.02977" units="cm"/>
      <inkml:brushProperty name="height" value="0.02977" units="cm"/>
      <inkml:brushProperty name="color" value="#F2385B"/>
    </inkml:brush>
  </inkml:definitions>
  <inkml:trace contextRef="#ctx0" brushRef="#br0">41050 28690 738,'19'12'7,"1"-3"14,-1-2 13,0-3 15,1-2 1,2-4-10,1-3-9,2-3-11,0-2-11,-1-1-13,-3 0-13,-1-2-13,-1 1-10,-4 2-5,-2 1-5,-2 2-6,-2 0 4,-3 1 9,-3-1 11,-1 1 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1"/>
    </inkml:context>
    <inkml:brush xml:id="br0">
      <inkml:brushProperty name="width" value="0.04372" units="cm"/>
      <inkml:brushProperty name="height" value="0.04372" units="cm"/>
      <inkml:brushProperty name="color" value="#F2385B"/>
    </inkml:brush>
  </inkml:definitions>
  <inkml:trace contextRef="#ctx0" brushRef="#br0">41677 28400 503,'-12'1'12,"3"1"2,2 2 1,3 2 2,2 3 1,4 6 4,3 5 2,3 7 4,2 5 2,1 6 1,0 8 1,2 5 0,-1 4 1,-3 1-3,-2 1-1,-3 0-2,-2-1-2,-4-2-3,-3-5-2,-3-2-2,-3-3-6,-2-3-7,-3-2-7,-2-2-7,0-5-11,1-8-10,2-7-11,1-6-11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2"/>
    </inkml:context>
    <inkml:brush xml:id="br0">
      <inkml:brushProperty name="width" value="0.03856" units="cm"/>
      <inkml:brushProperty name="height" value="0.03856" units="cm"/>
      <inkml:brushProperty name="color" value="#F2385B"/>
    </inkml:brush>
  </inkml:definitions>
  <inkml:trace contextRef="#ctx0" brushRef="#br0">43052 28200 570,'29'12'18,"-5"-3"-4,-6-2-4,-6-3-4,-2 0 0,1 0 5,1 1 3,0 2 6,0-1-1,-1 0-6,-3 1-5,0-1-6,-3 2-2,-1 0 3,-1 3 0,-2 1 3,-2 0 1,-3-2 1,-2-1 2,-2-1 1,-2-2 1,2 1-2,0-1 0,1 0-1,2 1-2,1 1 0,1 0-2,2 2-1,3-2-1,1 0 1,3-3-1,3-1 1,0 0-1,1-1 0,0 0 0,-1 0 0,2 1 0,2 2 0,3 1 1,2 2 0,0 0-1,-2 0-1,-3-2-2,-2 0-2,-2 0-1,0 1-1,-2 0-1,0 2-1,-1-1 0,-2 1 2,-2-1 2,-1 1 1,-2 0 3,-3 0 3,-2-1 2,-2 1 3,-3-1 1,-1 1 1,-1 0-1,-3 0 0,-1-2 0,-1 0 0,-2-3-1,-2-1 0,0-1 0,1-1-1,0-1-1,2 0-1,0-2 0,1-2-2,0-1-1,2-1-1,1-3-2,2-3-3,3-4-2,3-3-2,3 0-1,6 1 0,6 2 2,5 1 0,5 2 1,3 3 1,3 2 0,3 3 1,2 1-1,0 1-2,0 0-3,0 2-1,-1-1-6,-2-1-8,-1-2-7,-1-2-9,-4 0-5,-3 1-5,-5 1-5,-3 0-5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3"/>
    </inkml:context>
    <inkml:brush xml:id="br0">
      <inkml:brushProperty name="width" value="0.0358" units="cm"/>
      <inkml:brushProperty name="height" value="0.0358" units="cm"/>
      <inkml:brushProperty name="color" value="#F2385B"/>
    </inkml:brush>
  </inkml:definitions>
  <inkml:trace contextRef="#ctx0" brushRef="#br0">44750 28300 614,'12'5'1,"0"0"3,-1-3 1,-1-1 4,0-1 0,-1 0 0,1 0 1,0 0-1,-1 0 0,1 0-2,-1 0-1,1 0-1,-1 0-1,0 0 0,-2 0-1,0 0 0,-1 1 1,-1 1 3,0 2 3,-1 2 3,-2 0 1,-1 2-1,-2 1-1,-1 0-2,-2 1-1,-2 1 1,-1 0-1,-2 2 1,0-1 1,0 0 0,1-1 2,2-1 1,0 0 0,2-1 0,2 1 1,1 0 0,2-1-2,3-1-5,2 0-4,2-1-5,3-1-3,1-1-1,1-1 0,3 0-1,-1-1 0,0-1 1,-1-1 0,0 0 0,-3 0-1,0 2-1,-2 3-2,-2 3-2,-3 1 3,-6 2 6,-6 2 5,-5 1 7,-3 0 3,0-2-1,-1-3 0,2-3-1,-1-1 0,1-1 1,1 0 0,1-1 0,0-3-2,1-4-7,2-4-7,0-4-6,2-2-4,4-1-2,5-1-2,3-1-2,3 0-3,2 0-3,2 0-3,1 0-4,1 0-1,1 0 0,1 0-1,1 0-1,-1 1 2,-2 2 4,0 3 4,-3 3 4,-1 0 4,0 1 1,-2-1 4,0 1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4"/>
    </inkml:context>
    <inkml:brush xml:id="br0">
      <inkml:brushProperty name="width" value="0.0396" units="cm"/>
      <inkml:brushProperty name="height" value="0.0396" units="cm"/>
      <inkml:brushProperty name="color" value="#F2385B"/>
    </inkml:brush>
  </inkml:definitions>
  <inkml:trace contextRef="#ctx0" brushRef="#br0">46028 27950 555,'0'12'39,"0"-2"-3,0-1-3,0-1-3,1 0-1,1 3-3,3 3-1,0 4-3,2 3 0,-1 3-2,0 3 0,1 4-1,-2 1 0,-1 0 0,-1 1 0,-2-1 1,-1-1-3,0 0-3,0-1-5,0 0-3,-1-3-5,0-4-6,-1-4-6,-1-4-5,-1-8-12,-3-11-15,-2-12-17,-3-10-16,0-7-2,2 0 13,1-1 12,2-1 12,0 1 10,1 2 7,-1 2 6,1 4 8,0 1 4,1 3 1,0 2 2,2 3 1,-1 4 3,1 8 4,0 7 6,0 8 5,0 1 2,1 0 1,1-2 0,0-2 1,1 1 0,0 2 2,0 2 1,0 3 1,0 2 1,-1 3 1,-2 2 2,1 3 1,-1 0-3,-1-2-6,1-1-7,0-2-7,1-5-13,2-8-19,3-8-21,2-7-20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4"/>
    </inkml:context>
    <inkml:brush xml:id="br0">
      <inkml:brushProperty name="width" value="0.03722" units="cm"/>
      <inkml:brushProperty name="height" value="0.03722" units="cm"/>
      <inkml:brushProperty name="color" value="#F2385B"/>
    </inkml:brush>
  </inkml:definitions>
  <inkml:trace contextRef="#ctx0" brushRef="#br0">46700 28600 591,'13'24'6,"0"-3"11,0-3 13,0-4 12,0 0 6,-1 1 1,1 2 2,0 2 0,0-1-5,-2-2-11,0-3-13,-1-2-11,-1-4-20,-3-4-30,-3-6-29,-1-4-30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4"/>
    </inkml:context>
    <inkml:brush xml:id="br0">
      <inkml:brushProperty name="width" value="0.04085" units="cm"/>
      <inkml:brushProperty name="height" value="0.04085" units="cm"/>
      <inkml:brushProperty name="color" value="#F2385B"/>
    </inkml:brush>
  </inkml:definitions>
  <inkml:trace contextRef="#ctx0" brushRef="#br0">47544 28050 538,'-7'12'3,"1"-3"7,-1-2 6,1-3 7,-1 0 2,-1 0-2,0 1-2,-1 2-2,-1-1-1,0 0-2,0 1-1,1-1-1,1 3 4,6 3 7,4 5 7,6 3 9,1 3-1,-2 0-6,-1-1-8,-2 1-7,-1 0-6,0 0-5,0 2-6,1 0-3,-2-1-4,0-2 2,0-5-1,-2-2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5"/>
    </inkml:context>
    <inkml:brush xml:id="br0">
      <inkml:brushProperty name="width" value="0.03788" units="cm"/>
      <inkml:brushProperty name="height" value="0.03788" units="cm"/>
      <inkml:brushProperty name="color" value="#F2385B"/>
    </inkml:brush>
  </inkml:definitions>
  <inkml:trace contextRef="#ctx0" brushRef="#br0">47750 28550 580,'30'0'-11,"-4"0"18,-4 0 19,-3 0 19,-4 0 7,0 0-7,-1 0-6,0 0-6,-2 0-5,0 2-5,-2 0-4,1 0-6,-2 1-3,1-1-2,0-1-2,-1 0-2,-1 0-1,-3 3 2,-3 2 1,-4 2 1,-1 2 1,0 0-1,-1-1-1,1 1-1,0 0 0,1 2 1,1 2-1,1 1 1,-1 1-3,0 1-3,-1-1-3,-1 0-4,1-1-6,0 0-8,0-1-7,2 0-7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5"/>
    </inkml:context>
    <inkml:brush xml:id="br0">
      <inkml:brushProperty name="width" value="0.02529" units="cm"/>
      <inkml:brushProperty name="height" value="0.02529" units="cm"/>
      <inkml:brushProperty name="color" value="#F2385B"/>
    </inkml:brush>
  </inkml:definitions>
  <inkml:trace contextRef="#ctx0" brushRef="#br0">47750 28900 869,'12'6'39,"-1"-1"-6,-3-1-6,0 0-6,-1-1-10,2-1-16,2-1-13,1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0"/>
    </inkml:context>
    <inkml:brush xml:id="br0">
      <inkml:brushProperty name="width" value="0.02525" units="cm"/>
      <inkml:brushProperty name="height" value="0.02525" units="cm"/>
      <inkml:brushProperty name="color" value="#F2385B"/>
    </inkml:brush>
  </inkml:definitions>
  <inkml:trace contextRef="#ctx0" brushRef="#br0">71000 41400 871,'35'5'54,"-6"-1"-15,-6-1-14,-7-2-15,-4-1-9,0 0-6,-1 0-6,-1 0-4,0 0-5,-1 0-5,1 0-5,0 0-4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5"/>
    </inkml:context>
    <inkml:brush xml:id="br0">
      <inkml:brushProperty name="width" value="0.02433" units="cm"/>
      <inkml:brushProperty name="height" value="0.02433" units="cm"/>
      <inkml:brushProperty name="color" value="#F2385B"/>
    </inkml:brush>
  </inkml:definitions>
  <inkml:trace contextRef="#ctx0" brushRef="#br0">47800 29112 904,'12'-1'49,"0"0"-17,-1-1-18,-1-1-17,0-2-10,1-3-3,1-3-3,0-3-2,1-3-3,0-2-3,0-1-5,0-2-3,-1 1 2,-2 4 6,-1 2 7,-1 4 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5"/>
    </inkml:context>
    <inkml:brush xml:id="br0">
      <inkml:brushProperty name="width" value="0.04394" units="cm"/>
      <inkml:brushProperty name="height" value="0.04394" units="cm"/>
      <inkml:brushProperty name="color" value="#F2385B"/>
    </inkml:brush>
  </inkml:definitions>
  <inkml:trace contextRef="#ctx0" brushRef="#br0">49026 27700 500,'-12'35'31,"4"-7"0,4-8 0,2-6-1,2-5-4,2 1-8,0-1-8,0 1-8,3-2-6,2-5-2,2-3-3,3-4-1,0-3-1,0 2 2,-1 1 2,-1 0 2,-1 0 0,-1 0 0,0-1-1,-1-1-2,0 0 1,-1 1-1,1 0 0,-1 2 0,0 1 2,1 4 6,-1 2 4,1 5 6,-2 1 3,-1 2 5,-1 2 4,-2 1 4,-1 3 2,0 3 3,0 3 1,0 3 1,0 2 0,0 0-1,0 0-3,0 0-2,0-1-3,0-3-3,0-2-4,0-2-2,-1-3-4,0-1-3,-1-2-2,-1-1-4,-2-4-6,-3-4-13,-3-5-12,-3-5-12,-3-5-10,1-6-9,0-6-9,0-5-9,1-1 3,4 6 15,3 4 16,3 5 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5"/>
    </inkml:context>
    <inkml:brush xml:id="br0">
      <inkml:brushProperty name="width" value="0.03575" units="cm"/>
      <inkml:brushProperty name="height" value="0.03575" units="cm"/>
      <inkml:brushProperty name="color" value="#F2385B"/>
    </inkml:brush>
  </inkml:definitions>
  <inkml:trace contextRef="#ctx0" brushRef="#br0">49000 28450 615,'18'0'48,"-4"2"-2,-3 0-2,-2 0-1,-3 3-3,2 2-1,0 2-3,2 3-2,-1 0-6,-1-2-10,0-1-9,-1-2-10,-1 0-12,1 1-14,-1 0-14,1 2-15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6"/>
    </inkml:context>
    <inkml:brush xml:id="br0">
      <inkml:brushProperty name="width" value="0.04138" units="cm"/>
      <inkml:brushProperty name="height" value="0.04138" units="cm"/>
      <inkml:brushProperty name="color" value="#F2385B"/>
    </inkml:brush>
  </inkml:definitions>
  <inkml:trace contextRef="#ctx0" brushRef="#br0">50419 27750 531,'-24'12'70,"3"0"-16,3-1-16,4-1-16,1 0-8,2-1-1,0 1-1,1 0-2,2-2-2,6-3-4,4-4-4,6-2-4,1 0 1,1 5 6,0 4 6,-1 6 6,0 4 4,-2 5 1,-1 3 2,-2 4 2,-1 2 0,-1 0-4,-1 1-3,-1-1-3,0-1-3,-1 0-1,-1-1-1,-1 0-1,0-2-3,1-3-4,1-2-5,1-2-3,0-10-13,0-16-24,0-16-22,0-16-24,0-4-2,1 8 17,1 8 16,1 8 18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6"/>
    </inkml:context>
    <inkml:brush xml:id="br0">
      <inkml:brushProperty name="width" value="0.02987" units="cm"/>
      <inkml:brushProperty name="height" value="0.02987" units="cm"/>
      <inkml:brushProperty name="color" value="#F2385B"/>
    </inkml:brush>
  </inkml:definitions>
  <inkml:trace contextRef="#ctx0" brushRef="#br0">50950 27858 736,'36'0'59,"-6"0"-8,-6 0-7,-4 0-9,-4-1-6,0 0-7,0-1-7,0-1-6,-1 0-10,-1 0-11,-2-1-10,-1 1-12,-2 0-7,-1 0-4,0-1-5,-1 1-3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6"/>
    </inkml:context>
    <inkml:brush xml:id="br0">
      <inkml:brushProperty name="width" value="0.04164" units="cm"/>
      <inkml:brushProperty name="height" value="0.04164" units="cm"/>
      <inkml:brushProperty name="color" value="#F2385B"/>
    </inkml:brush>
  </inkml:definitions>
  <inkml:trace contextRef="#ctx0" brushRef="#br0">51448 27550 528,'-7'18'6,"1"-2"12,-1-3 13,1-2 11,-1-1 4,1 1-6,0 0-6,-1 2-5,1-1-7,-1 0-5,1-1-8,-1-1-6,1-1-2,-1 0 0,1-2 2,-1 0 0,2 0 4,2 1 4,3 0 5,2 2 5,1 0 1,-1 0-6,-1 2-4,-1 1-5,0 0-3,0 3 0,0 1-1,0 1 0,0 2 0,0 0 2,0 2 0,0 0 2,0 0 0,0 1-1,0-1-2,0 1 0,0-1-5,0-2-4,0-2-5,0-1-5,0-4-9,-1-6-13,-1-7-12,-1-7-13,0-4-3,1-2 5,1-3 4,0-2 4,1 0 8,-1 2 9,-1 3 8,-1 2 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7"/>
    </inkml:context>
    <inkml:brush xml:id="br0">
      <inkml:brushProperty name="width" value="0.03888" units="cm"/>
      <inkml:brushProperty name="height" value="0.03888" units="cm"/>
      <inkml:brushProperty name="color" value="#F2385B"/>
    </inkml:brush>
  </inkml:definitions>
  <inkml:trace contextRef="#ctx0" brushRef="#br0">51600 28489 565,'18'-12'-20,"-2"3"11,-3 2 13,-2 2 11,-2 3 7,0 0-1,-2 0-1,0 2 1,0 0-2,1 0-3,0 0-4,2 0-3,-2 1 1,-1 1 5,-1 2 3,-2 2 5,-1 1 2,-1 2 0,-1 1 0,0 3-1,-2 0 0,0 1-2,-1 1-2,-1 0-2,0 2-2,0 0-2,-1 1-3,1 1-2,1 0-4,0-2-4,0-2-5,2-1-4,-1-2-8,0 0-12,-1-2-14,0 1-12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7"/>
    </inkml:context>
    <inkml:brush xml:id="br0">
      <inkml:brushProperty name="width" value="0.02585" units="cm"/>
      <inkml:brushProperty name="height" value="0.02585" units="cm"/>
      <inkml:brushProperty name="color" value="#F2385B"/>
    </inkml:brush>
  </inkml:definitions>
  <inkml:trace contextRef="#ctx0" brushRef="#br0">51600 28700 850,'18'5'102,"-2"-1"-54,-3-1-54,-2-2-53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7"/>
    </inkml:context>
    <inkml:brush xml:id="br0">
      <inkml:brushProperty name="width" value="0.02593" units="cm"/>
      <inkml:brushProperty name="height" value="0.02593" units="cm"/>
      <inkml:brushProperty name="color" value="#F2385B"/>
    </inkml:brush>
  </inkml:definitions>
  <inkml:trace contextRef="#ctx0" brushRef="#br0">51450 29000 848,'12'0'57,"0"0"-13,-1 0-14,-1 0-13,0 0-13,1 0-12,1 0-10,1 0-12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7"/>
    </inkml:context>
    <inkml:brush xml:id="br0">
      <inkml:brushProperty name="width" value="0.02545" units="cm"/>
      <inkml:brushProperty name="height" value="0.02545" units="cm"/>
      <inkml:brushProperty name="color" value="#F2385B"/>
    </inkml:brush>
  </inkml:definitions>
  <inkml:trace contextRef="#ctx0" brushRef="#br0">51400 29300 864,'1'12'5,"1"-3"10,2-2 10,2-2 10,1-3-2,2-1-15,1-2-13,2-1-15,0-2-8,-1 1 2,-2 0-1,-2 0 0,-1 0 0,1 1-1,-1 0-1,1 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0"/>
    </inkml:context>
    <inkml:brush xml:id="br0">
      <inkml:brushProperty name="width" value="0.02788" units="cm"/>
      <inkml:brushProperty name="height" value="0.02788" units="cm"/>
      <inkml:brushProperty name="color" value="#F2385B"/>
    </inkml:brush>
  </inkml:definitions>
  <inkml:trace contextRef="#ctx0" brushRef="#br0">70448 41950 788,'-12'6'5,"3"1"8,2-1 8,2 1 9,3 0 2,1 3-4,2 3-5,1 2-4,1 0-5,1 0-2,-1-1-4,0 0-4,0-1-2,1 1-2,-1 1-1,0 1-2,0 0-1,-1 0-3,-1 0-3,0 0-1,-1-1-8,0-1-12,0-2-13,0-1-12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18"/>
    </inkml:context>
    <inkml:brush xml:id="br0">
      <inkml:brushProperty name="width" value="0.02884" units="cm"/>
      <inkml:brushProperty name="height" value="0.02884" units="cm"/>
      <inkml:brushProperty name="color" value="#F2385B"/>
    </inkml:brush>
  </inkml:definitions>
  <inkml:trace contextRef="#ctx0" brushRef="#br0">51150 29789 762,'42'5'101,"-5"-3"-28,-6-4-29,-6-3-27,-3-1-15,1 1-1,0 0-2,-1 2 0,1-1-2,2 1-2,2 0-2,1 0-1,-1 0-4,-4 1-6,-4 0-6,-4 2-5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26"/>
    </inkml:context>
    <inkml:brush xml:id="br0">
      <inkml:brushProperty name="width" value="0.03645" units="cm"/>
      <inkml:brushProperty name="height" value="0.03645" units="cm"/>
      <inkml:brushProperty name="color" value="#F2385B"/>
    </inkml:brush>
  </inkml:definitions>
  <inkml:trace contextRef="#ctx0" brushRef="#br0">17050 43276 603,'37'-1'140,"-3"0"-36,-4-1-35,-2-1-36,-2 0-19,1 0-2,1 0-1,0-1-2,0 2-5,-1 0-4,-2 0-7,-2 2-6,-2 0-7,-3 0-7,-4 0-9,-2 0-7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26"/>
    </inkml:context>
    <inkml:brush xml:id="br0">
      <inkml:brushProperty name="width" value="0.0335" units="cm"/>
      <inkml:brushProperty name="height" value="0.0335" units="cm"/>
      <inkml:brushProperty name="color" value="#F2385B"/>
    </inkml:brush>
  </inkml:definitions>
  <inkml:trace contextRef="#ctx0" brushRef="#br0">18800 41500 656,'11'13'133,"-2"0"-33,-5 0-33,-2 0-34,-2 0-23,2 0-10,0 0-12,1-1-12,0 1-11,0-1-14,0-2-13,1 1-13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27"/>
    </inkml:context>
    <inkml:brush xml:id="br0">
      <inkml:brushProperty name="width" value="0.03126" units="cm"/>
      <inkml:brushProperty name="height" value="0.03126" units="cm"/>
      <inkml:brushProperty name="color" value="#F2385B"/>
    </inkml:brush>
  </inkml:definitions>
  <inkml:trace contextRef="#ctx0" brushRef="#br0">21100 40200 703,'0'12'10,"2"0"21,0-1 19,0-1 21,2 0-2,0 3-25,2 0-23,0 3-23,0-2-22,2-1-18,1-3-18,0-2-18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31"/>
    </inkml:context>
    <inkml:brush xml:id="br0">
      <inkml:brushProperty name="width" value="0.02832" units="cm"/>
      <inkml:brushProperty name="height" value="0.02832" units="cm"/>
      <inkml:brushProperty name="color" value="#F2385B"/>
    </inkml:brush>
  </inkml:definitions>
  <inkml:trace contextRef="#ctx0" brushRef="#br0">27850 41200 776,'0'12'0,"0"-2"0,0-1 0,0-1 0,0-1 7,2 3 12,0 3 12,1 2 13,0 0 1,0 0-10,0-1-10,1 0-11,-1-2-11,0 1-9,0 0-12,1 0-10,-1-1-9,0-1-6,0-3-6,1 0-6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32"/>
    </inkml:context>
    <inkml:brush xml:id="br0">
      <inkml:brushProperty name="width" value="0.02701" units="cm"/>
      <inkml:brushProperty name="height" value="0.02701" units="cm"/>
      <inkml:brushProperty name="color" value="#F2385B"/>
    </inkml:brush>
  </inkml:definitions>
  <inkml:trace contextRef="#ctx0" brushRef="#br0">30100 40400 814,'0'13'18,"2"0"3,0 0 1,0-1 3,2 1-1,1-2-1,0 0-3,1-1-1,0 0-7,-1 0-11,-1-1-9,0 1-11,0-1-9,0-2-10,2-1-10,0-2-9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7:33"/>
    </inkml:context>
    <inkml:brush xml:id="br0">
      <inkml:brushProperty name="width" value="0.03214" units="cm"/>
      <inkml:brushProperty name="height" value="0.03214" units="cm"/>
      <inkml:brushProperty name="color" value="#F2385B"/>
    </inkml:brush>
  </inkml:definitions>
  <inkml:trace contextRef="#ctx0" brushRef="#br0">30155 42250 684,'-7'20'3,"-1"0"6,0 2 6,-1 0 6,-2 1 8,-1 0 8,-2 2 8,-1 0 8,0-1-3,2-6-16,3-4-17,3-5-14,0-3-20,1 1-22,-1-1-22,1 1-22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19"/>
    </inkml:context>
    <inkml:brush xml:id="br0">
      <inkml:brushProperty name="width" value="0.04309" units="cm"/>
      <inkml:brushProperty name="height" value="0.04309" units="cm"/>
      <inkml:brushProperty name="color" value="#F2385B"/>
    </inkml:brush>
  </inkml:definitions>
  <inkml:trace contextRef="#ctx0" brushRef="#br0">10250 54650 510,'25'0'127,"0"0"-25,-2 0-24,1 0-26,-1 0-15,3 0-7,3 0-7,2 0-6,0 0-6,-1 0-3,-2 0-4,-1 0-3,-3 0-6,-2 2-5,-2 0-6,-2 0-6,-5 3-13,-2 2-19,-5 2-19,-4 3-20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0"/>
    </inkml:context>
    <inkml:brush xml:id="br0">
      <inkml:brushProperty name="width" value="0.03007" units="cm"/>
      <inkml:brushProperty name="height" value="0.03007" units="cm"/>
      <inkml:brushProperty name="color" value="#F2385B"/>
    </inkml:brush>
  </inkml:definitions>
  <inkml:trace contextRef="#ctx0" brushRef="#br0">9876 55400 731,'-12'24'-1,"4"-3"-4,4-3-3,2-4-3,2-1 7,2 0 18,0 0 18,0 0 17,2 0 5,0 1-10,2 1-10,0 1-9,0 0-6,-1 2-6,-1 0-4,0 1-5,-1-1-5,-1-2-9,-1-3-8,0-2-7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0"/>
    </inkml:context>
    <inkml:brush xml:id="br0">
      <inkml:brushProperty name="width" value="0.03721" units="cm"/>
      <inkml:brushProperty name="height" value="0.03721" units="cm"/>
      <inkml:brushProperty name="color" value="#F2385B"/>
    </inkml:brush>
  </inkml:definitions>
  <inkml:trace contextRef="#ctx0" brushRef="#br0">10000 55277 591,'18'-17'17,"-1"2"9,-2 4 8,-1 3 8,1 2 4,4 0-3,4 2-2,4 0-3,3 2-5,2 0-5,3 0-6,3 2-6,-1 0-5,-2 0-3,-2 0-5,-3 0-2,-2 0-5,-3 0-1,-2 0-4,-2 0-2,-3 1-1,-3 1-2,-2 2 0,-2 2-2,-2 1 1,-3 0-1,-3 2 0,-1 0 0,-2 1 1,0-1 2,0 1 3,0 0 2,-1 0 2,0 1 2,-1 0 2,-1 2 2,-1-1 1,0 0 1,-1-1 0,-1-1 0,-1 0 1,-1 2 1,0 2 0,-1 2 1,-1 0-1,-1 0-4,-1 0-2,0 0-4,-1 0-4,0-2-5,0 1-4,0-2-5,1-1-4,0-3-2,1-2-3,1-3-2,1-1 0,1-1 5,0-1 4,1 0 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0"/>
    </inkml:context>
    <inkml:brush xml:id="br0">
      <inkml:brushProperty name="width" value="0.03048" units="cm"/>
      <inkml:brushProperty name="height" value="0.03048" units="cm"/>
      <inkml:brushProperty name="color" value="#F2385B"/>
    </inkml:brush>
  </inkml:definitions>
  <inkml:trace contextRef="#ctx0" brushRef="#br0">70450 41864 721,'19'-6'21,"-1"1"1,-1 1-1,0 0 0,-1 1-2,2 0-4,0-1-3,1 1-4,0 0-3,2 0 1,0-1 0,1 1-1,0 0 0,0 1-3,-2 1-1,0 1-1,-1 0-3,-1 0-1,-1 0-2,0 0-2,-2-1-1,0 0-1,-1-1 0,0-1-1,-1 1 1,-1 0 1,1 0 1,0 2 0,-1 1 2,-3 3 2,-2 2 1,-3 2 2,-1 2 1,-1 0 4,-1-1 2,0 1 3,-2 1 2,-2 2 3,-1 3 2,-1 2 2,-1 1 2,1 1-1,0-1 1,2 0 0,-1 1-1,-1 1-4,0 0-4,-1 1-2,0-1-4,-1-2-2,1-2-2,0-3-3,-2-3-8,-1-3-14,-1-3-13,-2-3-13,-1-5-6,0-4 4,0-5 4,0-5 3,1-1 6,2 4 9,1 3 8,2 3 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0"/>
    </inkml:context>
    <inkml:brush xml:id="br0">
      <inkml:brushProperty name="width" value="0.02892" units="cm"/>
      <inkml:brushProperty name="height" value="0.02892" units="cm"/>
      <inkml:brushProperty name="color" value="#F2385B"/>
    </inkml:brush>
  </inkml:definitions>
  <inkml:trace contextRef="#ctx0" brushRef="#br0">10850 54850 760,'0'12'35,"0"-2"1,0-1-1,0-1 0,0 0-3,0 3-7,0 3-7,0 4-7,0 2-4,0 2-3,0 1-2,0 2-4,0 1-2,2 0-4,0-1-4,0 1-3,1-2-4,-1-5-4,-1-3-4,0-4-5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1"/>
    </inkml:context>
    <inkml:brush xml:id="br0">
      <inkml:brushProperty name="width" value="0.03204" units="cm"/>
      <inkml:brushProperty name="height" value="0.03204" units="cm"/>
      <inkml:brushProperty name="color" value="#F2385B"/>
    </inkml:brush>
  </inkml:definitions>
  <inkml:trace contextRef="#ctx0" brushRef="#br0">10641 54700 686,'1'12'6,"1"0"12,2-1 12,2-1 12,0 0 4,-1 3-6,-1 0-5,0 3-6,-1 1-7,0 2-8,0 4-10,1 1-9,-2 2-4,0-2 3,0 0 3,-2-1 1,-2 0-4,-2 1-13,-4 0-12,-3 2-11,-2-3-6,0-3 5,0-4 3,0-5 4,1-2 4,1-3 5,3-3 5,0-1 5,0-2 4,-3 1 1,-4 1 2,-2 1 2,-2-1 2,1-4 1,0-3 1,2-3 2,1-1 1,4 1 1,3 0 0,3 1 1,3 1 6,1 1 9,2 0 11,1 2 10,4 0 6,3 1 2,4 1 3,4 0 3,4 2-3,2 0-6,2 1-7,3 1-7,0-1-6,-1 0-7,-2 0-6,-2-2-6,-1 0-8,-1 2-7,0 0-8,-1 1-9,-2 0-5,-2 0-7,-3 0-5,-2 1-6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1"/>
    </inkml:context>
    <inkml:brush xml:id="br0">
      <inkml:brushProperty name="width" value="0.03464" units="cm"/>
      <inkml:brushProperty name="height" value="0.03464" units="cm"/>
      <inkml:brushProperty name="color" value="#F2385B"/>
    </inkml:brush>
  </inkml:definitions>
  <inkml:trace contextRef="#ctx0" brushRef="#br0">10764 56450 635,'-18'18'4,"2"-4"11,3-3 8,2-2 11,1-1 1,1 3-3,-1 3-5,0 4-5,0 1-3,1-1-4,-1-1-3,1 0-4,-2-1-2,0 2 0,0 0-2,-2 1 0,1 0 0,2-1 2,1-1 2,2 0 2,5-3 0,10-1 0,10-3-1,9-2-1,5-3 0,-1-1-1,-1-1-1,0-2-1,-2-1 0,-2 1-3,-1 1-1,-1 1-3,-3 0-1,-2 0-2,-3 1-2,-1-1-3,-3 0-9,0 0-15,-2 0-15,1 1-16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1"/>
    </inkml:context>
    <inkml:brush xml:id="br0">
      <inkml:brushProperty name="width" value="0.03446" units="cm"/>
      <inkml:brushProperty name="height" value="0.03446" units="cm"/>
      <inkml:brushProperty name="color" value="#F2385B"/>
    </inkml:brush>
  </inkml:definitions>
  <inkml:trace contextRef="#ctx0" brushRef="#br0">11176 56850 638,'0'12'6,"0"-2"11,0-1 13,0-1 10,0-1 6,0 2-4,0 1-4,0 2-2,-1 3-5,0 4-7,-1 4-5,-1 4-6,-1 2-5,-1 0-2,-3 0-2,0 0-3,-4 0-7,-2-1-15,-4-1-15,-3-1-14,-1-3-5,-1-6 1,1-5 3,-1-6 2,2-4 5,4-3 6,2-1 8,4-4 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1"/>
    </inkml:context>
    <inkml:brush xml:id="br0">
      <inkml:brushProperty name="width" value="0.04064" units="cm"/>
      <inkml:brushProperty name="height" value="0.04064" units="cm"/>
      <inkml:brushProperty name="color" value="#F2385B"/>
    </inkml:brush>
  </inkml:definitions>
  <inkml:trace contextRef="#ctx0" brushRef="#br0">10150 57171 541,'9'-12'86,"4"2"-16,6 4-16,4 1-17,5 2-9,2 1-4,4 1-2,3 1-4,2 0-1,-1 0-1,1 0 0,0 0-1,-3 0-1,-3 0 0,-5 0 0,-3 0 0,-4-1-18,-2 0-34,-2-1-34,-3-1-34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1"/>
    </inkml:context>
    <inkml:brush xml:id="br0">
      <inkml:brushProperty name="width" value="0.0285" units="cm"/>
      <inkml:brushProperty name="height" value="0.0285" units="cm"/>
      <inkml:brushProperty name="color" value="#F2385B"/>
    </inkml:brush>
  </inkml:definitions>
  <inkml:trace contextRef="#ctx0" brushRef="#br0">13100 55000 771,'7'11'34,"2"-3"-11,2-3-12,1-3-10,0-2-2,-2 0 8,-1 0 7,-2 0 8,2 0 4,3 0-3,5 0-1,3 0-1,2 0-5,-2 1-8,-1 1-6,-2 1-8,-2 0-7,-3 0-5,-2 1-6,-2-1-6,-2 0-6,1 0-3,-1 0-6,1 1-5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2"/>
    </inkml:context>
    <inkml:brush xml:id="br0">
      <inkml:brushProperty name="width" value="0.03073" units="cm"/>
      <inkml:brushProperty name="height" value="0.03073" units="cm"/>
      <inkml:brushProperty name="color" value="#F2385B"/>
    </inkml:brush>
  </inkml:definitions>
  <inkml:trace contextRef="#ctx0" brushRef="#br0">12650 56008 716,'24'5'96,"-5"-1"-22,-3-1-23,-4-2-23,1-2-13,9 0-4,8-1-5,8-1-4,3-1-4,0 0-7,-1-1-5,-1-1-7,-3-1-5,-5 2-3,-4 1-5,-5 0-4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2"/>
    </inkml:context>
    <inkml:brush xml:id="br0">
      <inkml:brushProperty name="width" value="0.03542" units="cm"/>
      <inkml:brushProperty name="height" value="0.03542" units="cm"/>
      <inkml:brushProperty name="color" value="#F2385B"/>
    </inkml:brush>
  </inkml:definitions>
  <inkml:trace contextRef="#ctx0" brushRef="#br0">13921 55450 621,'-12'1'23,"4"3"2,3 2 3,4 2 2,1 5 1,0 6 2,0 7-1,0 6 2,0 5-2,0 4-4,0 2-4,0 4-3,0 1-5,0 0-5,0 0-4,0 1-4,0-4-3,0-6 0,0-7 0,0-7 1,0-9-10,0-12-15,0-14-18,0-12-15,0-5-5,0 5 9,0 5 9,0 5 9,-1 1 5,0-2 2,-1-3 2,-1-2 1,0 0 3,0 1 3,-1 2 5,1 1 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2"/>
    </inkml:context>
    <inkml:brush xml:id="br0">
      <inkml:brushProperty name="width" value="0.03068" units="cm"/>
      <inkml:brushProperty name="height" value="0.03068" units="cm"/>
      <inkml:brushProperty name="color" value="#F2385B"/>
    </inkml:brush>
  </inkml:definitions>
  <inkml:trace contextRef="#ctx0" brushRef="#br0">13453 55883 717,'-18'37'5,"4"-3"11,2-4 12,4-2 10,2-2 3,1 2-4,1 2-6,0 2-5,1-1-5,-1-1-5,1-2-6,0-2-6,1-5-3,2-11-3,3-11-4,2-9-2,2-9-6,1-3-6,0-4-7,2-4-6,-2 1-3,0 7 2,-3 5 3,-1 8 2,1-1 1,1-6-1,4-7 0,2-5-2,0-4 4,1 2 5,0 2 7,0 2 6,-1 2 4,0 4 0,-1 5 2,-1 3 1,-1 4 3,-2 5 3,-1 3 3,-2 5 5,-1 4 4,0 6 8,0 5 8,1 6 8,-1 4 3,0 1 0,0 2 0,0 2-1,0-1-2,-1-2-8,-1-3-6,0-2-7,-1-3-5,1-3-4,2-3-5,-1-3-5,1-8-5,1-10-7,-1-10-9,0-11-6,1-5-7,0-1-3,1-1-4,2-1-3,-1 0 0,0 0 4,1 0 5,-1-1 4,1 2 6,-1 3 5,1 2 5,-1 2 7,0 4 5,1 4 7,-1 6 7,1 5 6,-1 4 6,-1 6 6,-1 6 5,0 6 7,-1 3 0,-1 3-3,-1 2-3,-1 3-5,0 1-3,0 0-4,0 0-6,0 0-3,0-2-4,0-4-2,0-4-2,0-4-3,0-6-10,0-5-19,0-8-18,0-5-19,1-6-4,0-4 11,1-4 11,1-4 12,0 0 8,0 6 5,0 4 6,1 5 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3"/>
    </inkml:context>
    <inkml:brush xml:id="br0">
      <inkml:brushProperty name="width" value="0.043" units="cm"/>
      <inkml:brushProperty name="height" value="0.043" units="cm"/>
      <inkml:brushProperty name="color" value="#F2385B"/>
    </inkml:brush>
  </inkml:definitions>
  <inkml:trace contextRef="#ctx0" brushRef="#br0">15127 55436 511,'29'-5'-17,"-8"5"11,-7 4 11,-7 3 13,-3 3 4,-1 0-2,0-1-2,0 1-2,0 3 0,1 8 2,-1 7 3,0 7 3,0 4 1,-1 4 1,-1 1 1,0 4 1,-1-1 1,0-1 1,0-2 1,0-1 0,-1-4-1,0-6-4,-1-5-6,-1-6-3,-1-5-7,-3-6-6,-2-6-8,-3-6-7,-2-5-8,-1-5-11,-2-7-10,-2-4-11,2-2 0,2 6 8,4 4 11,3 5 8,1 2 1,1-1-9,-1 0-9,1-1-8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1"/>
    </inkml:context>
    <inkml:brush xml:id="br0">
      <inkml:brushProperty name="width" value="0.02797" units="cm"/>
      <inkml:brushProperty name="height" value="0.02797" units="cm"/>
      <inkml:brushProperty name="color" value="#F2385B"/>
    </inkml:brush>
  </inkml:definitions>
  <inkml:trace contextRef="#ctx0" brushRef="#br0">71058 41450 786,'-6'12'37,"2"0"-5,1-1-5,3-1-4,0 0-4,0 2-2,0 2-2,0 2-3,0 0-2,0 3-1,0 1-3,0 2-2,-1 0-2,0-1-2,-1 0-1,-1-1-3,0-2-3,1-1-3,1-2-5,1-1-3,-1-4-8,0-4-10,-1-5-10,-1-5-10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3"/>
    </inkml:context>
    <inkml:brush xml:id="br0">
      <inkml:brushProperty name="width" value="0.03322" units="cm"/>
      <inkml:brushProperty name="height" value="0.03322" units="cm"/>
      <inkml:brushProperty name="color" value="#F2385B"/>
    </inkml:brush>
  </inkml:definitions>
  <inkml:trace contextRef="#ctx0" brushRef="#br0">16900 55500 662,'6'20'58,"-1"2"-7,-1 1-8,0 2-8,-1 3-5,1 4-3,-1 4-3,0 4-3,0 1-3,-1-2-4,-1-1-4,0-2-4,-1-2-6,0-5-12,0-4-10,0-3-11,-1-6-7,0-6-5,-1-7-3,-1-6-4,0-4 2,0-1 6,-1-1 6,1 0 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3"/>
    </inkml:context>
    <inkml:brush xml:id="br0">
      <inkml:brushProperty name="width" value="0.04923" units="cm"/>
      <inkml:brushProperty name="height" value="0.04923" units="cm"/>
      <inkml:brushProperty name="color" value="#F2385B"/>
    </inkml:brush>
  </inkml:definitions>
  <inkml:trace contextRef="#ctx0" brushRef="#br0">17300 54830 446,'42'-23'17,"-4"7"2,-5 7 2,-4 5 2,-4 4 0,1 0-1,0 0 1,-1 0-2,0 0-1,-3 0-3,-2 0-3,-3 0-2,-1 0-4,0-1-2,0-1-4,0-1-2,-1 2-3,-4 5-3,-3 5-4,-3 5-2,-2 3 3,-1 1 8,-1 2 8,-1 2 10,0 3 5,0 5 5,0 4 3,0 6 4,1 1 1,0 0-3,1-2-3,1 1-2,0-5-5,0-6-4,0-7-6,1-5-4,-1-2-2,0 5 0,0 5-1,1 5 1,-1 1-2,0-1-6,0-2-6,0-2-4,-2-6-11,-6-12-16,-6-13-16,-6-11-16,-1-6-4,1 0 9,2 2 8,1 0 8,2 2 8,1 4 5,3 3 6,0 3 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4"/>
    </inkml:context>
    <inkml:brush xml:id="br0">
      <inkml:brushProperty name="width" value="0.03732" units="cm"/>
      <inkml:brushProperty name="height" value="0.03732" units="cm"/>
      <inkml:brushProperty name="color" value="#F2385B"/>
    </inkml:brush>
  </inkml:definitions>
  <inkml:trace contextRef="#ctx0" brushRef="#br0">17550 55765 589,'13'-6'43,"0"0"1,0 2 1,-1 0 1,3 1-2,3 0-3,2 0-5,5 0-4,0 0-5,1 1-5,0 0-5,0 2-7,-2 0-6,-2-2-11,-2 0-9,-3 0-11,-2 0-11,-4 4-14,-3 2-15,-3 5-14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4"/>
    </inkml:context>
    <inkml:brush xml:id="br0">
      <inkml:brushProperty name="width" value="0.02759" units="cm"/>
      <inkml:brushProperty name="height" value="0.02759" units="cm"/>
      <inkml:brushProperty name="color" value="#F2385B"/>
    </inkml:brush>
  </inkml:definitions>
  <inkml:trace contextRef="#ctx0" brushRef="#br0">17513 56382 797,'-10'11'45,"7"-1"-6,6-3-5,7-3-4,5-1-7,4-1-6,4-1-7,4 0-5,1-2-9,0 0-8,-1-1-10,-1-1-8,-2-1-5,-1 0-2,-4-1-2,-1-1-1,-4-1 3,-1 2 4,-3 1 6,-2 0 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4"/>
    </inkml:context>
    <inkml:brush xml:id="br0">
      <inkml:brushProperty name="width" value="0.03812" units="cm"/>
      <inkml:brushProperty name="height" value="0.03812" units="cm"/>
      <inkml:brushProperty name="color" value="#F2385B"/>
    </inkml:brush>
  </inkml:definitions>
  <inkml:trace contextRef="#ctx0" brushRef="#br0">18163 55100 577,'-6'12'5,"2"0"13,2-1 11,1-1 12,1 3 5,0 8-2,0 7-1,0 7-2,0 5-3,2 3-5,0 4-5,0 3-4,1-1-7,-1-5-6,-1-5-6,0-4-8,-1-9-16,0-10-26,0-12-25,0-11-27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4"/>
    </inkml:context>
    <inkml:brush xml:id="br0">
      <inkml:brushProperty name="width" value="0.02679" units="cm"/>
      <inkml:brushProperty name="height" value="0.02679" units="cm"/>
      <inkml:brushProperty name="color" value="#F2385B"/>
    </inkml:brush>
  </inkml:definitions>
  <inkml:trace contextRef="#ctx0" brushRef="#br0">20100 54245 821,'54'-6'23,"-7"2"-2,-7 1-3,-7 3-3,-6 0 0,-1 0 5,-3 0 3,-3 0 4,0-1-10,0 0-27,2-1-24,0-1-27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4"/>
    </inkml:context>
    <inkml:brush xml:id="br0">
      <inkml:brushProperty name="width" value="0.0412" units="cm"/>
      <inkml:brushProperty name="height" value="0.0412" units="cm"/>
      <inkml:brushProperty name="color" value="#F2385B"/>
    </inkml:brush>
  </inkml:definitions>
  <inkml:trace contextRef="#ctx0" brushRef="#br0">20638 54050 533,'-16'48'36,"3"-8"-2,6-6-4,5-8-3,2-5-2,0-2 0,0-2-1,0-3 0,0 3-1,0 6 1,0 8 1,0 8 0,0-1-1,2-6-3,0-6-4,0-7-3,1 3-1,1 13 0,-1 11 0,0 12 1,0 5-4,1-3-4,-1-4-7,0-3-4,0-6-8,0-10-7,1-10-8,-1-9-8,-1-9-6,1-8-6,-2-8-4,-1-9-6,1-2 1,0 2 7,1 3 5,1 2 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5"/>
    </inkml:context>
    <inkml:brush xml:id="br0">
      <inkml:brushProperty name="width" value="0.03231" units="cm"/>
      <inkml:brushProperty name="height" value="0.03231" units="cm"/>
      <inkml:brushProperty name="color" value="#F2385B"/>
    </inkml:brush>
  </inkml:definitions>
  <inkml:trace contextRef="#ctx0" brushRef="#br0">21253 54600 680,'-12'12'34,"1"0"-2,2-1-3,2-1-3,1 0-3,1 1-5,0 1-4,2 0-5,-1 0-5,0-1-6,-2-3-4,0 0-6,1-2 4,2 1 12,3-1 14,2 1 11,1-1 4,-1 2-8,-1 0-6,-1 2-8,0 1-4,0 2-1,0 2-2,0 4-1,1 0-4,0 2-6,1 0-4,1 1-7,0-1-5,-1-3-9,-1-4-8,-1-2-8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5"/>
    </inkml:context>
    <inkml:brush xml:id="br0">
      <inkml:brushProperty name="width" value="0.03636" units="cm"/>
      <inkml:brushProperty name="height" value="0.03636" units="cm"/>
      <inkml:brushProperty name="color" value="#F2385B"/>
    </inkml:brush>
  </inkml:definitions>
  <inkml:trace contextRef="#ctx0" brushRef="#br0">21350 55050 605,'12'0'4,"0"0"10,-1 0 9,-1 0 8,0 0 6,2 0-2,2 0-1,1 0 0,2 0-2,2 0-5,1 0-3,2 0-5,-1 0-3,-1 0-3,-1 0-3,-2 0-2,-2 1-2,-1 1 1,-2 2 0,-2 2 2,-2 1-4,-3 2-9,-3 1-7,-4 3-9,-2-1-4,-3 0-1,-2-2 0,-3 1-2,-1-2-2,-1 1-5,-1 0-4,-1-1-4,0 0-1,2-2 4,-1-1 4,2-2 4,1-1 3,2-1 6,1-1 4,2 0 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5"/>
    </inkml:context>
    <inkml:brush xml:id="br0">
      <inkml:brushProperty name="width" value="0.02615" units="cm"/>
      <inkml:brushProperty name="height" value="0.02615" units="cm"/>
      <inkml:brushProperty name="color" value="#F2385B"/>
    </inkml:brush>
  </inkml:definitions>
  <inkml:trace contextRef="#ctx0" brushRef="#br0">21450 55263 841,'24'-6'61,"-1"2"-14,-4 2-16,-1 1-16,-2 1-10,0 0-7,0 0-6,0 0-6,-1 0-6,-1 2-5,-2 0-5,-2 0-5,-1 2-2,-3 0 2,-3 2 1,-1 0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1"/>
    </inkml:context>
    <inkml:brush xml:id="br0">
      <inkml:brushProperty name="width" value="0.02496" units="cm"/>
      <inkml:brushProperty name="height" value="0.02496" units="cm"/>
      <inkml:brushProperty name="color" value="#F2385B"/>
    </inkml:brush>
  </inkml:definitions>
  <inkml:trace contextRef="#ctx0" brushRef="#br0">71300 41950 881,'1'12'-3,"1"-2"-4,2-1-6,2-1-4,0-2 4,-1 2 17,-1 1 15,0 0 16,-1 1 4,1-1-10,-1 1-8,0 0-10,0-1-5,1 1-1,-1 0-3,0-1-1,0 1-5,-1-2-6,-1 0-7,0-1-6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5"/>
    </inkml:context>
    <inkml:brush xml:id="br0">
      <inkml:brushProperty name="width" value="0.02993" units="cm"/>
      <inkml:brushProperty name="height" value="0.02993" units="cm"/>
      <inkml:brushProperty name="color" value="#F2385B"/>
    </inkml:brush>
  </inkml:definitions>
  <inkml:trace contextRef="#ctx0" brushRef="#br0">21301 55800 735,'-11'11'51,"6"-3"-4,4-3-6,5-3-6,4-2-6,3 0-8,4 0-6,3 0-8,1 0-4,-1 0 2,-1 0 0,0 0 1,0-1-7,2 0-13,4-1-13,1-1-14,0 0-6,-2 1-2,-5 1-1,-2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6"/>
    </inkml:context>
    <inkml:brush xml:id="br0">
      <inkml:brushProperty name="width" value="0.04036" units="cm"/>
      <inkml:brushProperty name="height" value="0.04036" units="cm"/>
      <inkml:brushProperty name="color" value="#F2385B"/>
    </inkml:brush>
  </inkml:definitions>
  <inkml:trace contextRef="#ctx0" brushRef="#br0">21873 55750 545,'-12'12'3,"3"-2"7,2-1 7,3-1 7,1-1 2,1 3 1,0 3-1,2 2 0,0 2 0,2 3-1,0 2 1,1 3-1,0 0 1,0 1 0,0 0 0,0 0 1,0-1-2,-1 0-2,-1-2-3,0 1-3,-3-6-14,-3-8-23,-3-7-24,-3-9-25,-1-6-8,0-5 7,1-4 6,1-6 8,0-1 7,1 1 10,-1 2 9,1 2 9,0 2 7,2 5 3,1 3 3,2 5 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6"/>
    </inkml:context>
    <inkml:brush xml:id="br0">
      <inkml:brushProperty name="width" value="0.03328" units="cm"/>
      <inkml:brushProperty name="height" value="0.03328" units="cm"/>
      <inkml:brushProperty name="color" value="#F2385B"/>
    </inkml:brush>
  </inkml:definitions>
  <inkml:trace contextRef="#ctx0" brushRef="#br0">21441 56100 661,'-1'12'2,"0"0"5,-1-1 6,-1-1 4,0 0 5,0 1 2,-1 1 5,1 0 3,-1 1 0,0 2-1,-1 0-2,-1 0-2,-1 1-2,1 1-5,-1-1-4,1 0-3,-1-3-18,1-5-27,-1-6-29,1-6-29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6"/>
    </inkml:context>
    <inkml:brush xml:id="br0">
      <inkml:brushProperty name="width" value="0.03948" units="cm"/>
      <inkml:brushProperty name="height" value="0.03948" units="cm"/>
      <inkml:brushProperty name="color" value="#F2385B"/>
    </inkml:brush>
  </inkml:definitions>
  <inkml:trace contextRef="#ctx0" brushRef="#br0">22400 56100 557,'58'36'60,"-11"-5"-5,-13-4-5,-12-5-5,-6-3-3,-3 0-3,-1 1-2,-1-1-3,-2-1-4,-2-2-7,-1-3-6,-2-2-6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6"/>
    </inkml:context>
    <inkml:brush xml:id="br0">
      <inkml:brushProperty name="width" value="0.02633" units="cm"/>
      <inkml:brushProperty name="height" value="0.02633" units="cm"/>
      <inkml:brushProperty name="color" value="#F2385B"/>
    </inkml:brush>
  </inkml:definitions>
  <inkml:trace contextRef="#ctx0" brushRef="#br0">24500 54050 835,'12'23'55,"0"-4"-11,-1-5-11,-1-5-12,0-3-10,1 0-10,1 1-11,0-1-10,0 0-5,-1-1-2,-3 0-1,0-1-1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7"/>
    </inkml:context>
    <inkml:brush xml:id="br0">
      <inkml:brushProperty name="width" value="0.03414" units="cm"/>
      <inkml:brushProperty name="height" value="0.03414" units="cm"/>
      <inkml:brushProperty name="color" value="#F2385B"/>
    </inkml:brush>
  </inkml:definitions>
  <inkml:trace contextRef="#ctx0" brushRef="#br0">24011 54250 644,'-12'18'6,"2"-1"11,4-2 12,1-1 11,2-1 3,0 0-3,-1 0-4,1 0-4,1 2-3,1 5-5,2 5-2,1 5-5,1 2-4,1 0-7,-1 1-5,0-1-5,0-2-5,-1-2-1,-1-4-2,0-3-2,-1-6-9,0-9-17,0-9-16,0-9-17,0-3 0,0 1 14,0 2 15,0 2 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7"/>
    </inkml:context>
    <inkml:brush xml:id="br0">
      <inkml:brushProperty name="width" value="0.04653" units="cm"/>
      <inkml:brushProperty name="height" value="0.04653" units="cm"/>
      <inkml:brushProperty name="color" value="#F2385B"/>
    </inkml:brush>
  </inkml:definitions>
  <inkml:trace contextRef="#ctx0" brushRef="#br0">24167 54676 472,'18'-6'18,"0"0"0,0 2 2,-2 0 1,0 2 0,1 0-1,-1 0-2,0 2-1,1 0 0,1 0 3,2 0 1,2 0 4,0 0-3,-2 2-6,-2 0-7,-1 0-5,-3 2-10,-7 2-13,-5 1-12,-5 2-13,-5 0-2,-2 0 7,-3-2 8,-1 0 7,-3 0 6,1 1 2,0 0 3,0 2 3,1-2 2,3-2 3,2-2 3,2-3 2,1 0 2,-2 1-1,-2 2 1,0 2-1,-2 0 2,0 1 4,0-1 4,0 0 5,5 0 3,8-1 5,9 0 2,9-1 5,5-2-2,-1-1-6,1-2-8,0-1-5,-2-1-6,-1 1-3,-1 1-2,-2 0-4,-2 1-2,0 0-2,-1 0-4,0 0-1,-3 1-2,-3 3 1,-3 2-1,-3 3 2,-4 0 0,-1 1 4,-4-1 1,-1 1 4,-3 0 3,-4 1 5,-2 1 4,-4 0 6,-1 1 2,0 0 1,2 0 2,0 0 0,2-1 2,1 0-1,1-2-1,3 1 1,4-3-2,11 0-2,9-3-3,10-1-3,4-1-2,-3-1-2,-2-1-1,-3 0-3,-2-1-1,-1 0-1,-2 0 0,-1 0-1,-2 0-2,1 1-3,0 2-4,-1-1-3,-3 3 3,-7 5 8,-8 3 8,-6 4 9,-5 2 4,0-1 0,-2-1 2,0 0 0,-2 0 0,-3 0-2,-4 1-2,-3 1-2,0-1-2,4-1-3,2-2-1,4-1-3,6-2-1,7-1 3,9-3 2,8 0 2,6-3 1,6-1-1,6-1 0,5-2-1,4-2-2,-1-2-1,0-1-2,0-1-1,0-2-6,-1 1-5,-1 0-8,0-1-6,-2 1-6,0 2-6,-1 2-6,-1 1-5,-1 1-5,-2-2-3,-1 0-2,-2 0-3,-2-2 2,-4 1 9,-3 0 8,-2 0 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7"/>
    </inkml:context>
    <inkml:brush xml:id="br0">
      <inkml:brushProperty name="width" value="0.02796" units="cm"/>
      <inkml:brushProperty name="height" value="0.02796" units="cm"/>
      <inkml:brushProperty name="color" value="#F2385B"/>
    </inkml:brush>
  </inkml:definitions>
  <inkml:trace contextRef="#ctx0" brushRef="#br0">26300 54950 786,'30'6'99,"-4"-1"-30,-4 0-31,-3-1-31,-4-1-17,0 0-8,-1 0-5,0 1-7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8"/>
    </inkml:context>
    <inkml:brush xml:id="br0">
      <inkml:brushProperty name="width" value="0.03423" units="cm"/>
      <inkml:brushProperty name="height" value="0.03423" units="cm"/>
      <inkml:brushProperty name="color" value="#F2385B"/>
    </inkml:brush>
  </inkml:definitions>
  <inkml:trace contextRef="#ctx0" brushRef="#br0">26813 55350 642,'-6'30'6,"2"-4"10,2-4 10,1-3 12,1-3 4,0 3 0,0 1 0,0 2-1,0 1-3,2-1-9,0 1-7,1-1-8,0 0-12,0-2-17,0-1-16,1-2-17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8"/>
    </inkml:context>
    <inkml:brush xml:id="br0">
      <inkml:brushProperty name="width" value="0.05199" units="cm"/>
      <inkml:brushProperty name="height" value="0.05199" units="cm"/>
      <inkml:brushProperty name="color" value="#F2385B"/>
    </inkml:brush>
  </inkml:definitions>
  <inkml:trace contextRef="#ctx0" brushRef="#br0">27800 54163 423,'37'-6'2,"-5"2"5,-3 2 5,-5 1 4,-1 1 2,-1 0-3,1 0-3,-1 0-3,0 0-1,-2 0-2,-1 0 0,-2 0-1,-1 0-1,0 0-2,0 0-1,0 0-1,-2 2 1,-2 2 6,-4 4 5,-3 4 5,-3 1 2,0 3-1,0 1 0,-2 1-1,0 2 0,2 3 1,0 3 1,1 2 1,-1 3 1,0 5 1,-1 5 1,0 5 1,-1 3 1,2 0-1,0 2 0,0 0-1,2-2 0,-1-3-4,0-5-3,0-3-3,0-3-4,-1 2-5,-1 0-3,0 2-6,-4-9-14,-6-15-27,-5-17-25,-5-16-27,-2-6-2,6 5 21,5 3 22,4 5 20,2 1 11,0 0 1,-1 1 1,-1-1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1"/>
    </inkml:context>
    <inkml:brush xml:id="br0">
      <inkml:brushProperty name="width" value="0.02952" units="cm"/>
      <inkml:brushProperty name="height" value="0.02952" units="cm"/>
      <inkml:brushProperty name="color" value="#F2385B"/>
    </inkml:brush>
  </inkml:definitions>
  <inkml:trace contextRef="#ctx0" brushRef="#br0">71563 41550 745,'0'12'3,"0"0"7,0-1 7,0-1 6,0 0 5,0 3 1,0 0 1,0 3 2,0-1-3,1 0-6,1-1-7,1 0-6,0-2-6,-1 1-3,-1 0-5,0 0-2,-1-1-4,0 0-1,0-1-1,0-1-2,-1-3-7,0-4-15,-1-6-13,-1-4-14,0-2 0,0 0 14,0 2 14,-1 0 14,2 1 8,0-1 4,0 1 2,2-1 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8"/>
    </inkml:context>
    <inkml:brush xml:id="br0">
      <inkml:brushProperty name="width" value="0.03147" units="cm"/>
      <inkml:brushProperty name="height" value="0.03147" units="cm"/>
      <inkml:brushProperty name="color" value="#F2385B"/>
    </inkml:brush>
  </inkml:definitions>
  <inkml:trace contextRef="#ctx0" brushRef="#br0">27850 55050 699,'0'30'23,"0"-2"7,0-4 4,0-3 7,0 0-1,2 2-4,0 2-5,0 3-6,1 0-5,-1-3-6,-1-2-8,0-2-6,-1-8-14,0-10-23,0-12-22,0-11-22,0-4-3,0 4 19,0 4 19,0 5 18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8"/>
    </inkml:context>
    <inkml:brush xml:id="br0">
      <inkml:brushProperty name="width" value="0.04257" units="cm"/>
      <inkml:brushProperty name="height" value="0.04257" units="cm"/>
      <inkml:brushProperty name="color" value="#F2385B"/>
    </inkml:brush>
  </inkml:definitions>
  <inkml:trace contextRef="#ctx0" brushRef="#br0">28050 55050 516,'29'0'20,"-5"0"0,-6 0-1,-5 0 0,-3 0-1,1 0 0,0 0 0,2 0-1,-1 0 0,0 2-3,-1 0-3,-1 0-1,-1 2-2,1-1 2,0 0 1,0 0 0,-2 2 4,0 3 2,-3 3 3,-1 4 4,-1 1-1,-1 0-1,-1 0-3,0 0-2,-1 1-2,0 0-1,0 1 0,0 1-1,-1 0-2,0-1-3,-1-1-1,-1 0-4,0-2-2,1 0-6,1-1-4,1 0-5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9"/>
    </inkml:context>
    <inkml:brush xml:id="br0">
      <inkml:brushProperty name="width" value="0.03186" units="cm"/>
      <inkml:brushProperty name="height" value="0.03186" units="cm"/>
      <inkml:brushProperty name="color" value="#F2385B"/>
    </inkml:brush>
  </inkml:definitions>
  <inkml:trace contextRef="#ctx0" brushRef="#br0">28086 55700 690,'-5'12'10,"5"-1"21,4-3 20,3 0 20,4-2-1,1-1-22,1-1-23,3 0-22,0-1-16,0-1-14,0-1-11,0 0-13,-1-1-4,-1 0 3,-2 0 5,-1 0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29"/>
    </inkml:context>
    <inkml:brush xml:id="br0">
      <inkml:brushProperty name="width" value="0.03185" units="cm"/>
      <inkml:brushProperty name="height" value="0.03185" units="cm"/>
      <inkml:brushProperty name="color" value="#F2385B"/>
    </inkml:brush>
  </inkml:definitions>
  <inkml:trace contextRef="#ctx0" brushRef="#br0">27990 56100 690,'-3'18'11,"6"-2"21,7-3 22,6-2 22,5-2-4,3-2-26,3-1-28,4-2-26,-1-1-22,-4-1-16,-4-1-15,-3 0-16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1"/>
    </inkml:context>
    <inkml:brush xml:id="br0">
      <inkml:brushProperty name="width" value="0.03877" units="cm"/>
      <inkml:brushProperty name="height" value="0.03877" units="cm"/>
      <inkml:brushProperty name="color" value="#F2385B"/>
    </inkml:brush>
  </inkml:definitions>
  <inkml:trace contextRef="#ctx0" brushRef="#br0">30844 54339 567,'19'5'5,"-1"-1"10,-1-2 11,0 0 10,-1-4 3,0 0-2,0-2-3,1-1-3,-2-2-7,0 1-11,-1-1-12,0 1-11,-2 0-9,-1 2-5,0 2-4,0 1-6,-4 2 1,-3 3 10,-5 2 8,-3 2 8,-3 3 7,-2 2 4,-2 3 6,-1 2 3,-1 2 4,-3 0 1,-1 2 1,-1 0 1,-1 0 0,-1-1 2,1 0-1,0-1 1,1-3-1,4-2 0,2-4-1,4-3-1,4-3-1,6-2 1,6-3 0,6-1 0,3-4-4,4-3-8,3-4-7,4-2-9,0-1-5,-2 1-4,-1 2-2,-1 1-3,-3 2-2,-2 1 0,-3 0-2,-1 1 0,-3 2 0,0 4 3,-2 2 1,1 4 3,-4 3 4,-3 4 7,-5 2 7,-3 4 8,-2 1 4,-1 2 3,1 0 3,-1 1 2,1-1 1,-1-5-3,1-3-2,0-5-1,-2 2-2,-2 8 3,-3 6 1,-1 8 1,-3 2 1,-1-4-2,0-2-2,0-4-1,-3-2-4,0 1-8,-3-1-7,-1 1-7,1-4-5,3-6-2,4-6-3,2-7-3,4-6-3,3-3-4,3-4-4,3-4-4,2-1 0,-1 3 2,-1 4 3,-1 3 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1"/>
    </inkml:context>
    <inkml:brush xml:id="br0">
      <inkml:brushProperty name="width" value="0.04878" units="cm"/>
      <inkml:brushProperty name="height" value="0.04878" units="cm"/>
      <inkml:brushProperty name="color" value="#F2385B"/>
    </inkml:brush>
  </inkml:definitions>
  <inkml:trace contextRef="#ctx0" brushRef="#br0">30900 55600 450,'6'18'42,"1"-2"-4,-1-3-4,1-2-3,1 0-1,3 4 2,3 2 3,4 4 3,4 3 0,4 1 0,6 1-1,4 3-1,2-3-3,-2-3-5,-2-4-6,0-4-6,-2-4-5,1-4-4,2-4-3,0-4-5,0-4-7,2-2-10,0-2-9,2-3-10,-3-1-2,-3-1 4,-5-1 5,-3-1 5,-5 1-4,-3 1-15,-5 2-13,-3 2-15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1"/>
    </inkml:context>
    <inkml:brush xml:id="br0">
      <inkml:brushProperty name="width" value="0.03526" units="cm"/>
      <inkml:brushProperty name="height" value="0.03526" units="cm"/>
      <inkml:brushProperty name="color" value="#F2385B"/>
    </inkml:brush>
  </inkml:definitions>
  <inkml:trace contextRef="#ctx0" brushRef="#br0">32150 53926 623,'36'-6'96,"-5"0"-27,-4 2-26,-5 0-26,-3 2-15,2 0-1,0 0-2,1 2-2,0 0 0,-3 0 1,-3 0 2,-2 0 1,-1 0 0,-2 0 0,0 0 0,-1 0-1,-1 1-2,-2 3-2,-1 2-2,-2 2-3,-2 4 5,-3 5 12,-1 5 12,-3 5 12,-2 0 4,2-1-7,1-3-5,0-3-5,1-2-9,1-2-10,1-3-9,1-2-10,-1-1-14,0-1-16,-1 1-16,-1 0-17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2"/>
    </inkml:context>
    <inkml:brush xml:id="br0">
      <inkml:brushProperty name="width" value="0.04131" units="cm"/>
      <inkml:brushProperty name="height" value="0.04131" units="cm"/>
      <inkml:brushProperty name="color" value="#F2385B"/>
    </inkml:brush>
  </inkml:definitions>
  <inkml:trace contextRef="#ctx0" brushRef="#br0">32150 54489 532,'7'11'77,"2"-3"-7,2-3-8,1-3-9,3-3-6,5 0-6,5-1-7,5-1-6,2-1-6,0 0-6,1-1-4,-1-1-7,-1-1-4,-3 1-8,-2-1-5,-2 1-7,-3 0-2,-3 2 2,-4 2 1,-2 1 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2"/>
    </inkml:context>
    <inkml:brush xml:id="br0">
      <inkml:brushProperty name="width" value="0.03668" units="cm"/>
      <inkml:brushProperty name="height" value="0.03668" units="cm"/>
      <inkml:brushProperty name="color" value="#F2385B"/>
    </inkml:brush>
  </inkml:definitions>
  <inkml:trace contextRef="#ctx0" brushRef="#br0">32350 54920 599,'18'6'97,"-1"-4"-19,-2-1-16,-1-3-18,1-2-11,6 0-5,4-2-4,4 0-5,3 0-7,-1 1-8,-1 1-10,0 0-8,-4 1-5,-4-1 0,-5 1 1,-5 0-2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2"/>
    </inkml:context>
    <inkml:brush xml:id="br0">
      <inkml:brushProperty name="width" value="0.0361" units="cm"/>
      <inkml:brushProperty name="height" value="0.0361" units="cm"/>
      <inkml:brushProperty name="color" value="#F2385B"/>
    </inkml:brush>
  </inkml:definitions>
  <inkml:trace contextRef="#ctx0" brushRef="#br0">32250 55267 609,'38'-8'137,"-2"-1"-32,-2-1-31,0-2-31,-3 0-22,0 1-11,-1 2-9,0 2-12,-3 1-8,-6 1-5,-4 0-7,-5 2-6,-3 1-6,-3 4-7,-3 2-7,-1 5-7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6"/>
    </inkml:context>
    <inkml:brush xml:id="br0">
      <inkml:brushProperty name="width" value="0.02904" units="cm"/>
      <inkml:brushProperty name="height" value="0.02904" units="cm"/>
      <inkml:brushProperty name="color" value="#F2385B"/>
    </inkml:brush>
  </inkml:definitions>
  <inkml:trace contextRef="#ctx0" brushRef="#br0">70750 38450 757,'18'0'92,"-2"0"-23,-3 0-23,-2 0-23,-1 0-14,-1 0-5,1 0-5,0 0-5,-1 0-6,1 0-10,0 0-8,-1 0-10,1 0-4,-2 2 0,0 0-1,-1 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1"/>
    </inkml:context>
    <inkml:brush xml:id="br0">
      <inkml:brushProperty name="width" value="0.02458" units="cm"/>
      <inkml:brushProperty name="height" value="0.02458" units="cm"/>
      <inkml:brushProperty name="color" value="#F2385B"/>
    </inkml:brush>
  </inkml:definitions>
  <inkml:trace contextRef="#ctx0" brushRef="#br0">71650 41900 895,'18'6'6,"-4"1"6,-3-1 3,-2 1 5,-3-1 0,2 1-5,1-1-5,0 0-4,0 1-6,0 1-3,-2 0-5,0 2-3,-1-1-6,-1-1-5,0 0-4,-1-1-6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2"/>
    </inkml:context>
    <inkml:brush xml:id="br0">
      <inkml:brushProperty name="width" value="0.03052" units="cm"/>
      <inkml:brushProperty name="height" value="0.03052" units="cm"/>
      <inkml:brushProperty name="color" value="#F2385B"/>
    </inkml:brush>
  </inkml:definitions>
  <inkml:trace contextRef="#ctx0" brushRef="#br0">32400 55605 720,'13'-1'5,"0"0"9,0-1 9,0-1 10,0-1 3,4 0-2,2-1-2,2-1-2,2-1-4,1-1-5,1 0-7,0-1-5,0-1-6,-2 2-7,-1 0-6,-2 1-5,-2 1-8,-2-2-9,-3-1-9,-2 0-9,-2 0 0,-3 0 7,-3 2 8,-1 0 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3"/>
    </inkml:context>
    <inkml:brush xml:id="br0">
      <inkml:brushProperty name="width" value="0.04243" units="cm"/>
      <inkml:brushProperty name="height" value="0.04243" units="cm"/>
      <inkml:brushProperty name="color" value="#F2385B"/>
    </inkml:brush>
  </inkml:definitions>
  <inkml:trace contextRef="#ctx0" brushRef="#br0">32776 53300 518,'-12'2'25,"4"2"2,4 4 1,2 4 2,4 5 0,2 9 1,4 9 1,4 9 1,1 7-1,-1 6-2,1 5 0,0 6-2,-1 2-1,-3-3-2,-2-2-2,-3-3-2,-1-6-4,-1-9-7,-1-10-7,0-9-8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4"/>
    </inkml:context>
    <inkml:brush xml:id="br0">
      <inkml:brushProperty name="width" value="0.0371" units="cm"/>
      <inkml:brushProperty name="height" value="0.0371" units="cm"/>
      <inkml:brushProperty name="color" value="#F2385B"/>
    </inkml:brush>
  </inkml:definitions>
  <inkml:trace contextRef="#ctx0" brushRef="#br0">35000 54196 592,'13'-1'2,"0"0"2,0-1 3,0-1 3,0 1 2,2-1 2,2 2 3,2 1 1,0-1 1,-1 0-5,-1-1-2,0-1-4,-2 1-4,0 0-4,-1 0-4,0 2-4,-4-1-8,-4-1-9,-6-2-10,-3-2-10,-5-1 0,-1 0 11,-1-2 11,-2 0 10,-1 0 9,2 0 6,0 2 5,1 0 6,1 1 4,0 0 2,1 2 4,2 1 2,-1 2 5,2 6 6,1 6 5,0 6 7,2 4-1,3 6-6,1 4-7,4 6-6,0 3-5,-1 3-2,-1 4-2,0 3-3,0-1-3,0-2-4,1-4-4,1-2-3,0-6-3,0-6 1,-2-6 0,0-7 0,0-7-2,1-5-5,2-8-5,3-5-6,-1-3-3,-1 1-1,0 2 0,-1 2 0,-1-3-1,2-7-1,1-8-1,0-6 0,0-3 0,-2 6-1,-1 5 0,-2 5 0,-1-1 0,2-3 0,0-4 0,1-4 1,0 0 1,1 4 2,-1 4 4,1 4 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4"/>
    </inkml:context>
    <inkml:brush xml:id="br0">
      <inkml:brushProperty name="width" value="0.04324" units="cm"/>
      <inkml:brushProperty name="height" value="0.04324" units="cm"/>
      <inkml:brushProperty name="color" value="#F2385B"/>
    </inkml:brush>
  </inkml:definitions>
  <inkml:trace contextRef="#ctx0" brushRef="#br0">36522 52950 508,'-13'26'4,"0"-1"7,0 1 7,0 0 8,1-1 1,1 0-5,3-2-4,0 1-6,4-6-5,2-9-8,4-9-9,2-8-7,3-5-2,-1 2 2,1 0 3,-1 1 3,1 1 2,-1 3 2,1 3 1,-1 1 1,0 6 5,-1 7 7,0 7 9,-2 7 7,0 6 4,-1 4-3,-1 4-1,0 4-2,-1-1-2,0-6 0,0-7 0,0-7-2,-1 6 2,0 18 4,-1 18 2,-1 17 4,1 8 0,-1-3-3,2-2-2,1-2-4,0-6-2,0-7-4,0-9-2,0-7-3,1-18-17,3-25-29,2-26-28,2-26-30,0-9-5,-3 10 17,-3 8 18,-4 10 18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4"/>
    </inkml:context>
    <inkml:brush xml:id="br0">
      <inkml:brushProperty name="width" value="0.03961" units="cm"/>
      <inkml:brushProperty name="height" value="0.03961" units="cm"/>
      <inkml:brushProperty name="color" value="#F2385B"/>
    </inkml:brush>
  </inkml:definitions>
  <inkml:trace contextRef="#ctx0" brushRef="#br0">37000 52900 555,'24'17'122,"-1"-4"-22,-4-3-23,-1-5-21,-2-2-16,2 1-13,0-1-10,1 0-12,-1 0-16,-1 0-21,-2 1-23,-1-1-21,-2 0-5,-1 0 11,-3 0 11,0 1 11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4"/>
    </inkml:context>
    <inkml:brush xml:id="br0">
      <inkml:brushProperty name="width" value="0.03747" units="cm"/>
      <inkml:brushProperty name="height" value="0.03747" units="cm"/>
      <inkml:brushProperty name="color" value="#F2385B"/>
    </inkml:brush>
  </inkml:definitions>
  <inkml:trace contextRef="#ctx0" brushRef="#br0">36989 53900 587,'-4'28'138,"6"-8"-34,6-7-35,5-9-35,4-5-17,0-2-2,1-1 0,1-1-2,0-1-5,2 0-11,0 2-11,1 0-9,0 2-9,-3-1-7,-3 2-6,-2 1-7,-2-1-2,-1 0 2,-3-1 4,0-1 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5"/>
    </inkml:context>
    <inkml:brush xml:id="br0">
      <inkml:brushProperty name="width" value="0.03066" units="cm"/>
      <inkml:brushProperty name="height" value="0.03066" units="cm"/>
      <inkml:brushProperty name="color" value="#F2385B"/>
    </inkml:brush>
  </inkml:definitions>
  <inkml:trace contextRef="#ctx0" brushRef="#br0">36886 54546 717,'-5'17'-18,"5"-5"25,4-5 25,3-4 26,5-5 7,5-1-14,5-3-12,5-3-13,2 0-11,3-1-7,1 0-9,1 1-9,0-1-3,-3 2-1,-4 0-1,-3 1 0,-3 1-1,-3 1 0,-4 1 0,-2 0-1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5"/>
    </inkml:context>
    <inkml:brush xml:id="br0">
      <inkml:brushProperty name="width" value="0.03637" units="cm"/>
      <inkml:brushProperty name="height" value="0.03637" units="cm"/>
      <inkml:brushProperty name="color" value="#F2385B"/>
    </inkml:brush>
  </inkml:definitions>
  <inkml:trace contextRef="#ctx0" brushRef="#br0">37676 54100 604,'-12'24'47,"4"-1"-3,4-4-4,2-1-3,2-1-4,0 3-3,0 2-3,0 2-4,0 3-2,2 1-3,0 2-1,0 1-3,2 2-2,-1-1-1,0 0-2,0 0-1,0-2-4,-1-4-4,-1-4-4,0-3-5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5"/>
    </inkml:context>
    <inkml:brush xml:id="br0">
      <inkml:brushProperty name="width" value="0.03471" units="cm"/>
      <inkml:brushProperty name="height" value="0.03471" units="cm"/>
      <inkml:brushProperty name="color" value="#F2385B"/>
    </inkml:brush>
  </inkml:definitions>
  <inkml:trace contextRef="#ctx0" brushRef="#br0">37100 55376 633,'30'5'146,"-2"-1"-38,-4-1-38,-3-2-37,-1-2-23,3 0-13,3-1-10,1-1-12,0 0-5,-4 0 1,-4-1 2,-4 1 2,-3 1-4,-1 2-11,-3 3-9,0 3-10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5"/>
    </inkml:context>
    <inkml:brush xml:id="br0">
      <inkml:brushProperty name="width" value="0.03575" units="cm"/>
      <inkml:brushProperty name="height" value="0.03575" units="cm"/>
      <inkml:brushProperty name="color" value="#F2385B"/>
    </inkml:brush>
  </inkml:definitions>
  <inkml:trace contextRef="#ctx0" brushRef="#br0">37036 56046 615,'-5'17'46,"5"-5"1,4-5-1,3-4 0,6-4-2,5 0-6,5-1-5,7-1-5,3-1-5,0-2-6,1-1-6,1-2-6,-1 0-4,-3-1-5,-4 0-3,-3 1-3,-3 0-6,-2 1-7,-2 3-6,-3 1-6,-2 1-4,-1-1 0,-3 1-1,0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2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73082 41550 1000,'-5'12'-12,"3"-2"4,4-1 1,3-2 3,1-1-2,1 0-6,-1-2-7,1 0-6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6"/>
    </inkml:context>
    <inkml:brush xml:id="br0">
      <inkml:brushProperty name="width" value="0.03468" units="cm"/>
      <inkml:brushProperty name="height" value="0.03468" units="cm"/>
      <inkml:brushProperty name="color" value="#F2385B"/>
    </inkml:brush>
  </inkml:definitions>
  <inkml:trace contextRef="#ctx0" brushRef="#br0">40301 52650 634,'-12'41'30,"3"-8"-3,2-8-2,3-8-3,2-5-3,2-2-4,3-1-2,3-1-4,0-2-4,0-1-5,1-1-5,-1 0-7,2-2-2,2-3 0,3-1-2,1-4 0,2 0 1,-3-2 1,0-1 2,-3 0 2,0-1 1,1-1-2,1 0-1,0-2-2,1 1 0,-2 3-1,0 2 0,-1 3-1,-1 3 3,-3 4 7,-3 3 9,-1 5 6,-3 5 7,-2 4 7,-1 5 5,-1 4 6,-2 4 3,1-1-3,-1 0-1,1 0-3,0-2-2,1-7-4,0-5-3,2-5-5,-2 1-1,-2 7 0,-2 9 2,-3 8 0,0 2 0,0-4-3,1-4-2,1-5-1,1-5-12,0-10-18,2-8-18,0-9-19,1-5-5,2 0 7,2 0 9,1 1 8,1-1 5,0-1 1,0-1 0,0 0 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6"/>
    </inkml:context>
    <inkml:brush xml:id="br0">
      <inkml:brushProperty name="width" value="0.02685" units="cm"/>
      <inkml:brushProperty name="height" value="0.02685" units="cm"/>
      <inkml:brushProperty name="color" value="#F2385B"/>
    </inkml:brush>
  </inkml:definitions>
  <inkml:trace contextRef="#ctx0" brushRef="#br0">40413 53050 819,'-6'36'49,"2"-6"-9,2-5-10,1-6-9,1-3-7,0 0-2,0 0-3,0 0-3,0 1-9,2 0-15,0 1-14,0 1-14,1-1-4,-1-4 5,-1-3 7,0-2 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6"/>
    </inkml:context>
    <inkml:brush xml:id="br0">
      <inkml:brushProperty name="width" value="0.03027" units="cm"/>
      <inkml:brushProperty name="height" value="0.03027" units="cm"/>
      <inkml:brushProperty name="color" value="#F2385B"/>
    </inkml:brush>
  </inkml:definitions>
  <inkml:trace contextRef="#ctx0" brushRef="#br0">40300 53750 726,'0'29'42,"0"-5"-2,0-6-1,0-5-2,0-3-4,2 2-6,0 2-6,0 1-6,2 1-5,-1-1-3,0-1-5,0-1-3,1 0-7,-1-2-11,0 0-10,0-1-11,0-3-5,1-4-1,-1-6-2,0-4-1,0-2 4,-1 0 10,-1 2 8,0 0 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7"/>
    </inkml:context>
    <inkml:brush xml:id="br0">
      <inkml:brushProperty name="width" value="0.03684" units="cm"/>
      <inkml:brushProperty name="height" value="0.03684" units="cm"/>
      <inkml:brushProperty name="color" value="#F2385B"/>
    </inkml:brush>
  </inkml:definitions>
  <inkml:trace contextRef="#ctx0" brushRef="#br0">40750 53256 597,'19'-13'1,"1"2"5,-1 0 2,0 1 4,2 0 4,2 2 4,2 0 5,3 1 4,1 2 1,2 1-4,-1 1-3,2 3-4,-1 0-4,-4 0-5,-3 0-5,-2 0-4,-5 0-6,-2 3-4,-4 1-5,-3 1-5,-4 1-4,-3-2-6,-5-2-5,-3-1-5,-3-1 0,2-1 4,0-2 6,1 1 4,1-2 5,0 0 2,-1-1 4,1-1 3,-1-1 3,1 1 1,-1-1 2,1 1 3,0 0 0,1 1 1,0 0 0,2 2 0,-1-1 1,1 1-1,0 0 1,0 0 0,-1-1 0,1 1 1,0 0 0,0 0 1,-1-1 0,-2 0-2,-1-2 0,-2 0-1,-1 1 6,1 2 14,-1 3 15,0 2 13,1 4 6,-1 6-2,0 5-1,1 6-1,-1 4-4,2 2-6,0 3-5,1 2-4,2-1-6,1-6-4,1-6-5,3-5-4,-1-4-3,0 0-3,-1-1-3,-1-1-2,0 1-1,0 4 0,-1 2 2,1 4 0,0 0 0,0-2-1,-1-2-3,1-3-2,0-4-12,1-7-25,1-6-23,1-7-23,0-4-4,1-1 20,1-2 19,1-1 18,0 0 13,1 3 4,-1 4 6,0 3 4,1 0 3,0-3 2,1-4 0,2-2 2,-1-2 1,2 2 3,0 2 2,2 1 2,0 3 5,1 3 6,0 3 5,2 4 7,-1 3 2,0 5 1,-1 5-1,-1 5 1,-1 3-2,0 2-3,-2 1-4,0 2-4,-1 0-4,-1-2-3,0-1-4,-1-2-3,-2-2-5,0-2-5,-1-3-5,0-2-6,-1-4-7,0-7-12,0-7-11,0-6-11,0-1 1,2 1 11,0 3 12,0 2 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7"/>
    </inkml:context>
    <inkml:brush xml:id="br0">
      <inkml:brushProperty name="width" value="0.02873" units="cm"/>
      <inkml:brushProperty name="height" value="0.02873" units="cm"/>
      <inkml:brushProperty name="color" value="#F2385B"/>
    </inkml:brush>
  </inkml:definitions>
  <inkml:trace contextRef="#ctx0" brushRef="#br0">42450 52900 765,'13'1'7,"0"3"14,0 2 13,0 2 13,-2 3 2,-3 2-13,-3 3-11,-3 2-12,-2 2-11,0 2-7,0 1-9,0 2-9,-2 0-6,-1-2-5,-3-1-4,-3-2-5,0-2 0,0-4 4,2-2 5,0-4 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7"/>
    </inkml:context>
    <inkml:brush xml:id="br0">
      <inkml:brushProperty name="width" value="0.02982" units="cm"/>
      <inkml:brushProperty name="height" value="0.02982" units="cm"/>
      <inkml:brushProperty name="color" value="#F2385B"/>
    </inkml:brush>
  </inkml:definitions>
  <inkml:trace contextRef="#ctx0" brushRef="#br0">40063 55250 737,'-6'13'6,"2"0"11,2 0 10,1 0 12,1-1 3,2 0-5,0-1-6,0-1-5,3 0-7,3-1-6,3 1-7,4 0-8,0-1-4,-1-2-5,-2-1-4,-1-2-3,-2-2-8,-1-1-11,0-2-9,-1-1-11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7"/>
    </inkml:context>
    <inkml:brush xml:id="br0">
      <inkml:brushProperty name="width" value="0.03177" units="cm"/>
      <inkml:brushProperty name="height" value="0.03177" units="cm"/>
      <inkml:brushProperty name="color" value="#F2385B"/>
    </inkml:brush>
  </inkml:definitions>
  <inkml:trace contextRef="#ctx0" brushRef="#br0">40850 55250 692,'17'18'6,"-4"-4"10,-3-3 12,-5-3 11,0 0 4,1 0-3,4 3-3,1 1-4,1 0-5,-1 0-8,-2-1-7,-2-1-9,0-1-4,-1 0-4,1-2-3,-1 0-3,0-2-10,1-3-18,-1-4-17,1-3-17,-2-1-2,-1-1 15,-1 1 16,-2 0 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7"/>
    </inkml:context>
    <inkml:brush xml:id="br0">
      <inkml:brushProperty name="width" value="0.03029" units="cm"/>
      <inkml:brushProperty name="height" value="0.03029" units="cm"/>
      <inkml:brushProperty name="color" value="#F2385B"/>
    </inkml:brush>
  </inkml:definitions>
  <inkml:trace contextRef="#ctx0" brushRef="#br0">41850 55050 726,'12'18'29,"-2"-2"1,-1-3 2,-1-2 1,-2-1-1,2 1-2,1 0-4,0 2-2,1 0-6,-1 0-5,1 0-7,0 0-6,-1-2-5,-1 0-5,0-2-5,-1-2-5,-1-2-7,1-3-12,-1-4-10,1-3-11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7"/>
    </inkml:context>
    <inkml:brush xml:id="br0">
      <inkml:brushProperty name="width" value="0.03578" units="cm"/>
      <inkml:brushProperty name="height" value="0.03578" units="cm"/>
      <inkml:brushProperty name="color" value="#F2385B"/>
    </inkml:brush>
  </inkml:definitions>
  <inkml:trace contextRef="#ctx0" brushRef="#br0">42950 54950 614,'6'18'30,"1"-1"2,-1-1 1,1-3 3,-1 0 1,1 0 1,-1 0 2,1 0 1,-1 0-3,1 0-9,-1 0-10,1 0-8,-2-1-9,-1 0-11,-1-2-10,-2 1-11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8"/>
    </inkml:context>
    <inkml:brush xml:id="br0">
      <inkml:brushProperty name="width" value="0.03422" units="cm"/>
      <inkml:brushProperty name="height" value="0.03422" units="cm"/>
      <inkml:brushProperty name="color" value="#F2385B"/>
    </inkml:brush>
  </inkml:definitions>
  <inkml:trace contextRef="#ctx0" brushRef="#br0">44100 52691 642,'65'-18'39,"-11"3"4,-11 4 4,-12 3 4,-6 2-2,-2 1-5,-1 0-5,-2 2-7,-3 1-18,-5 4-34,-5 2-33,-4 5-34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2"/>
    </inkml:context>
    <inkml:brush xml:id="br0">
      <inkml:brushProperty name="width" value="0.02456" units="cm"/>
      <inkml:brushProperty name="height" value="0.02456" units="cm"/>
      <inkml:brushProperty name="color" value="#F2385B"/>
    </inkml:brush>
  </inkml:definitions>
  <inkml:trace contextRef="#ctx0" brushRef="#br0">72900 42000 895,'1'11'46,"3"-3"-14,2-3-12,2-3-14,2-2-10,0 1-11,-1 1-10,1 1-11,0 0-3,-1-1 2,1-1 2,0 0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8"/>
    </inkml:context>
    <inkml:brush xml:id="br0">
      <inkml:brushProperty name="width" value="0.04023" units="cm"/>
      <inkml:brushProperty name="height" value="0.04023" units="cm"/>
      <inkml:brushProperty name="color" value="#F2385B"/>
    </inkml:brush>
  </inkml:definitions>
  <inkml:trace contextRef="#ctx0" brushRef="#br0">43983 52800 546,'-18'31'5,"5"-1"7,4-2 10,4-1 8,3 1 5,2 6 2,3 6 2,2 6 3,2 3-2,1 3-5,0 2-5,1 3-4,0 1-4,-3 0-2,-3 0-2,-1 0-3,-3-2-3,-2-3-4,-1-3-3,-1-3-4,-2-5-5,1-5-6,0-6-4,-1-6-6,1-7-5,1-9-5,0-8-4,2-9-5,0-7-1,1-1 4,1-3 4,0-2 3,1-1 1,-1 3-5,-1 3-5,-1 2-4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8"/>
    </inkml:context>
    <inkml:brush xml:id="br0">
      <inkml:brushProperty name="width" value="0.03463" units="cm"/>
      <inkml:brushProperty name="height" value="0.03463" units="cm"/>
      <inkml:brushProperty name="color" value="#F2385B"/>
    </inkml:brush>
  </inkml:definitions>
  <inkml:trace contextRef="#ctx0" brushRef="#br0">44350 53566 635,'31'-13'2,"-3"2"6,-2 0 6,-2 1 4,-1 0 9,1 2 8,0 0 11,2 1 9,-2 2 0,-2 1-12,-2 1-10,-2 3-12,-2-1-13,1 0-17,1-1-17,1-1-15,-2 1-12,-6 2-4,-6 3-4,-6 3-6,-2-1 6,-2-1 13,0-2 13,-1-1 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8"/>
    </inkml:context>
    <inkml:brush xml:id="br0">
      <inkml:brushProperty name="width" value="0.03282" units="cm"/>
      <inkml:brushProperty name="height" value="0.03282" units="cm"/>
      <inkml:brushProperty name="color" value="#F2385B"/>
    </inkml:brush>
  </inkml:definitions>
  <inkml:trace contextRef="#ctx0" brushRef="#br0">44776 53850 670,'-12'25'6,"4"-2"14,4-1 12,2-2 13,2-1 3,0-1-7,0-1-8,0 0-7,1 1-5,1 3-2,2 3-2,2 3-3,0 2-6,1 0-12,-1 0-11,1 0-11,-2-5-11,-1-11-12,-1-10-11,-2-11-11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9"/>
    </inkml:context>
    <inkml:brush xml:id="br0">
      <inkml:brushProperty name="width" value="0.04479" units="cm"/>
      <inkml:brushProperty name="height" value="0.04479" units="cm"/>
      <inkml:brushProperty name="color" value="#F2385B"/>
    </inkml:brush>
  </inkml:definitions>
  <inkml:trace contextRef="#ctx0" brushRef="#br0">45028 54350 491,'36'0'33,"-6"0"-3,-6 0-3,-4 0-2,-3 0-1,4 2 3,3 0 2,4 0 3,-1 2-1,-1 2-3,-3 1-4,-3 2-3,-2 1-3,-2 0 0,-3-1-3,-2 1 0,-4 1-1,-7 2 1,-7 3 1,-6 2 0,-4 0-1,-1-2-3,-2-3-4,-2-2-3,-1-1-2,-2 1 0,-2 0-1,-1 2 0,-1 0-2,2 0 1,0 0-2,1 0-1,2-2 1,4 0-1,4-2 0,5-2 1,5-2-1,8-3 0,9-4 0,7-3-1,5-1-1,1-1-2,1 1-4,0 0-2,0-1-3,0 1-3,-1-1-2,-1 1-3,-1 0-4,1 2-5,-1 2-6,1 1-6,-2 1-3,-2 0-2,-2 0-2,-3 0-2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9"/>
    </inkml:context>
    <inkml:brush xml:id="br0">
      <inkml:brushProperty name="width" value="0.03495" units="cm"/>
      <inkml:brushProperty name="height" value="0.03495" units="cm"/>
      <inkml:brushProperty name="color" value="#F2385B"/>
    </inkml:brush>
  </inkml:definitions>
  <inkml:trace contextRef="#ctx0" brushRef="#br0">47642 52900 629,'-12'52'55,"3"-14"-11,2-12-8,3-13-10,0-3-4,0 7 2,-2 8 3,1 7 3,-2 3-2,2 0-3,1 1-5,0-1-3,0 0-6,-2-2-6,-1-2-5,-1-1-6,-1-7-12,1-12-21,3-13-19,1-11-21,2-7-2,4 0 15,2-2 15,5 1 14,0-1 12,1 2 6,-1 1 7,1 2 8,0 3 2,0 3 0,-1 2-2,1 5 0,0 1 5,2 1 10,2 1 11,1 0 11,0 2 5,-3 0 0,-2 1-1,-2 1-1,-1 0-2,-1 0-5,0 0-5,1 1-5,0 0-3,0 3-1,2 2-2,0 3-1,0 0-1,0 0-2,-2-1-2,0-1-2,-1-1-1,-1 1 0,0 0 0,-2-1 0,1 1-2,-1 0-4,0-1-4,0 1-5,0-3-9,-1-6-18,-1-5-17,0-6-16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39"/>
    </inkml:context>
    <inkml:brush xml:id="br0">
      <inkml:brushProperty name="width" value="0.04118" units="cm"/>
      <inkml:brushProperty name="height" value="0.04118" units="cm"/>
      <inkml:brushProperty name="color" value="#F2385B"/>
    </inkml:brush>
  </inkml:definitions>
  <inkml:trace contextRef="#ctx0" brushRef="#br0">48991 52550 534,'0'13'6,"0"1"13,0 1 12,0 1 13,0-1 3,0 0-6,0-1-6,0 0-5,0-1-6,0 1-1,0 1-3,0 1-3,0-1-1,0 0-4,0-1-2,0 0-2,-1-2-2,0 0 0,-1-2-1,-1 1-1,0-1 0,1 1 0,1 0-1,1 2 1,-1 0-1,0 0 0,-1-1 1,-1 1-1,0 1 0,0 3-1,-1 2 0,1 2-2,0 1 2,0-1 0,-1 0 2,1-1 1,0-2 1,0-1-2,0-2-2,-1-1-1,1-7-14,-2-12-29,0-13-28,-1-11-28,0-3-4,2 6 20,2 7 22,1 6 20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0"/>
    </inkml:context>
    <inkml:brush xml:id="br0">
      <inkml:brushProperty name="width" value="0.04554" units="cm"/>
      <inkml:brushProperty name="height" value="0.04554" units="cm"/>
      <inkml:brushProperty name="color" value="#F2385B"/>
    </inkml:brush>
  </inkml:definitions>
  <inkml:trace contextRef="#ctx0" brushRef="#br0">49050 53607 483,'14'-12'2,"1"3"3,2 2 5,1 3 4,1 4 5,-1 6 8,-1 7 7,0 7 8,-2 1 1,-3-2-6,-2-3-5,-2-1-6,-1-2-3,1-1-2,0 1-2,1 0-2,1 2 0,1 2 2,1 4 2,0 4 2,0 0-1,-1-1-4,-2 0-4,-2-1-3,-1-2-11,1-3-14,-1-4-17,1-2-16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0"/>
    </inkml:context>
    <inkml:brush xml:id="br0">
      <inkml:brushProperty name="width" value="0.04403" units="cm"/>
      <inkml:brushProperty name="height" value="0.04403" units="cm"/>
      <inkml:brushProperty name="color" value="#F2385B"/>
    </inkml:brush>
  </inkml:definitions>
  <inkml:trace contextRef="#ctx0" brushRef="#br0">51430 52450 499,'7'19'1,"-1"-1"1,1-1 2,-1 0 2,0 1 4,-1 4 7,-1 4 8,0 4 8,-1 4 3,-1 3-3,-1 3-1,0 4-1,-1 1-2,0 0 0,0 0-1,0 0-1,-1-2 0,-2-2-2,-1-5-1,-1-2-2,-2-4-2,1-5-3,0-5-4,-1-4-3,-1-9-11,-2-11-17,-2-12-16,-3-10-18,0-8-8,3-1 2,1-4 2,4-1 1,1-2 4,-1 0 5,1 0 5,-1 1 6,1 0 6,1 4 7,1 3 7,0 4 7,1 9 11,0 14 14,-1 17 13,1 14 15,0 9 5,0 2-2,-1 1-4,1 2-3,-1 0-4,0-2-6,-1-2-5,-1 0-6,0-4-5,2-4-4,2-4-4,1-4-4,2-8-9,1-10-15,2-12-14,2-12-15,0-3-6,-1 4 2,-1 4 3,0 5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0"/>
    </inkml:context>
    <inkml:brush xml:id="br0">
      <inkml:brushProperty name="width" value="0.04181" units="cm"/>
      <inkml:brushProperty name="height" value="0.04181" units="cm"/>
      <inkml:brushProperty name="color" value="#F2385B"/>
    </inkml:brush>
  </inkml:definitions>
  <inkml:trace contextRef="#ctx0" brushRef="#br0">52650 52950 526,'36'48'36,"-6"-6"5,-6-7 4,-5-6 4,-3-2 2,-3 1-2,-1 2-1,-1 1-2,-2 0-5,-2-2-9,-1-3-9,-2-2-11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1"/>
    </inkml:context>
    <inkml:brush xml:id="br0">
      <inkml:brushProperty name="width" value="0.03463" units="cm"/>
      <inkml:brushProperty name="height" value="0.03463" units="cm"/>
      <inkml:brushProperty name="color" value="#F2385B"/>
    </inkml:brush>
  </inkml:definitions>
  <inkml:trace contextRef="#ctx0" brushRef="#br0">54600 53448 635,'15'5'2,"4"-1"3,4-1 5,4-2 3,4-3 7,4-1 10,3-3 11,6-3 9,-1 0 2,-3 2-8,-3 1-7,-3 2-7,-5 2-9,-5 1-11,-6 2-12,-5 1-9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2"/>
    </inkml:context>
    <inkml:brush xml:id="br0">
      <inkml:brushProperty name="width" value="0.02719" units="cm"/>
      <inkml:brushProperty name="height" value="0.02719" units="cm"/>
      <inkml:brushProperty name="color" value="#F2385B"/>
    </inkml:brush>
  </inkml:definitions>
  <inkml:trace contextRef="#ctx0" brushRef="#br0">72767 42363 809,'-9'5'5,"7"-1"9,7-1 7,8-2 9,3-1 1,0 0-5,0 0-6,0 0-5,1 0-4,3 0-3,2 0-2,3 0-3,-2-1-2,-5 0-2,-4-1-2,-5-1-1,-1 0-2,5 0-3,3 0-3,5-1-3,1 2 0,-2 0 0,-2 0 2,-1 2 1,-2 0-2,-1 0-6,-2 0-4,-1 0-6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1"/>
    </inkml:context>
    <inkml:brush xml:id="br0">
      <inkml:brushProperty name="width" value="0.03435" units="cm"/>
      <inkml:brushProperty name="height" value="0.03435" units="cm"/>
      <inkml:brushProperty name="color" value="#F2385B"/>
    </inkml:brush>
  </inkml:definitions>
  <inkml:trace contextRef="#ctx0" brushRef="#br0">55500 52600 640,'32'18'44,"-1"-4"-1,-1-3-2,-1-3-2,1-1-4,0-1-5,1 1-6,1-1-6,-2 0-6,-2-1-4,-4 0-5,-3-1-6,-3-1 0,-1 0 2,-2 0 2,-1 0 3,-5 1 1,-8 2 3,-8 1 1,-9 2 2,-4 2 1,0 2-4,-2 3-1,1 2-3,-3 1-4,1 1-3,-2-1-5,0 0-3,-1 0-7,2-3-8,0 0-7,1-2-9,3-3-2,3-2 2,5-2 2,3-2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1"/>
    </inkml:context>
    <inkml:brush xml:id="br0">
      <inkml:brushProperty name="width" value="0.02882" units="cm"/>
      <inkml:brushProperty name="height" value="0.02882" units="cm"/>
      <inkml:brushProperty name="color" value="#F2385B"/>
    </inkml:brush>
  </inkml:definitions>
  <inkml:trace contextRef="#ctx0" brushRef="#br0">58000 53028 763,'38'-12'75,"-2"1"-18,-2 2-17,0 2-17,-1 0-10,4 1-3,4-1-3,2 1-2,0 0-3,-2 2 0,-4 2 0,-3 1-2,-5 1-3,-5 0-10,-6 0-8,-6 0-9,-4 1-7,-3 1-5,-3 2-7,-4 2-5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3:42"/>
    </inkml:context>
    <inkml:brush xml:id="br0">
      <inkml:brushProperty name="width" value="0.04471" units="cm"/>
      <inkml:brushProperty name="height" value="0.04471" units="cm"/>
      <inkml:brushProperty name="color" value="#F2385B"/>
    </inkml:brush>
  </inkml:definitions>
  <inkml:trace contextRef="#ctx0" brushRef="#br0">58658 52000 492,'-12'18'2,"1"-2"7,2-3 5,2-2 6,1-1 2,1 1 2,0 0 0,2 2 0,-1 0 1,1 1-2,0 1-1,0 1-1,0 1-2,-1 1 0,1 2-2,0 2-2,-1 2 0,0 2 2,-1 3 0,-1 2 2,-1-2-2,2-4-2,1-4-3,0-6-2,1-2-3,0 0 0,0 0 0,-1 0-1,1-1-1,0 1 0,0 0-1,0 0 0,-2 2-1,0 5 2,-2 5 2,-2 5 0,-1 0 1,2-7-3,0-5-1,2-5-2,-1-4-3,-1-1-3,-1 0-3,0-1-2,1-4-13,2-8-22,2-6-20,3-8-22,1-2-4,0 3 15,0 4 14,0 3 14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2"/>
    </inkml:context>
    <inkml:brush xml:id="br0">
      <inkml:brushProperty name="width" value="0.04648" units="cm"/>
      <inkml:brushProperty name="height" value="0.04648" units="cm"/>
      <inkml:brushProperty name="color" value="#F2385B"/>
    </inkml:brush>
  </inkml:definitions>
  <inkml:trace contextRef="#ctx0" brushRef="#br0">59200 53250 473,'23'18'0,"-6"-4"0,-5-3 0,-6-3 0,1 4 9,10 9 17,8 9 18,10 10 17,0 4 7,-5-4-5,-5-3-6,-6-3-5,-4-4-6,0-2-6,-1-4-7,0-3-6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3"/>
    </inkml:context>
    <inkml:brush xml:id="br0">
      <inkml:brushProperty name="width" value="0.03477" units="cm"/>
      <inkml:brushProperty name="height" value="0.03477" units="cm"/>
      <inkml:brushProperty name="color" value="#F2385B"/>
    </inkml:brush>
  </inkml:definitions>
  <inkml:trace contextRef="#ctx0" brushRef="#br0">61350 51866 632,'26'-19'77,"0"2"-14,-1 2-13,1 1-13,-1 3-8,0 1-2,-2 4-1,1 1-2,-3 2-5,-1 1-8,-1 1-6,-2 1-9,-4-1-15,-5-1-23,-6-3-24,-6 0-23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3:43"/>
    </inkml:context>
    <inkml:brush xml:id="br0">
      <inkml:brushProperty name="width" value="0.03547" units="cm"/>
      <inkml:brushProperty name="height" value="0.03547" units="cm"/>
      <inkml:brushProperty name="color" value="#F2385B"/>
    </inkml:brush>
  </inkml:definitions>
  <inkml:trace contextRef="#ctx0" brushRef="#br0">61597 51386 620,'-17'-5'5,"4"5"12,3 4 10,5 3 11,1 4 2,0 2-5,-1 3-7,-1 2-7,0 2-3,1-1-1,0 0-2,2 1-1,-2 1 0,-2 3 1,-2 3 0,-3 4 0,1-2 0,1-4-3,4-5-4,1-4-2,0-1-3,-3 5-1,-3 5-3,-3 5 0,-1 0-2,4-4-1,3-3 0,3-5-1,4-5-1,5-5-1,5-6-2,5-6-1,3-4 0,3-3 2,2-4 0,2-2 3,2-2 0,0 0 0,0 2 1,0 1 0,-2 0-1,-2 3 0,-2 0-1,-3 3 0,-2 1-2,-1 2-2,-2 1-2,-1 2-3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4"/>
    </inkml:context>
    <inkml:brush xml:id="br0">
      <inkml:brushProperty name="width" value="0.03618" units="cm"/>
      <inkml:brushProperty name="height" value="0.03618" units="cm"/>
      <inkml:brushProperty name="color" value="#F2385B"/>
    </inkml:brush>
  </inkml:definitions>
  <inkml:trace contextRef="#ctx0" brushRef="#br0">62258 52350 608,'-7'30'6,"2"-4"14,1-4 13,0-3 14,1-2 2,1 4-7,1 3-8,1 4-7,0 2-5,0 2-2,0 4-2,0 1-2,0 1-2,0 0-1,0-2-1,0 0-1,0-2-4,0-3-7,0-4-5,0-3-7,-1-3-5,0-3-2,-1-4-2,-1-2-4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4"/>
    </inkml:context>
    <inkml:brush xml:id="br0">
      <inkml:brushProperty name="width" value="0.03158" units="cm"/>
      <inkml:brushProperty name="height" value="0.03158" units="cm"/>
      <inkml:brushProperty name="color" value="#F2385B"/>
    </inkml:brush>
  </inkml:definitions>
  <inkml:trace contextRef="#ctx0" brushRef="#br0">61351 53761 696,'-11'-1'58,"6"0"-5,4-1-4,5-1-6,4 0-5,5 0-10,3-1-8,5 1-8,2-1-10,2-1-7,2-3-10,1-1-9,0-1-6,-2-2-5,-1-2-6,-1-1-4,-4 0-1,-3 4 3,-5 3 2,-3 3 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4"/>
    </inkml:context>
    <inkml:brush xml:id="br0">
      <inkml:brushProperty name="width" value="0.02878" units="cm"/>
      <inkml:brushProperty name="height" value="0.02878" units="cm"/>
      <inkml:brushProperty name="color" value="#F2385B"/>
    </inkml:brush>
  </inkml:definitions>
  <inkml:trace contextRef="#ctx0" brushRef="#br0">63169 51700 764,'-12'6'7,"3"1"14,2-1 15,3 1 14,0 0 0,1 2-13,0 1-14,0 2-13,-2 2-8,-2 1-4,-2 2-1,-2 2-3,-2 0-3,0 2 0,0 0-3,0 2 0,0-3-2,0-4 0,0-3 0,1-4-1,0-4-5,1-3-10,2-1-11,2-3-10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3:44"/>
    </inkml:context>
    <inkml:brush xml:id="br0">
      <inkml:brushProperty name="width" value="0.0296" units="cm"/>
      <inkml:brushProperty name="height" value="0.0296" units="cm"/>
      <inkml:brushProperty name="color" value="#F2385B"/>
    </inkml:brush>
  </inkml:definitions>
  <inkml:trace contextRef="#ctx0" brushRef="#br0">64000 51850 743,'41'6'9,"-7"-1"17,-6 0 19,-9-2 17,-4 1-2,-2 0-22,-3 2-22,-3 0-21,-1 0-18,0 1-12,-2-1-12,0 1-12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2"/>
    </inkml:context>
    <inkml:brush xml:id="br0">
      <inkml:brushProperty name="width" value="0.03351" units="cm"/>
      <inkml:brushProperty name="height" value="0.03351" units="cm"/>
      <inkml:brushProperty name="color" value="#F2385B"/>
    </inkml:brush>
  </inkml:definitions>
  <inkml:trace contextRef="#ctx0" brushRef="#br0">73353 41450 656,'0'31'85,"0"-2"-17,0-3-18,0-2-18,-1 0-10,-2 3-2,-1 4-2,-1 3-3,-2 0-2,1-2-3,0-3-3,-1-2-4,2-3-3,0-5-2,3-3-3,1-4-3,0-2-2,-1 1 0,-2 1 0,-1 0-1,-2 0-6,1-1-11,-1-3-11,1 0-12,0-4-4,2-5 5,2-5 4,1-4 5,1-2 5,2 1 8,0 3 8,0 0 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4"/>
    </inkml:context>
    <inkml:brush xml:id="br0">
      <inkml:brushProperty name="width" value="0.03472" units="cm"/>
      <inkml:brushProperty name="height" value="0.03472" units="cm"/>
      <inkml:brushProperty name="color" value="#F2385B"/>
    </inkml:brush>
  </inkml:definitions>
  <inkml:trace contextRef="#ctx0" brushRef="#br0">62950 52400 633,'21'5'137,"3"-1"-33,3-1-35,4-2-33,0-1-22,-1 0-8,-2 0-8,-1 0-9,-3 0-4,-5 0 2,-3 0 1,-4 0 1,-1-1-2,2-2-7,2-1-5,4-1-7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5"/>
    </inkml:context>
    <inkml:brush xml:id="br0">
      <inkml:brushProperty name="width" value="0.02867" units="cm"/>
      <inkml:brushProperty name="height" value="0.02867" units="cm"/>
      <inkml:brushProperty name="color" value="#F2385B"/>
    </inkml:brush>
  </inkml:definitions>
  <inkml:trace contextRef="#ctx0" brushRef="#br0">63202 52650 767,'-18'24'5,"5"-1"10,4-4 11,3-1 9,4-1 3,0 4-6,0 3-6,2 4-7,0 1-4,0 1-4,0 1-4,0 1-4,0-1-3,0-2-3,0-3-4,0-2-3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5"/>
    </inkml:context>
    <inkml:brush xml:id="br0">
      <inkml:brushProperty name="width" value="0.04488" units="cm"/>
      <inkml:brushProperty name="height" value="0.04488" units="cm"/>
      <inkml:brushProperty name="color" value="#F2385B"/>
    </inkml:brush>
  </inkml:definitions>
  <inkml:trace contextRef="#ctx0" brushRef="#br0">63350 52863 490,'18'-6'55,"-1"2"-6,-2 2-8,-1 1-6,0 1-7,0 0-5,1 0-6,0 0-5,1 0-3,1 0 1,-2 0-1,2 0 0,-2 0 0,-1 0-1,-2 0-1,-2 0 1,-3 3 0,-4 7 3,-6 6 3,-4 7 2,-2 3 2,2 4-1,1 2 0,2 2 0,2 2 0,0 0-3,0 2-1,2 0-2,0-2-4,0-5-7,0-4-5,0-5-7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3:46"/>
    </inkml:context>
    <inkml:brush xml:id="br0">
      <inkml:brushProperty name="width" value="0.05183" units="cm"/>
      <inkml:brushProperty name="height" value="0.05183" units="cm"/>
      <inkml:brushProperty name="color" value="#F2385B"/>
    </inkml:brush>
  </inkml:definitions>
  <inkml:trace contextRef="#ctx0" brushRef="#br0">63258 52522 424,'-11'6'47,"7"-1"-10,5-1-10,6 0-9,4-2-11,2-1-11,3-2-10,2-1-11,0-1-4,-1-1 3,-1 1 4,-3 0 4,1-1 1,0-2 2,1-1 0,0-2 1,0 1 2,-4 3 3,-3 4 2,-3 2 3,-4 4 2,-4 3 2,-3 3 2,-5 4 2,-2 0 1,0 0 1,0 0 1,0-2 2,1-1 1,2 0 2,1-1 2,2-1 2,0-1 2,2 0 1,1-2 0,0 0 2,3-2-1,5-2-2,5-3-3,5-1-2,3-5-4,0-5-6,1-4-4,1-5-5,0-3-5,0-1-2,1 0-2,-1-1-3,-1-1-1,-1 2 1,-2 0 0,-1 1 1,-1 1 1,-2 2 3,0 2 3,-1 1 1,-1 5 6,-2 11 6,-1 9 7,-2 10 6,-2 5 4,-1 2 1,-2 1 0,-1 3 1,-1-2-2,0-1-2,-1-3-2,1-3-4,0-2-1,1-1-2,1-1-1,1-2-1,0-5-4,1-6-7,1-6-7,1-6-8,1-6-3,0-1 0,1-3 0,2-2 0,-1-3 0,2-1 1,0-1 0,2-2 0,-1 0 3,-1 4 3,0 3 4,-1 4 3,-2 2 3,-1 2 1,-1 3 1,-2 3 2,0-1-1,1-2 2,2-3-1,2-1 1,0-1 0,1 2 3,-1 3 2,0 2 1,1 3 3,-1 2 5,1 3 5,-1 2 3,0 3 4,-2 4 2,-2 5 3,-1 3 2,-1 2-2,0 1-3,0-1-5,0 0-4,0 0-3,0-2 1,0-2 0,0-1 0,0-1-1,0-1-2,0 1 0,0 0-3,0 4 2,0 6 1,0 8 2,0 8 3,0 3 0,2 1 0,0 1-1,0 0-1,1-2-1,-1-8-1,-1-7-1,0-7 0,-1-4-2,0 0-1,0 0-1,0 0-2,0 1 0,1 3-2,1 2-2,1 3-1,0-1-2,-1 0 0,-1-2 0,0-2-2,-2-5-16,-2-9-34,-1-9-34,-1-9-33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6"/>
    </inkml:context>
    <inkml:brush xml:id="br0">
      <inkml:brushProperty name="width" value="0.03772" units="cm"/>
      <inkml:brushProperty name="height" value="0.03772" units="cm"/>
      <inkml:brushProperty name="color" value="#F2385B"/>
    </inkml:brush>
  </inkml:definitions>
  <inkml:trace contextRef="#ctx0" brushRef="#br0">66913 52050 583,'0'14'72,"0"1"-16,0 2-16,0 1-15,-1 3-9,0 2 1,-1 2-1,-1 3-1,1 0 1,0-1 1,0-2 1,2-2 1,2-2 1,2-5-1,4-3-1,4-5 0,3-4-6,5-6-9,5-6-12,5-5-9,1-3-6,-1 0 0,-2-1 1,-1 1-1,-3 1-1,-1 0-3,-4 1-3,-1 0-3,-4 3-2,-1 1 1,-3 4-1,-2 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6"/>
    </inkml:context>
    <inkml:brush xml:id="br0">
      <inkml:brushProperty name="width" value="0.03352" units="cm"/>
      <inkml:brushProperty name="height" value="0.03352" units="cm"/>
      <inkml:brushProperty name="color" value="#F2385B"/>
    </inkml:brush>
  </inkml:definitions>
  <inkml:trace contextRef="#ctx0" brushRef="#br0">68100 51850 656,'0'13'45,"2"1"-1,0 1 0,0 1 0,2 1-4,0 5-5,2 1-6,0 5-7,0 1-4,-1 1-6,-1 1-4,0 1-6,-1 0-2,-1 1-2,-1-1-1,0 0-1,-2-3-6,0-5-10,-1-6-9,-1-5-9,-1-6-8,0-3-4,-1-5-5,-1-3-5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6"/>
    </inkml:context>
    <inkml:brush xml:id="br0">
      <inkml:brushProperty name="width" value="0.0276" units="cm"/>
      <inkml:brushProperty name="height" value="0.0276" units="cm"/>
      <inkml:brushProperty name="color" value="#F2385B"/>
    </inkml:brush>
  </inkml:definitions>
  <inkml:trace contextRef="#ctx0" brushRef="#br0">67491 51450 797,'0'60'6,"0"-9"13,0-9 14,0-8 12,0-4-1,3 4-12,1 3-14,1 3-12,1 2-13,-4 0-11,-1 0-10,-3 0-11,-2-3-1,0-4 6,-2-5 6,1-5 8,-2-6 3,1-5 1,-1-5 0,1-6 0,-1-5 1,-1-4-1,-1-5-1,0-2 0,0-2 1,0 2 4,2 3 3,0 2 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7"/>
    </inkml:context>
    <inkml:brush xml:id="br0">
      <inkml:brushProperty name="width" value="0.0409" units="cm"/>
      <inkml:brushProperty name="height" value="0.0409" units="cm"/>
      <inkml:brushProperty name="color" value="#F2385B"/>
    </inkml:brush>
  </inkml:definitions>
  <inkml:trace contextRef="#ctx0" brushRef="#br0">67039 53150 537,'-7'42'4,"1"-5"6,-1-6 8,1-6 6,0-2 3,2 1-2,2 0-1,1 2-2,1-1-2,2-1-4,0 0-3,0-1-3,2-3-1,2-4 1,1-6 1,2-4 1,2-4 1,4-1 0,2-2 1,5-1 0,0-3 0,2-1-1,1-4-1,0-1-2,1-2-1,0 0-1,-1 0-1,1 0-3,-1 0-2,0 0-6,-2 1-5,1-1-6,-3 0-5,-2 0-5,-3 0-6,-2 0-5,-2 0-2,-1-1-1,-2-1 0,-2-1-1,-1 0 2,-1 0 3,0 0 2,-2 0 3,0 3 10,-1 8 17,-1 7 18,0 7 17,-1 6 11,0 4 7,0 4 7,0 4 5,0 1-1,0-3-10,0-2-8,0-2-10,0-2-7,1 2-3,1 0-4,1 1-5,1-1-14,2-5-26,1-3-28,2-5-26,0-3-7,-2-3 10,-1-4 11,-2-3 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3:47"/>
    </inkml:context>
    <inkml:brush xml:id="br0">
      <inkml:brushProperty name="width" value="0.03635" units="cm"/>
      <inkml:brushProperty name="height" value="0.03635" units="cm"/>
      <inkml:brushProperty name="color" value="#F2385B"/>
    </inkml:brush>
  </inkml:definitions>
  <inkml:trace contextRef="#ctx0" brushRef="#br0">70200 54250 605,'6'18'113,"1"-2"-10,-1-3-9,1-2-9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8"/>
    </inkml:context>
    <inkml:brush xml:id="br0">
      <inkml:brushProperty name="width" value="0.03359" units="cm"/>
      <inkml:brushProperty name="height" value="0.03359" units="cm"/>
      <inkml:brushProperty name="color" value="#F2385B"/>
    </inkml:brush>
  </inkml:definitions>
  <inkml:trace contextRef="#ctx0" brushRef="#br0">11215 62350 654,'-18'41'23,"5"-7"4,4-6 3,3-9 3,3-1 2,0 5 3,0 3 2,-1 4 1,2 0-4,0-4-11,0-4-13,2-3-10,1-5-13,3-3-11,2-3-11,2-3-12,1-3-6,0-4-1,-1-3-2,-1-3 0,-2-1 3,-1 1 10,-1 0 10,-2 1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2"/>
    </inkml:context>
    <inkml:brush xml:id="br0">
      <inkml:brushProperty name="width" value="0.03008" units="cm"/>
      <inkml:brushProperty name="height" value="0.03008" units="cm"/>
      <inkml:brushProperty name="color" value="#F2385B"/>
    </inkml:brush>
  </inkml:definitions>
  <inkml:trace contextRef="#ctx0" brushRef="#br0">73700 42650 731,'12'18'-2,"-2"-2"7,-1-3 6,-1-2 7,-1-1 6,2-1 3,1 1 5,2 0 3,1-1-1,-2-1-5,0 0-7,0-1-5,-2-1-6,-1 1-5,0-1-7,-1 1-6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9"/>
    </inkml:context>
    <inkml:brush xml:id="br0">
      <inkml:brushProperty name="width" value="0.03841" units="cm"/>
      <inkml:brushProperty name="height" value="0.03841" units="cm"/>
      <inkml:brushProperty name="color" value="#F2385B"/>
    </inkml:brush>
  </inkml:definitions>
  <inkml:trace contextRef="#ctx0" brushRef="#br0">11800 61800 572,'24'0'14,"-3"0"6,-3 0 7,-4 0 6,0 0 1,0 0-2,1 0-4,0 0-2,1 0-4,-1 0-3,-1 0-3,-1 0-4,0 0-3,0 0-4,0 0-4,0 0-3,-3 2-1,-4 6 4,-5 4 4,-5 5 5,-3 3 2,1 5 1,0 2 1,-1 4 2,1 2 0,1 3-2,0 2-1,2 3-2,-1 0-3,1-2-7,0-1-4,0-2-7,0-4-5,1-6-7,1-7-7,0-6-6,1-6-6,0-4-6,0-6-4,0-4-6,0-3 2,0-1 9,0 0 9,0-2 10,0 1 5,-1 2 4,-1 1 4,-1 2 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49"/>
    </inkml:context>
    <inkml:brush xml:id="br0">
      <inkml:brushProperty name="width" value="0.04993" units="cm"/>
      <inkml:brushProperty name="height" value="0.04993" units="cm"/>
      <inkml:brushProperty name="color" value="#F2385B"/>
    </inkml:brush>
  </inkml:definitions>
  <inkml:trace contextRef="#ctx0" brushRef="#br0">11938 61786 440,'-7'19'1,"2"1"6,1-1 7,0 0 5,1 3 4,0 4 4,0 6 2,-1 4 3,1 4-1,-2 2-2,0 3-4,-1 2-2,0 0-4,-1-2-4,1-3-5,-1-2-4,1-4-4,0-5-2,-1-4-2,1-5-3,-1-8-5,2-7-9,1-10-9,0-9-8,2-6-4,1-3 0,2-3 0,1-3 0,1-2 4,-1 0 5,-1 0 7,0 0 5,0 2 4,1 3 4,2 2 3,2 5 3,0 2 3,1 2 2,-1 3 2,0 3 2,1 2 3,1 5 6,0 4 5,2 3 6,-1 5 1,1 4 1,-1 3-1,1 5 0,0 2-2,-1 0-4,1-1-4,0 1-4,-1-1-3,1-2-2,0-1-2,-1-2-2,1-4-4,0-8-6,-1-6-7,1-8-7,-1-7-2,0-5 0,-2-6 2,0-5 1,0-5 1,1-1 1,0-4 1,1-1 2,1-2 2,1 2 3,1 0 2,0 1 3,1 3 3,0 4 2,0 6 3,0 4 3,-1 6 4,-2 6 4,-1 7 7,-2 6 4,-1 5 3,0 4 1,-2 2 1,0 4 0,-1 4-1,0 5-1,0 7-2,1 5-2,-2 0-2,0-4-3,0-5-4,-2-5-3,0-3-4,2 1-7,0-1-5,1 1-7,0-7-6,0-13-8,0-12-7,0-14-8,0-7-1,-1-1 4,-1-2 4,0-2 4,-1-1 5,0 0 4,0-2 7,0 0 4,1-1 4,1-2 1,2-2 2,2-1 0,0 0 2,2 4 1,1 3 1,0 3 0,0 6 0,-2 6-1,-2 8 0,0 8-1,-2 5 4,2 6 9,0 6 10,1 6 8,0 6 6,-1 7 2,-1 7 1,0 8 2,0 5-1,0 3-2,1 3-2,2 4-1,-1 3-2,0 6 2,1 4 2,-1 5 0,0 3-1,-1 1-4,0 0-4,-1 1-3,-1-3-7,2-8-8,0-9-9,1-7-9,-1-13-14,-1-15-17,-1-17-20,-2-16-18,-1-8-6,0 2 8,0 0 6,0 1 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0"/>
    </inkml:context>
    <inkml:brush xml:id="br0">
      <inkml:brushProperty name="width" value="0.04643" units="cm"/>
      <inkml:brushProperty name="height" value="0.04643" units="cm"/>
      <inkml:brushProperty name="color" value="#F2385B"/>
    </inkml:brush>
  </inkml:definitions>
  <inkml:trace contextRef="#ctx0" brushRef="#br0">15300 61650 473,'2'11'8,"6"-3"1,4-3 1,5-3 1,3-3 2,5 0 2,2-1 2,4-1 1,0 0-1,0 0-6,-1 0-5,0-1-5,-3 2-5,-5 0-3,-3 0-4,-4 2-3,-6 2 1,-7 2 5,-7 4 5,-7 4 4,-6 3 2,-1 5 1,-3 5 1,-3 5 0,0 1 1,-1-3 1,0-2 0,0-2 1,3-3-1,4-3 0,6-3-1,4-4-1,1 0 0,-5 2 1,-4 3 0,-3 2 1,2-2 1,10-5 1,10-6 0,9-5 2,8-5-2,4-5-2,5-3-2,5-4-2,2-2-3,-2 2-3,-2 2-3,-1 2-3,-3 1-1,-3 2-3,-3 4 0,-3 1-1,-4 3 0,-2 3 4,-4 1 2,-3 4 4,-3 1 3,-1 3 5,-2 3 3,-1 2 5,-4 3 3,-3 6 1,-4 4 2,-4 5 0,-3 1 1,-1-1-4,0-1-2,-1-2-4,0-3-2,0-1-4,2-3-3,0-3-4,0-2-4,-2-3-6,-1-4-4,-2-3-5,2-5-3,4-6-1,6-7-2,4-6-1,3-4 0,2-2 2,2-1 1,1-2 3,2 0 2,1 3 6,2 3 5,2 1 4,1 4 4,0 2 1,2 4 2,0 4 2,2 2 4,4 4 7,2 2 9,4 4 8,3 4 7,2 2 7,3 4 5,2 3 6,0 1 0,-3-1-7,-2 0-8,-2-1-6,-3-2-7,-3-3-3,-4-1-5,-3-3-4,3 0-3,6 5 1,8 3 0,7 5-1,3 0-1,-1-4-4,0-5-3,-1-3-3,-2-4-7,-2-3-9,-3-3-8,-2-4-8,-2-3-8,-3-6-5,-3-4-6,-1-5-5,-4-2-2,-1 3 1,-3 3 2,-2 2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0"/>
    </inkml:context>
    <inkml:brush xml:id="br0">
      <inkml:brushProperty name="width" value="0.02962" units="cm"/>
      <inkml:brushProperty name="height" value="0.02962" units="cm"/>
      <inkml:brushProperty name="color" value="#F2385B"/>
    </inkml:brush>
  </inkml:definitions>
  <inkml:trace contextRef="#ctx0" brushRef="#br0">17000 61563 742,'13'-6'97,"1"2"-27,1 2-27,1 1-27,1 1-16,1 0-4,2 0-5,2 0-3,0 0-2,-2 0 1,-2 0 3,-1 0 1,-2 1 3,-1 1 4,-2 2 2,-1 2 4,-3 1 3,0 2 4,-3 1 2,-1 2 2,-1 2 2,-1 0-3,-1 1-1,0 0-2,-1 1-6,0-1-7,0-1-9,0-1-8,-1-1-7,0-1-6,-1-3-6,-1 0-6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1"/>
    </inkml:context>
    <inkml:brush xml:id="br0">
      <inkml:brushProperty name="width" value="0.03618" units="cm"/>
      <inkml:brushProperty name="height" value="0.03618" units="cm"/>
      <inkml:brushProperty name="color" value="#F2385B"/>
    </inkml:brush>
  </inkml:definitions>
  <inkml:trace contextRef="#ctx0" brushRef="#br0">16900 62239 608,'43'-12'139,"-2"4"-34,-4 3-34,-3 4-33,-2 0-20,0 0-5,0-1-7,1-1-4,-4 1-7,-4 0-6,-5 0-5,-4 2-7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1"/>
    </inkml:context>
    <inkml:brush xml:id="br0">
      <inkml:brushProperty name="width" value="0.03032" units="cm"/>
      <inkml:brushProperty name="height" value="0.03032" units="cm"/>
      <inkml:brushProperty name="color" value="#F2385B"/>
    </inkml:brush>
  </inkml:definitions>
  <inkml:trace contextRef="#ctx0" brushRef="#br0">16966 62589 725,'-16'5'7,"6"-1"12,7-1 14,6-2 12,6-2 3,5 0-9,4-1-8,6-1-9,2-1-6,1 0-6,1-1-5,0-1-6,0 0-4,-3 0-4,-2 2-3,-2 0-3,-2 2-4,-1 0-1,-1 0-4,0 2-1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1"/>
    </inkml:context>
    <inkml:brush xml:id="br0">
      <inkml:brushProperty name="width" value="0.02863" units="cm"/>
      <inkml:brushProperty name="height" value="0.02863" units="cm"/>
      <inkml:brushProperty name="color" value="#F2385B"/>
    </inkml:brush>
  </inkml:definitions>
  <inkml:trace contextRef="#ctx0" brushRef="#br0">16925 63078 768,'-8'-1'13,"8"-2"11,10-1 11,8-1 11,5-2 0,0 1-12,2-1-13,0 1-11,1-1-7,0 1-4,-1-1-4,1 1-2,-1 0-6,-3 2-5,-3 2-8,-1 1-5,-4 1-6,-1 0-3,-3 0-4,-2 0-4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1"/>
    </inkml:context>
    <inkml:brush xml:id="br0">
      <inkml:brushProperty name="width" value="0.02453" units="cm"/>
      <inkml:brushProperty name="height" value="0.02453" units="cm"/>
      <inkml:brushProperty name="color" value="#F2385B"/>
    </inkml:brush>
  </inkml:definitions>
  <inkml:trace contextRef="#ctx0" brushRef="#br0">17050 63435 896,'26'-12'-27,"0"1"22,-1 2 22,1 2 22,1 1 3,1-1-15,2 1-17,1-1-14,0 1-11,-2-1-3,-3 1-3,-2-1-4,-4 1-2,-3 1 1,-5 1 1,-3 0-1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1"/>
    </inkml:context>
    <inkml:brush xml:id="br0">
      <inkml:brushProperty name="width" value="0.04087" units="cm"/>
      <inkml:brushProperty name="height" value="0.04087" units="cm"/>
      <inkml:brushProperty name="color" value="#F2385B"/>
    </inkml:brush>
  </inkml:definitions>
  <inkml:trace contextRef="#ctx0" brushRef="#br0">17550 61050 538,'1'53'88,"3"2"-15,2 2-13,2 3-14,2 2-9,0 2-4,-1 1-2,1 2-5,-2-2-3,-2-3-4,-2-5-6,-3-3-4,0-7-5,0-7-8,1-9-7,1-7-8,0-9-12,0-7-22,0-6-19,1-8-21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2"/>
    </inkml:context>
    <inkml:brush xml:id="br0">
      <inkml:brushProperty name="width" value="0.02383" units="cm"/>
      <inkml:brushProperty name="height" value="0.02383" units="cm"/>
      <inkml:brushProperty name="color" value="#F2385B"/>
    </inkml:brush>
  </inkml:definitions>
  <inkml:trace contextRef="#ctx0" brushRef="#br0">19700 61250 923,'12'6'1,"0"-1"1,-1 0 3,-1-2 2,1 1 2,2-1 2,3 0 3,2 0 3,0 1-7,-1 0-14,-2 2-15,-1 0-15,-2 0-6,-1 1 2,-3-1 2,0 1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3"/>
    </inkml:context>
    <inkml:brush xml:id="br0">
      <inkml:brushProperty name="width" value="0.02279" units="cm"/>
      <inkml:brushProperty name="height" value="0.02279" units="cm"/>
      <inkml:brushProperty name="color" value="#F2385B"/>
    </inkml:brush>
  </inkml:definitions>
  <inkml:trace contextRef="#ctx0" brushRef="#br0">75200 42750 965,'1'12'19,"1"-1"-7,2-3-9,2 0-6,0-2-4,-1 1 0,0-1 2,-1 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2"/>
    </inkml:context>
    <inkml:brush xml:id="br0">
      <inkml:brushProperty name="width" value="0.03031" units="cm"/>
      <inkml:brushProperty name="height" value="0.03031" units="cm"/>
      <inkml:brushProperty name="color" value="#F2385B"/>
    </inkml:brush>
  </inkml:definitions>
  <inkml:trace contextRef="#ctx0" brushRef="#br0">19263 61814 725,'-13'11'70,"13"-4"-12,13-4-13,13-4-11,5-3-9,-1-2-6,-2-1-6,-1-2-5,-4 0-6,-3 2-5,-4 1-7,-5 2-5,0 0-5,4 0-5,3-1-5,3-1-4,-1 0-2,-3 2-2,-5 2-1,-3 1-1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2"/>
    </inkml:context>
    <inkml:brush xml:id="br0">
      <inkml:brushProperty name="width" value="0.02954" units="cm"/>
      <inkml:brushProperty name="height" value="0.02954" units="cm"/>
      <inkml:brushProperty name="color" value="#F2385B"/>
    </inkml:brush>
  </inkml:definitions>
  <inkml:trace contextRef="#ctx0" brushRef="#br0">20041 61950 744,'-18'48'-12,"5"-6"17,4-7 15,3-5 17,2-4 5,0 1-5,-1 0-6,-1 2-5,0-1-4,1-1-4,0-2-2,1-2-5,2-1-8,0-2-17,0-2-14,2-1-16,1-3-4,1-5 4,2-5 5,2-5 6,0-3 3,-1 0 1,0-1 2,-2-1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2"/>
    </inkml:context>
    <inkml:brush xml:id="br0">
      <inkml:brushProperty name="width" value="0.03795" units="cm"/>
      <inkml:brushProperty name="height" value="0.03795" units="cm"/>
      <inkml:brushProperty name="color" value="#F2385B"/>
    </inkml:brush>
  </inkml:definitions>
  <inkml:trace contextRef="#ctx0" brushRef="#br0">19826 62300 579,'0'12'0,"0"0"-2,0-1 0,0-1-2,-1 1 4,0 2 9,-1 3 9,-1 2 9,-1 1 2,-1 1-4,-3-1-2,0 0-4,-2-1-3,2-3-1,0-4-3,1-3-1,-2 1 0,-6 6 3,-5 6 3,-6 5 3,-5 2 0,-1-1-3,-3-2-1,-3-2-2,1-3-2,2-3 0,2-4-1,3-5 0,7-4-2,11-3-2,11-5-1,12-3-3,7-3 0,7 0 0,5 1 0,6-1 1,3 0 0,2 1-1,2-1-1,1 0 0,-1 1-2,-5 2 1,-5 1-2,-5 3 0,-1-1-7,2 1-12,3 0-13,2 0-12,0-1-6,-5 1 1,-4 0 0,-3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3"/>
    </inkml:context>
    <inkml:brush xml:id="br0">
      <inkml:brushProperty name="width" value="0.03284" units="cm"/>
      <inkml:brushProperty name="height" value="0.03284" units="cm"/>
      <inkml:brushProperty name="color" value="#F2385B"/>
    </inkml:brush>
  </inkml:definitions>
  <inkml:trace contextRef="#ctx0" brushRef="#br0">22550 61713 669,'55'5'132,"-5"-3"-34,-7-4-34,-4-3-34,-5-1-24,-1 2-13,-1 2-14,-3 1-14,-2 1-5,-5 0 6,-5 0 6,-5 0 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3"/>
    </inkml:context>
    <inkml:brush xml:id="br0">
      <inkml:brushProperty name="width" value="0.04015" units="cm"/>
      <inkml:brushProperty name="height" value="0.04015" units="cm"/>
      <inkml:brushProperty name="color" value="#F2385B"/>
    </inkml:brush>
  </inkml:definitions>
  <inkml:trace contextRef="#ctx0" brushRef="#br0">23002 60800 548,'-18'24'3,"5"-1"6,4-4 6,4-1 7,1 0 6,1 7 5,0 5 6,0 6 6,0 3 0,-1-1-5,1 1-6,0 0-5,0-4-5,0-4-5,-1-7-6,1-5-4,-1 1-4,-2 8 2,-1 9 0,-2 7 1,-1 2 0,-1-5-3,0-5-2,-2-5-1,2-9-12,1-13-20,4-14-20,1-14-20,3-5-7,1 3 7,2 3 7,1 4 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3"/>
    </inkml:context>
    <inkml:brush xml:id="br0">
      <inkml:brushProperty name="width" value="0.04148" units="cm"/>
      <inkml:brushProperty name="height" value="0.04148" units="cm"/>
      <inkml:brushProperty name="color" value="#F2385B"/>
    </inkml:brush>
  </inkml:definitions>
  <inkml:trace contextRef="#ctx0" brushRef="#br0">23350 62200 530,'41'47'39,"-7"-7"-4,-6-9-3,-9-7-2,-4-7-3,-2-2-2,-3-4-1,-3-3-2,1 2 1,4 6 4,2 6 3,4 8 3,0 1 0,-1-3-6,-1-2-5,-3-2-5,0-3-5,-2-5-4,0-3-5,0-5-4,-2-4-16,-1-6-30,0-6-28,-1-5-29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3"/>
    </inkml:context>
    <inkml:brush xml:id="br0">
      <inkml:brushProperty name="width" value="0.02918" units="cm"/>
      <inkml:brushProperty name="height" value="0.02918" units="cm"/>
      <inkml:brushProperty name="color" value="#F2385B"/>
    </inkml:brush>
  </inkml:definitions>
  <inkml:trace contextRef="#ctx0" brushRef="#br0">25250 61202 753,'8'-12'63,"3"3"-11,4 2-10,3 2-10,3 3-8,4-1-7,4 2-6,5 1-6,1-1-8,1 0-13,-1-1-10,1-1-12,-4 1-7,-6 0-1,-7 0 0,-6 2-2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4"/>
    </inkml:context>
    <inkml:brush xml:id="br0">
      <inkml:brushProperty name="width" value="0.03767" units="cm"/>
      <inkml:brushProperty name="height" value="0.03767" units="cm"/>
      <inkml:brushProperty name="color" value="#F2385B"/>
    </inkml:brush>
  </inkml:definitions>
  <inkml:trace contextRef="#ctx0" brushRef="#br0">26351 60700 584,'-12'4'12,"3"6"12,2 8 12,3 8 13,2 6 2,2 5-5,3 6-7,2 6-6,1 3-4,0 2-5,-2 1-3,0 3-4,-1-2-4,0-5-3,0-3-3,1-4-3,-2-11-12,-1-19-21,-2-19-23,-1-18-20,-1-6-5,1 5 12,0 6 14,2 6 12,0 1 8,2 1 3,0-2 3,1 0 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4"/>
    </inkml:context>
    <inkml:brush xml:id="br0">
      <inkml:brushProperty name="width" value="0.03252" units="cm"/>
      <inkml:brushProperty name="height" value="0.03252" units="cm"/>
      <inkml:brushProperty name="color" value="#F2385B"/>
    </inkml:brush>
  </inkml:definitions>
  <inkml:trace contextRef="#ctx0" brushRef="#br0">25818 61350 676,'-24'42'52,"6"-4"-5,4-5-5,5-4-4,2-3-4,0 2-6,-2 2-4,0 2-5,0-2-4,0-1-3,1-3-4,2-2-3,-1-5-7,1-8-6,-1-6-9,1-8-7,0-5-8,2-5-7,2-3-6,1-5-7,1 0 0,0 4 5,0 2 6,0 4 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3:54"/>
    </inkml:context>
    <inkml:brush xml:id="br0">
      <inkml:brushProperty name="width" value="0.03142" units="cm"/>
      <inkml:brushProperty name="height" value="0.03142" units="cm"/>
      <inkml:brushProperty name="color" value="#F2385B"/>
    </inkml:brush>
  </inkml:definitions>
  <inkml:trace contextRef="#ctx0" brushRef="#br0">26350 61300 700,'36'25'5,"-6"-3"12,-6-3 11,-5-1 11,-3-2 5,-3 2-2,-1 0-2,-1 1-2,-2 0-8,1 0-15,0 1-13,0-1-16,-1-1-10,-1-4-8,0-3-8,-1-2-9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3"/>
    </inkml:context>
    <inkml:brush xml:id="br0">
      <inkml:brushProperty name="width" value="0.02527" units="cm"/>
      <inkml:brushProperty name="height" value="0.02527" units="cm"/>
      <inkml:brushProperty name="color" value="#F2385B"/>
    </inkml:brush>
  </inkml:definitions>
  <inkml:trace contextRef="#ctx0" brushRef="#br0">75950 41850 870,'0'12'20,"0"-2"0,0-1 1,0-1 0,0-2-3,0 2-4,0 1-4,0 0-5,0 1-4,0 1-5,0 0-5,0 2-3,0-1-6,2-2-6,0-1-6,1-1-6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4"/>
    </inkml:context>
    <inkml:brush xml:id="br0">
      <inkml:brushProperty name="width" value="0.036" units="cm"/>
      <inkml:brushProperty name="height" value="0.036" units="cm"/>
      <inkml:brushProperty name="color" value="#F2385B"/>
    </inkml:brush>
  </inkml:definitions>
  <inkml:trace contextRef="#ctx0" brushRef="#br0">27300 60250 611,'19'12'37,"-1"-3"-5,-1-2-5,0-3-4,-1-1-3,0-1-1,0-1-2,0 0-1,0-2-4,-1 0-3,-1-1-5,-1-1-5,0-1-1,-2 0 0,0-1 0,-1-1 1,-1 2 2,-3 6 5,-3 6 5,-1 5 5,-3 4 2,0 0-2,-1 1-1,-1 1-2,0 2 0,0 3 2,0 3 2,-1 4 2,2-1-4,0-2-9,0-4-10,2-3-9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4"/>
    </inkml:context>
    <inkml:brush xml:id="br0">
      <inkml:brushProperty name="width" value="0.02594" units="cm"/>
      <inkml:brushProperty name="height" value="0.02594" units="cm"/>
      <inkml:brushProperty name="color" value="#F2385B"/>
    </inkml:brush>
  </inkml:definitions>
  <inkml:trace contextRef="#ctx0" brushRef="#br0">27536 61000 848,'-5'12'50,"5"-3"-10,4-2-10,3-3-9,3-1-11,1 1-11,1-1-12,0 0-12,1 0-7,0-1-5,0-1-4,0 0-5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5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27500 61650 1000,'12'12'-59,"-2"-3"24,-1-2 24,-1-3 23,-1-1 11,1-1-5,3-1-3,1 0-4,0-2-7,0-2-12,-1-1-10,-1-1-12,-1-2-3,-2 1 4,-1-1 4,-2 1 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5"/>
    </inkml:context>
    <inkml:brush xml:id="br0">
      <inkml:brushProperty name="width" value="0.03265" units="cm"/>
      <inkml:brushProperty name="height" value="0.03265" units="cm"/>
      <inkml:brushProperty name="color" value="#F2385B"/>
    </inkml:brush>
  </inkml:definitions>
  <inkml:trace contextRef="#ctx0" brushRef="#br0">27563 60500 673,'-6'19'16,"2"-1"4,2-1 4,1 0 4,1 2 2,0 5-2,0 6-1,0 6-3,0 5-1,2 4-2,0 3-2,0 5-3,2 0-2,-1-3-3,0-3-1,0-4-3,0-5-2,-1-8-2,-1-9-3,0-7-1,-1-3-1,0 4 0,0 3 2,0 3 1,1-2-5,2-5-8,4-5-10,1-6-9,2-7-7,3-7-4,0-7-5,3-7-4,-2-2 2,-1 5 9,-3 5 8,-2 6 9,-2 1 5,1 0 2,-1 0 2,1 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3:55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28456 61700 1000,'-24'30'-17,"6"-5"4,4-5 5,5-5 3,3-2 2,-2 0-2,-1 0-1,0 0 0,-2-1-5,-2-1-6,-3-3-6,-2 0-7,1-3 0,2-1 7,4-1 7,3-2 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5"/>
    </inkml:context>
    <inkml:brush xml:id="br0">
      <inkml:brushProperty name="width" value="0.04227" units="cm"/>
      <inkml:brushProperty name="height" value="0.04227" units="cm"/>
      <inkml:brushProperty name="color" value="#F2385B"/>
    </inkml:brush>
  </inkml:definitions>
  <inkml:trace contextRef="#ctx0" brushRef="#br0">27950 62000 520,'24'30'19,"-1"-5"-2,-4-5 0,-1-5-1,-4-3 0,-1-3 1,-3-2 0,-2-3 0,1 1 3,6 3 3,5 3 3,6 4 4,2 1 2,-1 0-3,-2 0 0,-2 1-2,-2-2-2,-3 0-2,-4-1-2,-2 0-2,-3-2-3,-1 0-5,0-2-3,-1 1-4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5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30050 61508 1000,'24'-7'-75,"-3"2"18,-3 1 17,-3 0 17,-3 1 10,0 0 2,-2-1 3,1 1 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3:56"/>
    </inkml:context>
    <inkml:brush xml:id="br0">
      <inkml:brushProperty name="width" value="0.03007" units="cm"/>
      <inkml:brushProperty name="height" value="0.03007" units="cm"/>
      <inkml:brushProperty name="color" value="#F2385B"/>
    </inkml:brush>
  </inkml:definitions>
  <inkml:trace contextRef="#ctx0" brushRef="#br0">30513 61000 731,'-6'19'-3,"2"1"9,2-1 8,1 0 9,1 2 4,0 1-2,0 4-1,0 2-2,0 1-2,0 3-2,0 1-2,0 1-1,0 0-2,0-3 0,0-4 0,0-3-1,3-7-3,7-11-8,6-12-6,7-11-9,1-7-3,0-3 0,-2-4-1,-2-3-1,-3 1-1,-2 5-3,-4 5-3,-3 5-4,-1 1-1,1 1-3,0 0-2,2 0-2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6"/>
    </inkml:context>
    <inkml:brush xml:id="br0">
      <inkml:brushProperty name="width" value="0.04117" units="cm"/>
      <inkml:brushProperty name="height" value="0.04117" units="cm"/>
      <inkml:brushProperty name="color" value="#F2385B"/>
    </inkml:brush>
  </inkml:definitions>
  <inkml:trace contextRef="#ctx0" brushRef="#br0">31542 59800 534,'-29'30'2,"6"-5"5,7-5 4,7-5 4,2-2 2,-1 1-1,0 1-1,-1 1-1,0-3-3,5-7-4,2-6-5,4-6-4,1-4-4,2 1-3,0-1-2,1 0-2,0 2-1,1 3 1,-1 4 2,1 2 1,-2 5 6,-1 4 9,-1 6 8,-2 4 10,-1 4 2,0 3-1,0 4-3,0 3-3,0-1-1,0-5 0,0-5 0,0-4 0,0 4 0,0 13 2,0 14 1,0 15 2,0 0-1,0-12-2,0-10-3,0-11-3,-1-1 0,0 13 0,-1 12 1,-1 12 0,0 0 0,0-12-3,-1-12-3,1-12-3,0-2-2,1 9-1,1 9-2,1 8-1,0 0-3,0-13-4,0-13-5,0-10-4,1-12-5,1-9-3,2-8-5,2-9-3,0-4-3,-1-1 1,-1 0-1,0 1 1,-1 0-2,0 2-2,0 2-3,1 1-3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3:56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32300 60200 1000,'18'0'-2,"-2"0"-2,-3 0-2,-2 0-3,-2 0-1,1 0-1,0 0-2,-1 0 1,0 0-3,0 2 0,-1 0-3,-2 1-1,0 0 0,0 0 1,-2 0 2,0 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4"/>
    </inkml:context>
    <inkml:brush xml:id="br0">
      <inkml:brushProperty name="width" value="0.02845" units="cm"/>
      <inkml:brushProperty name="height" value="0.02845" units="cm"/>
      <inkml:brushProperty name="color" value="#F2385B"/>
    </inkml:brush>
  </inkml:definitions>
  <inkml:trace contextRef="#ctx0" brushRef="#br0">76100 41800 773,'19'0'54,"-1"0"-6,-1 0-8,0 0-7,0 0-7,3 0-9,2 0-9,3 0-7,-1 0-6,-2 0 1,-2 0 0,-3 0-1,0 0-2,0 2-5,1 0-6,1 0-5,-1 2 0,-3-1 5,-4 0 5,-3 0 5,-3 1 3,-1 0 2,-1 1 0,-2 2 3,-3 0-1,-1 2 0,-3 1-1,-3 2-1,0 0-1,-1-1-3,0-3-2,1 0-3,-1-2-2,0 2-1,1 1-2,-1 0-2,0 0-1,-3-1 0,0 0 0,-2-1 0,-2 0 1,1-1 4,0 0 2,0 1 4,0-2 2,0-1 1,0-1 2,0-2 2,0-1 1,1 0 3,1 0 1,1 0 2,2 0 7,5 0 10,6 0 10,4 0 11,4 0 3,3 0-2,4 0-5,2 0-2,3 0-5,1 0-5,0 0-6,1 0-5,0 0-6,-2 0-6,-2 0-6,-1 0-6,-1-1-6,-1 0-8,-1-1-6,-1-1-7,-1 0-5,-1 1 0,-2 1-1,-2 1-1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6"/>
    </inkml:context>
    <inkml:brush xml:id="br0">
      <inkml:brushProperty name="width" value="0.02737" units="cm"/>
      <inkml:brushProperty name="height" value="0.02737" units="cm"/>
      <inkml:brushProperty name="color" value="#F2385B"/>
    </inkml:brush>
  </inkml:definitions>
  <inkml:trace contextRef="#ctx0" brushRef="#br0">32150 60800 803,'25'0'94,"0"0"-30,-2 0-30,1 0-30,-2 0-19,-1 0-10,0 0-10,-2 0-11,0 0-1,-4 0 6,-2 0 6,-1 0 6,-3 0 4,-1 0 4,0 0 3,-1 0 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7"/>
    </inkml:context>
    <inkml:brush xml:id="br0">
      <inkml:brushProperty name="width" value="0.02793" units="cm"/>
      <inkml:brushProperty name="height" value="0.02793" units="cm"/>
      <inkml:brushProperty name="color" value="#F2385B"/>
    </inkml:brush>
  </inkml:definitions>
  <inkml:trace contextRef="#ctx0" brushRef="#br0">32043 61352 787,'-32'22'6,"14"-8"13,14-6 11,13-7 14,9-5-1,1-2-10,3-1-11,3-2-10,0-1-8,0 1-5,-2-1-3,1 0-5,-2 1-3,-1 2-1,0 1-2,-2 2-2,-1 2-1,-2 0-1,-3 0-1,-2 2-1,-3 1-4,-3 1-4,-3 2-6,-4 2-4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3:57"/>
    </inkml:context>
    <inkml:brush xml:id="br0">
      <inkml:brushProperty name="width" value="0.03187" units="cm"/>
      <inkml:brushProperty name="height" value="0.03187" units="cm"/>
      <inkml:brushProperty name="color" value="#F2385B"/>
    </inkml:brush>
  </inkml:definitions>
  <inkml:trace contextRef="#ctx0" brushRef="#br0">32602 61000 690,'-12'3'-6,"3"5"14,2 6 11,2 6 13,3 3 5,-1 1-4,2 0-3,1 2-4,0 0-3,0-1-2,0 1-1,0 0-2,0 0-3,0-1-2,0 1-3,0 0-2,0-1-5,0-2-8,0-1-6,0-2-7,-1-2-9,-1-4-9,-3-3-11,0-2-9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7"/>
    </inkml:context>
    <inkml:brush xml:id="br0">
      <inkml:brushProperty name="width" value="0.03199" units="cm"/>
      <inkml:brushProperty name="height" value="0.03199" units="cm"/>
      <inkml:brushProperty name="color" value="#F2385B"/>
    </inkml:brush>
  </inkml:definitions>
  <inkml:trace contextRef="#ctx0" brushRef="#br0">32050 62102 687,'2'-12'7,"2"1"13,4 2 14,4 2 13,1 1 2,1 2-8,1 2-8,1 1-10,0 1-5,1 0-3,1 0-3,1 0-3,1 0-4,-1 0-6,0 0-4,0 0-6,0 0-5,-1 0-7,-1 0-6,0 0-7,-2 1-5,-4 1-4,-3 2-4,-3 2-3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3:57"/>
    </inkml:context>
    <inkml:brush xml:id="br0">
      <inkml:brushProperty name="width" value="0.03232" units="cm"/>
      <inkml:brushProperty name="height" value="0.03232" units="cm"/>
      <inkml:brushProperty name="color" value="#F2385B"/>
    </inkml:brush>
  </inkml:definitions>
  <inkml:trace contextRef="#ctx0" brushRef="#br0">32113 62801 680,'-13'5'23,"13"-3"9,13-4 7,13-3 9,7-1 0,1-1-9,2 1-8,2 0-9,0 0-6,0 0-4,-2 2-5,0 0-4,-2 2-4,-3 0-3,-4 0-2,-3 2-2,-3 1-12,-3 1-20,-4 2-19,-2 2-20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2"/>
    </inkml:context>
    <inkml:brush xml:id="br0">
      <inkml:brushProperty name="width" value="0.02833" units="cm"/>
      <inkml:brushProperty name="height" value="0.02833" units="cm"/>
      <inkml:brushProperty name="color" value="#F2385B"/>
    </inkml:brush>
  </inkml:definitions>
  <inkml:trace contextRef="#ctx0" brushRef="#br0">34815 62139 776,'-13'0'12,"3"1"-1,1 1-1,2 1 0,1 1 0,0 0 2,2 1 1,0 1 1,2 2 0,0 0-2,0 3-2,2 1-2,1 1-1,1 0-1,2 0-1,2 0 0,1-1-2,0 0-1,2-1-1,0-1-2,1-1-1,1-2 0,1-1 0,0-2-1,1-2 0,-2-1-1,0-2 0,0-1-1,-2-2 0,-1-1 0,0 0 2,-1-1 0,-2-1-1,-1-3-1,-1-3-1,-2-2-1,-1-1-1,0 0 1,0 0 1,0 0 0,-1 0 4,-2 1 5,-1 1 5,-1 1 6,-3 1 2,0 3 1,-3 2 0,-1 2 0,-1 3-1,0 0-2,0 0-2,0 2-2,1 1-4,0 1-4,1 2-6,1 2-4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3"/>
    </inkml:context>
    <inkml:brush xml:id="br0">
      <inkml:brushProperty name="width" value="0.02568" units="cm"/>
      <inkml:brushProperty name="height" value="0.02568" units="cm"/>
      <inkml:brushProperty name="color" value="#F2385B"/>
    </inkml:brush>
  </inkml:definitions>
  <inkml:trace contextRef="#ctx0" brushRef="#br0">36795 59900 856,'0'19'62,"0"-1"-18,0-1-17,0 0-19,-1-2-8,0 0 0,-1-1 1,-1 0 0,0-1-3,0 1-7,-1 1-9,1 1-7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3"/>
    </inkml:context>
    <inkml:brush xml:id="br0">
      <inkml:brushProperty name="width" value="0.02562" units="cm"/>
      <inkml:brushProperty name="height" value="0.02562" units="cm"/>
      <inkml:brushProperty name="color" value="#F2385B"/>
    </inkml:brush>
  </inkml:definitions>
  <inkml:trace contextRef="#ctx0" brushRef="#br0">37400 59739 858,'41'-12'1,"-6"3"3,-8 2 2,-7 2 2,-4 3 3,0 0 3,0 0 4,0 2 2,-1 0 1,-1 2-5,-2 0-4,-1 0-3,-2 2-7,-1 0-11,0 2-10,-1 0-9,-2 0-6,-1 1 3,-1-1 2,-2 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3"/>
    </inkml:context>
    <inkml:brush xml:id="br0">
      <inkml:brushProperty name="width" value="0.03148" units="cm"/>
      <inkml:brushProperty name="height" value="0.03148" units="cm"/>
      <inkml:brushProperty name="color" value="#F2385B"/>
    </inkml:brush>
  </inkml:definitions>
  <inkml:trace contextRef="#ctx0" brushRef="#br0">37145 60200 698,'-24'30'4,"6"-4"8,4-4 8,5-3 8,3-2 3,0 4-2,-1 3-2,1 4-2,-1 0-2,1 0-3,-1-1-1,1-1-2,0-2-3,1-4-3,0-5-3,2-3-3,-2 1-2,-2 8-1,-2 7 0,-3 7-1,0 1-1,2-3 0,1-5-2,2-3 0,3-6-4,6-6-7,6-6-7,5-7-6,5-4 0,3-1 9,3 0 10,3-1 8,2 0 5,-2 1 0,0 1 0,0 0 0,-3 1 0,0 0-3,-2-1-2,-2 1-2,-2 0-3,-1 0-2,-2-1-3,-1 1-3,-2-1-8,-1 0-13,-3-1-13,0-1-13,-3 0 0,-1-1 14,-1 1 12,-2-1 13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3"/>
    </inkml:context>
    <inkml:brush xml:id="br0">
      <inkml:brushProperty name="width" value="0.03952" units="cm"/>
      <inkml:brushProperty name="height" value="0.03952" units="cm"/>
      <inkml:brushProperty name="color" value="#F2385B"/>
    </inkml:brush>
  </inkml:definitions>
  <inkml:trace contextRef="#ctx0" brushRef="#br0">37650 60400 556,'13'0'43,"0"0"-8,0 0-10,0 0-8,0 0-7,2 0-5,2 0-3,2 0-5,-1 0-3,-1 0-1,-1 0-2,-3 0-2,0 0 1,-2 0 2,0 0 3,0 0 2,-3 2 3,0 2 6,-3 4 4,-1 4 5,-1 3 3,-1 7 1,-1 5 1,0 5 1,-2 4 2,0 2 0,-1 2 1,-1 1 2,0 2-1,0 2-2,0 3-2,-1 2-1,2 0-3,0-5-2,0-3-4,2-5-3,-1-5-2,0-6 0,-1-7 0,0-6-1,-3-6-8,-2-4-17,-2-6-17,-3-4-17,0-5-8,0-3 1,1-5-1,1-4 1,1 0 6,2 5 10,1 3 10,2 5 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4"/>
    </inkml:context>
    <inkml:brush xml:id="br0">
      <inkml:brushProperty name="width" value="0.03461" units="cm"/>
      <inkml:brushProperty name="height" value="0.03461" units="cm"/>
      <inkml:brushProperty name="color" value="#F2385B"/>
    </inkml:brush>
  </inkml:definitions>
  <inkml:trace contextRef="#ctx0" brushRef="#br0">76776 41400 635,'0'20'47,"0"2"-4,0 1-6,0 2-4,0 3-4,0 2 0,0 4-2,0 3 0,0 2-3,0-1-4,0 1-3,0 0-4,-1-2-4,0-3-2,-1-4-4,-1-2-4,1-7-14,2-7-24,3-8-26,3-9-26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4"/>
    </inkml:context>
    <inkml:brush xml:id="br0">
      <inkml:brushProperty name="width" value="0.02284" units="cm"/>
      <inkml:brushProperty name="height" value="0.02284" units="cm"/>
      <inkml:brushProperty name="color" value="#F2385B"/>
    </inkml:brush>
  </inkml:definitions>
  <inkml:trace contextRef="#ctx0" brushRef="#br0">37700 60926 963,'18'-12'-18,"-1"4"12,-1 4 13,-2 2 11,-2 3 2,1 1-8,0 2-9,0 2-7,0 0-9,0 1-6,0-1-7,0 1-6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4:14"/>
    </inkml:context>
    <inkml:brush xml:id="br0">
      <inkml:brushProperty name="width" value="0.03373" units="cm"/>
      <inkml:brushProperty name="height" value="0.03373" units="cm"/>
      <inkml:brushProperty name="color" value="#F2385B"/>
    </inkml:brush>
  </inkml:definitions>
  <inkml:trace contextRef="#ctx0" brushRef="#br0">36600 61163 652,'16'-6'47,"8"2"-2,7 2-4,7 1-3,6 1-3,4 0-5,4 0-4,4 0-5,-2 0-3,-7 0-2,-7 0-2,-8 0-2,-3 0-8,-2 0-10,1 0-11,-2 0-12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4"/>
    </inkml:context>
    <inkml:brush xml:id="br0">
      <inkml:brushProperty name="width" value="0.02971" units="cm"/>
      <inkml:brushProperty name="height" value="0.02971" units="cm"/>
      <inkml:brushProperty name="color" value="#F2385B"/>
    </inkml:brush>
  </inkml:definitions>
  <inkml:trace contextRef="#ctx0" brushRef="#br0">37791 61400 740,'-11'13'44,"4"0"-3,4 0-4,4 0-3,4 0-4,3 1-5,3 1-3,4 1-5,1-1-7,0 0-11,0-1-11,1 0-9,-3-3-4,-1-2 6,-3-2 4,-2-2 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4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39994 59850 1000,'-12'7'-34,"1"0"6,2 2 6,2 0 7,0 1 5,-1 1 7,0 1 5,-1 0 5,-2 2 3,-3 1-3,-1 2-1,-3 1-3,-1 1-3,2-2-4,2-2-6,1-1-4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4:15"/>
    </inkml:context>
    <inkml:brush xml:id="br0">
      <inkml:brushProperty name="width" value="0.02586" units="cm"/>
      <inkml:brushProperty name="height" value="0.02586" units="cm"/>
      <inkml:brushProperty name="color" value="#F2385B"/>
    </inkml:brush>
  </inkml:definitions>
  <inkml:trace contextRef="#ctx0" brushRef="#br0">39823 60400 850,'-30'36'14,"5"-5"-1,5-4-1,4-5-2,2-3-1,-2 1 1,-3-1 1,-2 0 0,-1-1-2,3-1-4,3-1-3,2-2-3,3-4-4,4-6-5,4-5-4,4-6-4,5-4-3,4-1-2,5-1-1,6-3-1,1 1 0,-2 0 4,-2 1 2,-1 1 4,-2 1 3,-1 2 2,-2 4 4,-1 1 2,-2 3 4,-1 1 5,0 2 3,-1 1 4,-1 4 3,-1 4 4,0 5 2,-2 6 3,0 2 1,-3 2 0,0 2-1,-3 1 0,0 1-1,-2 1-3,0 1-1,-1 1-3,0-2-4,1-4-7,0-4-8,2-3-7,1-10-9,4-14-10,2-13-11,5-13-10,-1-4-1,-2 7 10,-2 7 10,-3 8 10,-1 3 6,2-1 3,0-1 3,0 0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5"/>
    </inkml:context>
    <inkml:brush xml:id="br0">
      <inkml:brushProperty name="width" value="0.02622" units="cm"/>
      <inkml:brushProperty name="height" value="0.02622" units="cm"/>
      <inkml:brushProperty name="color" value="#F2385B"/>
    </inkml:brush>
  </inkml:definitions>
  <inkml:trace contextRef="#ctx0" brushRef="#br0">41150 59400 839,'11'13'57,"-3"0"-12,-3 0-13,-3-1-14,-2 2-10,0 1-8,0 2-8,0 2-8,0-1-7,0-2-5,0-3-5,0-2-6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5"/>
    </inkml:context>
    <inkml:brush xml:id="br0">
      <inkml:brushProperty name="width" value="0.02792" units="cm"/>
      <inkml:brushProperty name="height" value="0.02792" units="cm"/>
      <inkml:brushProperty name="color" value="#F2385B"/>
    </inkml:brush>
  </inkml:definitions>
  <inkml:trace contextRef="#ctx0" brushRef="#br0">41750 58839 788,'18'-6'-9,"-1"0"4,-2 2 4,-1 0 3,-1 1 4,-2 0 3,0 0 3,-1-1 3,1 2 3,-1 0 2,2 0 3,1 2 3,-1 0-2,0 2-2,-2 0-5,1 0-3,-4 3-4,-3 2-4,-5 2-3,-3 3-5,-2 0-2,1 0 0,0-1 1,2-1 0,-1 0 0,0-1-1,-2 1-2,0 0 0,0-1-2,0 1 0,-1 0-2,1-1-1,0 0-3,0 0-5,2-1-6,0-1-5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5"/>
    </inkml:context>
    <inkml:brush xml:id="br0">
      <inkml:brushProperty name="width" value="0.02654" units="cm"/>
      <inkml:brushProperty name="height" value="0.02654" units="cm"/>
      <inkml:brushProperty name="color" value="#F2385B"/>
    </inkml:brush>
  </inkml:definitions>
  <inkml:trace contextRef="#ctx0" brushRef="#br0">41450 59313 828,'30'-6'88,"-5"2"-31,-5 2-31,-5 1-30,-2 1-20,0 2-7,0 0-7,0 0-7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6"/>
    </inkml:context>
    <inkml:brush xml:id="br0">
      <inkml:brushProperty name="width" value="0.02604" units="cm"/>
      <inkml:brushProperty name="height" value="0.02604" units="cm"/>
      <inkml:brushProperty name="color" value="#F2385B"/>
    </inkml:brush>
  </inkml:definitions>
  <inkml:trace contextRef="#ctx0" brushRef="#br0">41375 59645 844,'-8'0'19,"8"0"2,10 0 3,8 0 2,4 0-1,1 0-6,-1 0-6,1 0-6,-1-1-5,-2 0-6,-2-1-5,-1-1-4,-1 0-6,-1 1-5,-1 1-5,-1 1-5,-1-1-2,-1 0 1,-3-1 2,0-1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6"/>
    </inkml:context>
    <inkml:brush xml:id="br0">
      <inkml:brushProperty name="width" value="0.02848" units="cm"/>
      <inkml:brushProperty name="height" value="0.02848" units="cm"/>
      <inkml:brushProperty name="color" value="#F2385B"/>
    </inkml:brush>
  </inkml:definitions>
  <inkml:trace contextRef="#ctx0" brushRef="#br0">41467 60063 772,'-9'-6'45,"7"2"-5,7 2-4,8 1-5,4 1-5,1 0-6,2 0-5,2 0-5,0 0-6,0 0-4,-2 0-7,0 0-4,-2 0-7,-2 0-5,-3 0-5,-2 0-7,-1 0-3,-1 0-1,1 0-3,0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6"/>
    </inkml:context>
    <inkml:brush xml:id="br0">
      <inkml:brushProperty name="width" value="0.03012" units="cm"/>
      <inkml:brushProperty name="height" value="0.03012" units="cm"/>
      <inkml:brushProperty name="color" value="#F2385B"/>
    </inkml:brush>
  </inkml:definitions>
  <inkml:trace contextRef="#ctx0" brushRef="#br0">70976 38450 730,'-6'12'-4,"0"0"9,2-1 9,0-1 9,2 0 3,0 0-3,0-1-3,2 1-4,0 0-2,0 2-3,0 2-3,0 1-2,0 2 0,0 0 1,0 1 2,0 1 2,0 1 1,0-1-2,0 0 1,0 1-1,0-2-1,0-1-1,0-2-1,0-1-1,2-3-4,2-4-10,4-4-8,4-4-10,0-5-6,0-3-7,-2-4-5,1-4-6,-2-2 0,-1 3 7,0 3 8,-1 2 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4"/>
    </inkml:context>
    <inkml:brush xml:id="br0">
      <inkml:brushProperty name="width" value="0.02381" units="cm"/>
      <inkml:brushProperty name="height" value="0.02381" units="cm"/>
      <inkml:brushProperty name="color" value="#F2385B"/>
    </inkml:brush>
  </inkml:definitions>
  <inkml:trace contextRef="#ctx0" brushRef="#br0">77900 41500 924,'0'12'3,"2"-2"6,0-1 6,0-1 7,3-2-3,3-1-12,3-1-11,4 0-11,0-1-9,-1 0-4,-2 1-3,-1-1-5,-2 0 1,-1 0 5,0 0 5,-1 1 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6"/>
    </inkml:context>
    <inkml:brush xml:id="br0">
      <inkml:brushProperty name="width" value="0.02609" units="cm"/>
      <inkml:brushProperty name="height" value="0.02609" units="cm"/>
      <inkml:brushProperty name="color" value="#F2385B"/>
    </inkml:brush>
  </inkml:definitions>
  <inkml:trace contextRef="#ctx0" brushRef="#br0">41063 60541 843,'-10'-1'15,"7"0"-2,6-1-1,7-1-2,2 0-1,-2 1 0,-1 1 0,-2 1-1,3-1 1,6-2 2,7-1 0,6-1 3,0-1-2,-5 2-4,-6 2-3,-6 1-3,1 0-4,8-3-3,7-2-2,7-3-4,1 0-2,-3 2-1,-5 1-3,-3 2-1,-5 2-1,-3 0-3,-5 0-1,-3 2-1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4:16"/>
    </inkml:context>
    <inkml:brush xml:id="br0">
      <inkml:brushProperty name="width" value="0.03532" units="cm"/>
      <inkml:brushProperty name="height" value="0.03532" units="cm"/>
      <inkml:brushProperty name="color" value="#F2385B"/>
    </inkml:brush>
  </inkml:definitions>
  <inkml:trace contextRef="#ctx0" brushRef="#br0">42203 60081 622,'-17'-4'-18,"5"2"10,5 4 11,4 2 10,3 5 8,0 5 1,0 4 2,0 6 3,0 3 0,2 2-1,0 3-1,1 2 0,0 2-1,0 1-1,0 0-2,0 1-1,0 0-2,-1 0-2,-1-2-2,0 0-2,-2-2-2,0-5 1,-1-3 0,-1-5-1,-1-5-9,-1-6-20,-2-7-18,-2-6-19,0-6-6,0-5 6,1-5 6,2-4 6,-1-1 5,1 5 4,-1 3 5,1 4 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6"/>
    </inkml:context>
    <inkml:brush xml:id="br0">
      <inkml:brushProperty name="width" value="0.02814" units="cm"/>
      <inkml:brushProperty name="height" value="0.02814" units="cm"/>
      <inkml:brushProperty name="color" value="#F2385B"/>
    </inkml:brush>
  </inkml:definitions>
  <inkml:trace contextRef="#ctx0" brushRef="#br0">41700 60900 781,'7'24'4,"0"-3"7,2-3 6,0-4 8,1-1 4,1 0 1,1 0 1,1 0 2,-1-1-7,0-2-14,-2-1-12,1-1-15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7"/>
    </inkml:context>
    <inkml:brush xml:id="br0">
      <inkml:brushProperty name="width" value="0.03209" units="cm"/>
      <inkml:brushProperty name="height" value="0.03209" units="cm"/>
      <inkml:brushProperty name="color" value="#F2385B"/>
    </inkml:brush>
  </inkml:definitions>
  <inkml:trace contextRef="#ctx0" brushRef="#br0">43580 58800 685,'18'6'34,"-2"-1"-3,-3-1-1,-2 0-3,-2-1-3,0 1-2,-2-1-2,0 0-3,1 1-1,2 2 1,2 1-1,3 2 1,1 0-1,-1-1-4,-1 0-3,-1-1-3,-1 0-5,-3 2-7,-2 2-6,-3 1-6,-3 0-3,-5 0 0,-5-1 0,-5-1 1,-3 0 1,-4 2 1,-3 2 3,-3 1 1,-3 1 2,2 1 2,-1-2 3,0 2 3,1-3 1,4-1-1,3-3 1,4-2-1,2-2 2,2 1 3,3-1 4,3 1 3,3-2 1,6-3-2,6-1-1,5-3-2,4-2-2,3 0-1,2-1-1,3-1-3,1-1 0,1-1-3,0-1-2,2 0-2,-2 0 0,-1 1-1,-3 0 0,-3 1 0,-2 0 0,-2 0 1,-3-2 0,-2 0 2,-2 0 1,0 2 2,-2 1 3,0 2 3,-1 2 0,-1 3 2,0 1-1,-1 4 1,-1 0-1,0 1-3,0-1-3,0 1-2,1-1-3,-1 2-2,0 0-3,0 2-3,0-1 0,-1-1 0,-1 0 1,0-1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8"/>
    </inkml:context>
    <inkml:brush xml:id="br0">
      <inkml:brushProperty name="width" value="0.04434" units="cm"/>
      <inkml:brushProperty name="height" value="0.04434" units="cm"/>
      <inkml:brushProperty name="color" value="#F2385B"/>
    </inkml:brush>
  </inkml:definitions>
  <inkml:trace contextRef="#ctx0" brushRef="#br0">43400 59532 496,'14'5'-20,"4"0"10,3-3 8,3-1 11,3-2 2,2-1-1,3-3-2,3 0-1,-2-2-3,-2-1-2,-4 0-2,-3-1-2,-3 0-2,-5 2-3,-3 1-2,-5 2-2,-2 0-1,-2 0 1,-2-1 1,-1-1 0,-1-1 1,0 1 1,0-1 0,0 1 1,-1-1 2,-1-1 2,-2 0 3,-2-1 2,0 1 3,-1 6 5,1 4 4,0 6 4,-1 3 1,2 4 0,1 2-1,0 4-1,1 2 0,0 1-2,0 0 1,-1 2-1,2 0 0,0-1-2,0 1 1,2 0-2,0-3 0,2-3-1,0-4-1,0-4-1,2-4-2,2 0-4,1-3-4,2-1-4,1-3-2,-1-5 0,1-5 1,0-4 0,-1-2 1,-2 2-2,-2 3 0,0 3 0,-1-2-2,3-5-1,2-5-3,3-4-2,1-3 0,-1-1-1,1-1 1,0 0 1,0 0 0,0 2 1,0 4 2,0 1 1,-1 4 2,0 4 2,-1 3 3,-1 5 3,-1 4 3,-2 4 4,-2 3 2,0 5 4,-2 3 2,0 3 1,0 2 3,0 2 1,0 1 1,-1-2-4,-1-2-1,0-1-3,-1-1-2,0-1-2,0-1-1,0-1-3,1-3-4,1-5-6,2-6-8,2-6-6,0-5-3,1-4-1,-1-3 1,0-5 0,1-3 0,-1-2 0,1-3 0,-1-2 1,1-2 1,-1-1 4,1 0 4,-1-1 4,1 1 3,0 3 0,2 3 2,0 4 1,1 4 1,-1 6 0,1 5 1,0 6-1,-1 6 5,-2 8 9,-2 7 8,0 7 8,-2 6 6,0 5 3,0 5 1,0 5 3,0 3 0,-1 4-2,-1 3-2,0 4-1,-1 1-2,1 0 0,1-1-1,1 1 0,0-1-3,-1-1-5,-1-2-4,0-2-5,-1-4-7,0-9-9,0-8-8,0-7-10,0-9-16,0-9-22,0-9-23,0-9-22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8"/>
    </inkml:context>
    <inkml:brush xml:id="br0">
      <inkml:brushProperty name="width" value="0.02541" units="cm"/>
      <inkml:brushProperty name="height" value="0.02541" units="cm"/>
      <inkml:brushProperty name="color" value="#F2385B"/>
    </inkml:brush>
  </inkml:definitions>
  <inkml:trace contextRef="#ctx0" brushRef="#br0">47708 59909 865,'-11'-12'27,"7"4"-4,5 4-3,6 2-3,5 1-2,5 0-3,5-1-2,4 0-2,5-3-5,3 0-9,2-2-7,5-2-8,-4 0-7,-7 2-7,-8 1-6,-8 2-7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4:19"/>
    </inkml:context>
    <inkml:brush xml:id="br0">
      <inkml:brushProperty name="width" value="0.03849" units="cm"/>
      <inkml:brushProperty name="height" value="0.03849" units="cm"/>
      <inkml:brushProperty name="color" value="#F2385B"/>
    </inkml:brush>
  </inkml:definitions>
  <inkml:trace contextRef="#ctx0" brushRef="#br0">49969 58450 571,'-41'18'22,"8"-1"-8,8-2-6,8-1-6,4 0-2,1 3 7,-1 2 5,0 2 7,0 2 0,0-1-2,0 1-3,0-1-3,1-1-3,3-5-4,2-3-3,3-5-4,0 0-4,-2 4-5,-1 2-6,-2 4-5,2-4-4,3-9-3,4-10-3,5-9-2,3-6 3,3-1 6,4 0 8,2-1 7,4 0 5,3 2 1,4 2 1,2 1 2,3 1 1,-1 1 3,0 1 2,0 1 1,0 2 4,-1 3 6,-1 3 6,-1 3 5,0 2 1,-3 2-2,-1 0-4,-2 1-3,-2 0-3,-6 2-4,-5 0-2,-4 1-4,-4 1-6,-3 0-10,-1 2-10,-3 0-9,-3-1-3,-1-1 5,-1-4 4,-2-2 5,-1-1 4,0-1 4,0-1 2,0-1 5,1 0 1,-1 0 1,0-1 2,0 1 1,1 0 2,1 1 1,2 1 4,2 1 1,1 1 3,1 6 4,1 3 4,0 4 4,1 1 2,1-3-3,1-2 0,1-2-1,0 4 0,0 13 5,0 11 3,0 13 4,0 6 0,0 0-3,0-1-2,0 1-4,-1-5-2,0-10-4,-1-9-2,-1-10-4,-1 1-1,0 12-1,-1 12 0,-1 13-1,0 1 0,2-6-4,2-8-1,1-6-4,2-12-8,3-11-18,2-14-17,2-13-17,1-5-7,-2 0 2,-1 0 1,-2 2 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9"/>
    </inkml:context>
    <inkml:brush xml:id="br0">
      <inkml:brushProperty name="width" value="0.02326" units="cm"/>
      <inkml:brushProperty name="height" value="0.02326" units="cm"/>
      <inkml:brushProperty name="color" value="#F2385B"/>
    </inkml:brush>
  </inkml:definitions>
  <inkml:trace contextRef="#ctx0" brushRef="#br0">53300 57500 945,'12'31'7,"-1"-1"1,-3-2 0,0-1 2,-2-1-1,-1 0-3,-1 0-1,0-1-4,-1-1-3,-1-3-7,-1-3-7,0-3-7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9"/>
    </inkml:context>
    <inkml:brush xml:id="br0">
      <inkml:brushProperty name="width" value="0.02847" units="cm"/>
      <inkml:brushProperty name="height" value="0.02847" units="cm"/>
      <inkml:brushProperty name="color" value="#F2385B"/>
    </inkml:brush>
  </inkml:definitions>
  <inkml:trace contextRef="#ctx0" brushRef="#br0">53750 57352 772,'18'-13'1,"-2"3"0,-3 1 1,-2 2 1,-1 1 2,1 2 5,1 2 5,0 1 4,1 2 3,-2 1 0,0 2-1,0 2 0,-2 0-1,-1 1-5,0-1-3,-1 1-3,-2 0-3,-1 2 0,-1 1 0,-2 2 0,-2 1-2,-2 0-2,-1 0-3,-1 0-2,-3 0-5,-2 3-6,-3 1-6,-1 1-7,-3 0-5,0-1-5,-2-1-5,1-2-5,0-3 1,3-2 9,4-2 7,3-2 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19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53550 57713 1000,'12'-1'-34,"-2"0"7,-1-1 7,-1-1 6,-2 1 6,2 0 2,0 0 5,2 2 3,0 1-1,1 1-3,0 2-3,2 2-4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5"/>
    </inkml:context>
    <inkml:brush xml:id="br0">
      <inkml:brushProperty name="width" value="0.02922" units="cm"/>
      <inkml:brushProperty name="height" value="0.02922" units="cm"/>
      <inkml:brushProperty name="color" value="#F2385B"/>
    </inkml:brush>
  </inkml:definitions>
  <inkml:trace contextRef="#ctx0" brushRef="#br0">78076 41900 752,'-6'13'6,"0"1"10,2 1 11,0 1 11,2 1 2,0 1-6,0 2-7,2 2-7,0 1-5,0 2-3,0 2-4,0 1-3,0-1-6,2-2-6,0-4-7,0-4-6,2-2-9,0-4-9,2-3-11,0-3-9,-1-3 1,-1-3 11,-1-1 11,-2-3 12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0"/>
    </inkml:context>
    <inkml:brush xml:id="br0">
      <inkml:brushProperty name="width" value="0.02286" units="cm"/>
      <inkml:brushProperty name="height" value="0.02286" units="cm"/>
      <inkml:brushProperty name="color" value="#F2385B"/>
    </inkml:brush>
  </inkml:definitions>
  <inkml:trace contextRef="#ctx0" brushRef="#br0">53350 58363 962,'36'-6'12,"-4"2"-2,-6 2-3,-4 1-1,-3 1-4,1 0-2,-1 0-3,0 0-3,0 0-4,-2 0-4,-2 0-4,-1 0-5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0"/>
    </inkml:context>
    <inkml:brush xml:id="br0">
      <inkml:brushProperty name="width" value="0.02709" units="cm"/>
      <inkml:brushProperty name="height" value="0.02709" units="cm"/>
      <inkml:brushProperty name="color" value="#F2385B"/>
    </inkml:brush>
  </inkml:definitions>
  <inkml:trace contextRef="#ctx0" brushRef="#br0">52500 58768 812,'50'-7'16,"0"1"2,-3-1 0,-1 1 1,-1 0 0,2-1 0,0 1-1,1-1-1,-2 1-2,-5-1-3,-5 1-3,-5 0-4,-4 0-3,-6 2-2,-4 1-3,-4 3-3,-3-1-3,3 0-3,3-1-2,2-1-3,-3 2-6,-10 4-10,-10 4-9,-10 4-11,-2 0 1,2-3 12,4-4 11,3-2 12,0-1 7,0 1 2,-3 3 2,-1 0 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0"/>
    </inkml:context>
    <inkml:brush xml:id="br0">
      <inkml:brushProperty name="width" value="0.02432" units="cm"/>
      <inkml:brushProperty name="height" value="0.02432" units="cm"/>
      <inkml:brushProperty name="color" value="#F2385B"/>
    </inkml:brush>
  </inkml:definitions>
  <inkml:trace contextRef="#ctx0" brushRef="#br0">53489 59000 904,'-12'13'-1,"3"1"-2,2 1-3,2 1-2,3 1 2,0 3 7,0 2 7,2 3 7,0 1 2,0-1-3,0 1-1,0 0-3,0-2-1,0-5 0,0-3 0,0-4 1,0 0-5,0 6-10,0 6-9,0 5-10,0 0-4,0-6 0,0-7-1,0-6-1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4:20"/>
    </inkml:context>
    <inkml:brush xml:id="br0">
      <inkml:brushProperty name="width" value="0.03142" units="cm"/>
      <inkml:brushProperty name="height" value="0.03142" units="cm"/>
      <inkml:brushProperty name="color" value="#F2385B"/>
    </inkml:brush>
  </inkml:definitions>
  <inkml:trace contextRef="#ctx0" brushRef="#br0">53876 59000 700,'5'26'25,"-1"-1"-3,-1 1-1,-2 0-3,-1 2-1,0 5 1,0 5 1,0 5 0,0 3 1,0 2-1,0 4 1,0 1 0,-1 0-1,-2-1-4,-1-4-2,-1-1-4,-2-4-4,1-4-5,-1-4-5,1-4-5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0"/>
    </inkml:context>
    <inkml:brush xml:id="br0">
      <inkml:brushProperty name="width" value="0.02575" units="cm"/>
      <inkml:brushProperty name="height" value="0.02575" units="cm"/>
      <inkml:brushProperty name="color" value="#F2385B"/>
    </inkml:brush>
  </inkml:definitions>
  <inkml:trace contextRef="#ctx0" brushRef="#br0">53350 59726 854,'7'-12'48,"2"4"-9,2 4-11,1 2-10,0 2-8,0 0-8,-1 0-6,-1 0-7,0 0-7,3 2-7,0 0-9,3 0-7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1"/>
    </inkml:context>
    <inkml:brush xml:id="br0">
      <inkml:brushProperty name="width" value="0.02384" units="cm"/>
      <inkml:brushProperty name="height" value="0.02384" units="cm"/>
      <inkml:brushProperty name="color" value="#F2385B"/>
    </inkml:brush>
  </inkml:definitions>
  <inkml:trace contextRef="#ctx0" brushRef="#br0">53131 60133 922,'-22'-1'1,"9"0"3,7-1 2,9-1 2,4 0 1,3 0 1,3 0 0,2-1-1,1 1 0,3-2-3,1 0-2,2-1-3,0 0-5,-1 1-12,0 1-9,-1 0-11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1"/>
    </inkml:context>
    <inkml:brush xml:id="br0">
      <inkml:brushProperty name="width" value="0.02212" units="cm"/>
      <inkml:brushProperty name="height" value="0.02212" units="cm"/>
      <inkml:brushProperty name="color" value="#F2385B"/>
    </inkml:brush>
  </inkml:definitions>
  <inkml:trace contextRef="#ctx0" brushRef="#br0">52966 60681 994,'-16'6'-1,"6"-1"-3,7-1-3,6 0-3,5-2 3,4-3 5,2-1 7,4-4 7,1-1-1,2-2-4,0-1-6,1-2-4,0-2-5,0 0-1,-2-1-2,0 0-2,-2-1-2,-2 1-4,-3 1-4,-2 1-2,-2 1-1,-2 1 4,-1 2 3,-2 2 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1"/>
    </inkml:context>
    <inkml:brush xml:id="br0">
      <inkml:brushProperty name="width" value="0.02888" units="cm"/>
      <inkml:brushProperty name="height" value="0.02888" units="cm"/>
      <inkml:brushProperty name="color" value="#F2385B"/>
    </inkml:brush>
  </inkml:definitions>
  <inkml:trace contextRef="#ctx0" brushRef="#br0">53997 59476 761,'13'-12'25,"2"4"-1,-1 4 2,2 2 0,1 2-3,3 0-3,2 0-4,3 0-5,0 0-3,-1 0-2,0 0-2,-1 0-3,-2 0-1,-2 0-1,-2 0 0,-3 0-2,-4 2 1,-4 2 2,-5 4 2,-5 4 1,-4 1 2,-2 0-1,-2 0 0,-3-1 0,0 0-1,2-1 1,3-2-1,3-2 1,-2 1 0,-3 3-1,-5 4 1,-3 3 0,-1-1-1,5-2-1,3-4-3,5-3 0,0 0-2,-5 2 1,-4 3-1,-3 2 1,0-1-2,3-1-2,4-3-3,5-2-4,0-2-4,-3 1-8,-4-1-7,-2 0-8,-1 0-1,4-4 6,2-1 5,4-3 5,2-2 4,1-2 0,1-1 2,0-2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1"/>
    </inkml:context>
    <inkml:brush xml:id="br0">
      <inkml:brushProperty name="width" value="0.03703" units="cm"/>
      <inkml:brushProperty name="height" value="0.03703" units="cm"/>
      <inkml:brushProperty name="color" value="#F2385B"/>
    </inkml:brush>
  </inkml:definitions>
  <inkml:trace contextRef="#ctx0" brushRef="#br0">54250 59800 594,'24'31'4,"-1"-2"9,-4-3 8,-1-2 9,-1-2 4,1-1 1,2 0 0,2-1 0,-1-2-1,-2-1-5,-2-2-3,-3-1-5,-2-2-1,-1-2 2,-3-1 0,0-1 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2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55950 58976 1000,'37'-12'-33,"-3"4"8,-4 4 7,-2 2 7,-3 2 7,1 2 5,0 0 6,0 0 6,-2 1 0,0-1-5,-3-1-4,0 0-5,-3-1-5,-2 1-5,-3 1-6,-2 1-6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5"/>
    </inkml:context>
    <inkml:brush xml:id="br0">
      <inkml:brushProperty name="width" value="0.04227" units="cm"/>
      <inkml:brushProperty name="height" value="0.04227" units="cm"/>
      <inkml:brushProperty name="color" value="#F2385B"/>
    </inkml:brush>
  </inkml:definitions>
  <inkml:trace contextRef="#ctx0" brushRef="#br0">78650 41300 520,'13'0'0,"0"0"1,0 0 0,0 0 0,-1 0 4,1 0 4,0 0 4,0 0 6,1 0 0,1 0-4,2 0-5,1 0-4,1 0-4,-2 0-3,-2 0-3,-1 0-3,-2 0-1,0 0 3,-1 0 1,-1 0 4,-1 0 0,1 0-1,0 0-1,0 0-1,-2 1 1,0 3 3,-3 2 3,-1 2 2,-1 2 3,-1 1 2,-1 1 1,0 0 2,-2 2 1,0 1 1,-1 2 0,-1 2 1,0 1 2,1 3 5,1 3 3,1 1 5,0 3 1,0 3-2,0 2-1,0 3-1,0-1-4,0-1-7,0-1-6,0-2-6,0-3-4,0-4 1,0-4-1,0-3 0,-2-7-14,-4-8-27,-4-8-26,-4-8-28,-2-4-3,3 3 17,0 1 19,3 1 18,1 1 12,0-1 5,2 0 6,0-2 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2"/>
    </inkml:context>
    <inkml:brush xml:id="br0">
      <inkml:brushProperty name="width" value="0.03343" units="cm"/>
      <inkml:brushProperty name="height" value="0.03343" units="cm"/>
      <inkml:brushProperty name="color" value="#F2385B"/>
    </inkml:brush>
  </inkml:definitions>
  <inkml:trace contextRef="#ctx0" brushRef="#br0">56520 58450 658,'-24'37'7,"6"-2"7,4-2 6,5-3 6,2 0 3,0 3 1,-2 2 1,0 3 2,-1 1-2,-1 2-2,-1 2-4,0 1-3,-1-1-4,2-6-4,0-4-6,1-4-3,1-10-12,5-14-14,2-14-17,4-13-15,1-4-7,0 4 2,0 5 3,1 5 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2"/>
    </inkml:context>
    <inkml:brush xml:id="br0">
      <inkml:brushProperty name="width" value="0.03406" units="cm"/>
      <inkml:brushProperty name="height" value="0.03406" units="cm"/>
      <inkml:brushProperty name="color" value="#F2385B"/>
    </inkml:brush>
  </inkml:definitions>
  <inkml:trace contextRef="#ctx0" brushRef="#br0">56750 59500 645,'20'43'35,"0"-6"0,2-4-1,0-4 1,0-4-1,1 1-2,-1 0-2,1 0-2,-1-2-3,-2-2-4,-2-2-3,-1-3-3,-2-2-6,-2-2-6,-3-3-5,-2-2-8,-2-3-12,2-3-21,0-1-21,2-3-21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2"/>
    </inkml:context>
    <inkml:brush xml:id="br0">
      <inkml:brushProperty name="width" value="0.03686" units="cm"/>
      <inkml:brushProperty name="height" value="0.03686" units="cm"/>
      <inkml:brushProperty name="color" value="#F2385B"/>
    </inkml:brush>
  </inkml:definitions>
  <inkml:trace contextRef="#ctx0" brushRef="#br0">58828 58000 596,'-37'12'-18,"6"0"4,5-1 3,4-1 3,4 0 5,2-1 3,3 1 5,2 0 4,2-2 1,0 0-1,1-3 0,2-1-1,1-2-1,3-2 0,4-3 0,3-2 0,1-1 0,1 2 2,-1 2 1,1 1 0,-1 3 2,0 3 0,1 3 0,-1 3 1,0 2 2,-2 3 1,-2 1 1,-1 1 3,-1 0 0,0-2-2,0-3-2,0-2-2,0 2 1,0 6 0,0 7 3,0 6 1,0 1-1,-2-6-3,0-6-3,0-5-2,-2 2-3,-2 12 1,-1 11 0,-2 11 0,0 4-3,2-4-4,1-4-7,2-4-4,1-6-4,0-7-2,-1-7-1,1-8-2,1-6-4,1-5-8,2-7-8,1-4-8,2-4-2,0 0 1,1 1 0,2-1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3"/>
    </inkml:context>
    <inkml:brush xml:id="br0">
      <inkml:brushProperty name="width" value="0.02261" units="cm"/>
      <inkml:brushProperty name="height" value="0.02261" units="cm"/>
      <inkml:brushProperty name="color" value="#F2385B"/>
    </inkml:brush>
  </inkml:definitions>
  <inkml:trace contextRef="#ctx0" brushRef="#br0">59750 58163 972,'59'-6'-29,"-12"2"15,-10 2 15,-12 1 16,-7 1 4,-1 2-5,-2 0-6,-1 1-5,-2 0-5,-1 0-2,-3 0-4,0 1-4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3"/>
    </inkml:context>
    <inkml:brush xml:id="br0">
      <inkml:brushProperty name="width" value="0.03569" units="cm"/>
      <inkml:brushProperty name="height" value="0.03569" units="cm"/>
      <inkml:brushProperty name="color" value="#F2385B"/>
    </inkml:brush>
  </inkml:definitions>
  <inkml:trace contextRef="#ctx0" brushRef="#br0">60077 57700 616,'-18'7'-6,"3"0"8,4 2 7,3 0 6,2 1 5,-1 3-2,1 0 1,-1 3-1,1 0 0,1 0 1,1 0 0,0 0 1,1 0-1,-1-2-1,1 1-1,0-2-1,0-1-2,1 0-2,1-1-2,1-1-3,0 1 0,0 4 1,0 2 1,0 4 1,-1 2 0,0 1-1,-1 1 0,-1 0-1,0 2 0,0 4-1,-1 3-1,1 3 0,0 1-4,0-1-3,-1 0-5,1-1-4,0-3-6,0-5-7,-1-5-7,1-4-6,1-6-7,1-5-3,2-6-6,1-6-5,1-2 4,1-1 9,-1 1 10,0-1 10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3"/>
    </inkml:context>
    <inkml:brush xml:id="br0">
      <inkml:brushProperty name="width" value="0.03828" units="cm"/>
      <inkml:brushProperty name="height" value="0.03828" units="cm"/>
      <inkml:brushProperty name="color" value="#F2385B"/>
    </inkml:brush>
  </inkml:definitions>
  <inkml:trace contextRef="#ctx0" brushRef="#br0">60250 58752 574,'12'-18'-2,"0"5"7,-1 4 6,-1 3 6,0 4 4,-1 0 0,1 0-1,0 2 0,-1 0-1,1 2-2,0 0-1,0 0-3,-1 2-1,1-1 1,-1 0-1,1 0-1,-1 1 0,0 0-4,-1 1-3,-2 2-3,0 1 1,-4 3 4,-1 3 5,-3 4 4,-1 2 3,-1 2-1,1 1 0,0 2 0,0 2-1,0 1-2,-1 2-1,1 1-1,0 1-2,0-1-4,-1-1-3,1 0-4,0-3-5,0-3-6,-1-3-8,1-3-6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3"/>
    </inkml:context>
    <inkml:brush xml:id="br0">
      <inkml:brushProperty name="width" value="0.02727" units="cm"/>
      <inkml:brushProperty name="height" value="0.02727" units="cm"/>
      <inkml:brushProperty name="color" value="#F2385B"/>
    </inkml:brush>
  </inkml:definitions>
  <inkml:trace contextRef="#ctx0" brushRef="#br0">60331 59176 806,'-4'-12'39,"2"4"-3,4 4-3,2 2-3,3 2-5,1 0-8,1 0-7,0 0-6,0 0-15,1 2-18,0 0-20,0 0-19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3"/>
    </inkml:context>
    <inkml:brush xml:id="br0">
      <inkml:brushProperty name="width" value="0.02786" units="cm"/>
      <inkml:brushProperty name="height" value="0.02786" units="cm"/>
      <inkml:brushProperty name="color" value="#F2385B"/>
    </inkml:brush>
  </inkml:definitions>
  <inkml:trace contextRef="#ctx0" brushRef="#br0">60166 59550 789,'-16'5'48,"6"0"-5,7-3-5,6-1-5,5-1-7,0 1-10,3 1-9,1 1-11,1 0-6,0-1-5,-1-1-4,1 0-5,-1-1-3,-1 0 0,-3 0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4"/>
    </inkml:context>
    <inkml:brush xml:id="br0">
      <inkml:brushProperty name="width" value="0.0244" units="cm"/>
      <inkml:brushProperty name="height" value="0.0244" units="cm"/>
      <inkml:brushProperty name="color" value="#F2385B"/>
    </inkml:brush>
  </inkml:definitions>
  <inkml:trace contextRef="#ctx0" brushRef="#br0">59991 60126 901,'-11'-1'3,"4"-2"7,4-1 6,4-1 7,5-1 0,4 2-8,5 2-7,6 1-8,0 1-5,0 0-4,-3 0-5,-1 0-3,-1 0-4,-1 0-3,-1 0-1,-1 0-4,-1 1 1,-1 1 1,-3 2 2,0 2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4"/>
    </inkml:context>
    <inkml:brush xml:id="br0">
      <inkml:brushProperty name="width" value="0.03884" units="cm"/>
      <inkml:brushProperty name="height" value="0.03884" units="cm"/>
      <inkml:brushProperty name="color" value="#F2385B"/>
    </inkml:brush>
  </inkml:definitions>
  <inkml:trace contextRef="#ctx0" brushRef="#br0">59355 60850 566,'-46'0'-6,"11"0"4,12 0 4,11 0 4,8 0 5,6 0 5,6 0 4,5 0 5,5 0 3,6 0 0,4 0 1,5 0 0,2 0 0,1 0 2,-1 0 0,0 0 0,1 0-1,-1 0-4,0 0-5,1 0-4,-1 0-3,-1 0-5,-1 0-3,0 0-4,-3 1-6,-2 1-8,-4 2-10,-3 2-9,-3 0-11,-2 1-12,-3-1-13,-2 1-13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5"/>
    </inkml:context>
    <inkml:brush xml:id="br0">
      <inkml:brushProperty name="width" value="0.02897" units="cm"/>
      <inkml:brushProperty name="height" value="0.02897" units="cm"/>
      <inkml:brushProperty name="color" value="#F2385B"/>
    </inkml:brush>
  </inkml:definitions>
  <inkml:trace contextRef="#ctx0" brushRef="#br0">78713 41750 759,'-1'12'8,"0"-2"7,-1-1 6,-1-1 6,1-1 3,0 2-1,0 1-2,2 2 0,0 2-4,0 0-6,0 1-6,0 1-6,0 0-5,0 0-3,0 0-3,0 0-3,0-1-5,0-1-5,0-2-5,0-1-6,0-4-5,0-3-4,0-5-5,0-3-5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4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62800 57300 1000,'18'0'-2,"-2"2"-4,-3 0-4,-2 0-3,-1 2 0,3 0 5,0 2 5,3 0 5,-1 0 0,0 2-4,-1 1-5,0 0-5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4"/>
    </inkml:context>
    <inkml:brush xml:id="br0">
      <inkml:brushProperty name="width" value="0.02605" units="cm"/>
      <inkml:brushProperty name="height" value="0.02605" units="cm"/>
      <inkml:brushProperty name="color" value="#F2385B"/>
    </inkml:brush>
  </inkml:definitions>
  <inkml:trace contextRef="#ctx0" brushRef="#br0">62250 57666 844,'6'-12'-3,"1"1"-7,-1 2-6,1 2-7,2 1 5,6 1 17,5 0 16,7 2 16,4-1 7,7 0-4,5-2-3,6 1-4,1-2-6,-2 1-5,-3-1-6,-2 1-7,-4 0-3,-8 2-3,-8 2-2,-6 1-2,-6 3-8,-3 2-12,-3 4-13,-3 4-13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5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63126 58050 1000,'-12'18'-40,"4"-1"7,4-1 4,2-3 6,2 0 5,0 0 5,0 0 6,0 0 5,0 0 1,2 0-5,0 0-4,0 0-3,2-2-2,-1-2 4,0-2 3,0-2 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5"/>
    </inkml:context>
    <inkml:brush xml:id="br0">
      <inkml:brushProperty name="width" value="0.03509" units="cm"/>
      <inkml:brushProperty name="height" value="0.03509" units="cm"/>
      <inkml:brushProperty name="color" value="#F2385B"/>
    </inkml:brush>
  </inkml:definitions>
  <inkml:trace contextRef="#ctx0" brushRef="#br0">62919 58176 627,'29'-12'0,"-5"4"0,-6 4 0,-5 2 1,-4 2 1,-1 0 3,0 0 3,-1 0 3,-1 1 1,-1 1-1,-1 2-1,0 2-1,-1 1-1,-1 0-3,-1 2-2,0 0-2,-3 1-2,-3-1 0,-3 1 0,-3 0 0,-2-1-1,0 1-2,0-1-1,0 1-1,1-1-2,-1-2 0,0-1-1,0-2-1,0-1 1,2 0 2,0 1 1,1-1 1,1 0 4,3 2 5,3 0 5,1 1 5,2 1 2,0 1-1,0 0-1,0 1-2,1 3 2,0 4 4,1 3 3,1 5 4,0 0 0,0-5-4,0-3-2,1-4-4,-2 2-2,0 7 2,0 9 2,-2 8 0,0 3 0,0 0-2,0-1-2,0-1-3,-1-4-2,-1-6-5,-2-6-3,-2-7-3,0-8-8,1-10-11,1-9-11,0-10-10,1-7-8,0-5-2,-1-5-3,1-5-3,0-1 4,0 3 12,-1 2 11,1 3 12,0 3 7,0 8 3,-1 5 2,1 7 4,0 2 2,-2-3 0,0-4 0,-1-3 1,0 1 1,-1 5-1,1 4 1,-1 6 0,1 5 2,-1 6 5,1 7 4,0 6 4,-1 5 4,1 4 4,-1 2 2,1 4 3,0 1 1,2-1-2,2 0-2,1-2-1,0-1-4,0-1-4,-1-2-5,-1-1-5,1-3-3,0-3-3,0-3-3,2-4-2,0-4-3,2-5-2,0-7-4,0-4-3,2-5-3,0-1-3,2-2-4,0-1-2,0 0 0,-1 0 4,-1 0 4,0 2 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6"/>
    </inkml:context>
    <inkml:brush xml:id="br0">
      <inkml:brushProperty name="width" value="0.03369" units="cm"/>
      <inkml:brushProperty name="height" value="0.03369" units="cm"/>
      <inkml:brushProperty name="color" value="#F2385B"/>
    </inkml:brush>
  </inkml:definitions>
  <inkml:trace contextRef="#ctx0" brushRef="#br0">63600 58691 652,'7'13'3,"0"0"4,2 0 6,0 0 4,0 1 3,0 2-1,-2 3 0,0 3-1,-1 1-1,-1 2-3,0 1-1,-1 2-3,-2 0-2,0-2-2,0-4-3,-2-1-2,0-7-8,0-9-13,0-10-15,0-9-12,0-7-5,0-5 9,0-3 6,0-4 8,1-2 6,3 0 6,2 2 4,2 1 5,3 0 4,1 4 0,1 2 2,3 2 0,0 4 2,2 3 3,0 4 3,1 5 2,-1 3 3,0 0 1,0 3 3,-2 1 2,0 2 1,-3 0-1,-1 1 0,-1 1-1,-2 0-2,-2 2-3,-1 0-2,-2 1-4,-3-1-6,-1-3-11,-3-4-10,-2-3-11,-1-1-1,1-1 7,1 1 8,0-1 8,1 1 5,0 1 3,-1 1 4,1 0 3,0 2 5,0 2 5,-1 3 8,1 2 5,0 3 4,0 4 0,-1 2 2,1 4 0,-1 2-2,0 3-4,-1 3-4,-1 1-4,0 3-6,-1 0-4,1 1-4,-1 1-6,1-2-3,1-2-2,1-4-3,0-3-2,2-7-6,2-7-9,3-10-10,2-9-10,1-3 0,-1 3 8,0 2 10,-1 2 8,-1 0 6,2-5 2,0-4 3,1-3 2,0-1 3,1 2 1,-1 2 2,1 3 2,-1 3 3,1 1 2,-1 4 3,1 1 4,-2 4 4,-1 4 8,-2 3 7,-1 6 8,-1 2 3,0 4-2,0 3-2,0 3-1,1 1-3,0-1-4,1 0-4,1-1-6,1-2-2,1-2-5,3-2-3,1-3-3,1-3-2,3-3-1,3-3-1,2-3-1,1-4-1,-1-1 0,0-3-1,-2-3-1,1-2-3,3-5-6,2-4-7,3-3-7,-1-4-4,-3 0-5,-4 0-3,-2-2-5,-3 1-1,-3 3-1,-2 2 1,-3 3-1,-1 2 3,-1 4 8,-1 2 7,0 4 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6"/>
    </inkml:context>
    <inkml:brush xml:id="br0">
      <inkml:brushProperty name="width" value="0.02734" units="cm"/>
      <inkml:brushProperty name="height" value="0.02734" units="cm"/>
      <inkml:brushProperty name="color" value="#F2385B"/>
    </inkml:brush>
  </inkml:definitions>
  <inkml:trace contextRef="#ctx0" brushRef="#br0">65486 57800 804,'-5'24'4,"5"-3"7,4-3 8,3-4 8,2-2 2,0-3-2,-1-2-2,-1-2-2,1-1-5,6 4-8,4 4-7,6 2-9,0 1-4,-3-4 0,-4-3 0,-2-3 0,-3-2-7,-1 0-14,-3 0-13,0 1-14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6"/>
    </inkml:context>
    <inkml:brush xml:id="br0">
      <inkml:brushProperty name="width" value="0.02402" units="cm"/>
      <inkml:brushProperty name="height" value="0.02402" units="cm"/>
      <inkml:brushProperty name="color" value="#F2385B"/>
    </inkml:brush>
  </inkml:definitions>
  <inkml:trace contextRef="#ctx0" brushRef="#br0">67200 58245 915,'30'-7'62,"-5"2"-40,-5 1-39,-4 0-40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7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67250 58933 1000,'31'-7'-76,"-3"-1"19,-2 0 16,-2-1 17,-3 0 11,-3 1 2,-4 3 4,-2 1 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7"/>
    </inkml:context>
    <inkml:brush xml:id="br0">
      <inkml:brushProperty name="width" value="0.03366" units="cm"/>
      <inkml:brushProperty name="height" value="0.03366" units="cm"/>
      <inkml:brushProperty name="color" value="#F2385B"/>
    </inkml:brush>
  </inkml:definitions>
  <inkml:trace contextRef="#ctx0" brushRef="#br0">68752 56850 653,'-12'44'31,"4"-3"2,3-2 3,4-2 2,0 0-1,0 5-3,-1 3-5,-1 5-3,0 0-3,0-3-4,0-4-3,-1-3-4,2-4-3,0-6-6,0-5-4,2-6-5,1-10-13,1-14-19,2-13-20,2-13-20,0-5-1,-1 7 14,-1 7 16,0 6 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7"/>
    </inkml:context>
    <inkml:brush xml:id="br0">
      <inkml:brushProperty name="width" value="0.03048" units="cm"/>
      <inkml:brushProperty name="height" value="0.03048" units="cm"/>
      <inkml:brushProperty name="color" value="#F2385B"/>
    </inkml:brush>
  </inkml:definitions>
  <inkml:trace contextRef="#ctx0" brushRef="#br0">69152 56400 721,'11'18'129,"0"-2"-40,-2-3-39,-2-2-40,0-2-19,-1 0-2,1-2-1,-1 0-2,1-1 0,2-1 0,2 0 0,1-1-1,1-1 1,-1 0 1,1 0 0,0 1 1,0-2 0,-2 0 2,0-1 1,-1 0 1,-3 1 4,-7 4 9,-7 4 8,-6 4 8,-3 2 2,-2 0-3,0 0-4,0 1-3,-2-2-8,2 0-9,1-1-12,1 0-9,1-3-4,2-1 2,3-4 3,3-1 3,0-4-1,-1-5-4,-1-5-5,0-5-3,1-1 0,2 1 8,2 2 8,3 2 7,2 1 8,3 1 10,2 3 10,2 1 9,2 2 4,1 2-2,1 3-2,0 2-3,1 1-3,0-1-6,0 0-6,0-1-7,-1-1-4,-2 0-5,-1 0-5,-1 0-4,-2 1-3,-1 0-2,-1 2-3,0 0-2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5"/>
    </inkml:context>
    <inkml:brush xml:id="br0">
      <inkml:brushProperty name="width" value="0.03267" units="cm"/>
      <inkml:brushProperty name="height" value="0.03267" units="cm"/>
      <inkml:brushProperty name="color" value="#F2385B"/>
    </inkml:brush>
  </inkml:definitions>
  <inkml:trace contextRef="#ctx0" brushRef="#br0">79000 41650 673,'18'0'-11,"-2"0"9,-3 0 10,-2 0 9,-2 0 3,0 0-1,-2 0-2,0 0-1,0 0-3,1 0-6,0 0-4,2 0-5,-1 0-3,-1 0-2,0 0 0,-1 0-2,-1 0 1,1 0 2,-1 0 2,1 0 1,-2 1 3,-1 1 3,-1 2 4,-2 2 3,-1 0 2,0 1 0,0-1 0,0 1 1,-1 0 1,0 3 2,-1 3 4,-1 2 1,0 1 2,0 1-2,-1 1-1,1 2-1,0-1-3,0 0-3,0 0-3,-1 1-3,2-2-6,0-2-5,0-3-8,2-2-6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8"/>
    </inkml:context>
    <inkml:brush xml:id="br0">
      <inkml:brushProperty name="width" value="0.02725" units="cm"/>
      <inkml:brushProperty name="height" value="0.02725" units="cm"/>
      <inkml:brushProperty name="color" value="#F2385B"/>
    </inkml:brush>
  </inkml:definitions>
  <inkml:trace contextRef="#ctx0" brushRef="#br0">68800 58189 807,'15'5'33,"4"-1"-4,4-1-3,4-2-3,1-2-3,2 0-3,-2-1-3,1-1-3,1 0-2,0 0-3,1-1-2,1 1-3,-3 0-3,-5 0-1,-6 0-1,-6-1-2,-1 1-3,2 0-4,3 0-5,2-1-3,0 2-6,-4 0-5,-2 0-6,-4 2-6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8"/>
    </inkml:context>
    <inkml:brush xml:id="br0">
      <inkml:brushProperty name="width" value="0.03825" units="cm"/>
      <inkml:brushProperty name="height" value="0.03825" units="cm"/>
      <inkml:brushProperty name="color" value="#F2385B"/>
    </inkml:brush>
  </inkml:definitions>
  <inkml:trace contextRef="#ctx0" brushRef="#br0">70046 57750 575,'-18'1'2,"5"3"6,4 2 5,4 2 5,2 3 2,1 2-2,1 3-2,0 2-1,1 0-3,0-2 0,0-3-1,0-2-1,1 1 1,0 5 0,1 5 2,1 5 2,0-1 0,0-4-1,0-5-2,1-5 0,-2 2 2,0 9 2,0 9 4,-2 8 4,0 5-1,0 1-3,0-1-4,0 0-3,-1-3-4,-1-4-2,-2-5-3,-2-5-3,-1-6-16,0-10-28,-2-8-27,0-9-29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8"/>
    </inkml:context>
    <inkml:brush xml:id="br0">
      <inkml:brushProperty name="width" value="0.03311" units="cm"/>
      <inkml:brushProperty name="height" value="0.03311" units="cm"/>
      <inkml:brushProperty name="color" value="#F2385B"/>
    </inkml:brush>
  </inkml:definitions>
  <inkml:trace contextRef="#ctx0" brushRef="#br0">69350 58550 664,'1'12'62,"1"-2"-5,2-1-8,2-1-5,1-1-7,2 2-5,1 1-7,2 2-6,1 1-8,0 0-14,0 0-11,0 0-13,-1-1-12,0-2-10,-2-1-12,1-1-11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9"/>
    </inkml:context>
    <inkml:brush xml:id="br0">
      <inkml:brushProperty name="width" value="0.03034" units="cm"/>
      <inkml:brushProperty name="height" value="0.03034" units="cm"/>
      <inkml:brushProperty name="color" value="#F2385B"/>
    </inkml:brush>
  </inkml:definitions>
  <inkml:trace contextRef="#ctx0" brushRef="#br0">71538 56865 725,'-4'-18'10,"5"3"10,4 4 9,6 3 9,5 2 2,8 2-4,7 2-6,7 1-4,4 1-5,0 0-7,0 0-6,0 0-6,-3 0-4,-3 0-2,-4 0-3,-4 0-3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9"/>
    </inkml:context>
    <inkml:brush xml:id="br0">
      <inkml:brushProperty name="width" value="0.03492" units="cm"/>
      <inkml:brushProperty name="height" value="0.03492" units="cm"/>
      <inkml:brushProperty name="color" value="#F2385B"/>
    </inkml:brush>
  </inkml:definitions>
  <inkml:trace contextRef="#ctx0" brushRef="#br0">72203 56300 630,'-18'13'4,"2"1"8,3 1 8,2 1 9,2 2 3,0 6 0,2 4-1,0 5 0,1 5-2,2 4 0,2 6-3,1 4-1,1 1-2,2-4-5,0-5-4,0-3-5,2-4-3,-1-5-7,0-3-5,0-4-6,2-7-10,1-8-14,4-7-14,1-9-15,1-4-2,-3-2 10,-2-2 11,-3-1 10,0-1 8,-1 3 4,0 1 5,0 1 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9"/>
    </inkml:context>
    <inkml:brush xml:id="br0">
      <inkml:brushProperty name="width" value="0.0348" units="cm"/>
      <inkml:brushProperty name="height" value="0.0348" units="cm"/>
      <inkml:brushProperty name="color" value="#F2385B"/>
    </inkml:brush>
  </inkml:definitions>
  <inkml:trace contextRef="#ctx0" brushRef="#br0">73058 56150 632,'0'13'4,"0"1"10,0 1 9,0 1 9,0-1 2,0-1-5,0-2-6,0-2-5,0 3-3,0 7 3,0 5 2,0 8 2,-1 4-1,0 5-1,-1 3-3,-1 5-2,0 0-2,0-2-2,-1-3-2,1-2-2,0-4-5,0-5-7,-1-6-8,1-6-8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9"/>
    </inkml:context>
    <inkml:brush xml:id="br0">
      <inkml:brushProperty name="width" value="0.02508" units="cm"/>
      <inkml:brushProperty name="height" value="0.02508" units="cm"/>
      <inkml:brushProperty name="color" value="#F2385B"/>
    </inkml:brush>
  </inkml:definitions>
  <inkml:trace contextRef="#ctx0" brushRef="#br0">72358 57400 877,'-11'1'41,"7"1"-8,5 2-9,6 2-8,4 0-8,2-1-7,3-1-8,2 0-8,0-1-6,-1-1-6,-2-1-6,-1 0-6,-2-1 0,-1 0 4,-3 0 6,0 0 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29"/>
    </inkml:context>
    <inkml:brush xml:id="br0">
      <inkml:brushProperty name="width" value="0.02838" units="cm"/>
      <inkml:brushProperty name="height" value="0.02838" units="cm"/>
      <inkml:brushProperty name="color" value="#F2385B"/>
    </inkml:brush>
  </inkml:definitions>
  <inkml:trace contextRef="#ctx0" brushRef="#br0">72039 58039 775,'-15'0'63,"9"0"-12,9 0-12,9 0-12,5 0-9,3 0-5,2 0-4,2 0-5,2-1-7,0-2-13,0-1-11,0-1-12,-3-1-3,-5 0 4,-4 2 6,-5 0 4,-3 2 3,1 0-1,-1 0-1,1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0"/>
    </inkml:context>
    <inkml:brush xml:id="br0">
      <inkml:brushProperty name="width" value="0.02725" units="cm"/>
      <inkml:brushProperty name="height" value="0.02725" units="cm"/>
      <inkml:brushProperty name="color" value="#F2385B"/>
    </inkml:brush>
  </inkml:definitions>
  <inkml:trace contextRef="#ctx0" brushRef="#br0">71466 58528 807,'-16'12'19,"6"-1"-10,7-3-8,6 0-10,7-3 0,8-4 10,6-2 8,8-4 9,5-3 4,3 0-4,3-3-2,4-1-3,0-1-4,-2 1-4,-3-1-4,-2 0-4,-4 1-3,-5 1-4,-4 2-2,-6 2-3,-6 3-2,-10 5-3,-10 4-3,-10 6-3,-4 2 6,0 1 13,0 1 13,-1 1 13,0 0 9,-2 0 2,-1 0 2,-2 0 3,-1 0-3,-1 1-8,-1-1-9,0 0-8,0-2-6,1-1-7,2-3-6,2-2-5,3-3-3,3-1 3,4-1 0,5-2 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0"/>
    </inkml:context>
    <inkml:brush xml:id="br0">
      <inkml:brushProperty name="width" value="0.03259" units="cm"/>
      <inkml:brushProperty name="height" value="0.03259" units="cm"/>
      <inkml:brushProperty name="color" value="#F2385B"/>
    </inkml:brush>
  </inkml:definitions>
  <inkml:trace contextRef="#ctx0" brushRef="#br0">72900 58800 675,'12'24'2,"0"-5"5,-1-3 4,-1-4 6,0-1 5,3 2 10,0 3 9,3 2 9,0 1-1,2-1-10,0-1-10,1 0-10,-1-3-13,-3-2-16,-1-4-16,-3-3-16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6"/>
    </inkml:context>
    <inkml:brush xml:id="br0">
      <inkml:brushProperty name="width" value="0.02497" units="cm"/>
      <inkml:brushProperty name="height" value="0.02497" units="cm"/>
      <inkml:brushProperty name="color" value="#F2385B"/>
    </inkml:brush>
  </inkml:definitions>
  <inkml:trace contextRef="#ctx0" brushRef="#br0">78950 42100 880,'24'11'68,"-3"-2"-29,-3-5-27,-4-2-27,-2-2-14,-1 2-1,-3 0 0,0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1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75050 56500 1000,'18'0'-35,"-1"0"13,-2 0 13,-1 0 12,-2 0 3,-1 0-10,-2 0-9,-2 0-9,-1 0-4,1 2 2,-1 0 3,1 1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1"/>
    </inkml:context>
    <inkml:brush xml:id="br0">
      <inkml:brushProperty name="width" value="0.02587" units="cm"/>
      <inkml:brushProperty name="height" value="0.02587" units="cm"/>
      <inkml:brushProperty name="color" value="#F2385B"/>
    </inkml:brush>
  </inkml:definitions>
  <inkml:trace contextRef="#ctx0" brushRef="#br0">74250 57129 850,'38'-13'19,"-1"2"2,0 0 1,-1 1 2,-4 1-2,-6 1-4,-7 3-5,-6 1-5,0 0-5,6-2-6,7-1-4,6-2-6,1 0-5,-6 2-3,-6 1-4,-5 2-3,-6 2-3,-4 0-1,-5 0-2,-5 2-2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1"/>
    </inkml:context>
    <inkml:brush xml:id="br0">
      <inkml:brushProperty name="width" value="0.03375" units="cm"/>
      <inkml:brushProperty name="height" value="0.03375" units="cm"/>
      <inkml:brushProperty name="color" value="#F2385B"/>
    </inkml:brush>
  </inkml:definitions>
  <inkml:trace contextRef="#ctx0" brushRef="#br0">75402 56650 651,'-18'26'0,"5"0"0,4-1 0,3 1 0,4 1 7,0 4 12,0 3 13,2 3 12,0-2 3,0-6-9,0-6-9,0-7-8,0 1-4,0 7 0,0 9 0,0 9-1,0-1-1,0-7-4,0-7-2,0-7-4,0 0-2,0 8-2,0 8-1,0 9-2,0 1-3,0-2-2,0-4-2,0-3-3,0-10-9,0-15-14,0-17-16,0-16-16,0-6 0,0 4 12,0 4 12,0 4 13,0 2 8,0 1 3,0-1 3,0 0 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2"/>
    </inkml:context>
    <inkml:brush xml:id="br0">
      <inkml:brushProperty name="width" value="0.03716" units="cm"/>
      <inkml:brushProperty name="height" value="0.03716" units="cm"/>
      <inkml:brushProperty name="color" value="#F2385B"/>
    </inkml:brush>
  </inkml:definitions>
  <inkml:trace contextRef="#ctx0" brushRef="#br0">74753 56248 592,'-29'66'13,"6"-10"-1,7-9-2,7-10-1,3-6-2,0 0-3,2-1-4,0 0-3,2-3-1,0-4 0,0-4 1,2-4 1,0-5-1,2-5 1,0-4-2,0-5 0,2-5-2,2-4-5,1-6-4,2-4-5,1-4-1,1-2 1,1-3 3,0-2 1,1-1 3,0 2 3,0 2 2,0 1 4,-2 4 1,-2 5 1,-2 6 1,-2 6 0,-1 1 0,1-5 1,3-3 0,1-5-1,-1 1 2,-1 5 0,-1 4 1,-2 6 1,0 2 1,0-1 3,1 1 1,2 0 3,-2 3 2,-1 8 4,-2 7 4,-1 7 4,-1 5 2,0 1-1,0 2 0,0 1 1,0 0-3,0-1-5,0-2-5,0-1-4,1-4-5,0-3-3,1-4-4,1-4-4,0-8-5,2-8-6,0-11-8,1-9-7,0-3-1,-1 6 6,0 4 5,-2 5 5,1-1 3,2-6-1,1-7 1,2-6 0,0-1 1,-2 6 2,-1 6 4,-2 5 3,0 0 1,1-5 1,3-6 1,1-5 0,0-1 0,-1 6 1,0 6 0,-1 5-1,1 1 1,5-5 0,3-5 0,5-5 0,0 0 2,-4 7 2,-2 5 3,-4 5 4,-3 6 1,-2 3 3,-2 4 0,-3 5 2,-1 3 4,-2 3 6,0 4 6,0 2 6,-2 3 1,0 2-2,-2 1-3,1 2-4,-2 0-4,2-1-6,1-3-7,0 0-7,1-3-4,1-3-2,1-2-1,1-2-2,2-3-4,7-3-7,5-3-7,6-4-5,1-2-4,0-1 2,-3-3 1,-1 0 1,-2-1 2,-1 1 0,-2 3 1,-2 1 1,-1 2 4,-2 4 7,-1 2 8,-2 5 7,-3 2 5,-4 3 3,-3 4 4,-5 3 4,-3 3 1,-3 2 0,-2 2 0,-2 3 1,-2 1-2,-1-1-1,0-1-2,-1 0-1,0-4-1,1-4-2,3-5-1,1-5-1,1-5-4,4-3-8,2-4-8,2-5-7,3-4-6,6-6-2,4-5-2,6-6-3,3-3-1,5 1 1,4 1 0,4 1 2,1 1-1,1 2 1,0 1 1,-1 2 0,0 2 2,-1 4 5,-3 3 3,-1 3 6,-1 3 1,-2 5 3,-2 3 1,-1 5 2,-3 2 3,-3 2 8,-3 2 6,-3 2 6,-3 0 4,0 1-2,-1 1 0,-1 1-2,-1 0-1,0-1 0,-1-1-2,-1 0 0,0-2-2,0-3-1,2-2-2,0-2 0,0-1-1,-3 2 2,-2 2 1,-3 1 2,0 0 0,2-2-2,1-1-1,2-2-2,-1 1-1,0 0 3,-3 3 1,-1 1 2,4-3-5,11-5-10,10-8-12,11-5-10,4-4-7,-1 0-4,-2 0-3,-2 0-4,-1 1 0,-1 2 4,0 1 2,-1 2 4,-2 1 3,-2 2 2,-3 2 2,-2 1 3,-2 1 3,-1 0 2,0 0 2,-1 0 3,-2 2 2,-1 2 1,-1 4 2,-2 4 0,-3 2 5,-1 2 5,-3 3 6,-3 3 6,-1 1 5,-2 3 5,-2 3 6,-1 2 5,-2 2 3,-3 3 0,-2 2 0,-3 3 0,-1 1-2,-2 0-5,-2-1-5,-1 1-4,-1-3-6,2-5-4,2-7-6,2-5-4,2-7-10,3-10-10,3-10-13,4-10-11,2-3-3,3 1 3,2 2 6,2 1 3,2 1-1,0 0-8,0 0-8,0 1-9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3"/>
    </inkml:context>
    <inkml:brush xml:id="br0">
      <inkml:brushProperty name="width" value="0.03037" units="cm"/>
      <inkml:brushProperty name="height" value="0.03037" units="cm"/>
      <inkml:brushProperty name="color" value="#F2385B"/>
    </inkml:brush>
  </inkml:definitions>
  <inkml:trace contextRef="#ctx0" brushRef="#br0">76650 58450 724,'24'30'5,"-1"-2"12,-4-4 10,-1-3 11,-2-1 3,0 0-3,0 2-5,0 0-4,-1-1-5,-1-2-8,-2-2-9,-1-3-6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3"/>
    </inkml:context>
    <inkml:brush xml:id="br0">
      <inkml:brushProperty name="width" value="0.02761" units="cm"/>
      <inkml:brushProperty name="height" value="0.02761" units="cm"/>
      <inkml:brushProperty name="color" value="#F2385B"/>
    </inkml:brush>
  </inkml:definitions>
  <inkml:trace contextRef="#ctx0" brushRef="#br0">78176 56500 796,'26'0'63,"-1"2"-15,1 0-15,0 0-13,0 2-10,-1 0-2,1 2-3,0 0-2,-2 0-3,-3-1-2,-4-1-2,-2 0-1,-6 1-3,-8 3-5,-9 3-5,-7 4-3,-5 1-2,-3 0 4,-3 0 2,-1 0 4,-2 0 2,1 1 3,1-1 3,1 0 2,2-1 4,3 0 4,3-1 6,4 0 4,4-3 4,7-1 1,6-4 2,7-1 1,2-3-1,-2-1-6,-1-2-5,-1-1-5,1-2-4,5-2-1,7-1-2,5-2-2,3-1-2,0-1-3,0 0-2,0-2-2,-1 0-2,-3 2 3,-2 0 1,-2 1 2,-3 1 2,-2 2 2,-3 1 1,-2 2 3,-2 3 4,-1 5 7,0 5 7,-1 5 7,-1 1-1,-1-1-9,0-2-7,-2-1-10,1-2-5,-1 1-6,0-1-3,0 1-6,0-1-3,-1 0-3,-1-1-3,0-1-3,-2-1 0,0 2 0,-1 0 3,-1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4"/>
    </inkml:context>
    <inkml:brush xml:id="br0">
      <inkml:brushProperty name="width" value="0.04401" units="cm"/>
      <inkml:brushProperty name="height" value="0.04401" units="cm"/>
      <inkml:brushProperty name="color" value="#F2385B"/>
    </inkml:brush>
  </inkml:definitions>
  <inkml:trace contextRef="#ctx0" brushRef="#br0">78400 57114 499,'9'-12'36,"6"3"-11,6 2-9,5 2-10,3 2-6,0-2 1,0 0-2,0-1 1,-2 0-1,-1 1-2,-3 0-3,-3 2 0,-2-1-4,-3 1-1,-4 0-4,-3 0-2,-4 0 0,-4 0 3,-3-1 3,-5 1 3,-1 1 4,1 4 6,0 3 6,1 3 6,1 3 2,1 2 0,1 3 0,0 2-1,1 1-1,-1-1 0,1-1-1,0 0 0,0-2-3,1 0-1,1-1-4,1 0-2,0-3-3,3-1-1,1-4-2,1-1-3,2-4-1,1-2-2,0-4-1,2-3-3,0-4 0,2-5 1,2-5 1,1-4 0,2-4 1,0 0 0,1-1 0,1-1 0,-1 0 1,-1 2 1,-2-1 3,-1 2 0,-1 3 4,-2 5 4,0 6 5,-1 6 4,-1 5 2,-2 6 1,-1 6 1,-2 6 0,-1 3 1,-1 4-1,-1 3-1,0 4 0,-1 0-1,0-2-2,0-1-1,0-1-3,-1-3-1,0-1-4,-1-1-2,-1-2-3,1-7-6,1-10-8,2-13-8,1-10-8,2-6-2,0-2 4,1 1 4,2-2 4,0-1 4,2-2 2,1-1 2,2-2 2,1 1 2,2 2 3,-1 2 4,2 3 1,-1 4 4,-3 8 2,-1 8 2,-4 6 3,-1 7 4,-1 7 7,0 6 7,-1 7 7,-1 5 2,0 6 0,0 6-1,0 6-1,1 3 0,-1 1 0,0 3 1,0 1 1,0 1 0,-1 1-1,-1 0-1,0 2-1,-1-2-4,0-4-6,0-4-7,0-4-7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7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82800 56000 1000,'0'18'-20,"0"-2"-1,0-3 0,0-2-1,0-2 0,2 0-1,0-1 0,1-1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7"/>
    </inkml:context>
    <inkml:brush xml:id="br0">
      <inkml:brushProperty name="width" value="0.02831" units="cm"/>
      <inkml:brushProperty name="height" value="0.02831" units="cm"/>
      <inkml:brushProperty name="color" value="#F2385B"/>
    </inkml:brush>
  </inkml:definitions>
  <inkml:trace contextRef="#ctx0" brushRef="#br0">82835 55600 777,'-6'18'0,"-1"-2"2,1-3 0,-1-2 2,1-1 2,1 2 5,1 2 5,0 2 5,-1-1 0,-1 0-2,-4-1-4,-1 0-2,-3-1-3,-1-1 1,-2 1-1,-1 0 0,-2 0-1,-1-2 0,0 0 0,-1-1-1,0-1-1,2-3-2,1-3-2,3-1-1,4-4-6,9-1-6,9-3-7,9-3-6,6 0-3,3-1 5,3 0 3,4 1 3,1-1 2,-1 2-1,-1 0 1,-1 1-1,-1 1-1,-3 1-2,-2 1-1,-2 0-1,-3 1-1,-2 1-2,-3 1 1,-2 1-2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7"/>
    </inkml:context>
    <inkml:brush xml:id="br0">
      <inkml:brushProperty name="width" value="0.03013" units="cm"/>
      <inkml:brushProperty name="height" value="0.03013" units="cm"/>
      <inkml:brushProperty name="color" value="#F2385B"/>
    </inkml:brush>
  </inkml:definitions>
  <inkml:trace contextRef="#ctx0" brushRef="#br0">83102 55466 730,'-18'-16'-6,"5"6"9,4 7 10,3 6 9,4 6 4,0 6-2,0 6-1,2 5-2,0 4 0,0 4 0,0 3 1,0 4 1,0 0-2,2 1-5,0 0-5,0 0-5,1-2-4,-1-1-3,-1-4-4,0-1-4,-2-4-4,0-4-5,-1-4-4,-1-4-4,1-5-5,0-6-6,0-7-6,2-7-5,0-2 2,0 1 8,0 0 9,0 1 9,0 0 5,0-1 3,0 0 3,0-1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6"/>
    </inkml:context>
    <inkml:brush xml:id="br0">
      <inkml:brushProperty name="width" value="0.02801" units="cm"/>
      <inkml:brushProperty name="height" value="0.02801" units="cm"/>
      <inkml:brushProperty name="color" value="#F2385B"/>
    </inkml:brush>
  </inkml:definitions>
  <inkml:trace contextRef="#ctx0" brushRef="#br0">78763 42682 785,'-10'5'5,"7"-1"11,6-1 11,7-2 11,3-1 1,1 0-5,1 0-8,1 0-5,0-1-12,3 0-18,1-1-15,2-1-18,-2 0-7,-3 0 0,-5-1 2,-3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7"/>
    </inkml:context>
    <inkml:brush xml:id="br0">
      <inkml:brushProperty name="width" value="0.02744" units="cm"/>
      <inkml:brushProperty name="height" value="0.02744" units="cm"/>
      <inkml:brushProperty name="color" value="#F2385B"/>
    </inkml:brush>
  </inkml:definitions>
  <inkml:trace contextRef="#ctx0" brushRef="#br0">82543 56338 801,'-24'-4'37,"6"5"-5,4 4-5,5 6-4,2 3-3,0 1-3,-2 2-2,0 2-3,-1 1-4,1 1-2,-1 3-5,1 1-2,-1 0-7,2 0-6,0-2-8,1 1-8,2-6-5,2-8-5,3-7-4,2-9-4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8"/>
    </inkml:context>
    <inkml:brush xml:id="br0">
      <inkml:brushProperty name="width" value="0.02288" units="cm"/>
      <inkml:brushProperty name="height" value="0.02288" units="cm"/>
      <inkml:brushProperty name="color" value="#F2385B"/>
    </inkml:brush>
  </inkml:definitions>
  <inkml:trace contextRef="#ctx0" brushRef="#br0">83400 56700 961,'30'12'1,"-5"-2"3,-5-1 3,-5-1 3,-1-1-1,1 2-3,2 1-5,2 2-2,-2 0-4,-4-1-3,-4-3-2,-3 0-3,-4-2-1,-1 1-2,-2-1 0,-1 1-2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8"/>
    </inkml:context>
    <inkml:brush xml:id="br0">
      <inkml:brushProperty name="width" value="0.03099" units="cm"/>
      <inkml:brushProperty name="height" value="0.03099" units="cm"/>
      <inkml:brushProperty name="color" value="#F2385B"/>
    </inkml:brush>
  </inkml:definitions>
  <inkml:trace contextRef="#ctx0" brushRef="#br0">82732 56950 709,'-23'30'3,"4"-2"4,6-4 4,4-3 5,3-1 3,-1 3-1,1 3 0,-1 1-1,0 2 0,0-1-3,-2-1-1,0-1-2,0-3-2,2-4-1,1-6 0,2-4-1,0 0 1,-3 5 2,-2 4 2,-3 6 3,0-1-1,0-5-1,1-4-3,1-5-2,4-4-4,7-4-4,8-2-5,6-4-5,6-1-2,0 1 1,3 0 0,0 2 0,2 0 1,0 1 2,0 0 3,-1 2 0,1 0 2,-2 2-1,0 0-1,-1 1 0,-2 0-2,-2 0-2,-3 0-4,-1 0-2,-4 1-6,-2 0-11,-2 2-9,-2 0-10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8"/>
    </inkml:context>
    <inkml:brush xml:id="br0">
      <inkml:brushProperty name="width" value="0.02279" units="cm"/>
      <inkml:brushProperty name="height" value="0.02279" units="cm"/>
      <inkml:brushProperty name="color" value="#F2385B"/>
    </inkml:brush>
  </inkml:definitions>
  <inkml:trace contextRef="#ctx0" brushRef="#br0">83375 57200 965,'-7'18'-1,"1"-2"0,-1-3 1,1-2 0,0-2 0,2-1 0,2 0 0,1-1 0,1 2 1,-2 6 2,0 6 3,0 5 2,-2 4-1,1 1-1,0 2-2,0 2-2,-1-2-4,0-2-4,-2-4-4,0-2-4,-1-5-3,-2-4-1,-1-3-2,-2-4-2,-1-4-1,0-3 0,0-1 0,0-3 0,1-2 3,3 0 4,2-1 4,3-1 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8"/>
    </inkml:context>
    <inkml:brush xml:id="br0">
      <inkml:brushProperty name="width" value="0.02432" units="cm"/>
      <inkml:brushProperty name="height" value="0.02432" units="cm"/>
      <inkml:brushProperty name="color" value="#F2385B"/>
    </inkml:brush>
  </inkml:definitions>
  <inkml:trace contextRef="#ctx0" brushRef="#br0">82450 57360 904,'20'0'44,"0"2"-14,2 0-12,0 1-15,1-1-7,3-1-4,3-2-3,2-1-4,1-4-4,0-3-3,1-4-4,-1-4-3,-3-2-1,-5 4 5,-6 1 3,-5 4 4,-4 0 2,-1 0 2,0 1 2,-1-1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9"/>
    </inkml:context>
    <inkml:brush xml:id="br0">
      <inkml:brushProperty name="width" value="0.03438" units="cm"/>
      <inkml:brushProperty name="height" value="0.03438" units="cm"/>
      <inkml:brushProperty name="color" value="#F2385B"/>
    </inkml:brush>
  </inkml:definitions>
  <inkml:trace contextRef="#ctx0" brushRef="#br0">84364 56400 639,'-11'24'36,"1"-3"-3,4-3-3,1-4-2,1-1-4,0 2-2,-1-1-3,-1 2-2,0-1-1,2-1-1,2-2-1,1-1 0,3-2-2,4-1-4,4 0-2,4-1-5,2-2-3,0-1-5,0-1-5,1-2-4,-1-2-4,0-2 0,0-1-1,0-1-1,-1-2-1,0 1 0,-1-1-1,0 1 1,-2 0 0,-2 2 2,-1 2 0,-1 1 3,-3 3 6,-3 4 14,-1 4 12,-3 4 14,-3 4 7,-3 1 0,-3 3 2,-4 3 1,-1 2-2,0 2-5,0 3-3,0 2-4,0 0-4,0-2-3,0-2-3,0-3-2,1-4-10,2-5-13,3-4-14,3-5-14,0-5-6,1-5 2,-1-5 4,1-4 2,0-3 1,0 2-2,2 0-1,0 1-1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39"/>
    </inkml:context>
    <inkml:brush xml:id="br0">
      <inkml:brushProperty name="width" value="0.03351" units="cm"/>
      <inkml:brushProperty name="height" value="0.03351" units="cm"/>
      <inkml:brushProperty name="color" value="#F2385B"/>
    </inkml:brush>
  </inkml:definitions>
  <inkml:trace contextRef="#ctx0" brushRef="#br0">84350 57700 656,'2'13'70,"2"0"-8,4 0-9,4 0-8,1 0-8,1 1-7,1 1-7,1 1-8,0-1-6,2-1-10,0-2-7,1-2-9,-1-1-8,-1-2-8,-2-1-8,-1-2-9,-2-1-2,-1-1 2,-3-1 2,0 0 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4"/>
    </inkml:context>
    <inkml:brush xml:id="br0">
      <inkml:brushProperty name="width" value="0.02958" units="cm"/>
      <inkml:brushProperty name="height" value="0.02958" units="cm"/>
      <inkml:brushProperty name="color" value="#F2385B"/>
    </inkml:brush>
  </inkml:definitions>
  <inkml:trace contextRef="#ctx0" brushRef="#br0">86393 56027 743,'0'-12'8,"0"2"2,0 1 0,0 2 2,-1 3 0,-1 6-4,-3 6-2,0 5-3,-3 3 0,-2 0 0,-2 0 2,-3 1 1,-1-1 2,1 1 1,1 1 1,1 1 2,0 0 1,0-2 2,0-2 0,1-1 1,3-4-2,9-4-5,10-6-6,8-3-5,3-4-4,-2 2-3,-3 1-2,-1 0-2,-3 2 0,0 1 1,-2 2 2,1 1 3,-4 3 2,-3 3 3,-4 3 5,-5 4 3,-2 2 3,-2 1 0,-2 2 1,0 2 1,-2 0 0,0 1 0,0 0-1,0-1 1,1-1-1,1-2 0,3-2-1,0-3-1,4-3-2,3-5-4,5-3-3,4-4-5,2-4-4,2-3-4,2-3-4,1-3-3,1-1-2,-1 2 3,-1 3 2,-1 3 4,-1 2 3,-1 3 5,-3 4 5,0 3 5,-3 3 3,-4 4 0,-2 5 1,-4 4 0,-2 1 2,-1 2 2,0 1 1,-1 0 3,0-1 1,2-3-1,1-3-1,2-4 0,2-4-7,2-5-12,3-7-12,2-4-14,3-6-5,0-4 0,3-3 0,1-5 0,1-2 0,1-1 1,1-1 0,1 0 1,0-2 4,0-2 6,0-1 6,0-1 6,0-1 4,-1 1 2,-1 0 1,-1 2 1,-1 1 2,-1 4 0,-2 3 0,-2 3 1,-1 3 0,-1 5 2,-1 4 1,0 4 2,-1 4 2,-1 5 1,-1 4 1,0 6 2,-1 2 3,0 1 3,0-1 4,0 0 2,0-2 1,0-1-3,0-3-3,0-2-2,0 1-1,0 4 2,0 6 4,0 4 2,-1 2-3,0 0-6,-1-1-8,-1-1-7,0-3-7,1-3-6,1-5-8,1-3-5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4"/>
    </inkml:context>
    <inkml:brush xml:id="br0">
      <inkml:brushProperty name="width" value="0.03985" units="cm"/>
      <inkml:brushProperty name="height" value="0.03985" units="cm"/>
      <inkml:brushProperty name="color" value="#F2385B"/>
    </inkml:brush>
  </inkml:definitions>
  <inkml:trace contextRef="#ctx0" brushRef="#br0">88300 55963 552,'18'-6'60,"-2"2"-13,-3 2-13,-2 1-13,-1 3-7,1 2 2,0 4 1,2 4 0,-2 1 1,-3-1-3,-3 1 0,-3 0-3,-2 1 1,0 1-1,0 2 0,0 2 1,-1 1 1,0 1 0,-1 3 1,-1 1 2,0 1-2,0 4-2,0 2-3,-1 2-3,1 0-2,0-4-3,0-3-4,0-2-2,0-3-7,1 1-13,0-1-11,2 1-12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5"/>
    </inkml:context>
    <inkml:brush xml:id="br0">
      <inkml:brushProperty name="width" value="0.03331" units="cm"/>
      <inkml:brushProperty name="height" value="0.03331" units="cm"/>
      <inkml:brushProperty name="color" value="#F2385B"/>
    </inkml:brush>
  </inkml:definitions>
  <inkml:trace contextRef="#ctx0" brushRef="#br0">88088 56776 660,'-4'-12'86,"5"4"-14,4 4-13,6 2-14,2 2-12,0 0-9,0 0-9,-1 0-10,1 0-9,-2 2-11,0 0-10,0 0-11,-2 2-4,-1-1-1,0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7"/>
    </inkml:context>
    <inkml:brush xml:id="br0">
      <inkml:brushProperty name="width" value="0.03237" units="cm"/>
      <inkml:brushProperty name="height" value="0.03237" units="cm"/>
      <inkml:brushProperty name="color" value="#F2385B"/>
    </inkml:brush>
  </inkml:definitions>
  <inkml:trace contextRef="#ctx0" brushRef="#br0">81099 41550 679,'30'1'37,"-5"1"-7,-5 2-6,-5 2-7,-3 0-6,-1 1-2,-3-1-4,0 1-4,-2-1-1,-1 2-2,-1 1-1,0 0 0,-2 0-1,-4-1 0,-3 0 1,-3-1 0,-3-1 1,-2-1 0,-3 0 0,-2-2 2,-1 1 0,-2 0 1,0 2 1,-1 0 2,0-1 1,3-1 2,3-1 1,2-2 2,5-1-1,8 0-1,8 0-3,9 0-1,4 0-1,1 0-1,3 0-2,1 0 0,0 0 0,0 1-1,-2 1 0,0 1-1,-1 1 0,-2 0 0,-1 1-2,-2 2 0,-3-1 0,-1 2 1,-3 0 2,-2 2 1,-3-1 2,-1 1 2,-1 0 3,-2-1 3,-3 2 2,-1 2 4,-3 3 2,-3 2 4,-1 1 0,-1-2-4,0-2-3,-2-1-3,-1-2-4,-1-2-4,-2-1-4,-1-1-3,-1-2-5,-1-1-4,1-1-5,0 0-4,0-2-5,4-3-5,1-1-4,4-4-5,1 0-2,3-2 3,2-1 1,3 0 1,1 0 4,0 0 6,0 2 6,0 0 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5"/>
    </inkml:context>
    <inkml:brush xml:id="br0">
      <inkml:brushProperty name="width" value="0.02962" units="cm"/>
      <inkml:brushProperty name="height" value="0.02962" units="cm"/>
      <inkml:brushProperty name="color" value="#F2385B"/>
    </inkml:brush>
  </inkml:definitions>
  <inkml:trace contextRef="#ctx0" brushRef="#br0">87850 57250 742,'13'0'96,"1"0"-23,1 0-24,1 0-23,0 0-16,0 0-7,0 0-6,0 0-7,-1 0-6,-1 0-6,-2 0-7,-1 0-5,-2 0-5,-1 2-3,0 0-3,-1 1-3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5"/>
    </inkml:context>
    <inkml:brush xml:id="br0">
      <inkml:brushProperty name="width" value="0.03739" units="cm"/>
      <inkml:brushProperty name="height" value="0.03739" units="cm"/>
      <inkml:brushProperty name="color" value="#F2385B"/>
    </inkml:brush>
  </inkml:definitions>
  <inkml:trace contextRef="#ctx0" brushRef="#br0">87326 57963 588,'-8'0'6,"10"0"13,9 0 13,10 0 12,6-1 3,5 0-5,4-1-6,4-1-6,1 1-4,-2 0-1,-1 0-3,-2 2-1,-2 0-2,-5 0-3,-4 0-3,-3 0-3,-2 0-6,1 0-14,3 0-12,1 0-13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6"/>
    </inkml:context>
    <inkml:brush xml:id="br0">
      <inkml:brushProperty name="width" value="0.03831" units="cm"/>
      <inkml:brushProperty name="height" value="0.03831" units="cm"/>
      <inkml:brushProperty name="color" value="#F2385B"/>
    </inkml:brush>
  </inkml:definitions>
  <inkml:trace contextRef="#ctx0" brushRef="#br0">12150 67700 574,'0'14'124,"0"2"-26,0 3-28,0 3-28,0 2-15,2 3-4,0 4-5,0 3-3,2 0-6,-1-1-10,0-1-7,0-3-9,0-1-7,-1-3-5,-1-2-6,0-2-4,-2-5-7,-2-6-5,-1-7-6,-1-6-5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6"/>
    </inkml:context>
    <inkml:brush xml:id="br0">
      <inkml:brushProperty name="width" value="0.04049" units="cm"/>
      <inkml:brushProperty name="height" value="0.04049" units="cm"/>
      <inkml:brushProperty name="color" value="#F2385B"/>
    </inkml:brush>
  </inkml:definitions>
  <inkml:trace contextRef="#ctx0" brushRef="#br0">12300 67926 543,'13'-1'1,"0"0"4,0-1 4,-1-1 2,2 0 6,0 0 7,1 0 9,0-1 7,2 2 3,0 0-4,1 0-3,1 2-2,-1 0-5,-1 0-2,-2 0-4,-1 0-3,-1 1-3,-2 1-2,0 2-2,-1 2-2,-2 3-3,-3 4-6,-3 6-6,-4 4-6,-2 3-4,-3-2-4,-2 0-3,-3-1-4,-1-1-5,0-2-3,0-2-5,1-1-5,-1-2 1,1-4 4,2-3 5,0-3 3,0-2 3,2 0-2,0 0 0,1 1-2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7"/>
    </inkml:context>
    <inkml:brush xml:id="br0">
      <inkml:brushProperty name="width" value="0.02634" units="cm"/>
      <inkml:brushProperty name="height" value="0.02634" units="cm"/>
      <inkml:brushProperty name="color" value="#F2385B"/>
    </inkml:brush>
  </inkml:definitions>
  <inkml:trace contextRef="#ctx0" brushRef="#br0">12350 68364 835,'25'11'8,"0"-4"10,-2-4 10,0-4 9,-1-3 0,0-2-13,-2-1-12,0-2-11,-1 0-11,-1 0-5,-1 1-8,0 2-6,-4 0-5,-5 3-4,-6 3-2,-6 2-4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7"/>
    </inkml:context>
    <inkml:brush xml:id="br0">
      <inkml:brushProperty name="width" value="0.02916" units="cm"/>
      <inkml:brushProperty name="height" value="0.02916" units="cm"/>
      <inkml:brushProperty name="color" value="#F2385B"/>
    </inkml:brush>
  </inkml:definitions>
  <inkml:trace contextRef="#ctx0" brushRef="#br0">12200 68846 754,'25'4'64,"0"-3"-11,-2-5-10,1-3-10,-3-3-10,-1 2-6,-1 0-7,-2 1-7,-1 1-6,2-1-2,0 1-4,1-1-2,-2 3-8,-4 2-10,-3 4-11,-5 2-11,-3 2-3,-3 0 8,-1-2 6,-4 0 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7"/>
    </inkml:context>
    <inkml:brush xml:id="br0">
      <inkml:brushProperty name="width" value="0.03669" units="cm"/>
      <inkml:brushProperty name="height" value="0.03669" units="cm"/>
      <inkml:brushProperty name="color" value="#F2385B"/>
    </inkml:brush>
  </inkml:definitions>
  <inkml:trace contextRef="#ctx0" brushRef="#br0">11200 69232 599,'16'10'64,"7"-5"-12,5-7-10,8-4-11,-1-3-6,-6 2-4,-6 1-3,-7 2-3,2-1-1,11-5 2,10-3 0,10-4 3,4-2-2,-3 2-2,-3 2-2,-4 1-4,-4 3-2,-7 1-2,-6 4-4,-7 1-1,-6 4-16,-8 4-26,-7 4-26,-7 4-27,-3 0-2,1 0 21,2-2 22,2-2 22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7"/>
    </inkml:context>
    <inkml:brush xml:id="br0">
      <inkml:brushProperty name="width" value="0.0319" units="cm"/>
      <inkml:brushProperty name="height" value="0.0319" units="cm"/>
      <inkml:brushProperty name="color" value="#F2385B"/>
    </inkml:brush>
  </inkml:definitions>
  <inkml:trace contextRef="#ctx0" brushRef="#br0">12341 69200 689,'-18'19'29,"3"-1"-1,4-1 1,3 0 0,2 0-1,0 4-1,2 3-1,0 4-1,1 1-3,0 1-4,0 1-2,-1 1-4,2 0-3,0-1-3,0-1-1,2 0-3,0-3-5,0-1-7,0-3-7,0-3-6,0-6-10,2-10-12,0-11-11,0-10-13,2-4 3,-1 3 14,0 3 15,0 4 14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7"/>
    </inkml:context>
    <inkml:brush xml:id="br0">
      <inkml:brushProperty name="width" value="0.038" units="cm"/>
      <inkml:brushProperty name="height" value="0.038" units="cm"/>
      <inkml:brushProperty name="color" value="#F2385B"/>
    </inkml:brush>
  </inkml:definitions>
  <inkml:trace contextRef="#ctx0" brushRef="#br0">12850 69250 578,'6'19'3,"-1"1"6,-1-1 6,0 0 5,0 2 5,2 3 1,1 4 3,2 2 1,1 5 0,3 6-2,0 5-3,3 6-2,-2 1-2,-2-1-1,-4-4-3,-4-1 0,0-7-3,-1-7-3,0-8-3,0-8-3,0 0 0,1 7 2,-1 6 0,0 9 2,0-2 0,-1-7-3,-1-8-4,0-8-1,-1 0-5,0 9-2,0 9-5,0 8-2,0-3-11,0-16-14,0-16-15,0-16-16,-1-8-2,0 2 9,-1 2 10,-1 1 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8"/>
    </inkml:context>
    <inkml:brush xml:id="br0">
      <inkml:brushProperty name="width" value="0.02747" units="cm"/>
      <inkml:brushProperty name="height" value="0.02747" units="cm"/>
      <inkml:brushProperty name="color" value="#F2385B"/>
    </inkml:brush>
  </inkml:definitions>
  <inkml:trace contextRef="#ctx0" brushRef="#br0">12200 70250 800,'6'11'41,"1"-3"-3,-1-3-2,1-3-2,0-2-6,3 0-11,3 0-12,2 0-10,1-1-11,0-2-12,0-1-12,1-1-11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8"/>
    </inkml:context>
    <inkml:brush xml:id="br0">
      <inkml:brushProperty name="width" value="0.03265" units="cm"/>
      <inkml:brushProperty name="height" value="0.03265" units="cm"/>
      <inkml:brushProperty name="color" value="#F2385B"/>
    </inkml:brush>
  </inkml:definitions>
  <inkml:trace contextRef="#ctx0" brushRef="#br0">82468 41100 673,'-2'19'113,"-1"-1"-27,-3-1-26,-3 0-27,0-1-16,-1 2-5,0 0-7,1 1-4,-2-1-11,-1-1-12,-2-2-13,-1-1-13,0-3-6,2-3 1,3-3 1,3-3 1,1-3 6,2-2 9,2-1 9,1-1 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8"/>
    </inkml:context>
    <inkml:brush xml:id="br0">
      <inkml:brushProperty name="width" value="0.02586" units="cm"/>
      <inkml:brushProperty name="height" value="0.02586" units="cm"/>
      <inkml:brushProperty name="color" value="#F2385B"/>
    </inkml:brush>
  </inkml:definitions>
  <inkml:trace contextRef="#ctx0" brushRef="#br0">12317 70453 850,'-9'9'54,"7"-5"-13,7-8-12,8-5-11,3-4-10,2 0-9,0 0-7,1 0-8,0 1-6,-1 2-3,-1 1-4,0 2-4,-3 1 0,-1 2 2,-3 2 4,-2 1 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8"/>
    </inkml:context>
    <inkml:brush xml:id="br0">
      <inkml:brushProperty name="width" value="0.03812" units="cm"/>
      <inkml:brushProperty name="height" value="0.03812" units="cm"/>
      <inkml:brushProperty name="color" value="#F2385B"/>
    </inkml:brush>
  </inkml:definitions>
  <inkml:trace contextRef="#ctx0" brushRef="#br0">12300 70054 577,'2'9'10,"6"-7"5,4-7 4,5-8 5,2-4-3,0-3-12,1-2-11,-1-2-12,0-3-6,-1-1-2,-1-2-3,0-1-1,-3 0 0,-1 4 3,-3 3 3,-2 3 4,-2 3 3,-1 3 2,-1 4 4,0 3 3,0 0 1,2-3 1,1-4 0,2-2 1,1-2 1,1 2 0,0 2 1,2 1 0,0 2 3,1 0 5,1 1 5,1 1 5,0 1 3,0 2 0,0 1 2,0 2 1,0 2 1,-1 0 3,-1 0 2,-1 2 3,-1 1 0,-1 1-3,-2 2-2,-2 2-2,-1 1-3,-1 2-3,-1 1-2,0 3-3,-1 0-1,-1 1-1,-1 1 0,0 0-1,-3 3-1,-3 1-2,-3 3-1,-3 3-1,-2 1-4,0 0-3,0-1-6,0 1-4,0-1-6,-3-3-7,-1-3-8,-1-1-7,-1-5-6,1-5-6,1-6-6,0-6-6,2-2 3,1-1 10,2 1 11,2-1 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8"/>
    </inkml:context>
    <inkml:brush xml:id="br0">
      <inkml:brushProperty name="width" value="0.0422" units="cm"/>
      <inkml:brushProperty name="height" value="0.0422" units="cm"/>
      <inkml:brushProperty name="color" value="#F2385B"/>
    </inkml:brush>
  </inkml:definitions>
  <inkml:trace contextRef="#ctx0" brushRef="#br0">13650 69850 521,'13'7'7,"1"4"14,1 1 13,1 3 15,-1 1 3,0 0-6,0 0-6,-2 1-7,1 1-3,2 4 1,3 4 0,3 4 0,-2 1-3,-3-2-7,-5-3-5,-3-2-7,-4-6-17,-1-9-26,-1-8-26,-2-10-26,-2-3-7,0 0 15,-1 1 13,-1 1 14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9"/>
    </inkml:context>
    <inkml:brush xml:id="br0">
      <inkml:brushProperty name="width" value="0.03165" units="cm"/>
      <inkml:brushProperty name="height" value="0.03165" units="cm"/>
      <inkml:brushProperty name="color" value="#F2385B"/>
    </inkml:brush>
  </inkml:definitions>
  <inkml:trace contextRef="#ctx0" brushRef="#br0">14700 67929 695,'25'4'-3,"0"-5"-3,-2-5-5,0-4-5,0-3 7,1 0 17,1 0 18,0 0 18,-2 2 5,-4 1-8,-6 4-7,-4 1-8,0 1-3,5 0-1,4-1 1,6-1 0,0 0-5,-2 2-7,-2 2-10,-3 1-7,-3 2-15,-5 3-19,-5 2-19,-5 2-21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9"/>
    </inkml:context>
    <inkml:brush xml:id="br0">
      <inkml:brushProperty name="width" value="0.03665" units="cm"/>
      <inkml:brushProperty name="height" value="0.03665" units="cm"/>
      <inkml:brushProperty name="color" value="#F2385B"/>
    </inkml:brush>
  </inkml:definitions>
  <inkml:trace contextRef="#ctx0" brushRef="#br0">15428 68050 600,'-29'24'19,"7"-3"-1,8-3 0,7-4-1,5 3 3,0 6 6,0 8 7,2 8 5,1 2 1,1 0-7,2-1-5,2-1-7,-1-4-4,0-6-2,-3-7-2,-1-5-2,0 0 0,1 11-2,2 9 1,2 9-1,-1 5-3,-1-2-5,-1-1-5,-2-2-5,-1-6-5,0-8-3,0-9-3,0-9-3,-1-9-6,-3-10-9,-2-10-8,-3-9-9,0-3-1,1 5 8,0 2 6,1 6 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9"/>
    </inkml:context>
    <inkml:brush xml:id="br0">
      <inkml:brushProperty name="width" value="0.02473" units="cm"/>
      <inkml:brushProperty name="height" value="0.02473" units="cm"/>
      <inkml:brushProperty name="color" value="#F2385B"/>
    </inkml:brush>
  </inkml:definitions>
  <inkml:trace contextRef="#ctx0" brushRef="#br0">15600 68822 889,'65'-24'0,"-13"6"8,-11 4 8,-12 5 8,-8 3 0,0-1-5,-3 1-6,-1-1-6,-2 3-12,-4 2-18,-3 4-17,-3 2-18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9"/>
    </inkml:context>
    <inkml:brush xml:id="br0">
      <inkml:brushProperty name="width" value="0.03277" units="cm"/>
      <inkml:brushProperty name="height" value="0.03277" units="cm"/>
      <inkml:brushProperty name="color" value="#F2385B"/>
    </inkml:brush>
  </inkml:definitions>
  <inkml:trace contextRef="#ctx0" brushRef="#br0">16313 69350 671,'-6'18'9,"2"-1"-1,2-1-1,1-3-1,1 2 5,0 3 12,0 3 11,0 3 11,0 2 3,0 1-8,0 1-6,0 0-8,0 0-6,2-1-8,0-2-6,0-2-9,1-6-12,-1-11-22,-1-12-19,0-11-21,-2-4-2,0 4 15,-1 2 15,-1 4 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49"/>
    </inkml:context>
    <inkml:brush xml:id="br0">
      <inkml:brushProperty name="width" value="0.03797" units="cm"/>
      <inkml:brushProperty name="height" value="0.03797" units="cm"/>
      <inkml:brushProperty name="color" value="#F2385B"/>
    </inkml:brush>
  </inkml:definitions>
  <inkml:trace contextRef="#ctx0" brushRef="#br0">16476 69489 579,'29'-12'22,"-4"3"0,-5 2-2,-4 2 0,-2 3 2,1 0 5,2 0 5,1 2 6,0 0-1,-2 0-7,-3 0-7,-2 0-7,-3 2-3,-1 4 0,-4 4-1,-1 4 1,-5 2-3,-4 0-3,-5 0-3,-5 1-4,-2-1-2,-1 1 0,1 1 0,0 1-1,-1 0 1,1-1-1,0 0 1,-1-2-1,2-1 1,2-1 1,3-2 3,2-1 0,5-5 3,6-4 1,6-7 3,7-5 1,4-3 1,2 1-3,1-1-3,2 0-2,1 0-2,2 0-4,1 0-3,3 0-3,-1 1-5,0 2-6,-1 1-6,-1 2-7,-1 0-5,-2 2-5,-1 1-5,-2 0-4,-2 1 0,-4 0 5,-2 0 7,-4-1 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0"/>
    </inkml:context>
    <inkml:brush xml:id="br0">
      <inkml:brushProperty name="width" value="0.03203" units="cm"/>
      <inkml:brushProperty name="height" value="0.03203" units="cm"/>
      <inkml:brushProperty name="color" value="#F2385B"/>
    </inkml:brush>
  </inkml:definitions>
  <inkml:trace contextRef="#ctx0" brushRef="#br0">19152 69500 686,'0'18'6,"1"-2"9,1-3 12,1-2 10,0-1 5,-1 1 0,-1 1-2,0 0 0,-2 3-7,-2 2-11,-1 4-13,-1 4-11,-2-2-6,1-3 0,-1-4 1,1-4 0,-1-3-10,1-1-19,-1 0-21,1-1-20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1"/>
    </inkml:context>
    <inkml:brush xml:id="br0">
      <inkml:brushProperty name="width" value="0.02927" units="cm"/>
      <inkml:brushProperty name="height" value="0.02927" units="cm"/>
      <inkml:brushProperty name="color" value="#F2385B"/>
    </inkml:brush>
  </inkml:definitions>
  <inkml:trace contextRef="#ctx0" brushRef="#br0">20750 66891 751,'19'-7'56,"-1"1"-15,-1-1-14,0 1-15,-1-1-3,2-1 6,0-1 6,1 0 5,0 0-1,2 2-12,0 1-9,1 2-12,0 2-9,-2 0-9,-1 0-8,-2 2-10,-4 1-2,-2 3 2,-5 2 3,-4 2 2,-3 2 5,-2-2 6,-1 0 7,-1-1 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8"/>
    </inkml:context>
    <inkml:brush xml:id="br0">
      <inkml:brushProperty name="width" value="0.02422" units="cm"/>
      <inkml:brushProperty name="height" value="0.02422" units="cm"/>
      <inkml:brushProperty name="color" value="#F2385B"/>
    </inkml:brush>
  </inkml:definitions>
  <inkml:trace contextRef="#ctx0" brushRef="#br0">82850 41376 908,'30'-6'-1,"-2"0"1,-4 2-2,-3 0 0,-2 2 2,-1 0 6,-1 0 5,0 2 6,-1 0 1,0 0-2,0 0-3,0 0-2,-1 0-7,-2 2-10,-3 0-12,-3 0-10,-2 2-6,-3-1 0,-4 0-1,-3 0 1,-1 0 2,-1-1 6,1-1 7,0 0 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1"/>
    </inkml:context>
    <inkml:brush xml:id="br0">
      <inkml:brushProperty name="width" value="0.03437" units="cm"/>
      <inkml:brushProperty name="height" value="0.03437" units="cm"/>
      <inkml:brushProperty name="color" value="#F2385B"/>
    </inkml:brush>
  </inkml:definitions>
  <inkml:trace contextRef="#ctx0" brushRef="#br0">20852 67900 640,'-18'23'2,"5"-4"3,4-6 5,3-4 4,4-1 6,0 4 7,0 2 8,2 4 7,1 3 2,1 3-5,2 3-6,2 4-5,0 1-5,1-2-6,-1 1-5,1-2-5,-1 1-6,1 0-2,-1 1-4,1 1-4,-2-2-4,-1-1-3,-1-3-4,-2-2-4,-1-6-6,0-10-10,0-10-9,0-9-10,-1-5 0,0 3 10,-1 1 10,-1 1 10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1"/>
    </inkml:context>
    <inkml:brush xml:id="br0">
      <inkml:brushProperty name="width" value="0.04465" units="cm"/>
      <inkml:brushProperty name="height" value="0.04465" units="cm"/>
      <inkml:brushProperty name="color" value="#F2385B"/>
    </inkml:brush>
  </inkml:definitions>
  <inkml:trace contextRef="#ctx0" brushRef="#br0">21150 67779 492,'19'-24'6,"-1"4"3,-1 5 4,0 3 3,0 3 3,1 0 1,2 1 2,2 2 1,1 0-1,-1 0-3,1 2-3,-1 0-4,0 2-1,-3 0-2,-3 0 0,-2 2-2,-1 0-2,-2 0-2,0 0-1,-1 0-3,-1 3 1,-2 7 5,-1 6 3,-2 6 4,-1 5 1,-1 1 1,-1 2 0,0 1 0,-1 3 0,1 3 3,1 3 1,1 4 1,0 1 1,1 0-1,-1 0-2,0 0-2,0-2-1,0-4-1,1-4-3,-1-4 0,-1-7-14,-3-11-22,-1-10-24,-4-11-22,-1-6-7,-2-4 10,-1-3 11,-2-3 10,0 0 8,3 3 6,2 3 6,3 4 6,0 1 3,-1 2 3,0 0 1,-1 1 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1"/>
    </inkml:context>
    <inkml:brush xml:id="br0">
      <inkml:brushProperty name="width" value="0.03703" units="cm"/>
      <inkml:brushProperty name="height" value="0.03703" units="cm"/>
      <inkml:brushProperty name="color" value="#F2385B"/>
    </inkml:brush>
  </inkml:definitions>
  <inkml:trace contextRef="#ctx0" brushRef="#br0">21500 67050 594,'1'27'79,"3"2"-16,2 3-15,2 2-16,2 3-10,1 4-2,1 2-4,0 4-2,0 0-2,-3-1 1,-2-2 1,-3-1 0,-1-5 1,-1-7 0,-1-7-1,0-7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1"/>
    </inkml:context>
    <inkml:brush xml:id="br0">
      <inkml:brushProperty name="width" value="0.02998" units="cm"/>
      <inkml:brushProperty name="height" value="0.02998" units="cm"/>
      <inkml:brushProperty name="color" value="#F2385B"/>
    </inkml:brush>
  </inkml:definitions>
  <inkml:trace contextRef="#ctx0" brushRef="#br0">21250 68565 733,'42'-12'118,"-5"1"-35,-6 2-33,-6 2-34,-3 1-25,0 1-12,-2 0-14,0 1-13,-2 2-6,-4 0 3,-3 0 3,-2 2 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2"/>
    </inkml:context>
    <inkml:brush xml:id="br0">
      <inkml:brushProperty name="width" value="0.03825" units="cm"/>
      <inkml:brushProperty name="height" value="0.03825" units="cm"/>
      <inkml:brushProperty name="color" value="#F2385B"/>
    </inkml:brush>
  </inkml:definitions>
  <inkml:trace contextRef="#ctx0" brushRef="#br0">20750 69192 575,'28'-7'79,"3"-1"-13,5 0-12,4-1-13,4-1-8,4 0-2,4 0-2,4 1-3,-1 0-3,-6 0-5,-5 1-4,-5 2-6,-7-1-6,-5 2-4,-6 1-5,-5 0-5,-4 0-14,-1 0-22,-3-1-22,0-1-21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6"/>
    </inkml:context>
    <inkml:brush xml:id="br0">
      <inkml:brushProperty name="width" value="0.03231" units="cm"/>
      <inkml:brushProperty name="height" value="0.03231" units="cm"/>
      <inkml:brushProperty name="color" value="#F2385B"/>
    </inkml:brush>
  </inkml:definitions>
  <inkml:trace contextRef="#ctx0" brushRef="#br0">24289 67681 680,'-26'11'10,"13"-4"17,13-4 20,13-4 17,6-3 2,1 1-17,-1 0-18,0 0-15,0 0-11,-2 1-2,-2 1-1,-1 0-4,-1 1-7,1-1-15,1-1-15,1-1-15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7"/>
    </inkml:context>
    <inkml:brush xml:id="br0">
      <inkml:brushProperty name="width" value="0.02242" units="cm"/>
      <inkml:brushProperty name="height" value="0.02242" units="cm"/>
      <inkml:brushProperty name="color" value="#F2385B"/>
    </inkml:brush>
  </inkml:definitions>
  <inkml:trace contextRef="#ctx0" brushRef="#br0">24113 68020 981,'-10'10'12,"7"-5"-5,6-7-8,7-4-5,4-5-3,1 1 4,2-2 3,1 0 2,0 0 1,-3 1-4,-4 2-2,-3 2-4,-1-1-3,4-2-1,1-2-1,3-3-3,0 0 1,-4 2 1,-3 3 0,-3 3 2,-1-1 0,3-3-1,2-4 0,3-3-2,0 1 2,-2 2 4,-1 4 2,-1 3 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7"/>
    </inkml:context>
    <inkml:brush xml:id="br0">
      <inkml:brushProperty name="width" value="0.0338" units="cm"/>
      <inkml:brushProperty name="height" value="0.0338" units="cm"/>
      <inkml:brushProperty name="color" value="#F2385B"/>
    </inkml:brush>
  </inkml:definitions>
  <inkml:trace contextRef="#ctx0" brushRef="#br0">25263 66330 650,'-6'-7'24,"2"12"7,2 12 8,1 13 8,2 8 1,1 4-8,2 6-6,2 4-8,-1 4-6,-1 4-4,-1 3-4,-2 3-5,-2-1-3,0-3-3,-1-5-1,-1-3-3,1-8-2,-1-10-3,2-11-1,1-10-2,0-10-5,1-10-7,2-10-6,-1-8-7,1-4-2,-1 5 1,-1 5 2,0 5 2,0 2 1,1-2 0,2-2 0,2-1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7"/>
    </inkml:context>
    <inkml:brush xml:id="br0">
      <inkml:brushProperty name="width" value="0.0347" units="cm"/>
      <inkml:brushProperty name="height" value="0.0347" units="cm"/>
      <inkml:brushProperty name="color" value="#F2385B"/>
    </inkml:brush>
  </inkml:definitions>
  <inkml:trace contextRef="#ctx0" brushRef="#br0">25746 65600 634,'0'36'49,"0"-6"-1,0-6-2,0-5-1,1-3-4,1 1-8,2-1-6,2 0-8,1-2-5,2-1-2,1-3-2,2-2-3,1-3-4,0-1-7,0-1-7,0-2-7,-1-2-2,0 0 1,-2-1 3,1-1 1,-1-1-2,1-2-4,0-1-5,2-1-5,-1-1 0,0 1 3,-2 3 4,1 1 3,-5 3 9,-4 6 16,-7 6 14,-5 6 17,-4 3 6,-2 3-1,-3 3-1,-2 1-1,-2 2-3,1 0-7,-1 0-5,1 0-7,-1-2-7,2-4-11,0-4-10,2-4-9,1-5-13,2-4-15,3-5-15,2-5-15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7"/>
    </inkml:context>
    <inkml:brush xml:id="br0">
      <inkml:brushProperty name="width" value="0.03147" units="cm"/>
      <inkml:brushProperty name="height" value="0.03147" units="cm"/>
      <inkml:brushProperty name="color" value="#F2385B"/>
    </inkml:brush>
  </inkml:definitions>
  <inkml:trace contextRef="#ctx0" brushRef="#br0">25800 66750 699,'19'12'56,"-1"-2"-13,-1-1-13,0-1-13,0-2-3,1 0 6,2 1 6,2-1 5,0 1-1,-2-1-9,-1 1-10,-2-1-10,-3 0-12,-1 1-18,-3-1-18,-2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7"/>
    </inkml:context>
    <inkml:brush xml:id="br0">
      <inkml:brushProperty name="width" value="0.02904" units="cm"/>
      <inkml:brushProperty name="height" value="0.02904" units="cm"/>
      <inkml:brushProperty name="color" value="#F2385B"/>
    </inkml:brush>
  </inkml:definitions>
  <inkml:trace contextRef="#ctx0" brushRef="#br0">71622 37900 757,'-6'18'-4,"0"-2"0,2-3 0,0-2 1,1-1 5,-2 2 10,0 2 11,-1 1 9,0 1 0,1-1-11,0-1-10,2-1-10,0 0-9,1-2-4,1 0-6,0-1-4,1-2-5,-2-5-4,0-3-2,0-4-4,-1-3 3,1-1 7,1 0 8,0-1 7,2-1 5,0 0 2,1 1 1,1-1 2,0 1 1,2 2 0,0 1 0,1 2 0,1 1 3,-1 0 3,1 0 5,-1-1 3,1 1 3,2-2 4,2 0 3,1-1 4,1 0-1,-1 2-5,1 2-5,0 1-6,0 1-3,0-2-4,0 0-4,0 0-3,-1-1-3,0 1-2,-1 1-3,-1 0-1,-1 1-3,0 0-2,-2 0-1,0 0-2,-1 1 0,-1 0 5,0 1 3,-1 1 4,-2 0 5,-1 2 4,-2 0 6,-1 1 4,-2 1 4,-1 1 2,0 0 3,-1 1 3,-1 1 1,0 0-1,-2-1 1,0 1 0,-2 2 1,-2 3 2,-3 5 2,-2 4 3,-1 1-2,1 1-4,1 0-5,0 0-4,1-2-4,0 0-2,0-3-4,0 0-2,1-3-4,2-2-5,3-3-7,2-2-5,2-5-9,1-4-11,1-7-11,0-5-11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8"/>
    </inkml:context>
    <inkml:brush xml:id="br0">
      <inkml:brushProperty name="width" value="0.04102" units="cm"/>
      <inkml:brushProperty name="height" value="0.04102" units="cm"/>
      <inkml:brushProperty name="color" value="#F2385B"/>
    </inkml:brush>
  </inkml:definitions>
  <inkml:trace contextRef="#ctx0" brushRef="#br0">83276 41350 536,'-6'25'-12,"2"-2"16,2-1 16,1-2 16,1 2 8,0 4-2,0 6-2,0 4-2,0 5-2,0 5-2,0 5-3,0 4-2,-1 0-3,0-5-3,-1-7-5,-1-4-2,1-7-4,0-5-3,0-5-2,2-7-2,0-1-2,0 3-1,0 2-2,0 2 0,0-3-10,0-9-22,0-8-20,0-9-20,0-5-7,2 3 8,0 1 7,0 2 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8"/>
    </inkml:context>
    <inkml:brush xml:id="br0">
      <inkml:brushProperty name="width" value="0.03226" units="cm"/>
      <inkml:brushProperty name="height" value="0.03226" units="cm"/>
      <inkml:brushProperty name="color" value="#F2385B"/>
    </inkml:brush>
  </inkml:definitions>
  <inkml:trace contextRef="#ctx0" brushRef="#br0">25450 67635 681,'33'-2'89,"1"-1"-17,3-3-19,1-3-17,1 0-11,0-1-7,2 0-4,1 1-6,-3-1-5,-3 2-3,-4 0-2,-4 1-4,-4 2-4,-5 1-4,-3 1-5,-4 2-5,-5 1-7,-3-1-12,-5-1-11,-3-1-12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8"/>
    </inkml:context>
    <inkml:brush xml:id="br0">
      <inkml:brushProperty name="width" value="0.04606" units="cm"/>
      <inkml:brushProperty name="height" value="0.04606" units="cm"/>
      <inkml:brushProperty name="color" value="#F2385B"/>
    </inkml:brush>
  </inkml:definitions>
  <inkml:trace contextRef="#ctx0" brushRef="#br0">26735 67100 477,'-17'2'39,"5"2"-4,4 4-5,6 4-2,2 2-5,2 5-1,0 4-3,1 4-3,0 0-1,0-5-2,0-5-2,0-5-1,1 4 1,1 13 4,0 12 3,1 14 4,0 5 1,-1-1 1,-1-2-1,0-1 1,-1-4-1,-1-3-3,-1-4-1,0-5-2,-2-4-4,-2-6-6,-1-5-5,-1-6-5,-2-6-4,-1-5-2,0-6-3,-2-6-2,0-6-7,-1-6-11,0-6-12,-2-7-12,1-2-5,0 4-2,1 3 1,1 3-1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4:58"/>
    </inkml:context>
    <inkml:brush xml:id="br0">
      <inkml:brushProperty name="width" value="0.02933" units="cm"/>
      <inkml:brushProperty name="height" value="0.02933" units="cm"/>
      <inkml:brushProperty name="color" value="#F2385B"/>
    </inkml:brush>
  </inkml:definitions>
  <inkml:trace contextRef="#ctx0" brushRef="#br0">26100 67950 749,'19'48'7,"1"-8"12,-1-6 14,1-8 13,-2-4 2,-3-2-8,-1-1-7,-3-2-8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2"/>
    </inkml:context>
    <inkml:brush xml:id="br0">
      <inkml:brushProperty name="width" value="0.03765" units="cm"/>
      <inkml:brushProperty name="height" value="0.03765" units="cm"/>
      <inkml:brushProperty name="color" value="#F2385B"/>
    </inkml:brush>
  </inkml:definitions>
  <inkml:trace contextRef="#ctx0" brushRef="#br0">28250 66278 584,'29'5'117,"-5"-1"-27,-6-1-28,-5-2-27,1-3-16,8-1 0,10-3-3,9-3 0,1 0-2,-4 0-3,-5 2-2,-4 0-2,-4 0-7,1 1-10,0-1-11,-1 1-11,-3 0-11,-10 2-12,-8 2-11,-9 1-12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2"/>
    </inkml:context>
    <inkml:brush xml:id="br0">
      <inkml:brushProperty name="width" value="0.03303" units="cm"/>
      <inkml:brushProperty name="height" value="0.03303" units="cm"/>
      <inkml:brushProperty name="color" value="#F2385B"/>
    </inkml:brush>
  </inkml:definitions>
  <inkml:trace contextRef="#ctx0" brushRef="#br0">29012 65650 666,'-29'0'-5,"6"0"6,7 0 5,7 0 5,2 3 6,2 5 5,1 6 5,0 6 6,2 5 1,1 6-3,2 6-2,1 5-4,2 4-3,0 0-3,1 1-4,2 1-3,-2-1-3,-1-2 0,-2-3-2,-1-2 0,-1-4-4,0-7-8,0-7-6,0-6-7,1-6-5,0-5-4,1-7-4,1-4-3,0-5-2,0-1-1,0-2-2,1-1 0,-1 0 1,0 1 5,0 2 3,1 2 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2"/>
    </inkml:context>
    <inkml:brush xml:id="br0">
      <inkml:brushProperty name="width" value="0.03668" units="cm"/>
      <inkml:brushProperty name="height" value="0.03668" units="cm"/>
      <inkml:brushProperty name="color" value="#F2385B"/>
    </inkml:brush>
  </inkml:definitions>
  <inkml:trace contextRef="#ctx0" brushRef="#br0">29550 65600 599,'6'13'4,"-1"1"7,0 1 7,-2 1 7,1 3 4,-1 5-1,0 6 1,0 6-2,0 4 0,1 2-2,-1 3-2,0 2-2,0 1-1,-1-1-1,-1-1 0,0 0-1,-2-5 0,0-5-3,-1-7-2,-1-6-1,0-8-18,0-7-30,-1-6-31,1-8-30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2"/>
    </inkml:context>
    <inkml:brush xml:id="br0">
      <inkml:brushProperty name="width" value="0.0243" units="cm"/>
      <inkml:brushProperty name="height" value="0.0243" units="cm"/>
      <inkml:brushProperty name="color" value="#F2385B"/>
    </inkml:brush>
  </inkml:definitions>
  <inkml:trace contextRef="#ctx0" brushRef="#br0">29200 67150 905,'7'11'51,"0"-3"-19,2-3-20,0-3-20,1-2-14,-1 0-7,1 0-8,0 0-8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2"/>
    </inkml:context>
    <inkml:brush xml:id="br0">
      <inkml:brushProperty name="width" value="0.02588" units="cm"/>
      <inkml:brushProperty name="height" value="0.02588" units="cm"/>
      <inkml:brushProperty name="color" value="#F2385B"/>
    </inkml:brush>
  </inkml:definitions>
  <inkml:trace contextRef="#ctx0" brushRef="#br0">29208 67432 850,'-11'0'32,"7"1"-1,5 1-3,6 1-3,3 0-5,1-1-9,1-1-9,0 0-8,1-2-9,-2 0-6,0-1-7,0-1-7,-2 0-2,-1 0 0,0-1 1,-1 1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3"/>
    </inkml:context>
    <inkml:brush xml:id="br0">
      <inkml:brushProperty name="width" value="0.03115" units="cm"/>
      <inkml:brushProperty name="height" value="0.03115" units="cm"/>
      <inkml:brushProperty name="color" value="#F2385B"/>
    </inkml:brush>
  </inkml:definitions>
  <inkml:trace contextRef="#ctx0" brushRef="#br0">28750 67876 706,'8'11'-2,"3"-3"1,4-3 1,3-3 1,2-4 1,1-3 1,3-3 0,1-3 1,0-2 0,-2 2-3,-1 0-2,-2 1-2,-2 1-1,-4 2-1,-3 1 1,-2 2-1,-2 0 1,2 0 0,1-1 1,2-1 1,-1 1 0,-4 5 1,-4 4 0,-4 3 0,-4 4 3,-2 1 8,-2 1 7,-3 3 6,-1 1 5,-1 5 1,-1 1 0,-1 5 1,0 1-1,-2 0-1,0 0-2,0 0-1,-1-2-4,2-6-7,2-4-7,1-5-7,1-4-10,0-3-17,0-3-16,0-4-15,2-2-4,3 0 10,3-1 10,4-1 10,1-1 7,0-1 2,0 0 2,0-1 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3"/>
    </inkml:context>
    <inkml:brush xml:id="br0">
      <inkml:brushProperty name="width" value="0.03927" units="cm"/>
      <inkml:brushProperty name="height" value="0.03927" units="cm"/>
      <inkml:brushProperty name="color" value="#F2385B"/>
    </inkml:brush>
  </inkml:definitions>
  <inkml:trace contextRef="#ctx0" brushRef="#br0">29750 67900 560,'18'42'17,"-1"-7"8,-1-6 6,-3-6 8,1-4 2,0 2-1,1 0-2,0 2-2,1-2-2,-1-2-4,-1-3-3,-1-2-4,0-2-3,-2-1-4,0-2-3,0-2-3,-3-3-14,0-3-20,-3-5-23,-1-3-21,-1-3-8,-1 0 7,-1 1 5,0-1 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9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84700 41250 1000,'18'12'-6,"-4"-2"-8,-2-1-10,-4-2-9,-2-1-3,1 0 6,-1-2 4,1 0 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3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31750 66100 1000,'18'12'-59,"-2"0"16,-3-1 18,-2-1 17,-2-1 5,-2 0-3,-1-2-4,-2 0-5,-1-1 0,0-1 1,0 0 3,1-1 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3"/>
    </inkml:context>
    <inkml:brush xml:id="br0">
      <inkml:brushProperty name="width" value="0.03479" units="cm"/>
      <inkml:brushProperty name="height" value="0.03479" units="cm"/>
      <inkml:brushProperty name="color" value="#F2385B"/>
    </inkml:brush>
  </inkml:definitions>
  <inkml:trace contextRef="#ctx0" brushRef="#br0">31500 65950 632,'-6'12'0,"1"-2"0,1-1 0,0-1 0,-1-1 3,-3 2 5,-3 1 6,-4 2 5,-1 2 4,-2 1 0,0 2 0,0 2 0,-3 0 0,-2 0-1,-2 1 0,-3-1 0,-1-1-2,0-4-2,0-3-1,0-2-1,2-3-2,3-1-2,3-1-2,3 0-2,5-2-1,7-3-1,6-1-1,6-3-1,7-3 0,7-1-3,5-1-1,8-2-1,3-1 0,1 0 0,3 0 2,1 0 0,0 1 0,-2 3-1,-1 2-3,-2 3-1,-2 1-2,-2 1-3,-2 1-2,-3 1-3,-4 0-4,-3 3-7,-5 1-8,-3 2-7,-4 0-4,-3 2-1,-3 0-2,-4 2-1,-2-1 3,0-2 9,-1-2 8,-1 0 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04"/>
    </inkml:context>
    <inkml:brush xml:id="br0">
      <inkml:brushProperty name="width" value="0.03261" units="cm"/>
      <inkml:brushProperty name="height" value="0.03261" units="cm"/>
      <inkml:brushProperty name="color" value="#F2385B"/>
    </inkml:brush>
  </inkml:definitions>
  <inkml:trace contextRef="#ctx0" brushRef="#br0">31861 66900 674,'-18'25'5,"5"-2"8,4-1 10,3-2 8,4 0 4,1 3-3,2 3-2,1 2-3,1 2-3,1 2-1,-1 3-3,0 3-2,0 0-3,-1-1-2,-1 0-4,0-1-3,-1-3-4,0-4-6,0-3-5,0-5-5,0-5-10,0-9-12,0-8-12,0-8-13,-1-3-1,0 0 8,-1 1 9,-1 1 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4"/>
    </inkml:context>
    <inkml:brush xml:id="br0">
      <inkml:brushProperty name="width" value="0.03971" units="cm"/>
      <inkml:brushProperty name="height" value="0.03971" units="cm"/>
      <inkml:brushProperty name="color" value="#F2385B"/>
    </inkml:brush>
  </inkml:definitions>
  <inkml:trace contextRef="#ctx0" brushRef="#br0">32100 67227 554,'6'-17'-3,"1"2"3,-1 4 1,1 3 4,0 2 0,2 0 2,1 2 0,3 0 2,-1 2-1,1 0-1,0 0-1,0 2-1,-1 0 0,-1 0-1,-3 0 0,0 0 0,-2 2 5,-1 4 13,-1 4 10,0 4 12,-1 4 2,-1 1-6,-1 3-8,0 3-6,-2 2-5,0 2-2,-1 3-1,-1 2-2,0 2-2,1-1-3,1 1-1,1-1-2,0-1-4,0-3-8,0-4-6,0-3-7,-1-7-14,0-11-18,-1-12-19,-1-11-19,0-3 0,-2 3 17,0 5 19,-1 3 17,0 3 12,-1-1 5,1 1 5,-1 0 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5"/>
    </inkml:context>
    <inkml:brush xml:id="br0">
      <inkml:brushProperty name="width" value="0.04292" units="cm"/>
      <inkml:brushProperty name="height" value="0.04292" units="cm"/>
      <inkml:brushProperty name="color" value="#F2385B"/>
    </inkml:brush>
  </inkml:definitions>
  <inkml:trace contextRef="#ctx0" brushRef="#br0">31951 67165 512,'-11'-7'2,"6"1"3,4-1 2,5 1 3,4-1 0,2 1-2,2 0-2,3-1-2,1 1-1,0 1-2,0 0 0,1 2-2,-2 0-1,-2 1 0,0 1-2,-3 0-1,-1 2-1,-2 3-4,-1 2-3,-2 3-3,-2 1 1,-3 1 1,-1 0 4,-4 2 2,-1 1 3,-3 2 3,-3 3 3,-2 3 3,0-1 2,3-2 2,2-3 4,2-2 1,3-4 1,4-5-2,2-6-2,4-6-2,3-5-2,4-2-1,2-4-2,4-3-1,1-1-3,0 1 0,1 0-3,-1 2-1,0 0-1,-1 2 2,-1 2 0,0 1 2,-2 3 2,-1 1 3,-2 4 3,-2 1 4,-1 3 0,-2 4 0,-1 3 0,-2 3-2,-1 4 0,1 3 0,-1 5 0,0 4 0,-1 1 0,-1-2-1,-2-1-2,-1-2 0,-1-2 0,1-1-2,1-2 1,1-1-1,-1-4-2,0-5-3,-1-6-2,-1-6-2,1-5-4,2-2-2,3-4-2,3-3-3,0-2-2,1-2 0,-1-1-1,0-3-1,1 1 1,-1 2 1,1 1 1,-1 1 3,0 4 1,-1 3 4,0 5 2,-2 4 4,1 0 2,0-2-1,2-3 0,0-2-1,0 1 1,-1 3 3,-1 3 1,0 3 2,0 2 3,0-1 1,1 1 2,1 0 2,0 3 3,0 6 6,-2 7 6,0 7 5,-1 4 3,2 5-2,0 3-1,1 5-1,0 4 0,-1 6 1,0 6 1,-2 5 0,1 5 1,-1 1-1,0 4 0,0 1-1,0 1-3,-1-3-4,-1-2-5,0-3-4,-1-6-6,0-9-8,0-10-8,0-9-8,-1-10-8,0-8-10,-1-7-8,-1-9-10,-1-4-2,0-2 4,-1-2 4,-1-1 4,0-1 3,1 1 0,0 1 2,2 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5"/>
    </inkml:context>
    <inkml:brush xml:id="br0">
      <inkml:brushProperty name="width" value="0.03711" units="cm"/>
      <inkml:brushProperty name="height" value="0.03711" units="cm"/>
      <inkml:brushProperty name="color" value="#F2385B"/>
    </inkml:brush>
  </inkml:definitions>
  <inkml:trace contextRef="#ctx0" brushRef="#br0">35258 66150 592,'30'11'49,"-2"-3"-11,-4-3-13,-3-3-11,-3-2-7,-1 1-1,-1 1 0,-3 1-1,-1 0-1,-1 1-2,-2-1-3,-2 0-2,-3 1-2,-3 3-1,-5 2 0,-3 3-1,-4 1 0,-3 0 1,-1 0 1,-3 0 2,-2-1 0,-1 0 0,0-1 1,-1-1 1,-2-1-1,-1 1 0,-1 0 1,-2 0-1,0-2 2,2-2 2,3-2 3,3-3 2,4 0 7,6 2 8,7 4 9,6 1 8,4 4 2,1 3-8,0 5-6,2 4-7,-1 1-5,-1 0 0,0-2-2,-1 1-1,-2-4-2,-1-2-4,-1-3-2,-2-4-4,-1 1-2,1 6-5,1 6-3,1 6-3,0 0-5,1-4-4,-1-4-5,0-4-4,0-6-7,0-9-8,1-9-9,-1-9-7,-1-3 2,1 2 12,-2 3 12,-1 2 12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5"/>
    </inkml:context>
    <inkml:brush xml:id="br0">
      <inkml:brushProperty name="width" value="0.04967" units="cm"/>
      <inkml:brushProperty name="height" value="0.04967" units="cm"/>
      <inkml:brushProperty name="color" value="#F2385B"/>
    </inkml:brush>
  </inkml:definitions>
  <inkml:trace contextRef="#ctx0" brushRef="#br0">35650 66923 442,'25'-29'19,"-2"8"3,-1 7 1,-2 7 2,0 4 2,0 0-1,2-1 0,0 1 1,0 0-1,1 1-1,-1 1-2,1 1 0,-1 0-3,-1 0-2,0 0-3,-1 0-3,-2-1-3,0-2-2,0-1-3,-2-1-3,-1-2-3,-1 1-3,-2 0-3,-1-1-4,-3 5 4,-3 9 13,-4 8 13,-2 10 12,-2 5 4,1 1-4,0 2-4,2 2-4,0 1-5,0 0-3,0 2-4,0 0-4,0 1-4,2 0-2,0-1-1,1 1-4,-1-4-4,-1-6-9,-2-6-9,-1-7-8,-3-6-6,-2-4-4,-2-5-5,-3-5-3,-1-6-1,-3-6 2,-1-7 3,-1-5 1,0-2 6,2 6 8,3 6 8,2 6 7,2 2 6,0 0 2,2 1 2,0-1 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6"/>
    </inkml:context>
    <inkml:brush xml:id="br0">
      <inkml:brushProperty name="width" value="0.03275" units="cm"/>
      <inkml:brushProperty name="height" value="0.03275" units="cm"/>
      <inkml:brushProperty name="color" value="#F2385B"/>
    </inkml:brush>
  </inkml:definitions>
  <inkml:trace contextRef="#ctx0" brushRef="#br0">36176 67050 671,'-11'19'4,"3"1"8,3-1 10,3 0 7,2 2 5,0 1 0,0 4-1,0 2 0,0 1-2,0 1-6,0 1-5,0 1-4,0-2-4,0-2-2,0-4-2,0-3-3,1-6-10,1-9-20,2-9-21,2-9-19,0-3-7,-1 1 10,0 2 9,-1 2 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6"/>
    </inkml:context>
    <inkml:brush xml:id="br0">
      <inkml:brushProperty name="width" value="0.03501" units="cm"/>
      <inkml:brushProperty name="height" value="0.03501" units="cm"/>
      <inkml:brushProperty name="color" value="#F2385B"/>
    </inkml:brush>
  </inkml:definitions>
  <inkml:trace contextRef="#ctx0" brushRef="#br0">36600 66900 628,'12'14'34,"-1"1"-2,-3 2-1,0 1-2,-2 3 0,-1 3-2,-1 4 1,0 2-2,-1 3 0,1 2-2,-1 1-2,0 2-2,0-1-3,-1-2-4,-1-2-4,0-3-4,-2-4-7,-2-5-6,-1-6-8,-1-6-7,-2-5-11,1-3-14,-1-5-15,1-3-14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6"/>
    </inkml:context>
    <inkml:brush xml:id="br0">
      <inkml:brushProperty name="width" value="0.02763" units="cm"/>
      <inkml:brushProperty name="height" value="0.02763" units="cm"/>
      <inkml:brushProperty name="color" value="#F2385B"/>
    </inkml:brush>
  </inkml:definitions>
  <inkml:trace contextRef="#ctx0" brushRef="#br0">36400 67600 796,'12'0'90,"0"0"-27,-1 0-25,-1 0-25,0 0-19,-1 0-10,1 0-10,0 0-10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9"/>
    </inkml:context>
    <inkml:brush xml:id="br0">
      <inkml:brushProperty name="width" value="0.02816" units="cm"/>
      <inkml:brushProperty name="height" value="0.02816" units="cm"/>
      <inkml:brushProperty name="color" value="#F2385B"/>
    </inkml:brush>
  </inkml:definitions>
  <inkml:trace contextRef="#ctx0" brushRef="#br0">84810 41150 781,'-13'6'-8,"2"-1"4,0-1 3,1 0 4,0-1 3,-1 1 6,-1-1 4,0 0 6,-2 1 1,-1 2 0,-2 1-1,-2 2 0,0 0-2,-2-1-4,0 0-3,-1-1-3,0 0-2,2 1-2,1 0-2,3 1 0,5-1-2,12-3-4,11-3-2,11-4-2,3-1-2,-5 0 2,-6-1 0,-6 1 1,-1 0 1,5 0 0,3 0 2,5-1 0,2 1-2,2 0-8,2 0-8,1 0-7,-1 0-4,-4 1 1,-4 0-1,-4 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6"/>
    </inkml:context>
    <inkml:brush xml:id="br0">
      <inkml:brushProperty name="width" value="0.0228" units="cm"/>
      <inkml:brushProperty name="height" value="0.0228" units="cm"/>
      <inkml:brushProperty name="color" value="#F2385B"/>
    </inkml:brush>
  </inkml:definitions>
  <inkml:trace contextRef="#ctx0" brushRef="#br0">36400 68000 965,'12'5'3,"-2"-1"3,-1-1 2,-1-2 3,-2-1-4,2 0-12,0 0-11,2 0-10,-1 0-5,-1 0 3,0 0 2,-1 0 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6"/>
    </inkml:context>
    <inkml:brush xml:id="br0">
      <inkml:brushProperty name="width" value="0.02882" units="cm"/>
      <inkml:brushProperty name="height" value="0.02882" units="cm"/>
      <inkml:brushProperty name="color" value="#F2385B"/>
    </inkml:brush>
  </inkml:definitions>
  <inkml:trace contextRef="#ctx0" brushRef="#br0">35949 68433 763,'-14'17'8,"10"-5"12,11-5 11,10-4 10,6-4 3,-1-2-10,1-1-8,-1-1-9,1-2-7,-1-1-5,1 0-5,-1-1-5,0-1-6,-1 2-7,0 0-7,-1 1-6,-2 1-4,-2 1-2,-3 1-2,-2 0-3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7"/>
    </inkml:context>
    <inkml:brush xml:id="br0">
      <inkml:brushProperty name="width" value="0.04176" units="cm"/>
      <inkml:brushProperty name="height" value="0.04176" units="cm"/>
      <inkml:brushProperty name="color" value="#F2385B"/>
    </inkml:brush>
  </inkml:definitions>
  <inkml:trace contextRef="#ctx0" brushRef="#br0">38705 66050 526,'-25'7'42,"3"2"-8,2 2-5,3 1-8,1 0-4,1-2-1,1-1-1,1-2-2,3 0 0,7-1-3,6 1 0,7-1-3,2 4 1,-2 6-1,-1 6 1,-1 7 0,-3 5 0,-1 1-1,-2 4-1,-1 2-1,-1 0 0,0 1 0,0 0 0,0 0 0,0-3 1,0-6 0,0-5 2,0-6 0,1-9-1,3-15-5,2-12-3,3-15-4,1-7-4,2 0-2,2-2-3,1 0-3,2 0 0,0 3-2,1 3 0,1 2-1,0 3 1,-1 4 5,-1 4 4,0 4 4,-2 5 2,-3 7 2,-2 6 2,-2 7 1,-2 5 3,1 4 6,-1 4 6,1 4 5,-2 2 3,-1 1 0,-1 1 0,-2 1 1,-1 0-1,0-1-2,0-1-3,0 0-1,0-4-2,0-3 0,0-4 0,0-4-2,1-7-1,2-11-5,3-10-4,3-11-3,1-6-6,1-1-5,0-2-6,2-2-5,0 0-4,0 1 0,0 0-2,-1 2 0,2 1 0,0 1 2,1 2 3,0 1 2,1 4 3,-1 6 5,-1 5 3,-1 6 5,-1 6 4,-1 6 4,-2 7 3,-2 7 5,-1 3 2,-1 3 1,-1 3 0,0 2 1,-1 1 0,-1-1-2,-1-1-2,0 0-1,-2-2-1,0-2 0,-1-1 0,-1-1 1,-1-3 0,-1-4-1,-3-2 1,0-4-1,-2-3-1,0-5-2,0-3 0,1-4-2,-1-5-2,1-4-2,-1-3-3,0-4-3,2-4-3,2-2-5,2-3-5,3-2-5,2-1-5,3 1-8,2 1-5,2 1-7,1 2-2,-2 4 5,-1 4 4,-2 4 4,0 3 4,0 1 4,1 2 4,1 2 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8"/>
    </inkml:context>
    <inkml:brush xml:id="br0">
      <inkml:brushProperty name="width" value="0.04021" units="cm"/>
      <inkml:brushProperty name="height" value="0.04021" units="cm"/>
      <inkml:brushProperty name="color" value="#F2385B"/>
    </inkml:brush>
  </inkml:definitions>
  <inkml:trace contextRef="#ctx0" brushRef="#br0">42379 65400 547,'25'11'-9,"-2"-3"3,-1-3 4,-2-3 2,-1-2 1,-1 0-3,-1 0-2,0 0-3,-1 0-1,-2 0-1,1 0-1,-2 0-1,-3 1-1,-6 1 2,-5 2 0,-6 2 2,-2 0 0,2-1 2,2-1 2,1 0 1,-2 0 2,-5 3-1,-4 2 2,-5 3-1,-2 1 1,-1 2 0,1-1-1,-1 2 1,1 0 1,1 0 2,0 0 2,1 1 1,3-2 4,4-2 1,4 0 4,3-3 3,5-1 1,2-2-2,4-1-1,3-2-1,3-2 0,2-1-1,3-2 0,2-1 0,2-2-2,-1-2-3,0-1-4,0-2-3,0-1-5,-1 1-5,-1-1-7,0 1-5,-2-1-2,-1 3 2,-2 2 3,-1 1 3,-5 3 2,-4 6 5,-7 6 3,-5 6 5,-4 4 2,-1 3 3,-2 3 1,-1 4 3,-2 2 1,0 2 2,-2 1 2,0 2 1,0-1 0,1-3-2,0-4-2,2-2-2,0-6-3,4-8-4,1-6-3,4-7-3,1-7-3,5-3-1,2-4-2,4-4-2,2-3-3,5-1-4,2 0-5,3-1-5,2 1 1,-1 3 5,-1 4 5,-1 2 6,0 4 4,2 2 5,0 2 6,0 3 4,0 3 5,-1 6 8,-2 4 6,-1 5 7,-1 2 3,1 2-1,0 0 0,2 2-1,0-2-1,1-1 0,1-1 1,1-2-1,0-3-1,0-2-2,0-4-3,0-4-3,1-3-3,0-6-5,1-6-5,1-6-4,0-5-5,0-4-4,1-6-6,-1-4-4,-1-4-10,-2-2-14,-3-3-15,-2-2-15,-3 4-1,-2 9 12,-2 10 10,-3 9 13,0 5 4,0-1 0,1 0-1,1-2-1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8"/>
    </inkml:context>
    <inkml:brush xml:id="br0">
      <inkml:brushProperty name="width" value="0.02533" units="cm"/>
      <inkml:brushProperty name="height" value="0.02533" units="cm"/>
      <inkml:brushProperty name="color" value="#F2385B"/>
    </inkml:brush>
  </inkml:definitions>
  <inkml:trace contextRef="#ctx0" brushRef="#br0">44950 64589 868,'2'-12'2,"2"3"4,4 2 4,4 2 4,1 3 3,1 0 0,1 0 0,1 2 1,1 0-2,1 0-6,2 0-5,2 0-6,-1 0-5,-2 0-5,-2 0-4,-3 0-6,-3 1-3,-3 1-6,-3 2-3,-3 2-5,-3 0 1,0 1 5,-1-1 7,-1 1 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8"/>
    </inkml:context>
    <inkml:brush xml:id="br0">
      <inkml:brushProperty name="width" value="0.02567" units="cm"/>
      <inkml:brushProperty name="height" value="0.02567" units="cm"/>
      <inkml:brushProperty name="color" value="#F2385B"/>
    </inkml:brush>
  </inkml:definitions>
  <inkml:trace contextRef="#ctx0" brushRef="#br0">44663 65010 856,'-10'5'14,"7"-3"3,6-4 1,7-3 3,5-2 0,4 0-4,3-2-3,5 0-4,2-1-3,0 1-3,0-1-3,0 0-4,-1 1-5,-4 2-5,-3 2-7,-4 1-6,-2 1-3,-2 1 1,-3 0 0,-3 2 1,-2-1 1,-3-1 1,-4-2 0,-3-2 2,-1 0 2,1 1 4,1 1 6,0 0 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9"/>
    </inkml:context>
    <inkml:brush xml:id="br0">
      <inkml:brushProperty name="width" value="0.03533" units="cm"/>
      <inkml:brushProperty name="height" value="0.03533" units="cm"/>
      <inkml:brushProperty name="color" value="#F2385B"/>
    </inkml:brush>
  </inkml:definitions>
  <inkml:trace contextRef="#ctx0" brushRef="#br0">44979 64217 622,'-17'-9'18,"6"7"1,6 7 3,6 8 1,1 4 0,0 1-3,0 2-2,-2 2-3,0 0-4,0-2-4,0-2-4,0-1-4,0-2-3,-2-2 0,0-3-1,0-3 0,-2 1-1,-2 4 0,-1 2-2,-2 4 0,-1 0-1,-1-2 1,-1-3 1,0-2-1,3-3 1,8-3 2,8-4-1,9-2 2,3-3 1,2 0 1,0-1 0,2-1 2,-2-1 0,1 2-1,-2 1 0,0 0-2,-1 1 1,-1 1-1,-1 1 1,0 1 0,-3 1 0,-6 1 1,-3 2 1,-6 2 0,-5 1 2,-4 2 1,-6 1 2,-4 2 2,-3 1 1,-1 2 1,0 0 0,-1 0 2,-1 1 0,2-1 0,0-1-2,1-1-1,2 0 0,4-2 0,2 0 0,4-1-1,5-2-1,7-6-2,7-4-2,8-6-1,4-1-3,2-1 0,1 0-2,2 1-1,0-1-1,0 2 0,-1 0-1,-1 2-1,-2 0 1,-4 2 0,-2 1 2,-4 3 0,-3 1 3,-1 4 4,-4 3 5,-1 3 3,-5 3 4,-6 1 2,-5 2 2,-6 2 2,-3 0 1,-2 2-2,-1 0-1,-3 2-1,1-1-2,0 1-1,1-1-1,1 1-1,1-2-1,3-4-3,3-2-1,1-4-2,7-4-2,11-4-1,10-6-1,11-4-2,4-3-1,-1-1-1,0-1 0,-1 0-1,2-2-1,5-1-2,4-2-3,6-1-1,0 0-2,-5 3-2,-3 4-1,-4 3-2,-3 2-3,-2 1-4,-1 0-5,-2 2-3,-2 0-4,-4 1-1,-2 1-1,-4 0-3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09"/>
    </inkml:context>
    <inkml:brush xml:id="br0">
      <inkml:brushProperty name="width" value="0.02499" units="cm"/>
      <inkml:brushProperty name="height" value="0.02499" units="cm"/>
      <inkml:brushProperty name="color" value="#F2385B"/>
    </inkml:brush>
  </inkml:definitions>
  <inkml:trace contextRef="#ctx0" brushRef="#br0">46713 65700 880,'-6'18'59,"2"-1"-19,2-1-20,1-3-20,1 1-10,2 3-1,0 2-2,0 2-1,2 2 0,-1 1 0,0 0 1,0 2 0,0-1-1,-1-2-2,-1-1-4,0-2-2,-1-2-2,0-4 3,0-3 1,0-2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0"/>
    </inkml:context>
    <inkml:brush xml:id="br0">
      <inkml:brushProperty name="width" value="0.03649" units="cm"/>
      <inkml:brushProperty name="height" value="0.03649" units="cm"/>
      <inkml:brushProperty name="color" value="#F2385B"/>
    </inkml:brush>
  </inkml:definitions>
  <inkml:trace contextRef="#ctx0" brushRef="#br0">45448 66750 602,'-12'19'3,"3"-1"3,2-1 5,3 0 5,1-2 1,1 0 1,0-1 1,2 0 0,0 0 0,0 2 0,0 3 0,0 3-1,0 0 1,-2 1 3,0-1 1,0 1 3,-2-1 0,-1 1-1,0-1 0,-1 1-1,-1-4-6,-2-8-13,-1-6-10,-2-8-13,0-5-6,1-3 0,2-4-1,2-2-2,0-4-1,-2-2-2,-2-2-4,-1-3-1,1 2 1,1 5 8,4 6 7,1 6 8,1 1 4,-3-2 1,-2-2 2,-3-3 1,-1 0 3,2 3 5,0 2 4,1 2 6,1 4 3,2 5 5,1 4 4,2 6 4,1 3 1,0 4-2,-1 3-1,1 3-2,0 1-4,0-2-3,0-1-6,-1-2-4,2-1-4,0-1-5,0-1-3,2 0-5,0-4-9,2-6-12,0-7-14,0-7-12,1-2-4,-1 0 9,-1 2 6,0 0 9,-1 0 4,1-1 3,1 0 2,1-1 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0"/>
    </inkml:context>
    <inkml:brush xml:id="br0">
      <inkml:brushProperty name="width" value="0.03684" units="cm"/>
      <inkml:brushProperty name="height" value="0.03684" units="cm"/>
      <inkml:brushProperty name="color" value="#F2385B"/>
    </inkml:brush>
  </inkml:definitions>
  <inkml:trace contextRef="#ctx0" brushRef="#br0">46550 66900 597,'35'42'6,"-6"-7"12,-6-6 12,-7-6 12,-4-4 6,0 0-1,-1 1-1,-1-1-1,-1-1-3,-2-2-9,-1-3-6,-2-2-9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9"/>
    </inkml:context>
    <inkml:brush xml:id="br0">
      <inkml:brushProperty name="width" value="0.03037" units="cm"/>
      <inkml:brushProperty name="height" value="0.03037" units="cm"/>
      <inkml:brushProperty name="color" value="#F2385B"/>
    </inkml:brush>
  </inkml:definitions>
  <inkml:trace contextRef="#ctx0" brushRef="#br0">84805 40958 724,'-6'-11'-7,"2"7"8,2 5 9,1 6 7,1 4 5,0 4 2,0 2 1,0 5 1,0 1 1,0 2-4,0 1-1,0 3-2,-1-1-4,0 1-2,-1 0-3,-1 0-3,1-1-2,0-4-2,0-3 0,2-4-2,-1-4-11,-1-6-24,-3-7-23,0-7-24,-1-2-2,1 1 19,0 0 17,2 1 19,-1-1 10,-1-5 5,0-3 3,-1-5 3,0-1 3,1-1 0,1 1 2,0-1-1,1 2 2,0 4-1,-1 2 1,1 4 0,0 5 5,0 7 12,-1 7 11,1 8 11,0 3 5,0 1-2,-1-1-1,1 0-2,0 1-4,0 1-7,0 0-8,-1 1-8,2 0-4,0-2-3,0-2-2,2-1-3,0-4-10,0-8-18,0-7-18,0-7-18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0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47750 65150 1000,'18'1'-53,"-1"1"15,-2 2 15,-1 2 15,-1 0 4,0-2-4,0-2-3,0-1-5,-2-1 0,-1 2 1,-4 0 3,-1 1 1,-2 0 3,0 0 1,0 0 3,1 1 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1"/>
    </inkml:context>
    <inkml:brush xml:id="br0">
      <inkml:brushProperty name="width" value="0.03257" units="cm"/>
      <inkml:brushProperty name="height" value="0.03257" units="cm"/>
      <inkml:brushProperty name="color" value="#F2385B"/>
    </inkml:brush>
  </inkml:definitions>
  <inkml:trace contextRef="#ctx0" brushRef="#br0">47750 65235 675,'18'-6'48,"-2"2"-8,-3 2-8,-2 1-7,-1 1-4,2 0-1,2 0-2,1 0-1,1 1-1,-3 1-3,-1 2-3,-1 2-3,-2 1-2,-2 2-2,-2 2-3,0 1-3,-3 3 0,0 5 2,-1 5 2,0 5 2,-2 2 1,-1 0 2,-3 1 1,0-1 3,-1-2-1,1-4-2,0-4-1,2-4-2,2-8-7,5-12-9,5-12-10,5-12-10,1-7-4,0-2 1,-1-1 3,-1-2 1,1-1 2,0-2 1,1-2 2,0-1 1,1 0 3,0 2 2,0 4 3,1 1 2,-3 5 3,-1 6 2,-3 7 1,-2 6 2,-2 5 4,-1 6 6,-1 4 5,0 6 7,-2 1 2,1-1 1,-2 0 1,-1-1 1,0 3 2,0 9 5,0 7 3,0 9 4,0 3 0,0-2-1,0-1-3,0-2-1,0-4-5,0-4-4,0-4-6,0-6-5,0 2-4,0 6-5,0 8-3,0 8-4,0-1-3,0-4-1,0-6-1,0-6-2,0-7-4,0-9-6,0-9-8,0-9-7,1-3-3,0 0-1,1 0 0,1 2-1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1"/>
    </inkml:context>
    <inkml:brush xml:id="br0">
      <inkml:brushProperty name="width" value="0.05045" units="cm"/>
      <inkml:brushProperty name="height" value="0.05045" units="cm"/>
      <inkml:brushProperty name="color" value="#F2385B"/>
    </inkml:brush>
  </inkml:definitions>
  <inkml:trace contextRef="#ctx0" brushRef="#br0">49950 64127 436,'25'-18'1,"-2"4"5,-1 3 4,-2 3 3,0 2 3,2 0 1,1 2 2,2 0 1,0 2-1,-3 0-3,-2 0-3,-3 2-3,-2 0-3,-1 0 0,-2 0-1,-1 0-1,-2 1 1,-1 3 2,0 2 3,-1 2 2,-2 2 1,-2 1 1,-3 1-1,-2 0 0,-1 1 0,1 0-1,1 0-2,1 0 0,-1 4 1,0 8 3,-1 8 3,-1 8 3,1 5 1,0 2-1,0 4-1,2 1 0,0 2-2,0 1-1,0 1-3,0 1-1,1-3-2,1-4-4,2-6-3,2-3-2,-1-7-7,-1-6-7,-1-7-8,-2-5-8,-3-8-12,-3-7-16,-3-7-16,-3-8-16,-1-2 0,1 3 16,3 2 16,0 2 17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1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49750 65028 1000,'13'-1'-5,"0"0"-7,0-1-9,-1-1-7,1-1-4,0 0 4,0-1 3,0-1 3,-1-1 4,0 1 3,-1-1 4,-1 1 3,-1-1 3,-2 1 1,-1-1 0,-2 1 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2"/>
    </inkml:context>
    <inkml:brush xml:id="br0">
      <inkml:brushProperty name="width" value="0.03432" units="cm"/>
      <inkml:brushProperty name="height" value="0.03432" units="cm"/>
      <inkml:brushProperty name="color" value="#F2385B"/>
    </inkml:brush>
  </inkml:definitions>
  <inkml:trace contextRef="#ctx0" brushRef="#br0">49992 64600 641,'-12'25'2,"1"-2"7,2-1 5,2-2 6,1 1 2,1 1-1,0 4 0,2 2 0,-1 1-1,-2 0 1,-1 0 1,-2 0 1,0-3 0,2-3 2,1-4 1,2-4 1,2-4-4,2-6-9,3-4-10,3-5-8,1-4-10,3-5-10,3-3-10,2-5-9,1 0-4,0 2 6,0 2 4,0 3 4,0 2 6,-3 0 5,-1 1 5,-1 1 5,-2 1 4,-1 1 3,0 0 2,-1 1 4,-2 3 4,-3 5 7,-4 5 6,-3 4 8,-3 4 2,-2 2-1,-2 4-1,-3 1-1,-1 0-2,1-2-2,1-2-3,1-3-3,0-1-1,2 1 1,0 1 1,1 1 1,1-1-1,2-1-6,1-2-4,2-2-4,2-2-5,4-3-2,3-3-3,3-4-2,3-2-3,2-2-2,3-1-1,2-2-2,1 0-1,-1-1 1,-1 0 0,0 1 2,-2 0-1,0 3 2,-1 2 1,0 3 0,-2 1 1,-2 0 0,-1 0 1,-1 0 0,-2 1 0,-1 1 2,-1 3 1,0 0 1,-2 2 4,-3 2 7,-1 2 7,-4 1 8,-1 2 3,-3 1 2,-3 2 2,-2 1 0,-2 1 2,-1-1 2,-2-1 2,-2 0 2,-1-2-3,1-4-4,-1-3-6,1-3-5,0-5-10,3-7-14,3-6-15,2-6-13,2-2-5,4 3 9,4 4 8,2 3 8,2 0-2,0 1-11,0-2-13,0 0-11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2"/>
    </inkml:context>
    <inkml:brush xml:id="br0">
      <inkml:brushProperty name="width" value="0.02364" units="cm"/>
      <inkml:brushProperty name="height" value="0.02364" units="cm"/>
      <inkml:brushProperty name="color" value="#F2385B"/>
    </inkml:brush>
  </inkml:definitions>
  <inkml:trace contextRef="#ctx0" brushRef="#br0">51750 63765 930,'32'-12'4,"-1"1"3,-1 2 4,-1 2 4,1 1-1,2 1-4,1 0-4,1 1-4,-1 2-4,-5 0-7,-4 0-5,-5 2-7,-6 1-4,-3 1-4,-3 2-4,-5 2-3,-4 0 1,-1 1 7,-3-1 8,-3 1 6,0-1 6,2-1 1,1-1 2,3 0 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2"/>
    </inkml:context>
    <inkml:brush xml:id="br0">
      <inkml:brushProperty name="width" value="0.03088" units="cm"/>
      <inkml:brushProperty name="height" value="0.03088" units="cm"/>
      <inkml:brushProperty name="color" value="#F2385B"/>
    </inkml:brush>
  </inkml:definitions>
  <inkml:trace contextRef="#ctx0" brushRef="#br0">52142 64100 712,'-24'6'5,"6"1"0,4-1 0,5 1-2,3 1 5,-1 3 9,1 4 9,-1 2 9,1 3 2,1 2-5,1 2-6,0 1-4,1 0-4,1-1-1,1 0-2,1-1-2,2-6-9,5-11-19,5-12-18,5-11-18,3-5-7,1-1 5,0 0 5,1 1 4,0 1 8,-1 2 8,0 2 9,-1 3 9,-2 2 7,-1 1 4,-2 3 6,-1 0 4,-3 4 5,-3 5 9,-3 5 6,-3 4 8,-4 3 1,-3 0-8,-3 0-6,-3 0-8,-2 0-4,-2 0-4,1 0-3,-2 0-4,-1-1-2,-1 1-1,-3 0-2,0 0-1,-1-1-2,2-3-2,1-2-2,3-3-2,0-3-5,1-3-4,1-5-6,1-4-6,1-4-2,4-4 2,4-4 1,2-4 1,2 0 4,0 4 6,0 4 6,0 4 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4"/>
    </inkml:context>
    <inkml:brush xml:id="br0">
      <inkml:brushProperty name="width" value="0.04611" units="cm"/>
      <inkml:brushProperty name="height" value="0.04611" units="cm"/>
      <inkml:brushProperty name="color" value="#F2385B"/>
    </inkml:brush>
  </inkml:definitions>
  <inkml:trace contextRef="#ctx0" brushRef="#br0">52400 62800 477,'18'14'14,"-2"4"3,-3 3 2,-2 3 1,-2 6 1,1 6-1,0 8-1,-1 7-1,0 5 1,-2 4 1,-1 3 2,-2 3 1,-2-1 0,-1-3-2,-2-4-3,-1-5-3,-2-5-1,-2-8-2,-1-6-1,-2-8-2,0-9-8,2-10-16,2-10-16,1-11-16,0-8-6,1-5 1,0-4 1,0-5 2,0-3 4,-1-1 9,1-1 8,0 0 9,0 1 5,0 4 3,-1 4 4,1 5 2,0 3 3,0 7 0,-1 6 2,1 5 0,0 6 4,1 6 4,1 7 5,1 6 5,0 5 3,0 4-1,0 2 0,0 4 0,0 0-1,0-3-2,0-4-3,0-3-2,0-1-2,0 2 0,0 2-1,0 1-1,0-1 0,0-6-1,0-4 0,0-5-1,1-7-3,4-8-8,3-10-7,4-8-6,0-5-5,0-1-1,-2-1 0,1 0-1,-2-1 0,1 1 4,-1 1 2,1 1 2,-1 2 3,0 3 3,-2 3 4,0 4 2,0 2 3,-1 3 3,1 2 1,-1 3 3,0 3 3,-1 5 3,-1 5 4,0 4 4,-1 3 0,1 1-2,-1-1-3,0 0-2,0-1-2,1 0-1,-1-1-2,0 0-1,1-5-4,2-5-6,1-8-6,2-5-5,0-6-4,-2-2 0,-2-4 0,0-3 0,-2-3 1,3-1 4,1-2 5,2-1 3,0-2 2,0 1 1,-2 0 1,0 0 1,0 2 1,-1 4-1,1 3 1,-1 5-1,0 5 9,-2 5 14,-2 6 16,-1 6 15,-2 3 4,0 4-8,-1 1-7,0 3-8,-1 0-6,1-1-3,0-2-6,2-1-4,0-1-2,0 2-3,0 2-2,0 1-1,1 0-4,3-3-6,2-2-6,2-2-5,2-2-4,0-2-1,-1-2-1,1-1-1,0-1-3,-1-2-5,1 0-5,0 0-5,-3 1 5,-5 6 15,-4 6 16,-5 6 16,-3 2 7,0 0 0,1 1 0,-1-1-1,1-1 0,0-4-4,2-3-2,0-2-3,-2-1-1,-3 6 2,-5 5 2,-3 4 1,-2 2 1,0-2-3,2-1-2,0-2-2,5-4-4,6-8-5,8-7-7,7-7-6,5-4-3,2-1 1,3 0 1,2-2 0,0 1 2,-1 2 1,-2 1 1,-1 2 2,-1 1 1,-2 0 0,0 2 1,-1 0 0,-1 2 1,0 1 0,-2 2 1,0 1-1,-1 2 1,-2 2 1,-2 1-1,-1 2 1,-2 1 0,-1 1 1,-2 1 1,-2 0 1,-1 1 1,-3 0 1,-3 0 1,-2 0 2,-1 0 1,0-1 0,0 1 1,0 0 1,0 0 0,0 0 0,0 0 1,0 0 0,0-1 0,1 0 2,1-2 1,1 1 2,4-3-1,8-3-2,8-4-2,9-2-2,3-3-2,0-1-1,1 0-1,-1-1-2,-1 0-1,-1 1-1,-2 1-1,-1 0 0,-1 1-1,-2 1-1,0 1-2,-1 1 0,-2 2 0,-5 7 0,-3 5 0,-4 6 1,-4 2 2,-2-1 4,-3 0 4,-1-2 4,-4 1 3,-1-1 1,-3 0 1,-3 1 2,-1-2-1,-1 0 2,-1 0 0,0-2 0,1-1 1,5-2 0,5-3 2,6-2 0,4-3 1,5-3-2,7-1 0,5-3-2,5-2-1,5-2 0,5-1-2,5-2 0,2-1-1,2 1-1,0-1-1,1 1-1,-1-1-2,-2 2-5,-3 0-3,-2 1-5,-2 2-6,0 1-10,-1 1-10,-1 2-10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4"/>
    </inkml:context>
    <inkml:brush xml:id="br0">
      <inkml:brushProperty name="width" value="0.03008" units="cm"/>
      <inkml:brushProperty name="height" value="0.03008" units="cm"/>
      <inkml:brushProperty name="color" value="#F2385B"/>
    </inkml:brush>
  </inkml:definitions>
  <inkml:trace contextRef="#ctx0" brushRef="#br0">55789 63350 731,'0'51'116,"0"-1"-33,0 0-32,0-1-33,-1-2-18,0-1-6,-1-2-6,-1-1-5,-1-5-4,0-7-2,-1-7-3,-1-7-2,0-8-1,2-7 0,2-7-1,1-8 1,1-5 0,2-4 1,0-4 3,0-4 1,3-3 2,3 1 4,3 0 4,4 0 4,1 1 3,0 5 1,0 4 3,0 4 3,-1 3 1,-2 4 2,-3 3 2,-3 3 1,1 2 2,4-2-1,2 0 1,4-1 0,-1 0-1,-2 1 0,-4 0-2,-3 2 0,1 0 0,3 1 1,5 1-1,3 0 1,1 1-1,-5 0-2,-3 0-3,-5 0-3,-3 0-3,-3 0-4,-4 0-4,-3 0-4,-1 0 1,-1-1 3,1-2 4,0 1 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5"/>
    </inkml:context>
    <inkml:brush xml:id="br0">
      <inkml:brushProperty name="width" value="0.03223" units="cm"/>
      <inkml:brushProperty name="height" value="0.03223" units="cm"/>
      <inkml:brushProperty name="color" value="#F2385B"/>
    </inkml:brush>
  </inkml:definitions>
  <inkml:trace contextRef="#ctx0" brushRef="#br0">56440 63150 682,'-6'35'36,"1"-7"-3,1-8-1,0-6-3,0-2-2,0 6-6,-1 6-5,-1 5-4,-1 4-3,-1 0 1,0 2 0,-1 0-1,-2-1 1,0-3 0,0-1 0,-1-3 0,-1-3-2,3-5-2,1-3-2,2-4-2,2-6-6,5-6-8,4-6-10,3-7-9,4-3-3,2 1 0,3 1 1,2 1 1,2 0 2,-1 0 4,0 0 4,1 0 3,-2 1 4,-1 2 3,-2 1 3,-1 2 2,-2 1 4,0 2 2,-1 2 3,-1 1 3,-2 2 1,-2 4 2,-2 3 0,-3 4 2,-2 2 1,-3 2 2,-2 3 1,-2 2 3,-3 2 0,-4 1 2,-3 1 0,-2 0 1,-3 1 0,1 1 0,-1 1-1,0 1 0,2-3-1,0-3-1,3-4 0,1-4-2,4-6-9,5-8-18,6-8-19,6-9-19,3-3-6,2 1 5,1 1 7,3 1 5,0 0 5,1 2 7,1 2 5,0 2 7,1 1 6,-1 3 10,-1 3 7,-1 2 9,0 2 8,0 4 6,0 3 7,0 3 6,0 2 2,1 0-1,1 0-4,1 0-1,0-1-5,2 0-9,0-1-7,1-1-9,-1-3-6,-1-3-7,-2-4-5,-1-5-7,-2-3-3,0-5-3,-1-3-2,-1-4-1,-1-2-5,-2 2-6,-1 1-5,-2 2-5,-1 2 0,0 1 5,0 2 6,1 2 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59"/>
    </inkml:context>
    <inkml:brush xml:id="br0">
      <inkml:brushProperty name="width" value="0.02596" units="cm"/>
      <inkml:brushProperty name="height" value="0.02596" units="cm"/>
      <inkml:brushProperty name="color" value="#F2385B"/>
    </inkml:brush>
  </inkml:definitions>
  <inkml:trace contextRef="#ctx0" brushRef="#br0">84850 41650 847,'19'12'2,"-1"-2"2,-1-1 3,0-1 3,-2-2 4,-1 0 4,-2 1 5,-1-1 5,-1 1-3,2 1-10,2 0-9,1 2-9,0-1-6,-1-1-4,-2 0-2,-1-1-3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5"/>
    </inkml:context>
    <inkml:brush xml:id="br0">
      <inkml:brushProperty name="width" value="0.0282" units="cm"/>
      <inkml:brushProperty name="height" value="0.0282" units="cm"/>
      <inkml:brushProperty name="color" value="#F2385B"/>
    </inkml:brush>
  </inkml:definitions>
  <inkml:trace contextRef="#ctx0" brushRef="#br0">55300 64250 780,'6'83'-15,"1"-15"13,-1-14 14,1-14 12,-1-8 7,1 0 1,-1 1 0,1-1 0,-2 0-4,-1-2-6,-1 1-7,-2-2-7,-2-2-8,0-5-7,-1-5-8,-1-5-9,-1-5-7,0-3-9,-1-5-9,-1-3-8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5"/>
    </inkml:context>
    <inkml:brush xml:id="br0">
      <inkml:brushProperty name="width" value="0.03889" units="cm"/>
      <inkml:brushProperty name="height" value="0.03889" units="cm"/>
      <inkml:brushProperty name="color" value="#F2385B"/>
    </inkml:brush>
  </inkml:definitions>
  <inkml:trace contextRef="#ctx0" brushRef="#br0">55400 65850 565,'13'19'3,"1"1"6,1-1 6,1 0 5,-1-1 3,-3-5-2,-2-4-2,-2-3-2,2 0 2,7 7 5,8 6 6,7 7 4,4 1 2,2-2-1,1-4-3,2-4-1,1-2-4,0-2-7,0-3-7,0-2-6,-2-5-9,-3-6-10,-3-7-10,-4-6-9,-4-2-7,-5 4-2,-6 2-2,-6 4-2,-3 1-2,1-1-1,-1 0-1,1-1-1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6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59150 62650 1000,'12'19'-73,"-1"-1"16,-3-1 17,0 0 16,-2 0 10,1 1 4,-1 2 5,1 2 4,-2 0 1,-1-2-1,-1-1-1,-2-2-2,-1-3 1,0-1 0,0-3 1,0-2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6"/>
    </inkml:context>
    <inkml:brush xml:id="br0">
      <inkml:brushProperty name="width" value="0.02472" units="cm"/>
      <inkml:brushProperty name="height" value="0.02472" units="cm"/>
      <inkml:brushProperty name="color" value="#F2385B"/>
    </inkml:brush>
  </inkml:definitions>
  <inkml:trace contextRef="#ctx0" brushRef="#br0">59950 62476 889,'36'-12'-55,"-4"4"17,-6 4 17,-4 2 19,-3 2 10,-2 2 6,-2 0 4,-1 0 6,-2 2 1,-2 0-3,-1 2-3,-2 0-3,-1 0-2,-4 2-2,-1 1-1,-3 0-1,-3 1-1,-1 2-1,-4 2-1,-1 1 0,-3 1-5,0 1-7,-1-1-9,0 0-8,-2 0-7,-1 0-5,0 0-5,0 0-4,-1-1 1,3-4 9,3-3 10,2-3 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6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59750 63050 1000,'12'0'-77,"-2"0"19,-1 0 17,-1 0 18,-2 0 10,0 0 2,1 0 4,-1 0 3,1 0 1,1 0 1,0 0 1,2 0 0,-1 0 0,-1 0 1,0 0 0,-1 0-1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6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59350 63489 1000,'13'-6'-87,"1"0"23,1 2 22,1 0 21,1 1 12,1 0 3,2 0 1,2-1 2,0 2 1,-2 0 1,-2 0 0,-1 2 0,-2 0 1,-2 0 0,-3 0-1,-3 0 1,-1 0 0,0 2 0,-2 0 0,0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6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58825 63718 1000,'-8'-7'-5,"8"-1"-10,10 0-9,8-2-10,3 1 0,-2 1 7,-3 0 8,-1 1 8,2 0 6,9-2 3,9-2 4,9 0 3,2-2 1,-2 1-1,-4 1 0,-3 1-1,-4 2-3,-5 2-5,-4 2-4,-6 3-5,-4 2-1,-5 1 2,-5 2 1,-5 2 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7"/>
    </inkml:context>
    <inkml:brush xml:id="br0">
      <inkml:brushProperty name="width" value="0.02429" units="cm"/>
      <inkml:brushProperty name="height" value="0.02429" units="cm"/>
      <inkml:brushProperty name="color" value="#F2385B"/>
    </inkml:brush>
  </inkml:definitions>
  <inkml:trace contextRef="#ctx0" brushRef="#br0">59566 63800 905,'-25'13'-3,"3"0"-5,2 0-6,3 0-6,3 1 4,4 4 14,4 3 12,4 3 13,2 2 4,0 2-2,0 2-3,0 2-4,0 0-3,0 0-5,0 0-4,0 0-4,0-1-4,0-2-2,0-3-2,0-2-2,0-4-7,0-3-11,0-5-12,0-3-12,0-5 1,2-5 10,0-5 11,0-4 12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7"/>
    </inkml:context>
    <inkml:brush xml:id="br0">
      <inkml:brushProperty name="width" value="0.03247" units="cm"/>
      <inkml:brushProperty name="height" value="0.03247" units="cm"/>
      <inkml:brushProperty name="color" value="#F2385B"/>
    </inkml:brush>
  </inkml:definitions>
  <inkml:trace contextRef="#ctx0" brushRef="#br0">60063 63850 677,'0'20'-48,"0"2"18,0 1 19,0 2 18,0 4 11,1 7 3,1 5 3,1 8 3,0 3 3,-1 3 0,-1 3 2,0 2 1,-1 2-2,0 0-3,0 1-3,0 1-5,-1-3-2,0-8-1,-1-7-2,-1-6-1,0-8-2,1-6-5,1-7-4,1-6-5,-1-3-2,0 2 2,-1 2 1,-1 1 0,1-2-9,0-8-22,0-7-20,2-7-22,0-4-3,2 1 14,0 2 14,0 0 13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7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59300 64845 1000,'14'-6'-36,"1"2"5,2 1 6,1 3 6,2 0 2,-1 0-1,1 0-1,-1 0 0,-1 0 1,-2 0 5,-3 0 3,-2 0 4,-2-1 2,-2 0 2,-1-1 0,-2-1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0"/>
    </inkml:context>
    <inkml:brush xml:id="br0">
      <inkml:brushProperty name="width" value="0.0285" units="cm"/>
      <inkml:brushProperty name="height" value="0.0285" units="cm"/>
      <inkml:brushProperty name="color" value="#F2385B"/>
    </inkml:brush>
  </inkml:definitions>
  <inkml:trace contextRef="#ctx0" brushRef="#br0">84856 41900 771,'-12'18'3,"2"-4"3,1-3 6,2-2 4,0-1 2,1 3 1,0 3 0,-1 4 0,1 2-1,-1 0-1,1 2-2,-1 0-2,1-1-2,-1 0-1,1-3-2,0-1 0,-1-2-3,2-1 0,1-2-2,0-1 0,3-3-3,4 0-1,4-3-2,4-1-2,2-1-1,1-1 1,1-1-1,1 0 0,-1-1 1,0 0 1,-1 0 1,-1 0 1,1 0 0,0 0 1,1 0 0,0 0-1,1 1 0,1 1-5,-1 2-2,0 2-5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7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59483 65107 1000,'-18'6'-32,"4"-1"-1,2-1-1,4 0-2,4-1 4,2-1 7,4-1 7,2 0 7,4-2 4,2-2 2,3-1 2,2-1 0,1-2 2,1 1 0,1 0 0,2-1 1,-3 1 0,-4 1-1,-4 1 1,-3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18"/>
    </inkml:context>
    <inkml:brush xml:id="br0">
      <inkml:brushProperty name="width" value="0.03112" units="cm"/>
      <inkml:brushProperty name="height" value="0.03112" units="cm"/>
      <inkml:brushProperty name="color" value="#F2385B"/>
    </inkml:brush>
  </inkml:definitions>
  <inkml:trace contextRef="#ctx0" brushRef="#br0">59101 65015 706,'-11'4'-33,"6"-3"5,4-5 5,5-3 6,4-4 4,3-3 2,4-1 2,3-3 1,1-3 2,0 0 1,0-3 0,1 0 2,-2-1 0,-1 1 1,-2 3 0,-1 0 1,-2 4 0,-3 2 1,-2 4 0,-3 3-1,1-1 1,1-3 0,4-5 0,1-3 0,1-1 0,-1 2 0,-2 2 0,-2 3 0,0 2 0,0 3 0,2 2 0,0 3 0,2 0 0,2 0 0,3-1 0,2-1 0,2-1 0,0 2 1,2 1 0,0 0 1,0 1 2,-1 0 4,-1 0 4,0-1 4,-2 2 2,-4 0 1,-3 0-1,-2 2 1,-3 1-1,-1 3-1,-1 2 0,0 2 0,-2 2-3,-2 0-3,-3-1-4,-2 1-3,-3 1-2,-1 2-1,-1 3-1,-2 2-2,0-1-2,1-4-2,3-3-2,0-5-3,0 0-2,-3 4-3,-4 5-4,-2 3-4,-2 1 1,-1-4 2,1-3 2,0-2 3,0-4 3,1-2 3,0-3 3,2-2 3,1-3 1,4-5 1,3-3 1,3-4 0,3-1 0,0 2 1,0 3 0,2 2-1,1 2 1,3 2 0,2 1 0,2 2 0,3 2 4,2 4 9,3 3 8,2 3 9,2 2 6,0 1 2,2 1 4,0 0 3,0 1 0,-1 1-5,0 1-5,-2 1-4,0-1-5,-2-1-3,-2-2-5,-1-1-3,-2-2-13,0 1-17,-2-1-20,1 1-19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0"/>
    </inkml:context>
    <inkml:brush xml:id="br0">
      <inkml:brushProperty name="width" value="0.02901" units="cm"/>
      <inkml:brushProperty name="height" value="0.02901" units="cm"/>
      <inkml:brushProperty name="color" value="#F2385B"/>
    </inkml:brush>
  </inkml:definitions>
  <inkml:trace contextRef="#ctx0" brushRef="#br0">62300 64065 758,'13'-12'37,"1"1"-16,1 2-15,1 2-17,1 1 1,4 2 16,3 2 17,4 1 17,2 0 4,2 0-9,3-1-9,3-1-9,-2 1-9,-5 0-12,-4 0-9,-5 2-11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0"/>
    </inkml:context>
    <inkml:brush xml:id="br0">
      <inkml:brushProperty name="width" value="0.03721" units="cm"/>
      <inkml:brushProperty name="height" value="0.03721" units="cm"/>
      <inkml:brushProperty name="color" value="#F2385B"/>
    </inkml:brush>
  </inkml:definitions>
  <inkml:trace contextRef="#ctx0" brushRef="#br0">62818 63250 591,'-18'24'30,"3"-3"-2,4-3-2,3-4-2,2 1 0,1 4 5,0 4 3,2 4 3,0-1 0,1-4-7,1-5-7,0-5-5,0 0-4,-1 5 1,-2 5 0,-2 4 0,1 1-1,1-6-3,1-4-3,3-4-4,-2 0-1,-1 7-2,-4 8 0,-1 7-1,-1 2-3,0-5-6,2-3-5,0-5-6,1-7-9,2-11-12,2-12-14,1-11-12,1-4-1,2 4 12,0 2 11,0 4 13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0"/>
    </inkml:context>
    <inkml:brush xml:id="br0">
      <inkml:brushProperty name="width" value="0.03206" units="cm"/>
      <inkml:brushProperty name="height" value="0.03206" units="cm"/>
      <inkml:brushProperty name="color" value="#F2385B"/>
    </inkml:brush>
  </inkml:definitions>
  <inkml:trace contextRef="#ctx0" brushRef="#br0">63300 64500 686,'25'41'26,"-2"-7"4,-1-7 1,-2-7 3,-1-3 1,-1 0-3,-1 1-2,0 1-1,-2 0-5,-1-1-5,-2-1-5,-1 0-6,-2-3-7,-1-1-8,0-3-9,-1-2-9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1"/>
    </inkml:context>
    <inkml:brush xml:id="br0">
      <inkml:brushProperty name="width" value="0.03801" units="cm"/>
      <inkml:brushProperty name="height" value="0.03801" units="cm"/>
      <inkml:brushProperty name="color" value="#F2385B"/>
    </inkml:brush>
  </inkml:definitions>
  <inkml:trace contextRef="#ctx0" brushRef="#br0">64962 62750 578,'-18'0'23,"4"0"4,2 0 5,4 0 4,1 1-1,0 1-5,-2 2-5,0 2-6,0 0-3,-1 1-1,0-1-1,1 1-1,-1-1-1,0 2-1,1 1-2,-1 0-1,3-1-7,6-3-13,5-4-14,7-2-13,0-1-2,0 2 11,-2 3 12,-2 2 9,0 4 8,-1 6 4,0 6 2,1 5 4,-2 6 4,-1 5 7,-1 6 4,-2 6 7,-2 3 1,0 1-2,-1 0-2,-1 1-3,-1 0-4,0-3-5,-1-2-6,-1-3-6,0-5-5,2-6-7,2-8-8,1-8-6,1-6-5,2-6-3,0-7-3,1-7-3,-1-4-1,0-2 1,-1-3 0,0-2 0,-1 0 1,2 1 0,0 2 0,0 1 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21"/>
    </inkml:context>
    <inkml:brush xml:id="br0">
      <inkml:brushProperty name="width" value="0.03184" units="cm"/>
      <inkml:brushProperty name="height" value="0.03184" units="cm"/>
      <inkml:brushProperty name="color" value="#F2385B"/>
    </inkml:brush>
  </inkml:definitions>
  <inkml:trace contextRef="#ctx0" brushRef="#br0">65500 63163 691,'12'0'5,"-2"0"11,-1 0 10,-1 0 11,-1 0 4,3 0-2,3 0-3,2 0-3,2 0-4,2 0-8,4 0-6,1 0-6,1 0-8,-2 0-4,-1 0-7,-2 0-5,-1 0-6,-1 0-7,-1 0-6,0 0-7,-2-1 0,-4-2 4,-3-1 5,-3-1 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2"/>
    </inkml:context>
    <inkml:brush xml:id="br0">
      <inkml:brushProperty name="width" value="0.04355" units="cm"/>
      <inkml:brushProperty name="height" value="0.04355" units="cm"/>
      <inkml:brushProperty name="color" value="#F2385B"/>
    </inkml:brush>
  </inkml:definitions>
  <inkml:trace contextRef="#ctx0" brushRef="#br0">66278 62650 505,'-19'12'30,"2"0"-1,2-1 0,1-1-1,2 0-1,0 1-2,1 1-2,1 0-1,1 1-3,-1 1-2,0 1-2,1 1-3,-1 0 1,0-2 0,1 1 1,-1-2 1,1-1 1,2 0 2,1-1 2,2-1 1,2 2 0,1 3-5,2 5-5,1 4-4,1 2-2,-1 1 0,-1 1 2,0 0 0,-1 2-1,0 0-3,0 1-2,0 1-4,0-1-1,0-3-2,0-2-2,0-2-2,0-3-4,0-2-8,0-2-8,0-3-7,0-5-5,0-5-4,0-8-2,0-5-3,0-5 1,0 0 5,0-1 5,0 0 4,0-1 5,1 3 6,1 1 5,1 1 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2"/>
    </inkml:context>
    <inkml:brush xml:id="br0">
      <inkml:brushProperty name="width" value="0.04197" units="cm"/>
      <inkml:brushProperty name="height" value="0.04197" units="cm"/>
      <inkml:brushProperty name="color" value="#F2385B"/>
    </inkml:brush>
  </inkml:definitions>
  <inkml:trace contextRef="#ctx0" brushRef="#br0">66400 63677 524,'6'-17'-10,"1"2"6,-1 4 5,1 3 5,0 2 4,0 0 5,2 2 4,0 0 3,1 2 2,-1 0-3,1 0-1,0 2-3,0 1 0,1 1 2,0 2 2,2 2 1,-2 1 0,-3 0-1,-3 2-3,-3 0-2,-2 2 0,0 2 1,0 3 0,0 2 2,0 1-1,0 1-1,0-1-1,0 0-2,-1 2-1,0 3-2,-1 4-1,-1 2-2,0 2-6,0-1-9,-1-1-10,1 0-10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22"/>
    </inkml:context>
    <inkml:brush xml:id="br0">
      <inkml:brushProperty name="width" value="0.03132" units="cm"/>
      <inkml:brushProperty name="height" value="0.03132" units="cm"/>
      <inkml:brushProperty name="color" value="#F2385B"/>
    </inkml:brush>
  </inkml:definitions>
  <inkml:trace contextRef="#ctx0" brushRef="#br0">66201 64026 702,'-11'-6'52,"6"0"-1,4 2-4,5 0-1,4 2-7,2 0-9,2 0-11,3 2-9,1 0-7,-1 0-3,-1 0-4,-1 0-4,0 0-6,-2 0-6,0 0-7,-1 0-7,0 0-6,-2 2-5,0 0-5,-1 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0"/>
    </inkml:context>
    <inkml:brush xml:id="br0">
      <inkml:brushProperty name="width" value="0.02741" units="cm"/>
      <inkml:brushProperty name="height" value="0.02741" units="cm"/>
      <inkml:brushProperty name="color" value="#F2385B"/>
    </inkml:brush>
  </inkml:definitions>
  <inkml:trace contextRef="#ctx0" brushRef="#br0">85105 42050 802,'-6'42'29,"0"-7"-3,2-6-4,0-6-2,1-4-4,0 2-1,0 0-2,0 2-2,-1-1-1,-1-1 0,0 0 0,-1-2 0,0-1-5,1-2-7,0-3-9,2-2-7,-1-2-7,-2-3-2,-1-3-3,-2-1-4,0-3 1,0-2 1,2-1 1,0-1 3,0-2 3,1 1 2,-1 0 5,1-1 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2"/>
    </inkml:context>
    <inkml:brush xml:id="br0">
      <inkml:brushProperty name="width" value="0.02589" units="cm"/>
      <inkml:brushProperty name="height" value="0.02589" units="cm"/>
      <inkml:brushProperty name="color" value="#F2385B"/>
    </inkml:brush>
  </inkml:definitions>
  <inkml:trace contextRef="#ctx0" brushRef="#br0">66150 64563 849,'13'0'55,"1"0"-14,1 0-14,1 0-13,0-1-8,0 0-1,0-1-3,0-1-1,0 1-3,-1 0-1,-1 0-3,-1 2-1,-1 0-8,-1 0-15,-3 0-13,0 0-15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2"/>
    </inkml:context>
    <inkml:brush xml:id="br0">
      <inkml:brushProperty name="width" value="0.02316" units="cm"/>
      <inkml:brushProperty name="height" value="0.02316" units="cm"/>
      <inkml:brushProperty name="color" value="#F2385B"/>
    </inkml:brush>
  </inkml:definitions>
  <inkml:trace contextRef="#ctx0" brushRef="#br0">66250 64813 949,'24'0'22,"-1"0"-6,-4 0-7,-1 0-5,-2-1-6,1 0-1,1-1-3,1-1-2,-1 1-5,-4 0-7,-2 0-7,-4 2-6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23"/>
    </inkml:context>
    <inkml:brush xml:id="br0">
      <inkml:brushProperty name="width" value="0.04212" units="cm"/>
      <inkml:brushProperty name="height" value="0.04212" units="cm"/>
      <inkml:brushProperty name="color" value="#F2385B"/>
    </inkml:brush>
  </inkml:definitions>
  <inkml:trace contextRef="#ctx0" brushRef="#br0">65766 65302 522,'-29'12'11,"7"-3"3,5-2 2,8-3 2,5-1 2,6-1 2,6-1 2,5 0 2,5-2 1,3 0-3,3-1-1,3-1-1,2-1-2,0-2 0,0-1 0,0-2-1,-1 0 0,0 2-1,-1 1-2,-1 2-1,-1 1-1,-2-2-2,-1 0-2,-2-1-1,-1 0-1,-1 2 1,-1 2-1,0 1 0,-2 1-3,0 0-5,-1 0-6,0 0-5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23"/>
    </inkml:context>
    <inkml:brush xml:id="br0">
      <inkml:brushProperty name="width" value="0.024" units="cm"/>
      <inkml:brushProperty name="height" value="0.024" units="cm"/>
      <inkml:brushProperty name="color" value="#F2385B"/>
    </inkml:brush>
  </inkml:definitions>
  <inkml:trace contextRef="#ctx0" brushRef="#br0">68250 65400 916,'1'11'62,"1"-4"-40,2-4-40,2-4-39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6"/>
    </inkml:context>
    <inkml:brush xml:id="br0">
      <inkml:brushProperty name="width" value="0.03184" units="cm"/>
      <inkml:brushProperty name="height" value="0.03184" units="cm"/>
      <inkml:brushProperty name="color" value="#F2385B"/>
    </inkml:brush>
  </inkml:definitions>
  <inkml:trace contextRef="#ctx0" brushRef="#br0">71906 61750 691,'-17'4'72,"6"6"-9,6 8-11,6 8-10,2 3-9,0 1-9,0 1-8,1 1-9,-1 0-10,0-1-8,0-1-9,1 0-9,-1-4-7,0-4-1,0-5-4,1-5-2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26"/>
    </inkml:context>
    <inkml:brush xml:id="br0">
      <inkml:brushProperty name="width" value="0.03199" units="cm"/>
      <inkml:brushProperty name="height" value="0.03199" units="cm"/>
      <inkml:brushProperty name="color" value="#F2385B"/>
    </inkml:brush>
  </inkml:definitions>
  <inkml:trace contextRef="#ctx0" brushRef="#br0">72450 61750 687,'30'0'9,"-2"0"6,-4 0 7,-3 0 7,-2 0 2,1 2-3,-1 0-2,0 0-3,-1 2-2,-2 0-2,-3 2-3,-2 0-3,-2 1-2,0 2-1,-1 1-2,-1 2-2,-2 2 0,-3 0 0,-1 1-1,-3 1 1,-2 0-3,-2 0-9,-1 0-8,-2 0-8,-1-1-3,-1 0 0,-1 0 2,0-2 0,-1-1-3,2-2-10,0-1-10,1-1-9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6"/>
    </inkml:context>
    <inkml:brush xml:id="br0">
      <inkml:brushProperty name="width" value="0.02537" units="cm"/>
      <inkml:brushProperty name="height" value="0.02537" units="cm"/>
      <inkml:brushProperty name="color" value="#F2385B"/>
    </inkml:brush>
  </inkml:definitions>
  <inkml:trace contextRef="#ctx0" brushRef="#br0">72350 62000 867,'2'17'66,"2"-3"-25,4-5-26,4-4-26,1-1-7,3 0 11,1 2 11,1 0 11,1 0 2,-1-1-7,-1-1-9,0 0-9,-2-1-7,-1-1-10,-2-1-8,-1 0-10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6"/>
    </inkml:context>
    <inkml:brush xml:id="br0">
      <inkml:brushProperty name="width" value="0.02379" units="cm"/>
      <inkml:brushProperty name="height" value="0.02379" units="cm"/>
      <inkml:brushProperty name="color" value="#F2385B"/>
    </inkml:brush>
  </inkml:definitions>
  <inkml:trace contextRef="#ctx0" brushRef="#br0">71900 62563 924,'55'-1'30,"-4"0"-8,-5-1-7,-5-1-7,-4 1-8,-3 0-6,-3 0-6,-4 2-8,-4 0-4,-4 0-4,-5 0-3,-5 0-2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26"/>
    </inkml:context>
    <inkml:brush xml:id="br0">
      <inkml:brushProperty name="width" value="0.03036" units="cm"/>
      <inkml:brushProperty name="height" value="0.03036" units="cm"/>
      <inkml:brushProperty name="color" value="#F2385B"/>
    </inkml:brush>
  </inkml:definitions>
  <inkml:trace contextRef="#ctx0" brushRef="#br0">71000 63009 724,'18'-1'11,"9"-2"10,10-1 9,10-1 8,6-2 3,6-1-7,5 0-6,4-1-6,-2-1-5,-10 2-2,-9 0-4,-10 1-4,-8 3-7,-6 2-13,-7 4-13,-7 2-13,-4 3-5,-3-1 0,-4 1 3,-3-1 1,-1 1 3,-1-1 4,1 1 5,0-1 3,-1 0 4,1-1 4,-1-1 5,1 0 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27"/>
    </inkml:context>
    <inkml:brush xml:id="br0">
      <inkml:brushProperty name="width" value="0.03004" units="cm"/>
      <inkml:brushProperty name="height" value="0.03004" units="cm"/>
      <inkml:brushProperty name="color" value="#F2385B"/>
    </inkml:brush>
  </inkml:definitions>
  <inkml:trace contextRef="#ctx0" brushRef="#br0">72029 63000 732,'-35'18'5,"7"-2"10,7-3 11,8-2 9,4 0 4,2 2-6,1 3-5,2 2-4,2 2-5,0 3-3,0 3-4,2 2-3,0 1-3,0 1-5,0 1-5,0 1-4,0-1-6,0-4-8,0-3-9,0-3-7,0-5-6,2-9-1,0-8-1,0-8-2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0"/>
    </inkml:context>
    <inkml:brush xml:id="br0">
      <inkml:brushProperty name="width" value="0.02463" units="cm"/>
      <inkml:brushProperty name="height" value="0.02463" units="cm"/>
      <inkml:brushProperty name="color" value="#F2385B"/>
    </inkml:brush>
  </inkml:definitions>
  <inkml:trace contextRef="#ctx0" brushRef="#br0">84550 42350 893,'18'12'29,"-2"-1"-3,-3-3-5,-2 0-3,0-3-7,2-1-10,3-1-9,2-2-11,1-2-3,1 0 3,-1-1 3,0-1 2,-1 0 1,-3 0-2,-4-1-2,-3 1-3,-2-1-1,1 0-1,-1-1 0,1-1-2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7"/>
    </inkml:context>
    <inkml:brush xml:id="br0">
      <inkml:brushProperty name="width" value="0.03629" units="cm"/>
      <inkml:brushProperty name="height" value="0.03629" units="cm"/>
      <inkml:brushProperty name="color" value="#F2385B"/>
    </inkml:brush>
  </inkml:definitions>
  <inkml:trace contextRef="#ctx0" brushRef="#br0">72800 63000 606,'0'14'28,"0"1"2,0 2 0,0 1 1,0 5-1,2 7-1,0 8-1,0 7-3,2 5 0,-1 4-2,0 4-2,0 5 0,0 1-3,1 1-2,-1-1-2,0 0-3,0 0-2,-1-2-5,-1-2-3,0-1-5,-2-5-4,0-7-7,-1-7-5,-1-7-7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7"/>
    </inkml:context>
    <inkml:brush xml:id="br0">
      <inkml:brushProperty name="width" value="0.02526" units="cm"/>
      <inkml:brushProperty name="height" value="0.02526" units="cm"/>
      <inkml:brushProperty name="color" value="#F2385B"/>
    </inkml:brush>
  </inkml:definitions>
  <inkml:trace contextRef="#ctx0" brushRef="#br0">71776 63800 871,'-20'5'5,"14"-1"10,12-1 11,14-2 10,6-1-4,2 0-18,2 0-17,2 0-18,-3 0-11,-5 0-2,-6 0-4,-5 0-3,-4-1 1,-1 0 7,0-1 7,-1-1 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7"/>
    </inkml:context>
    <inkml:brush xml:id="br0">
      <inkml:brushProperty name="width" value="0.02661" units="cm"/>
      <inkml:brushProperty name="height" value="0.02661" units="cm"/>
      <inkml:brushProperty name="color" value="#F2385B"/>
    </inkml:brush>
  </inkml:definitions>
  <inkml:trace contextRef="#ctx0" brushRef="#br0">71943 64070 826,'-25'10'48,"13"-4"-7,14-5-7,14-5-6,6-3-10,1-1-14,-1 0-11,1-1-14,-2 0-6,-1 2 0,-1 1 0,-2 2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7"/>
    </inkml:context>
    <inkml:brush xml:id="br0">
      <inkml:brushProperty name="width" value="0.02334" units="cm"/>
      <inkml:brushProperty name="height" value="0.02334" units="cm"/>
      <inkml:brushProperty name="color" value="#F2385B"/>
    </inkml:brush>
  </inkml:definitions>
  <inkml:trace contextRef="#ctx0" brushRef="#br0">71751 64521 942,'-11'5'1,"6"-3"2,4-1 2,5-3 2,5-3 2,5-5-1,4-3 1,6-4 0,2-3-3,2-1-6,2 0-7,2-1-7,0-1-6,0 1-6,0-1-6,0 1-6,-3 1 1,-6 5 7,-7 3 6,-6 5 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8"/>
    </inkml:context>
    <inkml:brush xml:id="br0">
      <inkml:brushProperty name="width" value="0.031" units="cm"/>
      <inkml:brushProperty name="height" value="0.031" units="cm"/>
      <inkml:brushProperty name="color" value="#F2385B"/>
    </inkml:brush>
  </inkml:definitions>
  <inkml:trace contextRef="#ctx0" brushRef="#br0">73350 63489 709,'1'-12'-15,"1"3"10,2 2 12,2 2 11,0 3 3,1 0-2,-1 0-3,1 2-3,-1 0-2,0 0-1,1 0 0,-1 0-1,2 0 1,2 0 2,2 0 2,3 0 2,0 1 0,-1 1-2,-2 2-2,-1 2-2,-2 1-1,-1 0-1,0 2 0,-1 0-1,-2 2 0,-1 2 0,-1 3-1,-2 2-1,-3 2 0,-4 2-1,-5 1-1,-2 2 0,-2-1-2,2-4-5,3-5-3,3-3-5,0-3 0,1 0 2,-1-2 2,1 0 2,-2 0-4,-3 1-9,-4 0-10,-3 2-10,1-3-4,2-3 0,4-5-1,3-3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28"/>
    </inkml:context>
    <inkml:brush xml:id="br0">
      <inkml:brushProperty name="width" value="0.0357" units="cm"/>
      <inkml:brushProperty name="height" value="0.0357" units="cm"/>
      <inkml:brushProperty name="color" value="#F2385B"/>
    </inkml:brush>
  </inkml:definitions>
  <inkml:trace contextRef="#ctx0" brushRef="#br0">73250 63800 616,'18'12'5,"-1"0"10,-1-1 9,-3-1 11,1 1 5,0 4 0,1 2 1,0 4 0,2 2-3,2-1-5,1 1-6,2 0-5,-1-2-7,0 1-8,-3-2-6,-1 0-9,-2-2-5,-1-4-4,-2-2-4,-1-4-3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8"/>
    </inkml:context>
    <inkml:brush xml:id="br0">
      <inkml:brushProperty name="width" value="0.02451" units="cm"/>
      <inkml:brushProperty name="height" value="0.02451" units="cm"/>
      <inkml:brushProperty name="color" value="#F2385B"/>
    </inkml:brush>
  </inkml:definitions>
  <inkml:trace contextRef="#ctx0" brushRef="#br0">74950 62039 897,'14'6'32,"2"-4"-7,3-1-8,3-3-7,-1-1-4,-4 1-1,-2 1-2,-4 0 0,0 0-1,4-1-3,2-2-1,4-2-2,0 0 0,-5 2-1,-3 2 0,-5 1-1,0 0-1,4-1-6,2-2-4,4-2-5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8"/>
    </inkml:context>
    <inkml:brush xml:id="br0">
      <inkml:brushProperty name="width" value="0.03479" units="cm"/>
      <inkml:brushProperty name="height" value="0.03479" units="cm"/>
      <inkml:brushProperty name="color" value="#F2385B"/>
    </inkml:brush>
  </inkml:definitions>
  <inkml:trace contextRef="#ctx0" brushRef="#br0">75166 62050 632,'-40'43'44,"10"-6"-2,11-4-3,11-4-1,6-2-4,2 4-5,3 2-4,3 5-4,-1 2-4,1 5-1,-2 3-1,0 5-2,-2 3-1,0 1-3,0 2-1,-2 1-3,0-2-5,-2-6-7,0-7-8,0-7-8,-1-8-11,1-11-14,1-12-15,0-11-14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28"/>
    </inkml:context>
    <inkml:brush xml:id="br0">
      <inkml:brushProperty name="width" value="0.02553" units="cm"/>
      <inkml:brushProperty name="height" value="0.02553" units="cm"/>
      <inkml:brushProperty name="color" value="#F2385B"/>
    </inkml:brush>
  </inkml:definitions>
  <inkml:trace contextRef="#ctx0" brushRef="#br0">75250 62903 861,'18'-12'14,"-4"3"-3,-3 2-2,-2 3-2,-2 0-1,3-1 4,3 0 2,2-1 4,2 0 0,2 0-3,4-1-2,1 1-2,2 0-4,-2 0-6,0 2-5,-1 0-6,-2 2-6,-2 0-7,-2 0-6,-3 2-8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28"/>
    </inkml:context>
    <inkml:brush xml:id="br0">
      <inkml:brushProperty name="width" value="0.02916" units="cm"/>
      <inkml:brushProperty name="height" value="0.02916" units="cm"/>
      <inkml:brushProperty name="color" value="#F2385B"/>
    </inkml:brush>
  </inkml:definitions>
  <inkml:trace contextRef="#ctx0" brushRef="#br0">75602 63150 754,'-23'37'54,"7"-3"-8,6-4-6,7-2-8,3-2-7,2 2-5,0 2-8,0 2-5,2 0-4,0 1-1,2 2 1,0 0-2,0-3-4,-1-6-9,-1-7-11,0-6-9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1"/>
    </inkml:context>
    <inkml:brush xml:id="br0">
      <inkml:brushProperty name="width" value="0.03413" units="cm"/>
      <inkml:brushProperty name="height" value="0.03413" units="cm"/>
      <inkml:brushProperty name="color" value="#F2385B"/>
    </inkml:brush>
  </inkml:definitions>
  <inkml:trace contextRef="#ctx0" brushRef="#br0">86009 41350 644,'-12'18'1,"3"-4"11,2-3 9,3-2 10,1-2 5,1 3-3,0 3-1,2 2-2,1-1-3,1-1-6,2-3-6,2-2-6,1-2-3,0-1-2,2-1 0,0 0-3,1-1-1,0-1-4,-1-1-3,1-1-2,-1 0-4,1 0 0,0 0-3,0 0 0,-1 0-2,1 0-1,0 0-1,-1 0-1,-1 2 5,-3 3 13,-3 3 10,-4 3 12,-2 3 7,-2 1-1,-1 2 1,-2 2 0,-1 1-1,-1 1-4,0 3-3,-2 1-3,0 0-2,0-1-3,1 0-2,-1-1-2,1-2-3,1-3-7,2-4-6,2-2-5,1-5-7,-1-3-6,1-5-6,-1-3-7,1-5-5,1-5-1,1-4-4,0-5-1,1-1 3,-1 4 11,1 4 11,0 5 11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29"/>
    </inkml:context>
    <inkml:brush xml:id="br0">
      <inkml:brushProperty name="width" value="0.03503" units="cm"/>
      <inkml:brushProperty name="height" value="0.03503" units="cm"/>
      <inkml:brushProperty name="color" value="#F2385B"/>
    </inkml:brush>
  </inkml:definitions>
  <inkml:trace contextRef="#ctx0" brushRef="#br0">75646 63389 628,'25'-12'20,"-2"2"6,-1 4 5,-2 1 6,0 3 0,3 0-2,3 0-3,2 2-2,0 1-4,-2 1-5,-1 2-5,-1 2-5,-3 1-4,-2 0-1,-3 2-3,-2 0-1,-3 1-2,-2-1-2,-5 1 0,-2 0-1,-2-1-2,-2 1-2,0-1-3,0 1-2,-4 0-1,-6 1-1,-5 1 0,-6 0 0,-4 1 0,-1 0 3,-2 0 1,-1 0 3,-2-1 1,0 0 2,-2-2 2,1 1 1,0-2 3,3-1 0,4 0 2,3-1 1,6-2 5,10-1 6,10-1 7,9-2 8,8-2-1,5-2-5,6-1-7,6-1-7,3-1-5,0 1-7,-1 0-5,1 2-6,-2-1-6,-3 1-8,-4 0-8,-2 0-7,-5-1-2,-5 1 5,-4 0 4,-5 0 5,-3 0 1,1 1-3,-1 1-2,1 0-4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0"/>
    </inkml:context>
    <inkml:brush xml:id="br0">
      <inkml:brushProperty name="width" value="0.03292" units="cm"/>
      <inkml:brushProperty name="height" value="0.03292" units="cm"/>
      <inkml:brushProperty name="color" value="#F2385B"/>
    </inkml:brush>
  </inkml:definitions>
  <inkml:trace contextRef="#ctx0" brushRef="#br0">78033 60617 668,'-30'23'28,"8"-5"-4,6-7-6,6-5-6,0 1-2,-9 6 1,-7 6-1,-9 7 2,-3 3-1,0 1-2,2 1 0,0 1-1,3-1-1,3-4 1,5-3 1,4-3 0,7-5-1,13-8-4,12-6-4,12-8-4,6-5-3,1-3-2,1-1-2,1-3-2,0-1-2,-1 1-2,-1 0-2,0 2-1,-3 1-1,-3 2 2,-3 3 1,-3 3 2,-5 3 4,-7 6 8,-6 6 7,-6 5 8,-5 4 4,-3 3 2,-1 2 0,-3 3 2,-3 1 0,0-1-1,-3 1-1,0 0-2,-2 0 0,2-1 0,0 1-1,1 0 0,2-2 0,3-3 0,4-3-1,3-4 1,4-4-3,9-7-4,6-6-3,8-7-4,3-3-4,-1 0-3,-1 1-3,0-1-3,-3 1 0,-1 1 1,-3 2 2,-2 2 2,0 0 0,5-1 0,3 0 0,5-1-1,0 0 1,-2 2 0,-3 1 2,-1 2 0,-3 3 4,0 4 5,-2 3 5,1 5 5,-3 4 3,-4 4 1,-2 4 1,-4 4 2,-1 3-1,-2 3-2,0 2-1,-1 2-2,0 1-3,-1-2-3,1-1-5,-1-2-2,1-3-5,1-4-3,1-4-3,0-3-3,2-10-7,4-14-11,3-13-9,3-13-11,2-9-2,-1-3 5,1-1 5,0-3 5,-1-1 5,1 2 6,-1 2 6,1 1 5,-1 5 4,-2 5 3,-1 8 2,-2 5 4,1-2 0,3-12 1,3-12 1,4-13 0,0-1 1,0 8 0,-1 7-1,0 9 1,-3 9 8,-3 12 14,-3 11 16,-4 11 15,-1 8 5,0 4-6,0 4-5,0 4-6,0 2-5,0 0-7,0 0-6,0 0-7,0-1-4,0-3-5,0-2-3,0-2-4,0-2-4,0-1-3,0-1-5,0 0-3,0-5-4,0-7-2,0-7-4,0-7-2,0-8-3,0-6-1,0-8-2,0-7-1,1-4 1,0 0 2,1 0 3,1 0 3,1 2 4,3 3 4,2 3 5,3 3 5,1 4 3,0 3 0,0 3 2,-1 3 1,0 4 1,-1 4 2,-2 4 2,-2 4 2,-1 3 2,1 3 4,-1 2 4,1 2 3,-2 3 3,-1 1-1,-1 1 0,-2 3 1,-2-1-1,0 0-3,-1-1-3,-1 0-2,-1-1-2,-2 0 0,-1-1-1,-2 1-1,0 1-1,-1 0-1,0 1-2,1 0-2,-1 0-1,1-2-1,-1-3-1,0-3-1,2-2-2,3-3-5,4-4-5,2-3-5,4-2-2,1 0 4,4-2 2,2 0 2,0 0 3,1 2 0,0 1 0,0 2 2,-1 2 1,0 0 2,-1 0 3,-1 2 3,-1 0 0,0 0 0,-2 0-2,0 0-1,-1 1 0,-1 1 0,0 2 0,-1 2-1,-3 1 1,-1 2-1,-3 1 0,-2 3 0,-2-1 0,-2 0 2,-2-2 0,0 1 2,-3-1 1,0 2 2,-1 2 0,0 1 2,-2 0 2,1-1 1,0-2 2,0-1 2,1-2 1,3-1-1,2 0-1,2-1 0,4-2-3,6-4-5,6-2-4,5-4-6,3-2-1,1 1 0,-1 0 1,0-1 1,-1 1 0,0-1-1,-1 1 0,0-1-2,-1 1 0,1 1-3,1 1-1,1 0-1,-2 1-1,-1 1 3,-3 1 2,-2 1 3,-3 0 1,-1 3 0,-1 1 2,-2 1 0,-3 3 1,-3 2 0,-3 3 0,-3 2 0,-3 1 1,-1 3 2,-2 1 1,-1 2 2,-2 0 1,-1-2 3,0-2 1,-1-1 2,-1-1 1,-1 0 0,0 0-1,-2 1 0,2-3-1,3-3-1,3-3-2,4-3-2,6-4 0,10-5 3,9-5 1,10-5 2,5-1 0,1 1-3,1 2-1,0 2-3,1 1-1,-2 2-3,0 1-1,0 2-2,-3 1-4,0 1-4,-3 1-5,0 1-4,-3 0-4,-2 0-4,-3 0-3,-2 0-4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1"/>
    </inkml:context>
    <inkml:brush xml:id="br0">
      <inkml:brushProperty name="width" value="0.034" units="cm"/>
      <inkml:brushProperty name="height" value="0.034" units="cm"/>
      <inkml:brushProperty name="color" value="#F2385B"/>
    </inkml:brush>
  </inkml:definitions>
  <inkml:trace contextRef="#ctx0" brushRef="#br0">80303 62150 646,'-6'24'2,"2"-1"4,2-4 2,1-1 5,1-1 2,2 4 2,0 3 3,0 4 3,2 2-1,-1 2-3,0 3-1,0 3-4,0-1-1,-1-2-1,-1-2-2,0-3-1,-1-3 0,0-6 0,0-4 2,0-5 0,-1 1 1,0 8 2,-1 7 2,-1 7 1,-1 1-1,-1-3-5,-3-5-5,0-3-5,-3-6-10,1-6-14,-2-6-14,0-7-14,-1-4-7,3-2 2,1-1 0,2-2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31"/>
    </inkml:context>
    <inkml:brush xml:id="br0">
      <inkml:brushProperty name="width" value="0.03057" units="cm"/>
      <inkml:brushProperty name="height" value="0.03057" units="cm"/>
      <inkml:brushProperty name="color" value="#F2385B"/>
    </inkml:brush>
  </inkml:definitions>
  <inkml:trace contextRef="#ctx0" brushRef="#br0">79800 63050 719,'7'30'31,"0"-4"3,2-3 0,0-5 3,2-3-2,1 0-3,2 0-4,1-2-3,0-1-7,-1-2-12,-2-1-9,-1-1-11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1"/>
    </inkml:context>
    <inkml:brush xml:id="br0">
      <inkml:brushProperty name="width" value="0.03384" units="cm"/>
      <inkml:brushProperty name="height" value="0.03384" units="cm"/>
      <inkml:brushProperty name="color" value="#F2385B"/>
    </inkml:brush>
  </inkml:definitions>
  <inkml:trace contextRef="#ctx0" brushRef="#br0">81651 61150 650,'18'7'43,"-3"0"-11,-2 2-12,-2 0-12,-2 1-6,0-1-2,-1 1-1,-1 0-1,-2-1 0,-1 1 0,-2 0 1,-1-1 0,-3 3 1,-4 4 0,-4 3 1,-4 5 0,-3 2 0,-3 1 2,-2 1 2,-2 1 2,-2-1 0,0-2 2,1-1 1,-1-1 1,2-4 1,3-4 0,3-3 0,4-4-1,3-4 1,7-3-1,5-1-1,6-3 1,5-3-1,5-3 0,5-3 1,4-4 0,3 0-1,-2 0 0,0 1 0,0 0-1,-3 2-1,0 0-1,-3 1-1,0 1-1,-2 0-12,2-2-26,0-2-24,1-1-26,-1-1-3,-3 3 16,-4 1 17,-2 1 18,-4 2 10,-2 1 5,-2 0 7,-3 1 4,-2 1 6,0 1 3,-1 1 5,-1 0 3,0 2 8,0 4 10,0 3 12,0 3 11,0 2 1,2 2-9,2 2-8,2 1-10,0 1-7,2 0-5,0 0-5,1 1-4,-1-1-7,-1 0-6,-1 0-7,-2 0-7,-1-1-5,0 0-2,0 0-2,0-2-3,-1-1 3,0-2 5,-1-1 6,-1-1 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2"/>
    </inkml:context>
    <inkml:brush xml:id="br0">
      <inkml:brushProperty name="width" value="0.04219" units="cm"/>
      <inkml:brushProperty name="height" value="0.04219" units="cm"/>
      <inkml:brushProperty name="color" value="#F2385B"/>
    </inkml:brush>
  </inkml:definitions>
  <inkml:trace contextRef="#ctx0" brushRef="#br0">81900 61792 521,'19'-1'52,"1"0"-14,-1-1-16,0-1-16,1 0-7,0 0-4,2 0-1,0 0-2,-1 0-4,-4 1-3,-2 0-4,-4 2-4,-2-1-1,-2-1 0,-1-2 2,-2-2 0,-3 0 3,-2 1 4,-4 0 5,-3 2 3,-2 0 3,1 1 1,-1 1 1,0 0 1,1 2 1,1 3 3,0 2 2,1 3 2,1 1 4,1 2 2,1 2 4,0 1 4,1 2 1,1 2 2,1 1 1,1 1 1,0 1-1,1 0-4,1-2-3,1 0-3,1-2-4,2-2-2,1-3-5,2-2-2,0-3-3,1-5 0,0-3-1,-1-5-1,2-4-2,2-7-5,3-7-4,2-6-5,1-3-1,-1 0 3,-1 0 2,0 0 3,-1-1 1,2-1 2,0 0 1,1-1 1,-1 2 1,-3 4 2,-1 3 1,-3 5 1,-3 5 3,0 8 1,-3 7 3,-1 7 3,-1 6 2,-1 5 3,-1 4 4,0 6 3,-2 1 1,0 0-2,-1-1-3,-1-1-2,1 0-3,0-2-2,0 0-4,2-1-3,0-2-1,0-4-1,0-2-1,0-4-1,1-5-3,3-9-8,2-7-7,2-9-7,2-4-3,0-3 2,-1-3 2,1-2 2,0-2 3,1-3 3,0-3 3,2-1 3,-1-1 3,0 0 0,-1 1 2,-1 1 2,-1 3 1,-1 6 3,0 6 3,-1 5 2,-1 5 2,-1 5 4,0 5 3,-2 5 3,0 7 5,-1 11 7,-1 11 6,0 10 7,-1 4 1,1 0-5,1-1-4,1-1-4,0-3-4,-1-7-3,-1-6-4,0-7-2,-1 4-1,0 14 3,0 13 3,0 14 2,-1 7 2,0 1-3,-1 1-1,-1 0-1,0-2-4,0-8-5,0-7-5,-1-7-6,2-12-11,0-15-21,0-15-21,2-15-19,0-8-7,0 1 7,0 1 7,0 1 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3"/>
    </inkml:context>
    <inkml:brush xml:id="br0">
      <inkml:brushProperty name="width" value="0.0365" units="cm"/>
      <inkml:brushProperty name="height" value="0.0365" units="cm"/>
      <inkml:brushProperty name="color" value="#F2385B"/>
    </inkml:brush>
  </inkml:definitions>
  <inkml:trace contextRef="#ctx0" brushRef="#br0">85623 61250 602,'-24'1'18,"1"1"5,4 2 5,2 2 5,0 1-2,0 0-6,-1 2-7,-1 0-7,0 1-4,1-1 0,1 1-1,0 0 0,2-1 0,1-1 0,2 0 1,2-1 1,2-2-2,6-2-3,4-3-2,6-2-4,1 0 0,1 0-1,0 0 0,-1 2 0,1 2 1,0 4 2,-1 4 2,1 4 1,-1 4 1,-2 3 0,-1 3-1,-2 3 0,-1 4 0,0 1-1,0 3 0,1 3 0,-2-1 0,-1-2-1,-2-2 1,-1-3-1,-1-4 1,1-4 1,0-5 1,2-5 1,0-1 1,-2 2 1,0 3 1,0 2 1,0-4-2,4-10-5,2-11-5,5-10-6,1-8-3,0-4-1,2-3-2,1-5-1,0-2-1,1-1 1,1 0-1,0-2 1,1 2 2,-1 5 3,-1 3 3,-1 4 2,-1 6 4,-3 8 3,-2 9 3,-3 7 3,-1 8 4,-1 8 5,-1 6 4,0 8 5,-1 3 1,0 1-2,0-1-4,0 1-1,0-2-5,0-1-4,0-1-3,0-2-6,0-3 0,0-5 0,0-2 3,0-6 0,1-5 0,1-8-2,2-8-2,2-8-3,1-7-2,2-3-3,1-5-1,2-3-2,2-3-2,3 1-2,2 0-1,2-1-2,2 2 1,1 2 2,0 3 2,2 2 2,-2 4 2,0 5 5,-3 7 3,0 5 3,-3 6 4,-3 6 4,-2 7 2,-2 7 4,-2 3 1,-3 3 0,-3 3 0,-1 2 0,-2 1-2,0-1-3,0-1-3,0 0-3,-2-2-1,-3-2-1,-3-1 0,-3-1 0,-2-4 1,0-4 2,0-3 4,1-4 2,-2-4 2,0-2 1,-1-3 1,0-2 1,0-4-3,2-6-3,3-5-6,3-6-4,2-4-5,3-2-6,4-3-6,3-2-6,3-2-6,3 1-7,3-1-7,4 1-6,0 3 0,-4 7 7,-3 8 7,-2 7 7,-3 4 3,0-1-1,1 1-1,-1-1-2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3"/>
    </inkml:context>
    <inkml:brush xml:id="br0">
      <inkml:brushProperty name="width" value="0.02209" units="cm"/>
      <inkml:brushProperty name="height" value="0.02209" units="cm"/>
      <inkml:brushProperty name="color" value="#F2385B"/>
    </inkml:brush>
  </inkml:definitions>
  <inkml:trace contextRef="#ctx0" brushRef="#br0">89350 59876 995,'18'-6'-31,"-1"3"16,-1 3 16,-2 2 16,-1 2 3,3 3-9,1 2-9,1 3-10,0 1-6,-4 0-3,-2 0-3,-4 0-2,-3 0-2,-1 1 0,-1 1 1,-2 1-1,-2-2 3,-2-1 5,-1-3 4,-1-2 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34"/>
    </inkml:context>
    <inkml:brush xml:id="br0">
      <inkml:brushProperty name="width" value="0.03131" units="cm"/>
      <inkml:brushProperty name="height" value="0.03131" units="cm"/>
      <inkml:brushProperty name="color" value="#F2385B"/>
    </inkml:brush>
  </inkml:definitions>
  <inkml:trace contextRef="#ctx0" brushRef="#br0">88466 60727 702,'-16'-6'26,"6"-1"-4,7 1-3,6 0-4,7-1-3,6 1-1,7-1 0,6 1-3,4 0 0,1 0-3,2 2-1,2 0-3,0 2-2,-2 0-3,-1 0-3,-2 2-4,-4 0-2,-5 0-1,-6 0-3,-5 0 0,-6 1-4,-3 1-3,-5 2-4,-3 2-4,-3 0 1,-2 1 6,-2-1 6,-1 1 5,0-2 3,2-1 4,1-2 1,2 0 3,-2-2 1,-5 1 0,-4 1 1,-6 1 0,-1 1 3,2 0 5,1 1 5,2 1 5,1 2 3,1 4 3,1 2 2,0 4 2,3 5 3,3 10 2,2 8 4,5 10 4,0 7-2,1 8-4,0 7-5,0 7-4,0 4-5,0 2-2,-1 2-4,1 1-3,-1-4-5,0-11-6,-1-9-6,-1-12-6,1-15-9,5-21-9,3-21-11,5-21-9,1-8-3,-2 6 4,-1 6 4,-2 5 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4"/>
    </inkml:context>
    <inkml:brush xml:id="br0">
      <inkml:brushProperty name="width" value="0.03423" units="cm"/>
      <inkml:brushProperty name="height" value="0.03423" units="cm"/>
      <inkml:brushProperty name="color" value="#F2385B"/>
    </inkml:brush>
  </inkml:definitions>
  <inkml:trace contextRef="#ctx0" brushRef="#br0">89003 61391 642,'43'-11'5,"-5"4"9,-3 4 8,-3 4 11,-4 3 0,-2 2-5,-1 1-7,-1 2-5,-3 0-5,-2 0-3,-3-2-3,-2 0-3,-2 0-3,-3-1-3,-2 1-1,-2-1-3,-5-1-4,-7 0-8,-6-3-6,-6-1-8,-4-1-1,-1 1 6,0 1 5,-2 1 6,1 0 4,-1 1 5,0-1 4,0 0 5,2 1 4,2 0 4,2 1 2,3 2 4,3-2 2,7-1 1,5-2-1,5-1 1,4-1-2,-1 0-2,1 0-3,-1 0-4,3 0-1,6-1 0,6-1 0,5-1 0,2 0 0,-1 0-1,-2-1 0,-2 1-1,-1 0-2,-2 1-1,-2 1-3,-1 1-1,-3 1-1,-4 4 0,-4 3 1,-4 3 0,-4 2 1,-7 0 0,-5 0 1,-6 0 0,-3 0 1,-2 0 0,-2 0 0,-1-1 1,-2 1 1,-1 0 0,-2 0 0,-1 0 2,0-1 0,6-3 1,5-2 1,5-3 2,7-3 0,12-5 2,11-5 1,11-5 2,8-1 0,6 0 1,4 1 0,5 0 1,1 2-1,-1 0-1,-2 1-1,-1 1-1,-3 2-4,-4 3-3,-4 4-4,-5 2-4,-4 3-2,-5 2-2,-7 1-2,-5 2-1,-3 1-4,-1 0-5,-1-1-5,0 1-5,-3-1-4,-1-2-3,-3-1-2,-3-2-2,0-2 3,-1 0 8,0 0 10,1-2 7,-2 0 7,1-2 1,-2 0 1,0 0 3,-1-2 0,0-1 2,0 0 0,0-1 2,1 1 3,2 1 5,1 1 7,2 2 5,1 5 7,2 5 5,1 7 6,3 7 6,0 3-1,1 1-6,1 1-6,1 0-8,0 2-4,1 1-2,-1 2-2,0 2-2,-1-1-1,-2-2 0,-3-2-1,-2-3 1,-4-4-2,-2-3-2,-3-4-4,-4-5-2,-1-2-2,-1-3 0,1-3-3,0-1 0,-2-6-10,-3-7-19,-4-7-19,-2-7-19,1-2-5,8 4 9,7 4 10,7 4 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1"/>
    </inkml:context>
    <inkml:brush xml:id="br0">
      <inkml:brushProperty name="width" value="0.03477" units="cm"/>
      <inkml:brushProperty name="height" value="0.03477" units="cm"/>
      <inkml:brushProperty name="color" value="#F2385B"/>
    </inkml:brush>
  </inkml:definitions>
  <inkml:trace contextRef="#ctx0" brushRef="#br0">85950 42150 632,'12'6'2,"-2"1"4,-1-1 3,-1 1 4,-2 0 4,2 2 7,1 1 4,0 2 6,0 2 3,1 1-2,0 2-1,-1 2-1,1 0-3,0 0-5,-1 1-7,1-1-5,0 0-6,-1-1-5,1-1-4,0 0-5,-1-3-5,-1-1-5,0-3-5,-1-2-4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36"/>
    </inkml:context>
    <inkml:brush xml:id="br0">
      <inkml:brushProperty name="width" value="0.05018" units="cm"/>
      <inkml:brushProperty name="height" value="0.05018" units="cm"/>
      <inkml:brushProperty name="color" value="#F2385B"/>
    </inkml:brush>
  </inkml:definitions>
  <inkml:trace contextRef="#ctx0" brushRef="#br0">91145 60614 438,'-9'17'-4,"8"-5"10,9-5 9,7-4 10,5-3 2,2 0-6,1 0-6,2 0-6,-1 0-5,-3 0-4,-3 0-3,-4 0-5,-3 2-1,-6 2-1,-4 4 0,-5 4-1,-6 2 1,-7 2 2,-8 3 3,-6 3 1,-6 1 1,-1 2 2,-1 1 0,-2 3 2,1-2 0,6-3 1,4-3 1,5-3 0,9-5 2,11-4 0,13-5 2,12-4 1,7-5 0,2 0-2,3-2-1,2-2-2,1-1-2,-1 0-1,0 1-1,-2-1-2,-1 1-2,-1 2-1,-2 1-2,-1 2-2,-3 2-1,-5-1 0,-3 2-1,-4 1 0,-5 1 1,-3 4 3,-4 3 3,-5 4 3,-3 2 2,-3 2 1,-4 3 1,-2 3 1,-3 0 1,-2 2 2,-2 1 3,0 0 1,-3 1 2,-1 1 1,-2 1 0,-1 1 0,-1-1 1,1-2-2,1-1-1,1-1-1,1-4-2,4-5-2,3-5-2,3-4-3,4-6-2,3-5-3,2-6-4,5-5-3,2-4-1,4-1 0,2 0 2,5-1 0,0 2 0,-1 3 2,0 4 0,-1 5 2,1 0-1,3-3 1,4-4-1,2-2 1,2-1 1,-1 5 5,-1 4 3,0 4 6,-1 3 2,0 2 1,0 3 2,1 2 2,-1 3 0,0 3 0,0 4 0,0 3 0,-1 0-2,-1-1 0,-2-2-3,-2-1-1,0-2-2,0 0-3,-1-1-2,1-1-2,-1-3-4,0-4-3,-2-6-4,0-4-4,-1-4 0,-1-2 0,0-3 2,-1-2 2,-1 0 0,0 4 2,0 3 0,0 3 2,1-2-1,2-6-1,1-7-1,2-6-1,1-1 0,-1 2 1,1 4 1,0 3 1,-1 4 2,1 4 3,0 3 3,-1 5 2,0 5 3,-3 5 4,-3 6 4,-1 5 3,-2 4 2,0 1 0,0 0 0,0 1 0,0 0-1,1-2-3,1-2-2,1-1-1,0-4-7,1-6-9,-1-7-9,0-7-10,0-5-3,-1-5 2,-1-4 2,-1-6 3,1 0 2,0 6 2,1 4 4,1 5 2,1-2 1,0-8-1,1-8-1,1-7-2,1-5 1,2 0 1,2 0 1,1 0 2,0 4 1,0 7 4,-1 7 3,-1 8 3,-1 6 5,1 7 4,0 6 4,0 7 5,-2 7 6,0 11 4,-3 9 6,-1 10 5,-1 8 1,-1 7-1,-1 8-1,0 7-3,-3 6-1,-1 7-2,-3 7-2,-3 6-1,0-1-4,-1-8-4,0-8-4,1-7-4,0-13-5,2-13-8,1-16-5,2-13-7,1-8-3,0 2 0,-1 0 0,1 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7"/>
    </inkml:context>
    <inkml:brush xml:id="br0">
      <inkml:brushProperty name="width" value="0.03321" units="cm"/>
      <inkml:brushProperty name="height" value="0.03321" units="cm"/>
      <inkml:brushProperty name="color" value="#F2385B"/>
    </inkml:brush>
  </inkml:definitions>
  <inkml:trace contextRef="#ctx0" brushRef="#br0">65746 67950 662,'-14'27'109,"0"1"-25,-1 1-24,0 3-26,-3 2-14,-1 3-5,-3 3-5,-3 3-4,0 1-10,0-4-15,2-3-13,0-3-14,2-7-8,5-9-2,3-10 0,5-10-1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7"/>
    </inkml:context>
    <inkml:brush xml:id="br0">
      <inkml:brushProperty name="width" value="0.03197" units="cm"/>
      <inkml:brushProperty name="height" value="0.03197" units="cm"/>
      <inkml:brushProperty name="color" value="#F2385B"/>
    </inkml:brush>
  </inkml:definitions>
  <inkml:trace contextRef="#ctx0" brushRef="#br0">66250 68700 688,'7'55'27,"0"-7"2,2-6 0,0-7 1,0-1 0,-2 3-2,-1 3-2,-2 4-2,-1 1-2,0 1-3,0 1-3,1 1-2,-2-2-3,0-3-5,0-5-5,-2-4-5,0-4-3,0-7 0,0-5-1,0-5 0,0-3-2,2 1-4,0 0-2,1 2-4,0-4-4,0-5-5,0-8-4,0-5-5,1-3 0,-1 1 5,0 2 5,0 2 5,0 0 2,-1 0 1,-1-2 0,0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7"/>
    </inkml:context>
    <inkml:brush xml:id="br0">
      <inkml:brushProperty name="width" value="0.02394" units="cm"/>
      <inkml:brushProperty name="height" value="0.02394" units="cm"/>
      <inkml:brushProperty name="color" value="#F2385B"/>
    </inkml:brush>
  </inkml:definitions>
  <inkml:trace contextRef="#ctx0" brushRef="#br0">66950 68168 918,'19'-36'1,"-1"5"-1,-1 7 1,0 5 0,0 4 3,1 2 4,2 3 5,2 3 4,0 1 0,0 2-5,-2 2-6,0 1-5,-2 1-5,-2 2-6,-3 0-7,-2 0-5,-2 2-6,-2 0-2,-1 2-5,-2 0-3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7"/>
    </inkml:context>
    <inkml:brush xml:id="br0">
      <inkml:brushProperty name="width" value="0.02967" units="cm"/>
      <inkml:brushProperty name="height" value="0.02967" units="cm"/>
      <inkml:brushProperty name="color" value="#F2385B"/>
    </inkml:brush>
  </inkml:definitions>
  <inkml:trace contextRef="#ctx0" brushRef="#br0">67047 68800 741,'-11'25'3,"1"-3"5,4-3 5,1-1 5,3-1 5,1 1 4,2 2 2,1 2 4,2 1-1,0-1-5,1 1-5,2-1-6,-1 0-8,-1-2-11,-1-1-11,0-2-10,-1-4-10,0-5-10,0-6-10,1-6-9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37"/>
    </inkml:context>
    <inkml:brush xml:id="br0">
      <inkml:brushProperty name="width" value="0.03306" units="cm"/>
      <inkml:brushProperty name="height" value="0.03306" units="cm"/>
      <inkml:brushProperty name="color" value="#F2385B"/>
    </inkml:brush>
  </inkml:definitions>
  <inkml:trace contextRef="#ctx0" brushRef="#br0">67300 68777 665,'13'-18'2,"1"2"8,1 3 6,1 2 9,1 3 3,3 2 1,2 2 0,3 3 1,0 1-1,-1 0-3,0 0-3,-1 0-3,-2 0-3,-2 0-2,-2 0-2,-3 0-2,-2 2-3,-3 4-4,-2 4-5,-3 4-4,-2 2-3,-4 0-4,-3 0-2,-3 1-4,-2-1-2,-2 0-1,-2 0-1,-1 0-1,-2 0-2,-2 0-4,-1 0-3,-1 0-4,0-1 0,4-4 5,5-3 5,4-3 5,1-2 2,1 0 1,-1 0 1,1 1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7"/>
    </inkml:context>
    <inkml:brush xml:id="br0">
      <inkml:brushProperty name="width" value="0.02823" units="cm"/>
      <inkml:brushProperty name="height" value="0.02823" units="cm"/>
      <inkml:brushProperty name="color" value="#F2385B"/>
    </inkml:brush>
  </inkml:definitions>
  <inkml:trace contextRef="#ctx0" brushRef="#br0">67090 69102 779,'-3'-12'31,"6"1"1,7 2 0,6 2 2,4 1-2,2 2-7,1 2-6,2 1-7,1 1-8,-1 0-14,1 0-11,0 0-13,-2 0-5,-5 2 3,-3 0 3,-4 0 2,-3 2 1,-1-1 1,0 0-1,-1 0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8"/>
    </inkml:context>
    <inkml:brush xml:id="br0">
      <inkml:brushProperty name="width" value="0.02773" units="cm"/>
      <inkml:brushProperty name="height" value="0.02773" units="cm"/>
      <inkml:brushProperty name="color" value="#F2385B"/>
    </inkml:brush>
  </inkml:definitions>
  <inkml:trace contextRef="#ctx0" brushRef="#br0">67030 69652 793,'-19'11'4,"14"-3"8,13-3 8,15-3 8,6-3 2,1-2-2,1-1-2,1-1-3,0-2-5,-2 1-6,1-1-6,-2 1-7,-1 0-6,-3 0-7,-2 2-4,-2 0-7,-4 1-4,-4-2 0,-4 0-2,-3-1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8"/>
    </inkml:context>
    <inkml:brush xml:id="br0">
      <inkml:brushProperty name="width" value="0.03754" units="cm"/>
      <inkml:brushProperty name="height" value="0.03754" units="cm"/>
      <inkml:brushProperty name="color" value="#F2385B"/>
    </inkml:brush>
  </inkml:definitions>
  <inkml:trace contextRef="#ctx0" brushRef="#br0">67388 68213 586,'-12'-10'4,"3"7"10,2 6 9,3 7 8,1 6 5,1 8 1,0 7-1,2 7 1,0 5-3,0 1-4,0 2-4,0 1-4,-2 2-4,-2-1-3,-5 0-3,-2 0-3,-2-1-2,-1-2 0,-1-3 0,-1-2 0,1-5-5,1-7-10,2-8-10,2-6-9,0-8-12,0-4-14,1-7-14,-1-5-14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8"/>
    </inkml:context>
    <inkml:brush xml:id="br0">
      <inkml:brushProperty name="width" value="0.03685" units="cm"/>
      <inkml:brushProperty name="height" value="0.03685" units="cm"/>
      <inkml:brushProperty name="color" value="#F2385B"/>
    </inkml:brush>
  </inkml:definitions>
  <inkml:trace contextRef="#ctx0" brushRef="#br0">66900 69850 596,'20'41'33,"2"-6"1,1-8 0,2-8 1,3-2 0,4 0-1,3 1-2,5 1 0,0 1-4,-4-1-3,-4 0-5,-5 1-4,-3-2-2,-2-1-2,-5-2-2,-2-1 0,-3-2-17,0-1-30,-2-3-31,1 0-29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7"/>
    </inkml:context>
    <inkml:brush xml:id="br0">
      <inkml:brushProperty name="width" value="0.03365" units="cm"/>
      <inkml:brushProperty name="height" value="0.03365" units="cm"/>
      <inkml:brushProperty name="color" value="#F2385B"/>
    </inkml:brush>
  </inkml:definitions>
  <inkml:trace contextRef="#ctx0" brushRef="#br0">71700 38700 653,'12'18'51,"0"-1"-6,-1-1-5,-1-3-6,0 1-3,1 0-4,1 1-2,0 0-4,1 1-1,2 1-3,0-1-2,0 0-2,1-1-5,0 0-9,0-1-9,1 0-8,-1-2-7,0 0-6,0-1-6,0-1-5,-1-1-2,-1-2 4,-2-1 3,-1-2 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2"/>
    </inkml:context>
    <inkml:brush xml:id="br0">
      <inkml:brushProperty name="width" value="0.02711" units="cm"/>
      <inkml:brushProperty name="height" value="0.02711" units="cm"/>
      <inkml:brushProperty name="color" value="#F2385B"/>
    </inkml:brush>
  </inkml:definitions>
  <inkml:trace contextRef="#ctx0" brushRef="#br0">88002 41188 811,'-6'26'-4,"2"1"8,1 1 7,3 1 9,-1-2 1,0-1-5,-1-3-5,-1-2-4,0-4-5,0-2-3,-1-4-4,1-3-4,0-1-1,1 2 2,1 2 0,1 1 1,-1-4-4,0-7-10,-1-8-9,-1-8-10,1-5-1,0-1 10,0 0 9,2-1 8,1 1 6,3 2 2,2 2 1,2 3 3,2 2 0,1 2 1,1 1 0,0 2 0,2 0 1,0 2 0,1 1 0,0 0-1,2 1 1,0 1 0,1 1 0,1 1 0,-1 0 0,-2 0 0,-3 0 0,-2 0 0,-2 0 0,-2 1 0,-1 1 0,-2 1 0,-2 0 0,-1 1 0,-2-1 0,-1 0 0,-2-1 0,0-4 0,-1-3 0,-1-3 0,-1-2 0,-1-1 0,-1 0 0,0-2 0,0 1 0,2 1 0,2 3 0,1 1 0,0 1 0,-1 3 0,0 3 0,-1 2 0,1 2 3,1 3 7,1 2 5,2 3 7,1 2 3,-1 1 0,-1 2-1,-1 2 1,-1 0-2,0-1-3,-1-1-2,-1 0-2,0-3-4,2-1-3,2-3-4,1-2-3,0-1-3,-3 3 1,-2 3 1,-3 2-1,0 0-1,-1-1-3,0-2-4,1-2-4,0-1-1,0-2-2,1-1 0,2-2-1,2-2-1,6-4 0,6-3 0,5-3 0,3-1 3,0 0 4,0 2 4,0 0 5,0 1 2,-1 1 0,-1 0 0,-1 2 1,0 0-2,0 1-3,0 0-3,0 2-4,-2 0-1,-1-2 1,-4 0 2,-1 0 0,-3-2 2,-1 1 2,-2 0 0,-1 0 2,-2 0 1,-2 1 0,-1 1 0,-2 0 1,0 2 0,-1 3 0,0 2-1,1 3 1,-2 2 5,1 2 8,-2 2 9,0 4 9,-1 1 4,0 1-1,0 3-1,0 1-1,1-1-3,1-1-6,3-4-6,0-1-6,3-5-10,2-7-16,3-6-15,2-6-16,2-5-3,1-1 9,3-2 9,1-1 9,0-1 6,1 1 4,0 1 3,-1 1 4,0 1 2,0 1 0,-1 3 1,-1 0 1,-2 5 1,1 5 2,-2 5 0,0 7 2,-2 2 4,1 0 7,-2 0 6,-1 0 7,1-1 3,0-1 2,1-2-1,1-1 2,1-2-1,1 1-2,3 0-1,1-1-3,1-1-4,0-3-6,2-3-8,1-4-5,0-3-13,2-6-17,2-4-16,2-5-16,-1-3-4,-2 1 11,-3-1 11,-2 0 12,-2 3 7,-2 3 5,-1 5 4,-2 3 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38"/>
    </inkml:context>
    <inkml:brush xml:id="br0">
      <inkml:brushProperty name="width" value="0.03307" units="cm"/>
      <inkml:brushProperty name="height" value="0.03307" units="cm"/>
      <inkml:brushProperty name="color" value="#F2385B"/>
    </inkml:brush>
  </inkml:definitions>
  <inkml:trace contextRef="#ctx0" brushRef="#br0">68750 69440 665,'13'-6'3,"1"1"6,1 1 7,1 0 6,2 0 4,6 0 3,4-1 3,5-1 2,4-1-1,3 1-3,4-1-6,3 1-4,-1 0-3,-2 0-4,-4 2-2,-3 0-3,-4 2-3,-5 0-2,-4 0-4,-6 2-2,-3 0-5,-1 0-6,-2 0-5,-1 0-7,-4 2-1,-3 6 4,-5 4 5,-3 5 3,-3 2 5,-2 0 3,-2 1 5,-1-1 3,-1 0 1,-1-1-1,-1-1-2,-1 0-3,-1-1-1,-1 2-3,-2 0-2,-2 1-2,0-2-3,1-4 0,0-3 0,1-5-2,1-4 0,1-5-1,1-5-1,1-5 0,1-2 1,5 2 1,4-1 2,4 2 2,2 0 0,-1 0 0,-2 0 0,1 1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9"/>
    </inkml:context>
    <inkml:brush xml:id="br0">
      <inkml:brushProperty name="width" value="0.03365" units="cm"/>
      <inkml:brushProperty name="height" value="0.03365" units="cm"/>
      <inkml:brushProperty name="color" value="#F2385B"/>
    </inkml:brush>
  </inkml:definitions>
  <inkml:trace contextRef="#ctx0" brushRef="#br0">69719 67350 653,'-7'25'3,"1"0"6,-1-2 7,1 1 5,0 2 4,-1 9 1,1 7 2,-1 9 2,0 5-1,-2 2-3,-1 3-3,-2 2-2,-2 0-3,-1-5-3,-2-4-3,-2-3-2,2-7-1,2-6 0,4-8-1,3-7 0,2-8-7,2-9-17,2-9-14,1-9-16,1-3-9,2 1-1,0 2-2,0 2-3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9"/>
    </inkml:context>
    <inkml:brush xml:id="br0">
      <inkml:brushProperty name="width" value="0.02204" units="cm"/>
      <inkml:brushProperty name="height" value="0.02204" units="cm"/>
      <inkml:brushProperty name="color" value="#F2385B"/>
    </inkml:brush>
  </inkml:definitions>
  <inkml:trace contextRef="#ctx0" brushRef="#br0">69426 67750 998,'-11'1'0,"3"3"0,3 2 1,3 2 0,3 2-3,1 0-5,2-1-6,2 1-5,0-1-2,-1-1 0,0 0 0,-1-1 1,-1-1 0,0 1 0,0-1 1,1 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9"/>
    </inkml:context>
    <inkml:brush xml:id="br0">
      <inkml:brushProperty name="width" value="0.03373" units="cm"/>
      <inkml:brushProperty name="height" value="0.03373" units="cm"/>
      <inkml:brushProperty name="color" value="#F2385B"/>
    </inkml:brush>
  </inkml:definitions>
  <inkml:trace contextRef="#ctx0" brushRef="#br0">70500 69300 652,'0'23'6,"2"-4"12,0-5 12,1-5 12,0-3 5,0 2 0,0 1-2,1 0-1,0 0-7,1-2-14,3-1-15,1-2-13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39"/>
    </inkml:context>
    <inkml:brush xml:id="br0">
      <inkml:brushProperty name="width" value="0.02843" units="cm"/>
      <inkml:brushProperty name="height" value="0.02843" units="cm"/>
      <inkml:brushProperty name="color" value="#F2385B"/>
    </inkml:brush>
  </inkml:definitions>
  <inkml:trace contextRef="#ctx0" brushRef="#br0">71979 68150 773,'-6'60'10,"0"-10"-9,2-10-9,0-10-9,2-6 1,0-4 11,0-5 11,2-3 11,-1 0 7,-1 4 3,-2 3 4,-2 5 3,0 0-3,1-5-6,0-3-8,2-4-7,-1-1-2,0 4 0,-2 2 1,1 4 0,-2 1-3,1-2-12,-1-1-9,1-2-11,0-4-5,0-5 1,2-6 0,0-6 1,2-2 2,0-1 5,0 1 4,2-1 4,0 0 1,0 0-5,0-2-4,0 0-5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40"/>
    </inkml:context>
    <inkml:brush xml:id="br0">
      <inkml:brushProperty name="width" value="0.02684" units="cm"/>
      <inkml:brushProperty name="height" value="0.02684" units="cm"/>
      <inkml:brushProperty name="color" value="#F2385B"/>
    </inkml:brush>
  </inkml:definitions>
  <inkml:trace contextRef="#ctx0" brushRef="#br0">72500 69300 819,'12'41'25,"-2"-6"1,-1-8 0,-1-8 0,-2-3-1,2 1-6,0-1-3,2 0-5,-1-1-5,1 0-5,0-1-6,-1 0-5,0-5-8,0-5-12,-1-8-13,-2-5-12,0-4-1,0 2 10,-2 0 11,0 1 11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0"/>
    </inkml:context>
    <inkml:brush xml:id="br0">
      <inkml:brushProperty name="width" value="0.03406" units="cm"/>
      <inkml:brushProperty name="height" value="0.03406" units="cm"/>
      <inkml:brushProperty name="color" value="#F2385B"/>
    </inkml:brush>
  </inkml:definitions>
  <inkml:trace contextRef="#ctx0" brushRef="#br0">73365 67700 645,'0'37'35,"0"-2"0,0-2-1,0-3-1,-1 2-2,0 5-2,-1 6-3,-1 6-2,-1 2-4,0-2-1,-1-2-2,-1 0-3,-1-5-1,1-4-3,-1-5-2,1-5-1,0-7-12,2-11-18,2-11-20,1-9-20,1-7-4,2 0 7,0-1 9,0-1 8,1 1 7,-1 2 6,-1 3 5,0 2 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0"/>
    </inkml:context>
    <inkml:brush xml:id="br0">
      <inkml:brushProperty name="width" value="0.03603" units="cm"/>
      <inkml:brushProperty name="height" value="0.03603" units="cm"/>
      <inkml:brushProperty name="color" value="#F2385B"/>
    </inkml:brush>
  </inkml:definitions>
  <inkml:trace contextRef="#ctx0" brushRef="#br0">73650 68850 610,'12'2'31,"0"2"-1,-1 4 1,-1 4 0,0 2 0,1 2 1,1 3 1,0 3 1,1 1-2,-2 2-5,0 1-3,-1 2-5,0 1-4,0-3-4,-1-1-5,1-2-4,0-2-7,-1-3-12,1-4-11,0-2-11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0"/>
    </inkml:context>
    <inkml:brush xml:id="br0">
      <inkml:brushProperty name="width" value="0.04046" units="cm"/>
      <inkml:brushProperty name="height" value="0.04046" units="cm"/>
      <inkml:brushProperty name="color" value="#F2385B"/>
    </inkml:brush>
  </inkml:definitions>
  <inkml:trace contextRef="#ctx0" brushRef="#br0">75434 67100 543,'12'34'50,"-2"3"-5,-1 3-5,-1 4-6,-2 3-2,-1 5-3,-1 5-1,0 5-3,-2 1-1,-3-3 0,-1-4-1,-4-3 0,0-5-2,0-8-2,-1-6-3,1-8-1,0-8-7,0-9-10,2-8-11,0-9-10,1-8-8,-2-4-3,0-5-5,-1-5-4,0-4-2,-1-2 3,1-5 1,-1-2 3,0-2 2,0 0 6,-2 0 5,0 0 5,0 3 5,0 8 2,2 7 4,0 7 4,0 8 4,-1 7 7,0 7 6,-1 7 6,-1 7 5,0 7 2,0 5 3,1 8 1,0 2 2,2-1-2,1 0-1,2-1-1,1-2-3,0-2-6,-1-3-6,1-2-6,2-6-11,4-10-17,4-9-16,4-10-16,0-5-4,0 2 8,-2 0 7,-2 1 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1"/>
    </inkml:context>
    <inkml:brush xml:id="br0">
      <inkml:brushProperty name="width" value="0.03488" units="cm"/>
      <inkml:brushProperty name="height" value="0.03488" units="cm"/>
      <inkml:brushProperty name="color" value="#F2385B"/>
    </inkml:brush>
  </inkml:definitions>
  <inkml:trace contextRef="#ctx0" brushRef="#br0">76750 67900 630,'18'24'3,"-1"-1"3,-1-4 6,-2-1 4,-2-1 8,1 3 10,0 2 11,0 2 11,0 2 0,-2 0-11,0 0-11,-1-1-10,-1-1-11,0-2-11,-1-5-13,-1-2-10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3"/>
    </inkml:context>
    <inkml:brush xml:id="br0">
      <inkml:brushProperty name="width" value="0.03102" units="cm"/>
      <inkml:brushProperty name="height" value="0.03102" units="cm"/>
      <inkml:brushProperty name="color" value="#F2385B"/>
    </inkml:brush>
  </inkml:definitions>
  <inkml:trace contextRef="#ctx0" brushRef="#br0">87357 41700 709,'12'0'-61,"-3"2"15,-2 0 16,-3 0 16,-1 2 7,1 0 3,-1 2 0,0 0 2,0 0 1,-1 1 0,-1-1 0,0 0 1,-1 1-1,0-1 1,0 1 0,0-1 0,0 1 0,0 1 0,0 0 0,0 1 0,-1 0 0,0 0 0,-1-1 0,-1-1 0,0-1 0,0 0 0,-1 1 0,1-1 0,1 1 0,-1 1 0,2 0 0,1 1 0,0 1 0,1 0 2,2-1 1,-1 1 2,1 0 0,-1-1 1,-1 1 1,0 0 0,-1-1 1,0 1-1,0-1 0,0 1 0,0 0-1,0-1 1,0 1-1,0 0 0,-1-1-1,0-1 0,-1 0-3,-1-1 0,-1-2-2,-1-1-2,-3-1-1,0-2-2,-2-2 1,2 0 1,0-1 4,1-1 1,3 0 4,2 0 2,4 0 4,2 0 3,4 0 3,4 2 4,2 2 4,4 2 4,2 0 2,3 2 1,3 0 1,1 1 0,3 1-2,0 0-6,1 2-6,1 0-5,-1 0-7,-3-1-5,-2 0-7,-2-1-5,-2-1-6,-2-1-4,-2 0-3,-1-2-5,-1 1-6,1-1-8,-2 0-8,2 0-9,-3 0 2,-1-1 13,-3-1 12,-2 0 12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41"/>
    </inkml:context>
    <inkml:brush xml:id="br0">
      <inkml:brushProperty name="width" value="0.03518" units="cm"/>
      <inkml:brushProperty name="height" value="0.03518" units="cm"/>
      <inkml:brushProperty name="color" value="#F2385B"/>
    </inkml:brush>
  </inkml:definitions>
  <inkml:trace contextRef="#ctx0" brushRef="#br0">78340 67900 625,'-18'0'4,"3"0"8,4 0 9,3 0 7,4 0 4,5 2-1,4 0-2,6 0-1,5 2-1,7-1-2,5 0 0,8 0-2,2 0-2,1 1-1,0-1-3,-1 0-3,-1 0-3,-3-1-5,-4-1-5,-2 0-6,-4-2-7,0 0-10,-3-1-11,0-1-10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1"/>
    </inkml:context>
    <inkml:brush xml:id="br0">
      <inkml:brushProperty name="width" value="0.03283" units="cm"/>
      <inkml:brushProperty name="height" value="0.03283" units="cm"/>
      <inkml:brushProperty name="color" value="#F2385B"/>
    </inkml:brush>
  </inkml:definitions>
  <inkml:trace contextRef="#ctx0" brushRef="#br0">79458 67286 670,'-14'-5'4,"13"5"7,12 4 9,12 3 7,5 3 4,-1 1-3,-2 1-3,-2 0-2,-1 0-2,-2-1-2,-2-2-3,-1-2-2,-1 1-2,-1 2 0,-1 2 0,-1 3-1,-2 1-1,-4-1-1,-4-1-2,-4-1-2,-5 2-1,-3 2 0,-4 4-2,-4 3 0,-4 2-1,-2 0-4,-2 0-2,-3-1-2,0-1-5,3-4-8,2-5-8,2-3-7,4-4-6,2-3-6,4-3-6,3-4-5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1"/>
    </inkml:context>
    <inkml:brush xml:id="br0">
      <inkml:brushProperty name="width" value="0.02683" units="cm"/>
      <inkml:brushProperty name="height" value="0.02683" units="cm"/>
      <inkml:brushProperty name="color" value="#F2385B"/>
    </inkml:brush>
  </inkml:definitions>
  <inkml:trace contextRef="#ctx0" brushRef="#br0">81028 67721 820,'-8'-7'2,"11"2"5,10 1 4,11 0 5,6 1 2,4 0 1,3-1 0,3 1 0,1 0 0,-3 1-4,-2 1-3,-3 1-2,-2 0-3,-4 0-3,-3 0-2,-3 0-4,-3-1-9,-4 0-19,-2-1-17,-4-1-19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2"/>
    </inkml:context>
    <inkml:brush xml:id="br0">
      <inkml:brushProperty name="width" value="0.03817" units="cm"/>
      <inkml:brushProperty name="height" value="0.03817" units="cm"/>
      <inkml:brushProperty name="color" value="#F2385B"/>
    </inkml:brush>
  </inkml:definitions>
  <inkml:trace contextRef="#ctx0" brushRef="#br0">81944 66850 576,'-12'13'1,"1"0"3,2 0 2,2 0 3,1 1 5,1 5 6,0 4 8,2 4 6,-1 3 2,1 3-2,0 2-2,0 3-3,-1 1-2,-2 3-3,-1 3-1,-2 2-2,-1 0-2,1-5-2,-1-4-3,0-4-2,0-3-3,1-4-2,-1-3-4,0-3-2,2-5-10,2-8-14,2-6-16,3-8-14,1-5-4,0-1 5,0-2 6,0-1 6,1 0 3,1 1 1,2 2 1,2 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2"/>
    </inkml:context>
    <inkml:brush xml:id="br0">
      <inkml:brushProperty name="width" value="0.0407" units="cm"/>
      <inkml:brushProperty name="height" value="0.0407" units="cm"/>
      <inkml:brushProperty name="color" value="#F2385B"/>
    </inkml:brush>
  </inkml:definitions>
  <inkml:trace contextRef="#ctx0" brushRef="#br0">82350 67950 540,'19'48'45,"1"-6"0,-1-7-1,0-5 0,1-5-2,0 1-5,2 0-4,0 0-5,-1-2-3,-2 0-1,-2-3-1,-3 0-1,-2-2-4,0-1-4,-2-1-4,1 0-4,-1-4-19,1-2-29,0-5-32,2-4-30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42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83950 66765 1000,'47'-12'-39,"-9"3"2,-8 2 2,-10 2 1,-5 2 7,-3 0 11,-2 0 11,-2-1 11,2 1 5,6 0 1,6 0-1,7-1 1,2 2-3,-4 0-6,-3 0-5,-3 2-5,-3 0-4,-4 0-2,-2 0-1,-4 0-2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3"/>
    </inkml:context>
    <inkml:brush xml:id="br0">
      <inkml:brushProperty name="width" value="0.0346" units="cm"/>
      <inkml:brushProperty name="height" value="0.0346" units="cm"/>
      <inkml:brushProperty name="color" value="#F2385B"/>
    </inkml:brush>
  </inkml:definitions>
  <inkml:trace contextRef="#ctx0" brushRef="#br0">84793 66350 635,'-11'23'2,"3"-4"2,3-6 3,3-4 3,2 1 4,0 8 2,0 6 5,0 8 2,0 5 2,0 3-3,0 4-2,0 2-2,0 3-2,0-1-1,0 0 0,0 1-1,-1-3-1,-1-4 0,-2-4 1,-2-3-1,-1-7-1,0-5 0,-2-7 0,0-6-2,-1-5 0,1-1-3,-1-1-3,1-2-2,-2-3-4,1-4-7,-2-5-8,0-2-6,0-4-3,2 0 2,4-1 2,1-1 2,3-3 0,0-5-5,0-4-4,2-5-4,1-1 0,1 3 4,2 3 3,2 4 4,2 2 3,5 2 2,3 1 3,5 2 1,2 1 2,2-1-1,1 1 0,3 0-1,-1-1 2,0-1 1,-1 0 3,-1-1 2,-2 1 1,-5 5 0,-3 3 2,-4 5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3"/>
    </inkml:context>
    <inkml:brush xml:id="br0">
      <inkml:brushProperty name="width" value="0.04101" units="cm"/>
      <inkml:brushProperty name="height" value="0.04101" units="cm"/>
      <inkml:brushProperty name="color" value="#F2385B"/>
    </inkml:brush>
  </inkml:definitions>
  <inkml:trace contextRef="#ctx0" brushRef="#br0">86600 66100 536,'6'14'4,"-1"1"6,-1 2 9,0 1 6,-1 6 6,-1 7 2,-1 8 3,0 9 2,-1 4 1,0 1-4,0 0-3,0 1-4,-1 1-2,0 0-2,-1-1-2,-1 1-2,0-2-4,0-6-3,0-4-5,-1-5-4,2-10-16,0-11-32,0-14-30,2-13-30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3"/>
    </inkml:context>
    <inkml:brush xml:id="br0">
      <inkml:brushProperty name="width" value="0.02772" units="cm"/>
      <inkml:brushProperty name="height" value="0.02772" units="cm"/>
      <inkml:brushProperty name="color" value="#F2385B"/>
    </inkml:brush>
  </inkml:definitions>
  <inkml:trace contextRef="#ctx0" brushRef="#br0">85890 67176 793,'30'-6'78,"-4"3"-21,-4 3-21,-4 2-21,-2 1-12,-3-1-4,-1-1-5,-1 0-4,-2-1-5,-1 3-6,0 1-7,-1 1-5,-3 2-1,-3 1 6,-5 0 6,-3 2 5,-4-1 5,1-1 2,-2 0 3,0-1 2,-2 0 4,-2 0 3,-1 2 4,-1 0 5,0 0 2,1 0 3,1-2 2,3 0 3,2-1 1,7-2-1,5-2 1,6-1-1,3-1-3,1 0-7,1 0-7,0 0-7,0 0-6,-1 0-3,-2 0-4,-2 0-3,-1 1 0,-1 1 3,-1 2 4,0 2 4,-1 1 3,-1 0 1,-1 2 2,0 0 2,-3 1 3,-3 1 4,-3 1 5,-3 0 4,-2 2 2,-2 0 2,0 1 2,0 0 0,-1 1 0,1-3-5,1-1-3,1-1-4,2-2-6,6-2-12,4-1-11,5-2-11,4-3-4,3-4 3,4-4 3,3-4 2,0-1 3,1 0 2,-2 1 0,0 1 2,-3 0 1,-1 1-2,-3-1 1,-2 1-2,-2-1 3,-1 2 3,-1 0 5,0 1 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3"/>
    </inkml:context>
    <inkml:brush xml:id="br0">
      <inkml:brushProperty name="width" value="0.04703" units="cm"/>
      <inkml:brushProperty name="height" value="0.04703" units="cm"/>
      <inkml:brushProperty name="color" value="#F2385B"/>
    </inkml:brush>
  </inkml:definitions>
  <inkml:trace contextRef="#ctx0" brushRef="#br0">87163 66150 467,'0'45'81,"0"-2"-18,0 0-17,0 0-17,0-5-10,0-5-1,0-8-3,0-5-1,0 6 0,1 19 2,1 19 4,1 20 1,0 8 3,-3-1-1,0-2 0,-3-1 0,0-1-1,0 0-4,0 0-2,-1 0-3,2-4-4,0-8-4,0-9-4,2-7-6,1-10-6,1-11-8,2-11-10,2-12-7,-1-10-9,-1-10-7,-1-10-6,-2-9-8,-1-3 3,0 5 11,0 2 10,0 6 12,-1 1 6,0 0 2,-1 0 1,-1 0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3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90100 41945 1000,'24'-6'-6,"-1"2"-9,-4 1-11,-1 3-10,-3 0-2,-2 0 6,-1 0 7,-1 0 7,-2-1 4,-2 0 3,-1-1 3,-2-1 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44"/>
    </inkml:context>
    <inkml:brush xml:id="br0">
      <inkml:brushProperty name="width" value="0.02792" units="cm"/>
      <inkml:brushProperty name="height" value="0.02792" units="cm"/>
      <inkml:brushProperty name="color" value="#F2385B"/>
    </inkml:brush>
  </inkml:definitions>
  <inkml:trace contextRef="#ctx0" brushRef="#br0">87450 66850 788,'13'0'74,"0"0"-16,0 0-16,0 0-16,0 1-14,1 3-14,1 2-13,0 2-13,1 2-8,-3 1 1,-1 1-1,-1 0 0,-2 0 1,-2-1 2,-1-3 1,-2 0 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44"/>
    </inkml:context>
    <inkml:brush xml:id="br0">
      <inkml:brushProperty name="width" value="0.02287" units="cm"/>
      <inkml:brushProperty name="height" value="0.02287" units="cm"/>
      <inkml:brushProperty name="color" value="#F2385B"/>
    </inkml:brush>
  </inkml:definitions>
  <inkml:trace contextRef="#ctx0" brushRef="#br0">87800 67400 961,'18'6'27,"-2"1"-16,-3-1-14,-2 1-16,-1-1-8,1-1 0,1-1-2,0 0 0,0 0 0,-3 0 5,-2 2 3,-2 0 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4"/>
    </inkml:context>
    <inkml:brush xml:id="br0">
      <inkml:brushProperty name="width" value="0.02891" units="cm"/>
      <inkml:brushProperty name="height" value="0.02891" units="cm"/>
      <inkml:brushProperty name="color" value="#F2385B"/>
    </inkml:brush>
  </inkml:definitions>
  <inkml:trace contextRef="#ctx0" brushRef="#br0">87300 68300 761,'37'5'100,"-3"-1"-27,-4-1-27,-2-2-28,-3-1-17,1 0-6,0 0-8,0 0-8,-3 0-5,-3 0-5,-4 0-5,-4 0-5,-3 0-1,-1 0 3,0 0 2,-1 0 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4"/>
    </inkml:context>
    <inkml:brush xml:id="br0">
      <inkml:brushProperty name="width" value="0.02439" units="cm"/>
      <inkml:brushProperty name="height" value="0.02439" units="cm"/>
      <inkml:brushProperty name="color" value="#F2385B"/>
    </inkml:brush>
  </inkml:definitions>
  <inkml:trace contextRef="#ctx0" brushRef="#br0">89470 65300 901,'1'12'-25,"1"-3"-1,2-2 1,2-3 0,2 0 6,5 2 12,3 1 13,5 2 12,0 0 3,-2-2-8,-2-1-8,-3-2-7,-3-1-6,-3 2-2,-3 0-3,-4 1-2,-3 0-2,-4-1 2,-4-1-1,-4 0 1,-4 0 2,-4 2 3,-4 1 3,-4 2 3,-4 0 1,0-2 1,-2-1 0,-2-2 2,2-1-1,6 0 1,5 0-1,7 1 1,3-2 3,4-1 5,3-2 5,3-1 6,3-1 1,2 1-1,3 0-3,2 2-2,6-1 1,9-3 3,8-2 4,10-2 2,4-1 1,1 0-2,1 1-3,1 2-1,-2-1-4,-3 1-4,-3-1-3,-3 1-4,-4 0-4,-4 2-4,-3 2-6,-5 1-5,-5 2-4,-5 3-4,-6 2-4,-6 2-4,-3 2-1,-1 0 2,0-1 2,-1 1 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5:45"/>
    </inkml:context>
    <inkml:brush xml:id="br0">
      <inkml:brushProperty name="width" value="0.03539" units="cm"/>
      <inkml:brushProperty name="height" value="0.03539" units="cm"/>
      <inkml:brushProperty name="color" value="#F2385B"/>
    </inkml:brush>
  </inkml:definitions>
  <inkml:trace contextRef="#ctx0" brushRef="#br0">89415 65900 621,'-30'20'2,"5"2"5,5 1 5,5 2 4,3 3 5,1 7 1,2 5 3,2 5 2,1 5 1,2 1-1,2 4-1,1 2 0,1 1-2,-2 0-1,0 0-3,0 0-2,-2-2-2,-2 0-2,-1-2-2,-2-2-3,0-3-5,2-7-11,1-7-10,2-6-10,2-8-10,1-10-8,2-9-10,1-10-9,2-5 0,0 2 11,1 0 9,2 1 11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15:45"/>
    </inkml:context>
    <inkml:brush xml:id="br0">
      <inkml:brushProperty name="width" value="0.03789" units="cm"/>
      <inkml:brushProperty name="height" value="0.03789" units="cm"/>
      <inkml:brushProperty name="color" value="#F2385B"/>
    </inkml:brush>
  </inkml:definitions>
  <inkml:trace contextRef="#ctx0" brushRef="#br0">89914 66552 580,'25'-23'-2,"-3"7"-2,-2 6-4,-3 7-3,0 4 3,1 3 9,2 2 11,2 2 8,0 1 4,-3-2-5,-3-1-3,-2-2-4,-2-1-4,-1-1-2,-3-1-4,0 0-3,-1-1-2,0 0 1,2 0-1,0 0 0,1-1-3,-1 0-5,1-1-4,0-1-6,-4 1-2,-8 2 1,-6 3 2,-8 3 1,-4 1 3,-2 3 3,-1 3 5,-2 2 3,0 1 4,0 0 3,2 0 2,0 0 3,0-1 2,2-1 2,0-2 2,2-2 2,1-1 1,4-3 0,2-3-1,4-1 0,5-3-1,5 0-3,5-1-1,7-1-2,2-1-1,0 0-1,0-1 1,0-1 0,1 0-1,3-1-4,2 1-4,3-1-3,-1 1-1,-3 1-1,-4 1 0,-2 0-1,-3 1 0,-1 1-1,-3 1-2,0 0 0,-4 2 0,-4 2 2,-3 1 0,-5 1 2,-3 2 1,-2 1 2,-3 0 2,-2 2 1,-2 0 3,-3 2 4,-3 2 2,-1 1 4,-2 0 0,3 0-2,1 0-2,2-2-2,2-1-1,5-2-1,3-1 1,5-1-1,4-3-1,8-1 1,5-2 0,8-1 0,3-2 0,5-2 0,2-4-1,4-1 0,0-2-1,0 1-1,-1-1-1,0 1-1,-2-1-2,-1 2-2,-3 0-2,0 1-3,-3 1-1,-3 1-3,-4 1-2,-3 0-1,-3 2-2,-3 4 0,-3 3-1,-4 3-1,-2 1 1,0-2 5,-1-1 5,-1-2 3,-1-2 3,-1 0 1,0 0 1,-1-2 1,-1 0 1,2 2 2,0 0 2,1 1 2,1 0 2,0 2 1,-1 0 2,1 1 2,0 2 2,2 5 3,2 3 2,1 5 4,1 3 2,0 6 1,0 5 2,0 5 2,0 2 0,1 2 1,1 2 0,1 2 0,0-1-1,-3 0-1,0 0-2,-3-2 0,-2-1-4,-4-4-5,-5-3-6,-3-3-4,-3-4-4,-3-6-5,-3-3-2,-1-6-4,-2-5-8,0-4-10,0-5-11,0-5-11,2-4-7,4 0-4,4-3-4,4-1-3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6"/>
    </inkml:context>
    <inkml:brush xml:id="br0">
      <inkml:brushProperty name="width" value="0.02568" units="cm"/>
      <inkml:brushProperty name="height" value="0.02568" units="cm"/>
      <inkml:brushProperty name="color" value="#F2385B"/>
    </inkml:brush>
  </inkml:definitions>
  <inkml:trace contextRef="#ctx0" brushRef="#br0">24700 52850 856,'12'23'9,"-2"-4"18,-1-5 18,-1-5 17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20:16"/>
    </inkml:context>
    <inkml:brush xml:id="br0">
      <inkml:brushProperty name="width" value="0.03245" units="cm"/>
      <inkml:brushProperty name="height" value="0.03245" units="cm"/>
      <inkml:brushProperty name="color" value="#F2385B"/>
    </inkml:brush>
  </inkml:definitions>
  <inkml:trace contextRef="#ctx0" brushRef="#br0">24953 52550 677,'6'13'119,"-4"1"-29,-1 1-29,-3 1-29,-2-1-18,-2 0-7,-1-1-8,-2 0-8,-1-1-8,-1-1-9,-1 1-11,0 0-9,0-1-5,1-1 0,2-3 1,2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6"/>
    </inkml:context>
    <inkml:brush xml:id="br0">
      <inkml:brushProperty name="width" value="0.04737" units="cm"/>
      <inkml:brushProperty name="height" value="0.04737" units="cm"/>
      <inkml:brushProperty name="color" value="#F2385B"/>
    </inkml:brush>
  </inkml:definitions>
  <inkml:trace contextRef="#ctx0" brushRef="#br0">24350 53313 464,'12'5'42,"0"-1"1,-1-1 0,-1-2 2,0-2 0,3 0-3,0-1-3,3-1-1,0 0-3,0 0-4,0 0-3,0-1-3,0 2-3,0 0-3,0 0-2,1 2-2,-2 0-8,0 0-14,-1 0-13,0 0-14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6"/>
    </inkml:context>
    <inkml:brush xml:id="br0">
      <inkml:brushProperty name="width" value="0.03997" units="cm"/>
      <inkml:brushProperty name="height" value="0.03997" units="cm"/>
      <inkml:brushProperty name="color" value="#F2385B"/>
    </inkml:brush>
  </inkml:definitions>
  <inkml:trace contextRef="#ctx0" brushRef="#br0">24000 54007 550,'25'12'49,"0"-3"-1,-2-2-2,1-2-1,-4-3-4,-2-1-7,-3-2-8,-4-1-7,1-2-3,5-1-1,4 0-1,6-1 1,1 0-2,-1-1-2,-2 1-3,-2-1-3,-1 2 0,-2 1 1,-2 1 1,-1 2 1,-2 1-1,-1-1-2,-2-1-1,-1-1-2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3"/>
    </inkml:context>
    <inkml:brush xml:id="br0">
      <inkml:brushProperty name="width" value="0.02649" units="cm"/>
      <inkml:brushProperty name="height" value="0.02649" units="cm"/>
      <inkml:brushProperty name="color" value="#F2385B"/>
    </inkml:brush>
  </inkml:definitions>
  <inkml:trace contextRef="#ctx0" brushRef="#br0">90041 41600 830,'-5'25'-5,"1"-2"-10,1-1-10,3-2-10,0 1 4,0 3 19,0 4 20,0 2 19,0 2 7,0-1-2,0-1-3,0 0-3,0-4-3,0-4-4,0-5-3,0-5-3,0-1-2,0 4 1,0 2 0,0 5 2,-1-1-3,0-2-6,-1-3-5,-1-2-8,-1-3-3,0-4-3,-1-4-3,-1-4-2,-1-5-3,1-3-5,0-4-3,-1-4-5,0-3 0,0 1 4,-2 0 3,0-1 4,0 1 3,0 1 5,2 1 4,0 0 6,1 2 3,2 0 5,2 1 4,1 0 5,1 3 3,2 1 3,0 4 2,0 1 4,3 2 0,3 0-2,3-1-1,4 1-3,1 0-3,0 1-9,0 1-6,0 1-9,0 0-5,-1 0-4,-1 0-5,-1 0-3,-1-1 0,-1-1 5,-3-3 5,0 0 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7"/>
    </inkml:context>
    <inkml:brush xml:id="br0">
      <inkml:brushProperty name="width" value="0.0389" units="cm"/>
      <inkml:brushProperty name="height" value="0.0389" units="cm"/>
      <inkml:brushProperty name="color" value="#F2385B"/>
    </inkml:brush>
  </inkml:definitions>
  <inkml:trace contextRef="#ctx0" brushRef="#br0">24995 53150 565,'0'18'7,"0"-1"13,0-1 15,0-3 13,0 1 4,1 3-3,1 2-5,1 2-4,0 1-5,1 0-5,-1-2-6,0 0-6,0 1-4,-1 3-4,-1 3-4,0 4-4,-1 0-2,0-4 0,0-3-2,0-3 0,-1-3-3,-2-2-6,-1-3-4,-1-2-6,-2-4-5,2-4-7,1-6-6,0-4-7,1-3-3,0 1-2,-1-1-2,1 1-1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7"/>
    </inkml:context>
    <inkml:brush xml:id="br0">
      <inkml:brushProperty name="width" value="0.03846" units="cm"/>
      <inkml:brushProperty name="height" value="0.03846" units="cm"/>
      <inkml:brushProperty name="color" value="#F2385B"/>
    </inkml:brush>
  </inkml:definitions>
  <inkml:trace contextRef="#ctx0" brushRef="#br0">25300 53850 572,'24'24'7,"-5"-3"15,-3-3 14,-4-4 15,-3-1 4,0-2-6,-2 0-7,0 0-6,1-1-6,0 4-4,3 1-5,1 4-3,0-1-5,-2-3-2,-1-1-4,-1-3-3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7"/>
    </inkml:context>
    <inkml:brush xml:id="br0">
      <inkml:brushProperty name="width" value="0.03716" units="cm"/>
      <inkml:brushProperty name="height" value="0.03716" units="cm"/>
      <inkml:brushProperty name="color" value="#F2385B"/>
    </inkml:brush>
  </inkml:definitions>
  <inkml:trace contextRef="#ctx0" brushRef="#br0">26450 52450 592,'12'20'136,"-3"2"-32,-2 1-32,-3 2-32,-1 1-19,-1 1-5,-1 1-5,0 1-4,-1-2-7,0-3-6,0-3-6,0-3-8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7"/>
    </inkml:context>
    <inkml:brush xml:id="br0">
      <inkml:brushProperty name="width" value="0.03416" units="cm"/>
      <inkml:brushProperty name="height" value="0.03416" units="cm"/>
      <inkml:brushProperty name="color" value="#F2385B"/>
    </inkml:brush>
  </inkml:definitions>
  <inkml:trace contextRef="#ctx0" brushRef="#br0">26650 52650 644,'24'5'39,"-5"0"3,-3-3 1,-4-1 3,-2-1-3,1 0-6,0 0-6,2 0-6,-1 0-6,0 0-4,-1 0-5,-1 0-4,0 1-17,-1 1-25,1 2-28,0 2-26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7"/>
    </inkml:context>
    <inkml:brush xml:id="br0">
      <inkml:brushProperty name="width" value="0.03542" units="cm"/>
      <inkml:brushProperty name="height" value="0.03542" units="cm"/>
      <inkml:brushProperty name="color" value="#F2385B"/>
    </inkml:brush>
  </inkml:definitions>
  <inkml:trace contextRef="#ctx0" brushRef="#br0">26500 53200 621,'1'12'62,"3"-3"-7,2-2-5,2-3-7,3-1-6,1-1-4,1-1-5,3 0-4,-1-2-5,0 0-5,-1-1-5,0-1-4,-1-1-9,1 0-11,1-1-11,1-1-12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8"/>
    </inkml:context>
    <inkml:brush xml:id="br0">
      <inkml:brushProperty name="width" value="0.03444" units="cm"/>
      <inkml:brushProperty name="height" value="0.03444" units="cm"/>
      <inkml:brushProperty name="color" value="#F2385B"/>
    </inkml:brush>
  </inkml:definitions>
  <inkml:trace contextRef="#ctx0" brushRef="#br0">26400 53652 638,'1'12'5,"1"-3"11,2-2 9,2-3 11,1-1 4,0-1-2,2-1-1,0 0-1,3-2-3,3-2-2,5-1-5,4-1-2,0-3-9,0-1-16,-2-1-14,-2-2-15,-2 0-6,-2 1 1,-3 2 2,-2 2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8"/>
    </inkml:context>
    <inkml:brush xml:id="br0">
      <inkml:brushProperty name="width" value="0.04032" units="cm"/>
      <inkml:brushProperty name="height" value="0.04032" units="cm"/>
      <inkml:brushProperty name="color" value="#F2385B"/>
    </inkml:brush>
  </inkml:definitions>
  <inkml:trace contextRef="#ctx0" brushRef="#br0">27013 53200 545,'-6'12'42,"2"-2"-8,2-1-6,1-1-7,1 0-6,2 6-2,0 5-4,0 4-4,2 4 2,-1 2 3,0 3 5,0 2 5,0 2 3,-1-1 3,-1 0 3,0 1 3,-1-3 0,1-5-3,1-5-4,1-4-2,1-7-9,2-8-12,1-8-11,2-8-12,0-6-7,-2-3-1,-1-3 0,-2-3-1,-1 0-7,0 4-10,0 4-12,1 4-11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9"/>
    </inkml:context>
    <inkml:brush xml:id="br0">
      <inkml:brushProperty name="width" value="0.03473" units="cm"/>
      <inkml:brushProperty name="height" value="0.03473" units="cm"/>
      <inkml:brushProperty name="color" value="#F2385B"/>
    </inkml:brush>
  </inkml:definitions>
  <inkml:trace contextRef="#ctx0" brushRef="#br0">27452 52600 633,'18'5'111,"-1"0"-31,-2-3-31,-1-1-32,-2-1-16,0 0 0,-1 0-1,-1 0-1,-1 1-2,0 3-6,-2 2-6,0 2-4,-2 3-2,-5 1 6,-4 1 5,-3 3 4,-4 1 4,-1 1 3,-1 2 3,-3 2 2,0 1 3,-2-1 2,0 1 2,-1-1 2,1 0 1,2-3 2,3-3 2,2-2 1,5-4 0,6-7-4,6-6-4,7-7-2,3-3-4,1-1-3,-1-1-2,0-1-4,0 1-3,2 0-5,0 0-4,1 2-5,0 1-3,-1 0-2,-1 1-2,0 1-2,-3 1 1,-1 2 5,-3 1 6,-2 2 5,-3 3 4,-1 4 5,-1 4 5,-2 4 4,-2 2 2,0 1 1,-1 1 0,-1 1 1,-1 1 1,-3 1 0,-2 2 2,-3 2 0,-1 1 0,-2-1 0,0 1 0,0-1-1,-1 0-2,1-2-2,1-1-3,1-2-3,1-3-4,1-1-5,3-3-6,0-2-5,2-4-4,1-5-3,1-5-4,0-4-3,1-3 0,1 2 3,1 0 3,0 1 3,1 0 0,0 1-5,0-1-4,0 0-4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9"/>
    </inkml:context>
    <inkml:brush xml:id="br0">
      <inkml:brushProperty name="width" value="0.04462" units="cm"/>
      <inkml:brushProperty name="height" value="0.04462" units="cm"/>
      <inkml:brushProperty name="color" value="#F2385B"/>
    </inkml:brush>
  </inkml:definitions>
  <inkml:trace contextRef="#ctx0" brushRef="#br0">27700 53400 493,'12'30'15,"-2"-5"1,-1-5 2,-1-5 1,-1-2 3,3 1 5,3 1 6,2 1 4,-1-1 0,-1-3-6,-3-2-5,-2-2-6,0 0-2,3 2 0,4 2 0,2 3 0,2 0 0,-2-1-1,-2-2 0,-1-1-2,-1-2 0,0-1-2,-1 0-1,1-1 0,1 0-4,3 0-3,2 2-4,2 0-3,0-2-10,-2-4-14,-2-6-16,-3-4-14,-2-3-8,-1 1-3,-3-1-2,0 1-2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9"/>
    </inkml:context>
    <inkml:brush xml:id="br0">
      <inkml:brushProperty name="width" value="0.03272" units="cm"/>
      <inkml:brushProperty name="height" value="0.03272" units="cm"/>
      <inkml:brushProperty name="color" value="#F2385B"/>
    </inkml:brush>
  </inkml:definitions>
  <inkml:trace contextRef="#ctx0" brushRef="#br0">28600 52200 672,'18'5'62,"-2"0"-3,-3-3-3,-2-1-3,-1-1-8,2 0-13,2 0-15,1 0-13,1 0-10,-3 0-4,-1 0-5,-1 0-3,-2 0-1,1 1 4,0 1 4,-1 1 4,0 2 4,-3 1 3,-3 4 2,-1 1 3,-3 2-1,0 0-5,-1 0-4,-1 0-4,0-1-3,0 0-1,0-1 0,-1-1-1,1-1-3,0 1-4,0 0-5,0 0-5,-1-1-3,1-1 0,0 0 1,0-1-1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4"/>
    </inkml:context>
    <inkml:brush xml:id="br0">
      <inkml:brushProperty name="width" value="0.03302" units="cm"/>
      <inkml:brushProperty name="height" value="0.03302" units="cm"/>
      <inkml:brushProperty name="color" value="#F2385B"/>
    </inkml:brush>
  </inkml:definitions>
  <inkml:trace contextRef="#ctx0" brushRef="#br0">90645 40950 666,'6'12'-2,"1"-3"-2,-1-2-4,1-3-3,-1 0-1,2 0 1,1 1 1,0 2 1,0-2 0,-1 1-2,0-2-1,-1 0-3,-1-1 2,-1 0 2,-1 0 3,0 1 3,-2 0 3,-4 1 4,-3 2 3,-3 2 4,-2 1 0,-1 0-3,0-1-3,-2 1-4,0-1 0,1 0 2,-1-2 3,0 0 1,1-1 2,1-1 2,2 0 0,2-1 2,3-2 1,6 0 3,6 0 0,6-2 3,1 0-2,0-2-6,-1 0-5,-1 0-6,1-1-5,0 1-6,1 0-4,0 2-6,1 0-1,-3 0 3,-1 0 2,-1 0 3,-2 0 3,-2 2 3,-1 0 3,-2 1 2,-3 0 2,-4 0 1,-4 0 1,-4 1 0,-2-1 1,-1 2 2,-1 0 3,-1 1 1,1 0 2,0 1 2,1-1 0,0 1 2,2-1 1,0-1-1,1-1 0,1 0 0,3-2-1,3 1-2,4-2-1,5-1-2,2 0-1,2 0-3,2 0-2,1 0-1,0 0-4,1 0-4,0 0-5,0 0-3,0 0-2,0 0 1,0 0 0,0 0 0,-2 1 3,0 0 1,-2 1 4,-2 1 1,-1 0 2,-2 2 2,-2 0 1,-1 1 1,-2 1 1,-3 1 1,-2 0 1,-2 1 1,-3 1 2,-2 1 3,-3 1 4,-2 0 2,-2 2 2,-2 0 0,-2 1-1,0 0 1,-2 1-1,2 1 1,0-1-1,1 0 1,2-2-1,4-1 0,2-3-1,4-2 0,3-3-1,6-2-2,4-3-2,6-2-2,3-2-1,2-2 0,2-1-1,4-1 0,-2-1 0,-2 1-1,-4 3 1,-3 1-2,1 0 1,5-2 0,4-1 1,6-2-1,1 0 1,1 0-1,0 1-2,0 2 0,-2 0-1,0 2-3,-3 2 0,0 1-3,-2 1-1,-1 0-2,-1 0-1,0 0-1,-3 1-4,-3 1-3,-3 2-6,-3 2-3,-3-1-1,-4-1 1,-3-1 2,-3-2 3,-2-3 2,-1-3 5,0-3 4,-2-3 4,1-1 3,3 3 1,2 2 1,3 3 1,-1-2 0,-3-5 0,-3-4 1,-4-5 0,0-2 0,1 2-1,2 2 1,2 1 0,1 1 0,0 1 0,1 1 0,2 1 0,0 5 6,2 10 10,2 9 12,1 10 10,1 6 6,0 5 0,0 4-1,0 4-1,-1 2-1,0 3-4,-1 1-3,-1 1-4,1 0-3,0-4-3,0-2-5,2-4-4,0-5-7,2-5-13,0-5-11,0-7-13,2-5-10,0-5-11,2-7-10,0-4-10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19"/>
    </inkml:context>
    <inkml:brush xml:id="br0">
      <inkml:brushProperty name="width" value="0.0363" units="cm"/>
      <inkml:brushProperty name="height" value="0.0363" units="cm"/>
      <inkml:brushProperty name="color" value="#F2385B"/>
    </inkml:brush>
  </inkml:definitions>
  <inkml:trace contextRef="#ctx0" brushRef="#br0">28400 52744 606,'3'11'56,"7"-4"2,6-4 2,6-4 2,4-3-6,-2 1-13,0 0-12,-1 0-13,-1-1-10,-2 1-6,-2 0-8,-1 0-7,-2 0-4,-1-1-4,-2 1-3,-1 0-3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0"/>
    </inkml:context>
    <inkml:brush xml:id="br0">
      <inkml:brushProperty name="width" value="0.03408" units="cm"/>
      <inkml:brushProperty name="height" value="0.03408" units="cm"/>
      <inkml:brushProperty name="color" value="#F2385B"/>
    </inkml:brush>
  </inkml:definitions>
  <inkml:trace contextRef="#ctx0" brushRef="#br0">28400 53077 645,'13'6'84,"1"-4"-14,1-1-12,1-3-14,3-3-9,5-3-8,7-3-7,5-4-8,-1 0-8,-6 3-9,-7 1-11,-5 4-10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0"/>
    </inkml:context>
    <inkml:brush xml:id="br0">
      <inkml:brushProperty name="width" value="0.03091" units="cm"/>
      <inkml:brushProperty name="height" value="0.03091" units="cm"/>
      <inkml:brushProperty name="color" value="#F2385B"/>
    </inkml:brush>
  </inkml:definitions>
  <inkml:trace contextRef="#ctx0" brushRef="#br0">28450 53403 711,'13'6'7,"1"-4"14,1-1 14,1-3 14,1-3 3,3-3-9,2-3-9,3-4-9,-1 0-9,-3 2-9,-4 3-12,-2 3-9,-3 0-7,-1 1-5,-3-1-4,0 1-4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0"/>
    </inkml:context>
    <inkml:brush xml:id="br0">
      <inkml:brushProperty name="width" value="0.03012" units="cm"/>
      <inkml:brushProperty name="height" value="0.03012" units="cm"/>
      <inkml:brushProperty name="color" value="#F2385B"/>
    </inkml:brush>
  </inkml:definitions>
  <inkml:trace contextRef="#ctx0" brushRef="#br0">28650 53666 730,'19'-1'21,"-1"0"9,-1-1 8,0-1 7,-1-1 0,2 0-9,0-1-9,1-1-9,-1-1-9,-1-1-9,-2 0-7,-1-1-10,-1 0-4,-2 0-3,0 1-1,-1 2-2,-1-1-4,-3 1-6,-3-1-6,-1 1-5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0"/>
    </inkml:context>
    <inkml:brush xml:id="br0">
      <inkml:brushProperty name="width" value="0.03968" units="cm"/>
      <inkml:brushProperty name="height" value="0.03968" units="cm"/>
      <inkml:brushProperty name="color" value="#F2385B"/>
    </inkml:brush>
  </inkml:definitions>
  <inkml:trace contextRef="#ctx0" brushRef="#br0">28650 51700 554,'6'14'4,"-1"1"10,0 2 8,-2 1 10,1 2 3,0 2 0,2 2-1,0 1-1,0-2-3,-1-1-6,-1-5-4,0-2-6,0 1-1,0 8-1,1 7 1,2 7 1,-2 0-2,1-7-2,-2-7-3,0-7-3,-1-1 0,0 9 2,0 8 2,1 9 2,-2-1 0,0-5 0,0-7-2,-2-7 0,1-6-11,0-9-20,1-8-19,1-8-21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1"/>
    </inkml:context>
    <inkml:brush xml:id="br0">
      <inkml:brushProperty name="width" value="0.02437" units="cm"/>
      <inkml:brushProperty name="height" value="0.02437" units="cm"/>
      <inkml:brushProperty name="color" value="#F2385B"/>
    </inkml:brush>
  </inkml:definitions>
  <inkml:trace contextRef="#ctx0" brushRef="#br0">30950 51900 902,'18'17'49,"-2"-3"-17,-3-5-16,-2-4-16,-2-1-12,0 0-8,-1 2-7,-1 0-8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1"/>
    </inkml:context>
    <inkml:brush xml:id="br0">
      <inkml:brushProperty name="width" value="0.03515" units="cm"/>
      <inkml:brushProperty name="height" value="0.03515" units="cm"/>
      <inkml:brushProperty name="color" value="#F2385B"/>
    </inkml:brush>
  </inkml:definitions>
  <inkml:trace contextRef="#ctx0" brushRef="#br0">30350 52150 625,'0'24'71,"2"-3"-9,0-3-8,0-4-8,2-1-7,-1 0-9,0 0-8,0 0-7,1 0-5,-1 1-2,0 1 0,0 1-1,0 0-5,1 1-5,-1 1-6,0 1-7,0 1-7,-1-1-8,-1 0-8,0 1-9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1"/>
    </inkml:context>
    <inkml:brush xml:id="br0">
      <inkml:brushProperty name="width" value="0.04405" units="cm"/>
      <inkml:brushProperty name="height" value="0.04405" units="cm"/>
      <inkml:brushProperty name="color" value="#F2385B"/>
    </inkml:brush>
  </inkml:definitions>
  <inkml:trace contextRef="#ctx0" brushRef="#br0">30550 52400 499,'36'0'7,"-5"0"16,-4 0 15,-5 0 15,-2 0 6,3 2-2,3 0-3,1 0-3,0 2-6,-4-1-7,-4 0-9,-4 0-9,-2 1-6,-2 0-5,0 1-6,-1 2-4,-3-1-11,-4 0-15,-6 1-15,-4-1-14,-3 1-5,-1-1 7,0 1 5,-2-1 7,1 0 3,0 1 0,1-1-1,1 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2"/>
    </inkml:context>
    <inkml:brush xml:id="br0">
      <inkml:brushProperty name="width" value="0.04658" units="cm"/>
      <inkml:brushProperty name="height" value="0.04658" units="cm"/>
      <inkml:brushProperty name="color" value="#F2385B"/>
    </inkml:brush>
  </inkml:definitions>
  <inkml:trace contextRef="#ctx0" brushRef="#br0">30703 53000 472,'18'0'3,"-1"0"8,-2 0 7,-1 0 8,-1 0 2,1 0-2,1 0 0,1 0-2,-1 0-3,-1 0-5,-2 0-3,-2 0-6,-1 1-4,0 1-5,-1 2-6,-1 2-6,-3 0-2,-2 1 1,-4-1 2,-2 1 1,-4-1 1,-1 2 0,-1 1 1,-2 0 0,-1 0 2,0-1 3,0 0 3,0-1 3,1 0 4,2-1 3,1 0 4,2 1 4,0-1 2,1 1-2,-1-1-2,1 1-2,2-1 1,6 2 3,6 1 3,5 0 2,3 0 0,-3-2-6,-1-1-4,-1-2-5,0-1-4,2 0-1,3 0-3,2 1-1,0-1-1,-2 2 0,-3 0 1,-2 1 1,-2 1 1,-2 4 5,-2 1 3,0 3 4,-3 1 3,-1 0-1,-2 0 0,-1 1 0,-2-2-1,-1-2-2,0 0-3,-1-3-2,-1 0-1,-2 0-3,-2-1-1,0 1-1,-3-1-2,0-2 0,-1-1 0,0-2-1,-2-2-1,0-1 1,-1-2 0,-1-1-1,0-3 1,1-2 1,0-2 0,2-3 1,0-2-1,1-2-1,1-3-1,1-3-3,2 1 2,6 0 2,4 3 3,5 1 3,5 2 3,5 3 4,4 1 3,6 4 4,2 1 3,2 2-1,2 2 1,1 1 1,1 1-1,-3 0-2,0 0-2,-3 0-1,-1 0-5,-1 2-8,-3 0-6,0 1-7,-2-1-12,0 0-19,0-1-19,1 0-17,-2-2-5,-2 0 11,-3-1 10,-2 0 10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2"/>
    </inkml:context>
    <inkml:brush xml:id="br0">
      <inkml:brushProperty name="width" value="0.0359" units="cm"/>
      <inkml:brushProperty name="height" value="0.0359" units="cm"/>
      <inkml:brushProperty name="color" value="#F2385B"/>
    </inkml:brush>
  </inkml:definitions>
  <inkml:trace contextRef="#ctx0" brushRef="#br0">33415 52200 612,'0'31'7,"1"-1"11,1-2 14,1-1 12,0 0 4,-1 2-2,-1 3-5,0 2-2,-2 2-6,0 2-5,-1 2-7,-1 1-5,-1-2-6,-2-3-5,-1-4-6,-2-4-6,0-4-2,0-5-2,2-3-1,0-4-1,1-6-5,2-8-9,2-6-10,1-7-10,1-5-3,0 2 2,0 1 3,0 1 2,0 0 4,2 3 6,0 0 7,0 3 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5"/>
    </inkml:context>
    <inkml:brush xml:id="br0">
      <inkml:brushProperty name="width" value="0.02347" units="cm"/>
      <inkml:brushProperty name="height" value="0.02347" units="cm"/>
      <inkml:brushProperty name="color" value="#F2385B"/>
    </inkml:brush>
  </inkml:definitions>
  <inkml:trace contextRef="#ctx0" brushRef="#br0">92450 41689 937,'1'-11'-68,"1"7"26,2 5 26,2 6 26,0 3 9,-1 1-7,-1 1-7,0 0-7,-1 0-5,-1-1-4,-1-2-4,0-2-4,-1-1-1,1-1 3,1 0 3,1-1 2,0-4 3,-1-4 2,-1-5 2,0-4 2,-1-3 1,0 3 0,0 0 1,0 3 1,0 1 1,1 0 3,1 2 3,1 0 4,2 1 3,3 0 4,3 2 4,4 0 4,1 2 1,1 0-2,1 0-1,1 2-3,1 0-2,-1 0-3,0 0-3,1 0-3,-1 0-2,-1 2-2,-1 0 1,0 0-2,-3 2-2,-1 0-1,-3 2-4,-2 0-2,-2 0 0,-1 1 0,-1-1 1,0 1 1,-2-1 0,-3 2 0,-1 1-1,-3 0 1,-3 0-2,-1 0 0,-1-2-2,-2 0 0,-2 0-1,0-1 2,-1 1 0,0-1 1,-1 0 1,1-1 0,1 0 1,1-2 2,1 1-1,1-1 1,3 0 1,0 0 0,1 0 0,-2 1 0,-1-1-1,-2 0 0,0 0 1,1-1-1,2-1 0,2 0 1,3-2-1,5 0 0,4-1-2,6-1-1,2 0 0,1 0-1,1-1-1,1 1 0,0 1-2,0-1-4,0 2-4,0 1-4,-1 0-2,-1 0 0,-2 0 0,-1 0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2"/>
    </inkml:context>
    <inkml:brush xml:id="br0">
      <inkml:brushProperty name="width" value="0.03194" units="cm"/>
      <inkml:brushProperty name="height" value="0.03194" units="cm"/>
      <inkml:brushProperty name="color" value="#F2385B"/>
    </inkml:brush>
  </inkml:definitions>
  <inkml:trace contextRef="#ctx0" brushRef="#br0">33800 53100 688,'23'47'40,"-4"-7"0,-6-9 1,-4-7 1,-3-5-3,-1 1-6,0-1-6,-2 0-5,1 0-7,-1-2-6,0-2-5,0-1-7,0-5-12,-1-5-18,-1-8-19,0-5-19,-1-3-3,0 1 13,0 2 13,0 2 13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2"/>
    </inkml:context>
    <inkml:brush xml:id="br0">
      <inkml:brushProperty name="width" value="0.04034" units="cm"/>
      <inkml:brushProperty name="height" value="0.04034" units="cm"/>
      <inkml:brushProperty name="color" value="#F2385B"/>
    </inkml:brush>
  </inkml:definitions>
  <inkml:trace contextRef="#ctx0" brushRef="#br0">34345 52400 545,'6'32'7,"-1"-1"14,-1-1 14,0-1 14,-1 2 6,-1 3-4,-1 2-3,0 5-4,-1 0-4,0-2-8,0-1-6,0-2-7,-1-3-6,0-5-4,-1-4-4,-1-6-5,-1-6-9,0-9-18,-1-9-16,-1-9-17,-1-3-8,2 2 2,1 3 2,0 2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3"/>
    </inkml:context>
    <inkml:brush xml:id="br0">
      <inkml:brushProperty name="width" value="0.03799" units="cm"/>
      <inkml:brushProperty name="height" value="0.03799" units="cm"/>
      <inkml:brushProperty name="color" value="#F2385B"/>
    </inkml:brush>
  </inkml:definitions>
  <inkml:trace contextRef="#ctx0" brushRef="#br0">34600 53000 579,'36'48'7,"-6"-8"17,-6-6 16,-5-8 15,-3-3 5,-3-1-6,-1 1-6,-1-1-7,-1 1-6,2 0-8,2-1-8,1 1-8,0-4-16,-1-5-23,-2-5-24,-1-6-23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3"/>
    </inkml:context>
    <inkml:brush xml:id="br0">
      <inkml:brushProperty name="width" value="0.02974" units="cm"/>
      <inkml:brushProperty name="height" value="0.02974" units="cm"/>
      <inkml:brushProperty name="color" value="#F2385B"/>
    </inkml:brush>
  </inkml:definitions>
  <inkml:trace contextRef="#ctx0" brushRef="#br0">35750 52176 739,'59'6'21,"-9"-4"6,-10-1 6,-9-3 7,-6-2-1,0-1-4,-2 0-6,1-1-6,-3 0-10,-1 2-14,-1 2-16,-2 1-14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3"/>
    </inkml:context>
    <inkml:brush xml:id="br0">
      <inkml:brushProperty name="width" value="0.04086" units="cm"/>
      <inkml:brushProperty name="height" value="0.04086" units="cm"/>
      <inkml:brushProperty name="color" value="#F2385B"/>
    </inkml:brush>
  </inkml:definitions>
  <inkml:trace contextRef="#ctx0" brushRef="#br0">36186 51550 538,'-12'42'86,"3"-4"-14,2-5-15,3-4-14,0-2-9,1 5-3,0 4-3,0 4-3,-1 3-3,-2 2-3,-1 3-4,-2 2-2,-1-1-4,1-6-4,-1-6-3,0-5-3,1-4-4,1-4-5,0-3-5,1-4-4,1-4-7,1-6-9,1-7-9,0-7-8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3"/>
    </inkml:context>
    <inkml:brush xml:id="br0">
      <inkml:brushProperty name="width" value="0.03157" units="cm"/>
      <inkml:brushProperty name="height" value="0.03157" units="cm"/>
      <inkml:brushProperty name="color" value="#F2385B"/>
    </inkml:brush>
  </inkml:definitions>
  <inkml:trace contextRef="#ctx0" brushRef="#br0">36600 52800 696,'36'0'64,"-5"0"-9,-4 0-10,-5 0-8,-4 0-8,-2 0-4,-3 0-4,-2 0-4,-1 1-7,1 1-10,0 2-8,2 2-9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3"/>
    </inkml:context>
    <inkml:brush xml:id="br0">
      <inkml:brushProperty name="width" value="0.03207" units="cm"/>
      <inkml:brushProperty name="height" value="0.03207" units="cm"/>
      <inkml:brushProperty name="color" value="#F2385B"/>
    </inkml:brush>
  </inkml:definitions>
  <inkml:trace contextRef="#ctx0" brushRef="#br0">37150 53000 686,'0'24'7,"0"-3"16,0-3 14,0-4 15,0 0 4,0 3-10,0 2-9,0 2-10,0 0-9,0-2-8,0-2-9,0-3-10,0-2-8,0 0-11,0-2-8,0 1-10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4"/>
    </inkml:context>
    <inkml:brush xml:id="br0">
      <inkml:brushProperty name="width" value="0.03187" units="cm"/>
      <inkml:brushProperty name="height" value="0.03187" units="cm"/>
      <inkml:brushProperty name="color" value="#F2385B"/>
    </inkml:brush>
  </inkml:definitions>
  <inkml:trace contextRef="#ctx0" brushRef="#br0">36600 54100 690,'19'11'80,"-1"-3"-13,-1-3-13,0-3-13,0-3-10,5 0-10,2-1-9,3-1-8,1 0-10,-1 1-7,-2 1-8,-2 1-7,-1 0-4,-2 0 1,-1 0 2,-2 0 1,-3 0 0,-1 0-2,-3 0-2,-2 0-2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4"/>
    </inkml:context>
    <inkml:brush xml:id="br0">
      <inkml:brushProperty name="width" value="0.03748" units="cm"/>
      <inkml:brushProperty name="height" value="0.03748" units="cm"/>
      <inkml:brushProperty name="color" value="#F2385B"/>
    </inkml:brush>
  </inkml:definitions>
  <inkml:trace contextRef="#ctx0" brushRef="#br0">38600 52900 586,'7'12'6,"2"-3"10,2-2 11,1-3 11,4-1 5,6 1 3,7-1 1,7 0 2,2 0-4,1 1-8,-1-1-8,1 0-9,-3 0-9,-5-1-14,-4-1-12,-5 0-12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4"/>
    </inkml:context>
    <inkml:brush xml:id="br0">
      <inkml:brushProperty name="width" value="0.03324" units="cm"/>
      <inkml:brushProperty name="height" value="0.03324" units="cm"/>
      <inkml:brushProperty name="color" value="#F2385B"/>
    </inkml:brush>
  </inkml:definitions>
  <inkml:trace contextRef="#ctx0" brushRef="#br0">39400 52500 661,'10'12'43,"6"0"-10,6-1-9,7-1-11,2-1-1,-1 0 7,-2-2 7,-1 0 6,-3-1 1,-1-1-7,-4 0-7,-1-1-6,-5-1-5,-2 3-2,-5 1-3,-4 2-2,-4 1 1,-3 1 2,-3 1 2,-3 0 3,-4 3-3,-4 2-5,-4 4-8,-4 3-6,-2 1-8,-1-3-11,-1-2-10,-1-3-12,3-2-2,7-4 3,6-3 5,6-3 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5"/>
    </inkml:context>
    <inkml:brush xml:id="br0">
      <inkml:brushProperty name="width" value="0.03197" units="cm"/>
      <inkml:brushProperty name="height" value="0.03197" units="cm"/>
      <inkml:brushProperty name="color" value="#F2385B"/>
    </inkml:brush>
  </inkml:definitions>
  <inkml:trace contextRef="#ctx0" brushRef="#br0">93263 41100 688,'0'43'-23,"0"-4"15,0-4 16,0-4 14,0-1 9,0 1 0,0 2 3,0 2 0,0 0-1,0-1-5,0 0-5,0-2-3,0-2-5,0-7-2,0-5-3,0-5-2,-1-1-2,0 5 1,-1 5 0,-1 4 1,1 1-4,0-5-8,0-5-8,2-5-9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4"/>
    </inkml:context>
    <inkml:brush xml:id="br0">
      <inkml:brushProperty name="width" value="0.03272" units="cm"/>
      <inkml:brushProperty name="height" value="0.03272" units="cm"/>
      <inkml:brushProperty name="color" value="#F2385B"/>
    </inkml:brush>
  </inkml:definitions>
  <inkml:trace contextRef="#ctx0" brushRef="#br0">41900 51958 672,'14'-7'103,"4"2"-22,3 1-22,3 0-22,2 1-15,1 1-7,1 1-6,1 1-7,-1 0-7,-2 0-5,-1 0-5,-1 0-6,-3-1-6,-2 0-9,-2-1-7,-3-1-8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5"/>
    </inkml:context>
    <inkml:brush xml:id="br0">
      <inkml:brushProperty name="width" value="0.03803" units="cm"/>
      <inkml:brushProperty name="height" value="0.03803" units="cm"/>
      <inkml:brushProperty name="color" value="#F2385B"/>
    </inkml:brush>
  </inkml:definitions>
  <inkml:trace contextRef="#ctx0" brushRef="#br0">42058 51100 578,'-6'13'10,"0"0"5,2 0 5,0-1 4,1 3 2,-2 4 2,0 4 0,-1 4 0,-1 5 1,-1 5-1,0 6 0,-1 6 0,-2 3-1,-1 2-4,-1 2-2,-3 1-3,0 0-3,-2-3-3,0-2-4,-1-3-4,2-5-3,2-9-3,4-9-4,3-8-4,2-9-7,2-7-8,2-7-10,1-8-9,2-4-4,1-1 1,2-2 1,2-2 0,0 1 3,1 3 4,-1 4 4,1 3 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5"/>
    </inkml:context>
    <inkml:brush xml:id="br0">
      <inkml:brushProperty name="width" value="0.03439" units="cm"/>
      <inkml:brushProperty name="height" value="0.03439" units="cm"/>
      <inkml:brushProperty name="color" value="#F2385B"/>
    </inkml:brush>
  </inkml:definitions>
  <inkml:trace contextRef="#ctx0" brushRef="#br0">42650 52450 639,'6'35'3,"-2"-7"6,-2-8 6,-1-6 6,-1 0 7,2 10 6,0 10 7,1 10 7,-1 2-2,0-2-9,0-4-11,-2-3-9,0-4-6,0-5-1,0-4-2,0-6-2,0-5-14,2-8-27,0-7-29,1-7-28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5"/>
    </inkml:context>
    <inkml:brush xml:id="br0">
      <inkml:brushProperty name="width" value="0.04191" units="cm"/>
      <inkml:brushProperty name="height" value="0.04191" units="cm"/>
      <inkml:brushProperty name="color" value="#F2385B"/>
    </inkml:brush>
  </inkml:definitions>
  <inkml:trace contextRef="#ctx0" brushRef="#br0">42838 52850 524,'41'0'57,"-6"2"-6,-8 0-7,-8 0-6,-2 2-5,0 0-5,1 2-4,1 0-5,0 0-3,-2-1-2,-2-1-4,-1 0-2,-2 0-2,0 2-2,-2 1-1,1 2-1,-5 1-2,-4 1-1,-7 0-3,-5 2 0,-4 0-2,-2 0 1,-3 0-1,-3 0 1,0-1 0,-1 1 1,1 0 1,-1 0 0,1 0 2,1-2 1,0 0 3,2-1 3,1-1 1,3 0 2,4-1 3,3-2 1,4 0 3,5-4 0,4-1 1,6-3 0,3-2 0,1 0-4,2-1-3,1-1-3,2-1-4,-1 2-6,0 1-4,1 0-5,-2 1-5,0 1-5,0 1-5,-2 1-6,0 0-4,-3 0-7,-1 0-5,-1 0-6,-2 0-1,0 0 7,-2 0 4,0 0 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7"/>
    </inkml:context>
    <inkml:brush xml:id="br0">
      <inkml:brushProperty name="width" value="0.03533" units="cm"/>
      <inkml:brushProperty name="height" value="0.03533" units="cm"/>
      <inkml:brushProperty name="color" value="#F2385B"/>
    </inkml:brush>
  </inkml:definitions>
  <inkml:trace contextRef="#ctx0" brushRef="#br0">45100 51377 622,'0'24'1,"0"-4"3,0-5 3,0-3 2,0-2 2,0 0 0,0-1 0,0 1 0,0-1-3,2 0-7,0-2-7,0 0-7,1-2-6,-1-3-4,-1-4-5,0-3-4,-1-2 1,0-2 7,0-2 6,0 0 8,0-3 4,0 0 1,0-1 1,0 0 2,0-1 1,0 1 0,0 1 0,0 1 1,0 0 0,1 3 0,2 1-1,-1 2 1,2 1 4,0 0 9,2 2 7,0 0 9,1 2 9,3 0 8,3 0 8,2 2 9,0 0 0,0 2-10,0 0-8,-2 0-10,0 2-8,0 0-7,0 2-7,0 0-7,-1 0-7,-2 1-5,-1-1-5,-2 1-6,-1 0-1,-4 2 2,-1 1 2,-3 2 2,-2 0 3,0-1 2,-1-2 3,-1-2 4,-1-1-2,1 1-3,-1-1-4,1 1-4,-1 0-5,1 2-8,-1 1-8,1 2-7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8"/>
    </inkml:context>
    <inkml:brush xml:id="br0">
      <inkml:brushProperty name="width" value="0.02702" units="cm"/>
      <inkml:brushProperty name="height" value="0.02702" units="cm"/>
      <inkml:brushProperty name="color" value="#F2385B"/>
    </inkml:brush>
  </inkml:definitions>
  <inkml:trace contextRef="#ctx0" brushRef="#br0">45200 51950 814,'13'5'107,"0"-2"-45,0-2-45,0-3-46,-1-1-21,-2 1-1,-1 0 1,-1 2-1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8"/>
    </inkml:context>
    <inkml:brush xml:id="br0">
      <inkml:brushProperty name="width" value="0.02611" units="cm"/>
      <inkml:brushProperty name="height" value="0.02611" units="cm"/>
      <inkml:brushProperty name="color" value="#F2385B"/>
    </inkml:brush>
  </inkml:definitions>
  <inkml:trace contextRef="#ctx0" brushRef="#br0">45050 52244 842,'18'6'77,"-1"-4"-25,-1-1-25,-3-3-25,0-1-16,0-1-3,0 1-6,0 0-3,-1 0-5,-2-1-2,-1 1-4,-1 0-2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8"/>
    </inkml:context>
    <inkml:brush xml:id="br0">
      <inkml:brushProperty name="width" value="0.03269" units="cm"/>
      <inkml:brushProperty name="height" value="0.03269" units="cm"/>
      <inkml:brushProperty name="color" value="#F2385B"/>
    </inkml:brush>
  </inkml:definitions>
  <inkml:trace contextRef="#ctx0" brushRef="#br0">44850 52489 672,'1'12'7,"3"-3"13,2-2 14,2-3 12,3-1 5,1-1-8,1-1-6,3 0-6,1-3-7,1-1-6,2-3-6,2-3-7,0 0-9,-2 0-10,-2 2-10,-1 0-11,-2 0-4,-1 1 1,-2-1 2,-1 1 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8"/>
    </inkml:context>
    <inkml:brush xml:id="br0">
      <inkml:brushProperty name="width" value="0.03333" units="cm"/>
      <inkml:brushProperty name="height" value="0.03333" units="cm"/>
      <inkml:brushProperty name="color" value="#F2385B"/>
    </inkml:brush>
  </inkml:definitions>
  <inkml:trace contextRef="#ctx0" brushRef="#br0">45663 52350 660,'-6'24'70,"2"-3"-10,2-3-10,1-4-10,1 0-9,0 1-6,0 2-7,0 2-7,0 0-3,2 1-1,0-1 0,0 0 0,1 1-2,-1 1-5,-1 0-3,0 1-4,1-5-1,4-11-1,4-12 2,4-11 0,2-5 0,-2 2 0,1 2-1,-2 1-1,0 1-2,0 1-1,0 1-3,-1 1-3,1 1-1,-2 1-2,0 2 0,0 2-2,-2 1-1,-1 1-1,0 0-3,-1 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9"/>
    </inkml:context>
    <inkml:brush xml:id="br0">
      <inkml:brushProperty name="width" value="0.03437" units="cm"/>
      <inkml:brushProperty name="height" value="0.03437" units="cm"/>
      <inkml:brushProperty name="color" value="#F2385B"/>
    </inkml:brush>
  </inkml:definitions>
  <inkml:trace contextRef="#ctx0" brushRef="#br0">45083 52700 640,'-12'41'65,"5"-6"-12,2-8-13,3-7-14,2-4-4,-2 1 6,0 1 5,0 2 5,-1-2-5,1-1-14,1-2-17,0-1-14,1-2-10,-2 0-3,0-1-4,0-1-3,-1-3-6,-1-4-8,1-6-7,0-4-9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5"/>
    </inkml:context>
    <inkml:brush xml:id="br0">
      <inkml:brushProperty name="width" value="0.02209" units="cm"/>
      <inkml:brushProperty name="height" value="0.02209" units="cm"/>
      <inkml:brushProperty name="color" value="#F2385B"/>
    </inkml:brush>
  </inkml:definitions>
  <inkml:trace contextRef="#ctx0" brushRef="#br0">94200 41650 996,'12'0'-14,"0"0"3,-1 0 5,-1 0 4,1 0 4,4 0 2,2 0 3,4 0 4,1 0-2,0 0-6,-2 0-4,0 0-7,-2 0-5,-1 0-5,-2 0-6,-1 0-5,-2 1 0,-1 1 2,-3 2 4,0 2 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9"/>
    </inkml:context>
    <inkml:brush xml:id="br0">
      <inkml:brushProperty name="width" value="0.03969" units="cm"/>
      <inkml:brushProperty name="height" value="0.03969" units="cm"/>
      <inkml:brushProperty name="color" value="#F2385B"/>
    </inkml:brush>
  </inkml:definitions>
  <inkml:trace contextRef="#ctx0" brushRef="#br0">45150 53150 554,'24'18'6,"-1"-2"13,-4-3 12,-1-2 13,-1-1 5,3 1-2,2 0-3,3 2-2,-1-1-5,-2-2-5,-2-1-6,-3-2-5,-1 0-5,-3-1-4,-1 1-5,-1-1-4,-2 0-1,1-1 0,0 0 0,0-2 1,-1 1-3,1-1-2,-1 0-5,1 0-4,1 0-11,1-1-17,1-1-19,3 0-18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9"/>
    </inkml:context>
    <inkml:brush xml:id="br0">
      <inkml:brushProperty name="width" value="0.04225" units="cm"/>
      <inkml:brushProperty name="height" value="0.04225" units="cm"/>
      <inkml:brushProperty name="color" value="#F2385B"/>
    </inkml:brush>
  </inkml:definitions>
  <inkml:trace contextRef="#ctx0" brushRef="#br0">47352 51900 520,'0'35'101,"0"-6"-18,0-6-19,0-7-17,0-2-12,0 1-4,0 2-4,0 1-4,0 2-4,0 2-2,0 1-3,0 2-3,-1 1-4,-2 0-6,-1 0-8,-1-1-6,-2-4-13,1-11-20,-1-11-19,1-9-19,0-5-3,2 2 15,2 3 14,1 3 16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9"/>
    </inkml:context>
    <inkml:brush xml:id="br0">
      <inkml:brushProperty name="width" value="0.03392" units="cm"/>
      <inkml:brushProperty name="height" value="0.03392" units="cm"/>
      <inkml:brushProperty name="color" value="#F2385B"/>
    </inkml:brush>
  </inkml:definitions>
  <inkml:trace contextRef="#ctx0" brushRef="#br0">47450 52550 648,'24'12'31,"-3"0"4,-3-1 4,-4-1 5,-1 0 1,-1 0-5,-2-1-3,1 1-4,-2-1-7,1 1-10,0 0-10,-1 0-10,0 0-7,0 0-2,-1 2-2,-1 1-4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29"/>
    </inkml:context>
    <inkml:brush xml:id="br0">
      <inkml:brushProperty name="width" value="0.04433" units="cm"/>
      <inkml:brushProperty name="height" value="0.04433" units="cm"/>
      <inkml:brushProperty name="color" value="#F2385B"/>
    </inkml:brush>
  </inkml:definitions>
  <inkml:trace contextRef="#ctx0" brushRef="#br0">48235 51750 496,'0'13'8,"0"0"15,0 0 17,0 0 16,0 1 4,0 4-5,0 3-6,0 3-6,-1 3-5,0 2-6,-1 3-6,-1 2-5,-1 2-5,0-1-2,-1 0-3,-1 1-4,-1-3-2,-1-3-6,0-5-4,-1-4-4,-1-6-12,2-10-21,0-10-18,1-10-21,1-3-4,1 2 12,1 3 11,0 2 11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0"/>
    </inkml:context>
    <inkml:brush xml:id="br0">
      <inkml:brushProperty name="width" value="0.04191" units="cm"/>
      <inkml:brushProperty name="height" value="0.04191" units="cm"/>
      <inkml:brushProperty name="color" value="#F2385B"/>
    </inkml:brush>
  </inkml:definitions>
  <inkml:trace contextRef="#ctx0" brushRef="#br0">48550 52450 524,'24'30'29,"-1"-4"2,-4-4 4,-1-4 2,-3-1 4,0 0 1,-1 1 3,-1 1 2,-1 1-3,-1-1-7,-2 0-8,-2 0-8,-1 0-5,1-2-5,-1-2-4,1-1-3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0"/>
    </inkml:context>
    <inkml:brush xml:id="br0">
      <inkml:brushProperty name="width" value="0.02439" units="cm"/>
      <inkml:brushProperty name="height" value="0.02439" units="cm"/>
      <inkml:brushProperty name="color" value="#F2385B"/>
    </inkml:brush>
  </inkml:definitions>
  <inkml:trace contextRef="#ctx0" brushRef="#br0">49950 50650 901,'6'17'4,"1"-5"7,-1-5 8,1-4 7,-1-3-2,1 1-11,-1 1-12,1 1-10,-2 1-11,1 0-10,-2 1-11,0 1-9,-1 0 0,0-1 11,0 0 12,1-1 10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0"/>
    </inkml:context>
    <inkml:brush xml:id="br0">
      <inkml:brushProperty name="width" value="0.03426" units="cm"/>
      <inkml:brushProperty name="height" value="0.03426" units="cm"/>
      <inkml:brushProperty name="color" value="#F2385B"/>
    </inkml:brush>
  </inkml:definitions>
  <inkml:trace contextRef="#ctx0" brushRef="#br0">49650 51058 642,'18'0'114,"-2"0"-27,-3 0-25,-2 0-27,0 0-15,4 0-3,2 0-4,4 0-3,2-1-11,0-2-17,-1-1-17,1-1-17,-3-2-7,-3 2 1,-5 1 3,-3 0 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0"/>
    </inkml:context>
    <inkml:brush xml:id="br0">
      <inkml:brushProperty name="width" value="0.02944" units="cm"/>
      <inkml:brushProperty name="height" value="0.02944" units="cm"/>
      <inkml:brushProperty name="color" value="#F2385B"/>
    </inkml:brush>
  </inkml:definitions>
  <inkml:trace contextRef="#ctx0" brushRef="#br0">49935 51500 747,'-6'30'38,"0"-4"-1,2-4 0,0-3-2,2-4-3,1 0-5,2-1-5,1 0-5,1-2-10,-1 0-12,-1-2-15,0 1-13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0"/>
    </inkml:context>
    <inkml:brush xml:id="br0">
      <inkml:brushProperty name="width" value="0.03662" units="cm"/>
      <inkml:brushProperty name="height" value="0.03662" units="cm"/>
      <inkml:brushProperty name="color" value="#F2385B"/>
    </inkml:brush>
  </inkml:definitions>
  <inkml:trace contextRef="#ctx0" brushRef="#br0">49900 51576 600,'18'-6'20,"-2"0"-2,-3 2 0,-2 0 0,0 2 1,2 0 3,3 0 5,2 2 4,2 0 1,2 0-1,1 0 0,2 0 0,-1 1-3,-4 1-4,-5 2-4,-3 2-5,-3 1-5,-2 3-6,-1 3-6,-2 2-6,-3 0-4,-5-3-3,-5-1-2,-5-4-2,-3 0 0,-1 1 1,-3 0 1,0 2 1,-2-1 3,-1-1 1,-1 0 2,0-1 2,1-2 2,3-1 0,3-1 1,4-2 0,4-2 2,7 0 3,6-1 4,7-1 4,3 0-1,3 0-3,1-1-3,1 1-4,1 0-4,-2 0-5,-2 0-4,-1-1-6,-2 1-5,0 0-7,-1 0-6,-1 0-7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1"/>
    </inkml:context>
    <inkml:brush xml:id="br0">
      <inkml:brushProperty name="width" value="0.02671" units="cm"/>
      <inkml:brushProperty name="height" value="0.02671" units="cm"/>
      <inkml:brushProperty name="color" value="#F2385B"/>
    </inkml:brush>
  </inkml:definitions>
  <inkml:trace contextRef="#ctx0" brushRef="#br0">49763 52450 823,'-1'18'2,"0"-1"4,-1-1 3,-1-2 4,1-2 3,0 1 6,0 0 4,2 0 5,0 0-3,2 2-11,0-1-10,0 2-12,1 0-9,-1 1-9,-1-1-9,0 0-8,-2-3-3,0-5 2,-1-6 3,-1-6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7:09:06"/>
    </inkml:context>
    <inkml:brush xml:id="br0">
      <inkml:brushProperty name="width" value="0.02455" units="cm"/>
      <inkml:brushProperty name="height" value="0.02455" units="cm"/>
      <inkml:brushProperty name="color" value="#F2385B"/>
    </inkml:brush>
  </inkml:definitions>
  <inkml:trace contextRef="#ctx0" brushRef="#br0">94752 41700 896,'-18'7'-5,"5"0"4,4 2 3,3 0 4,4 2 2,0 2 4,0 3 3,2 2 4,0 2-1,0 3-4,0 3-5,0 2-4,0 0-3,0 0-5,0-1-3,0-1-3,0-2-7,2-5-8,0-3-8,0-4-10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1"/>
    </inkml:context>
    <inkml:brush xml:id="br0">
      <inkml:brushProperty name="width" value="0.0427" units="cm"/>
      <inkml:brushProperty name="height" value="0.0427" units="cm"/>
      <inkml:brushProperty name="color" value="#F2385B"/>
    </inkml:brush>
  </inkml:definitions>
  <inkml:trace contextRef="#ctx0" brushRef="#br0">49700 52340 515,'31'-23'21,"-3"4"1,-2 6-1,-2 4 0,0 3 1,2 0-1,3 2 1,2 0 0,0 2 0,0 0-1,0 0 1,-2 2-2,-1 0 0,-3 2-4,-2 0-1,-2 0-4,-3 2-1,-1-1-2,-2 0-2,-1 0-1,-3 2 0,-3 3 2,-3 3 2,-3 4 1,-3 1 2,0 0-1,-1 0 1,-1 0 0,-1 1 0,0 0-2,-1 1-2,-1 1-1,0 1-1,1 0 0,0 2-2,2 0 0,-1 0-3,-2-1-5,-1 0-5,-2-1-5,-1-2-11,1-2-16,-1-3-16,0-2-16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1"/>
    </inkml:context>
    <inkml:brush xml:id="br0">
      <inkml:brushProperty name="width" value="0.03561" units="cm"/>
      <inkml:brushProperty name="height" value="0.03561" units="cm"/>
      <inkml:brushProperty name="color" value="#F2385B"/>
    </inkml:brush>
  </inkml:definitions>
  <inkml:trace contextRef="#ctx0" brushRef="#br0">50239 52552 617,'0'40'69,"1"-7"-12,1-8-13,1-8-12,0-3-13,-1 0-14,-1 1-14,0 0-15,-3-3-9,-1-9-7,-3-9-7,-3-9-6,0-4 2,2-1 12,1 1 10,2 0 12,2 0 7,0 1 2,0 0 3,2 2 1,2 0 5,2 3 6,4 1 7,4 1 5,1 3 7,3 2 5,1 2 6,1 3 6,2 1 1,1 0 0,0 0-2,1 0-1,0 1-3,-2 1-6,-2 2-3,0 2-6,-4 1-4,-3 3-5,-3 3-3,-3 2-4,-3 0-4,-4-1-3,-3-2-4,-3-2-4,-3 0-2,-2 0 0,-3-1 0,-2 1 0,-2-1 2,0 0 2,-2-2 4,0 0 2,1-1 2,0-1 0,3 0 0,1-1 0,4-2-3,8-1-6,7-2-7,8-1-7,4-2-5,2-1-1,3 0-3,3-1-1,-1 0-1,-1 1 1,-1 1 2,-2 0 1,-2 1 0,-1 0 1,-2-1-1,-1 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2"/>
    </inkml:context>
    <inkml:brush xml:id="br0">
      <inkml:brushProperty name="width" value="0.03663" units="cm"/>
      <inkml:brushProperty name="height" value="0.03663" units="cm"/>
      <inkml:brushProperty name="color" value="#F2385B"/>
    </inkml:brush>
  </inkml:definitions>
  <inkml:trace contextRef="#ctx0" brushRef="#br0">53200 52126 600,'21'-12'108,"3"4"-22,3 4-21,4 2-22,1 2-14,2 0-4,0 0-6,1 0-5,-2 0-5,-3 0-8,-5 0-5,-3 0-7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2"/>
    </inkml:context>
    <inkml:brush xml:id="br0">
      <inkml:brushProperty name="width" value="0.0347" units="cm"/>
      <inkml:brushProperty name="height" value="0.0347" units="cm"/>
      <inkml:brushProperty name="color" value="#F2385B"/>
    </inkml:brush>
  </inkml:definitions>
  <inkml:trace contextRef="#ctx0" brushRef="#br0">53750 51350 633,'2'18'66,"2"-2"-14,4-3-15,4-2-13,2-2-9,2 1-3,3 0-2,3 0-3,-1-1-1,-1 1 1,-1-1 1,-2 1 2,-2-1 0,-1-2 2,-2-1 2,-2-2 0,-1 0 1,-3 1-2,-3 3-2,-1 1-2,-4 1-2,-4 0-2,-5 2-3,-2 1-2,-4 0-3,1 1-5,0 1-5,0 1-4,0-1-4,1-2-2,1-1-1,1-1-2,1-2-2,2-2-2,1-1-3,2-2-3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2"/>
    </inkml:context>
    <inkml:brush xml:id="br0">
      <inkml:brushProperty name="width" value="0.04111" units="cm"/>
      <inkml:brushProperty name="height" value="0.04111" units="cm"/>
      <inkml:brushProperty name="color" value="#F2385B"/>
    </inkml:brush>
  </inkml:definitions>
  <inkml:trace contextRef="#ctx0" brushRef="#br0">55321 50800 535,'-19'23'38,"4"-4"-3,2-6-2,2-4-4,2-2-3,0 1-2,1 0-2,2 2-2,-1-1-2,-1 1-2,-1-1-2,0 1-1,0 0-1,-1 0-2,0-1-1,1 1-2,-2 0-2,-1 2-1,-2 2-2,-1 1-1,2-2-9,5-8-13,6-7-15,6-7-13,2-3-1,1 3 12,-1 2 11,1 3 12,-1 0 7,1 1 3,-1 0 1,0 0 3,1 0 1,-1 1 1,1 1-1,-1 0 1,1 1 0,-1 0 3,0 0 1,1 0 2,0 4 5,0 7 10,2 7 9,0 7 8,-1 5 4,-1 3-4,-4 2-5,-2 3-3,-1-1-4,0-1-4,0-1-5,0-2-4,0-3-3,-1-4-1,-1-4-1,-1-3-3,0-7-12,1-8-26,1-8-25,1-8-25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2"/>
    </inkml:context>
    <inkml:brush xml:id="br0">
      <inkml:brushProperty name="width" value="0.02806" units="cm"/>
      <inkml:brushProperty name="height" value="0.02806" units="cm"/>
      <inkml:brushProperty name="color" value="#F2385B"/>
    </inkml:brush>
  </inkml:definitions>
  <inkml:trace contextRef="#ctx0" brushRef="#br0">55900 51050 783,'24'6'6,"-1"-2"9,-4-2 12,-1-1 10,-2-1 1,1 0-6,1 0-8,1 0-7,0 0-5,-1 0-6,0 0-4,-2 0-4,-1 0-8,-1 2-11,-2 0-12,-1 1-10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3"/>
    </inkml:context>
    <inkml:brush xml:id="br0">
      <inkml:brushProperty name="width" value="0.03517" units="cm"/>
      <inkml:brushProperty name="height" value="0.03517" units="cm"/>
      <inkml:brushProperty name="color" value="#F2385B"/>
    </inkml:brush>
  </inkml:definitions>
  <inkml:trace contextRef="#ctx0" brushRef="#br0">56076 51400 625,'-6'36'54,"0"-6"-6,2-6-4,0-5-4,2 0-5,0 4-3,0 5-4,2 6-4,0 0-4,0-1-2,0-2-4,0-1-2,0-2-6,0-4-8,0-3-7,0-4-7,0-6-13,0-12-17,0-11-18,0-11-17,0-4 0,0 5 18,0 5 16,0 5 19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3"/>
    </inkml:context>
    <inkml:brush xml:id="br0">
      <inkml:brushProperty name="width" value="0.03637" units="cm"/>
      <inkml:brushProperty name="height" value="0.03637" units="cm"/>
      <inkml:brushProperty name="color" value="#F2385B"/>
    </inkml:brush>
  </inkml:definitions>
  <inkml:trace contextRef="#ctx0" brushRef="#br0">56100 51542 604,'25'-41'31,"-2"9"2,-1 9 3,-2 9 2,0 5 2,0 2-2,2 1 0,0 2-1,0 2-3,-1 0-7,0 0-6,-1 2-7,-2 0-6,-1 2-7,-2 0-8,-1 0-7,-4 2-13,-5 0-21,-7 2-19,-4 0-20,-4-2-1,0-2 20,1-4 19,-1-2 20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3"/>
    </inkml:context>
    <inkml:brush xml:id="br0">
      <inkml:brushProperty name="width" value="0.04314" units="cm"/>
      <inkml:brushProperty name="height" value="0.04314" units="cm"/>
      <inkml:brushProperty name="color" value="#F2385B"/>
    </inkml:brush>
  </inkml:definitions>
  <inkml:trace contextRef="#ctx0" brushRef="#br0">56613 51150 509,'-6'19'4,"2"-1"5,2-1 6,1 0 7,2 0 3,1 4 2,2 3 1,2 4 1,1 1 1,3 1-1,3 1-1,2 1-1,1-1-1,2-1 0,0-2-1,1-1 0,0-3-1,0-5-2,1-3-1,-1-4-1,0-6-5,-1-8-5,-1-6-7,0-7-5,-3-4-5,-3 2-1,-3 2-2,-3 1-2,-2-1-11,-1-4-19,-1-4-19,0-4-20,-1 1-1,0 6 15,0 5 17,0 6 15,-1 2 10,0 1 2,-1-1 3,-1 1 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0:37"/>
    </inkml:context>
    <inkml:brush xml:id="br0">
      <inkml:brushProperty name="width" value="0.03866" units="cm"/>
      <inkml:brushProperty name="height" value="0.03866" units="cm"/>
      <inkml:brushProperty name="color" value="#F2385B"/>
    </inkml:brush>
  </inkml:definitions>
  <inkml:trace contextRef="#ctx0" brushRef="#br0">56500 52400 569,'0'12'49,"0"0"-3,0-1-5,0-1-3,1 0-4,1 1 0,2 1-3,2 0 0,0 1-4,1 2-3,-1 0-3,1 0-4,-1 1-4,1 1-2,-1-2-3,1 2-3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6"/>
    </inkml:context>
    <inkml:brush xml:id="br0">
      <inkml:brushProperty name="width" value="0.03115" units="cm"/>
      <inkml:brushProperty name="height" value="0.03115" units="cm"/>
      <inkml:brushProperty name="color" value="#F2385B"/>
    </inkml:brush>
  </inkml:definitions>
  <inkml:trace contextRef="#ctx0" brushRef="#br0">95150 41039 706,'18'-12'1,"-1"3"4,-1 2 4,-3 2 2,0 3 2,0 0-1,0 0-2,0 2-1,0 0-3,0 0-4,0 0-4,-1 0-5,0 0-2,-1 2 0,-2 0 0,-2 0 1,0 1 0,1-1 0,0-1 1,1 0 0,1 0 1,1 1-1,1 2-1,0 2-1,1 0 0,-2-1 2,0-1 1,0 0 1,-3 0 1,0 0 1,-3 1 1,-1 1 1,-1 1 2,-1 1 3,-1 0 5,0 2 3,-2 0 2,0 2 3,-1 2 2,-1 1 1,0 2 2,0 1 2,0 2 2,-1 2 2,2 2 0,0 4-1,0 2-1,2 4-1,-1 2-4,0 1-4,-1 0-6,0 1-6,-1-1-4,1-5-6,0-3-4,2-4-5,0-4-5,-2-2-6,0-3-6,0-2-5,-2-3-4,-1-4-1,0-4-1,-1-4-2,0-3 3,-1-2 8,1-1 8,0-2 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56"/>
    </inkml:context>
    <inkml:brush xml:id="br0">
      <inkml:brushProperty name="width" value="0.04618" units="cm"/>
      <inkml:brushProperty name="height" value="0.04618" units="cm"/>
      <inkml:brushProperty name="color" value="#F2385B"/>
    </inkml:brush>
  </inkml:definitions>
  <inkml:trace contextRef="#ctx0" brushRef="#br0">2725 59478 476,'-17'10'2,"2"-3"11,4-4 9,3-4 10,2-5 3,2-6-6,2-5-5,1-6-5,2-7-3,1-9-1,2-9-1,2-9-2,1-10 0,3-12-2,3-13 0,2-11-2,2-8-1,3-3-3,2-4-1,2-2-3,2 0-1,-2 6-1,0 6-1,-1 5 0,-3 12-1,-3 18 0,-5 18 1,-3 17 1,-1 2-1,3-15 0,4-14 0,2-15-1,1 0 0,-2 15 1,-3 15 1,-2 14 1,-2 14 2,0 16 3,-2 15 4,0 16 3,1 12 2,0 11 1,3 10 1,1 11 1,2 9 2,1 7 0,2 7 2,1 7 1,3 7 0,2 7-1,2 6-2,3 7-1,0 0-3,-2-4-2,-1-6-4,-1-4-4,-3-9-2,-4-13 1,-2-13-2,-4-12 1,-2-12-2,-2-10 0,-1-9-2,-2-10-1,-1-3-1,2 5-1,0 3-2,1 5-1,0-2-2,-1-5 0,0-5-2,-2-7-2,-5-7-1,-12-11-4,-11-10-3,-11-11-4,-7-8-1,-2-5 0,-3-6 0,-2-6-1,-3-4 1,-2-2 2,-3-2 1,-1-3 1,-4-1 3,-2 1 2,-2 1 1,-2 1 3,0 2 1,4 7 1,4 5 1,5 6 2,6 6 1,10 6 2,9 7 2,10 6 3,3 1 0,-6-5 0,-4-5 0,-5-4-2,1-1 1,5 5 2,5 5 1,7 6 1,1 0 2,-3-1 2,-2-2 1,-2-1 1,4 0 4,13 4 3,12 3 4,12 3 4,9 2 1,7 0-3,8 0-2,7 0-3,6-1-1,5-1-1,5 0-1,5-1-1,5 1 0,7 2 2,6 3 0,6 2 1,4 1 1,1 0 1,1 0 1,0 1 1,-1-2-2,-7 0-4,-5 0-3,-6-2-3,-6-1-3,-8-1-1,-6-2 0,-8-2 0,-8 1-2,-9 0-1,-9 3-1,-8 1-2,-4 1-1,1-1-2,2-2 0,2 1-1,-4-1-1,-9 1-2,-8 1-1,-9 0-2,-8 3 0,-6 3 3,-5 3 3,-5 3 2,-7 4 0,-7 5-1,-8 5-1,-6 5-2,-7 7-2,-5 8-1,-4 10 0,-5 8-2,-1 5 1,3 2 2,3 2 3,4 1 1,7-5 2,12-11 1,13-11 2,11-11 0,2 0 1,-9 10-1,-8 13 0,-10 10-1,2-2-1,9-15 2,12-15 2,9-15 0,3-7 0,-5 6 0,-6 2-1,-6 5-2,3-3-2,11-9-5,12-10-4,11-10-5,5-5-5,1-1-5,-1-1-5,0 0-5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28:58"/>
    </inkml:context>
    <inkml:brush xml:id="br0">
      <inkml:brushProperty name="width" value="0.04434" units="cm"/>
      <inkml:brushProperty name="height" value="0.04434" units="cm"/>
      <inkml:brushProperty name="color" value="#F2385B"/>
    </inkml:brush>
  </inkml:definitions>
  <inkml:trace contextRef="#ctx0" brushRef="#br0">41650 45600 496,'43'12'83,"-4"-3"-15,-4-2-16,-4-3-14,-4-1-10,-6 1-4,-4-1-2,-5 0-5,3 0 0,10 1 1,11-1 2,11 0 2,4 0-1,1-1-3,-1-1-4,1 0-4,-3-2-2,-2 0 0,-4-1-1,-2-1-1,-5 0-4,-6 0-4,-6-1-7,-5 1-4,-6-1-16,-8-2-24,-7-1-24,-7-2-24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8:59"/>
    </inkml:context>
    <inkml:brush xml:id="br0">
      <inkml:brushProperty name="width" value="0.03439" units="cm"/>
      <inkml:brushProperty name="height" value="0.03439" units="cm"/>
      <inkml:brushProperty name="color" value="#F2385B"/>
    </inkml:brush>
  </inkml:definitions>
  <inkml:trace contextRef="#ctx0" brushRef="#br0">41792 44750 639,'-18'12'24,"2"0"-1,3-1-2,2-1 0,0 0-2,-2 1-1,-3 1-1,-2 0-1,-1 0-1,1-1-2,1-3-3,0 0-1,1-1-2,-1 3 2,-2 3 1,1 2 1,2 1 2,9 0 1,8 0 1,8 0 2,5 0 0,4-1-4,3-1-2,3-1-3,0-1-3,-3-1-1,-3-3-3,-4 0-3,-1-2 0,0-1-1,0-1 1,0 0-1,0 0-4,3 2-9,1 1-9,1 2-8,0 0-8,-4-2-9,-2-1-7,-4-2-9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8:59"/>
    </inkml:context>
    <inkml:brush xml:id="br0">
      <inkml:brushProperty name="width" value="0.03335" units="cm"/>
      <inkml:brushProperty name="height" value="0.03335" units="cm"/>
      <inkml:brushProperty name="color" value="#F2385B"/>
    </inkml:brush>
  </inkml:definitions>
  <inkml:trace contextRef="#ctx0" brushRef="#br0">46400 44950 659,'19'12'7,"-1"-3"15,-1-3 14,0-1 14,-1-2 4,0-1-7,0-1-7,1-1-6,-2 1-9,0 0-8,-1 1-9,0 1-8,-2 0-8,0 0-5,-2 0-6,1 1-5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8:59"/>
    </inkml:context>
    <inkml:brush xml:id="br0">
      <inkml:brushProperty name="width" value="0.03563" units="cm"/>
      <inkml:brushProperty name="height" value="0.03563" units="cm"/>
      <inkml:brushProperty name="color" value="#F2385B"/>
    </inkml:brush>
  </inkml:definitions>
  <inkml:trace contextRef="#ctx0" brushRef="#br0">45700 45826 617,'7'17'32,"0"-3"-4,2-5-4,0-3-4,4-4 2,8-1 6,7-2 8,7-1 7,3-3 0,1 0-8,0-3-6,-1 0-7,-2-2-8,-4 2-7,-6 0-9,-4 1-7,-4 1-10,-2 2-13,-3 2-13,-2 1-12,-4 1-4,-4 0 4,-6 0 4,-4 0 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0"/>
    </inkml:context>
    <inkml:brush xml:id="br0">
      <inkml:brushProperty name="width" value="0.0351" units="cm"/>
      <inkml:brushProperty name="height" value="0.0351" units="cm"/>
      <inkml:brushProperty name="color" value="#F2385B"/>
    </inkml:brush>
  </inkml:definitions>
  <inkml:trace contextRef="#ctx0" brushRef="#br0">46616 45450 626,'-12'7'35,"3"0"0,2 2 0,3 0 0,0 1-1,1 1-1,0 1-3,0 0-2,0 2-2,1 1-3,1 2-4,0 2-3,0 0-4,-1 2-3,-2 0-6,-2 2-3,0-1-4,1-1-4,1 0-4,0-1-4,0-2-5,0-1-10,-1-2-8,-1-1-8,0-4-4,2-4 1,2-5 3,1-5 1,1-3 5,2 1 9,0 0 7,0-1 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0"/>
    </inkml:context>
    <inkml:brush xml:id="br0">
      <inkml:brushProperty name="width" value="0.03934" units="cm"/>
      <inkml:brushProperty name="height" value="0.03934" units="cm"/>
      <inkml:brushProperty name="color" value="#F2385B"/>
    </inkml:brush>
  </inkml:definitions>
  <inkml:trace contextRef="#ctx0" brushRef="#br0">47150 45900 559,'0'30'38,"0"-5"-3,0-5-4,0-5-5,0-2-3,0 1-1,0 1-2,0 1-3,0 1-1,0 0-3,0 1-1,0 1-2,0 0-2,0 2 1,0 0-1,0 2 1,1-3 0,1-2 1,2-3 0,2-4 2,1-2 0,0-2 0,2-1-1,0-2 0,1-2 0,2-1-1,2-2-1,2-1 0,0-3-1,1-3-3,1-4-2,1-2-1,0-2-3,-1 0 0,0 0-2,-2 0 0,-1 0 0,-2 3 0,-3 0 0,-3 3 1,-1 0 0,-1-2 0,0-2 0,-1-1 0,-2-1 0,-1 1 0,-2 1 0,-1 1-1,-3-1-4,-2 0-8,-2-1-10,-3 0-8,0 0-10,0 2-9,1 3-10,1 3-10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1"/>
    </inkml:context>
    <inkml:brush xml:id="br0">
      <inkml:brushProperty name="width" value="0.03106" units="cm"/>
      <inkml:brushProperty name="height" value="0.03106" units="cm"/>
      <inkml:brushProperty name="color" value="#F2385B"/>
    </inkml:brush>
  </inkml:definitions>
  <inkml:trace contextRef="#ctx0" brushRef="#br0">48900 44189 708,'13'-6'26,"0"0"3,0 2 1,-1 0 2,2 1 0,0 0-2,1 0-2,0-1-2,2 2-3,0 0-6,1 0-6,1 2-5,0 0-4,-1 0-3,-1 0-1,0 0-2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1"/>
    </inkml:context>
    <inkml:brush xml:id="br0">
      <inkml:brushProperty name="width" value="0.03264" units="cm"/>
      <inkml:brushProperty name="height" value="0.03264" units="cm"/>
      <inkml:brushProperty name="color" value="#F2385B"/>
    </inkml:brush>
  </inkml:definitions>
  <inkml:trace contextRef="#ctx0" brushRef="#br0">48889 44600 673,'-17'30'70,"5"-4"-8,4-4-10,6-3-8,3-3-8,1 1-8,2 1-8,2 1-8,0 1-9,-1-1-13,0 0-11,-1 1-12,-1-2-9,0-2-9,0-3-7,1-2-8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1"/>
    </inkml:context>
    <inkml:brush xml:id="br0">
      <inkml:brushProperty name="width" value="0.03734" units="cm"/>
      <inkml:brushProperty name="height" value="0.03734" units="cm"/>
      <inkml:brushProperty name="color" value="#F2385B"/>
    </inkml:brush>
  </inkml:definitions>
  <inkml:trace contextRef="#ctx0" brushRef="#br0">49050 44726 589,'13'0'7,"1"0"17,1 0 14,1 0 16,1-1 6,1 0-7,2-1-4,2-1-6,0 0-7,1 0-10,-1 0-11,1-1-10,0 2-6,2 0-5,2 0-3,1 2-4,-1 0-2,-6 0 4,-4 0 2,-5 0 3,-2 0 0,-1 2 0,1 0-1,0 0 0,-4 3-2,-4 3-2,-7 3-3,-5 4-1,-3 0-2,-1-1-2,-1-2-1,-1-1-1,0-2-1,-2-1 1,0 0-1,0-1 0,-1-1-2,1-1-3,0-1-2,2 0-4,1-1 2,2-1 4,3-1 7,3 0 5,1-2 3,1 0 3,0-1 3,2-1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7"/>
    </inkml:context>
    <inkml:brush xml:id="br0">
      <inkml:brushProperty name="width" value="0.0295" units="cm"/>
      <inkml:brushProperty name="height" value="0.0295" units="cm"/>
      <inkml:brushProperty name="color" value="#F2385B"/>
    </inkml:brush>
  </inkml:definitions>
  <inkml:trace contextRef="#ctx0" brushRef="#br0">73550 38100 745,'19'11'80,"1"-3"-16,-1-3-16,0-3-16,1-2-12,0 0-10,2 0-9,0 0-10,0 0-5,-1 0-2,0 0-2,-1 0-3,-2 0-3,-3 0-4,-2 0-5,-2 0-5,-2 1 0,-3 1 1,-3 2 3,-1 2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6"/>
    </inkml:context>
    <inkml:brush xml:id="br0">
      <inkml:brushProperty name="width" value="0.02403" units="cm"/>
      <inkml:brushProperty name="height" value="0.02403" units="cm"/>
      <inkml:brushProperty name="color" value="#F2385B"/>
    </inkml:brush>
  </inkml:definitions>
  <inkml:trace contextRef="#ctx0" brushRef="#br0">95300 41800 915,'0'13'23,"0"0"-4,0 0-3,0-1-3,0 2-4,0 1-5,0 2-3,0 2-6,0 0-3,0 0-1,0 1-3,0-1-2,0-2-2,0-2-3,0-4-2,0-3-2,0-3-2,0-3 0,0-4-1,0-3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1"/>
    </inkml:context>
    <inkml:brush xml:id="br0">
      <inkml:brushProperty name="width" value="0.03567" units="cm"/>
      <inkml:brushProperty name="height" value="0.03567" units="cm"/>
      <inkml:brushProperty name="color" value="#F2385B"/>
    </inkml:brush>
  </inkml:definitions>
  <inkml:trace contextRef="#ctx0" brushRef="#br0">49650 44150 616,'0'30'49,"0"-5"2,0-5 0,0-5 2,0-1-4,0 2-6,0 4-9,0 1-7,0 1-9,0 1-10,0-1-9,0 1-11,0-2-9,0-2-8,0-2-7,0-3-7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1"/>
    </inkml:context>
    <inkml:brush xml:id="br0">
      <inkml:brushProperty name="width" value="0.02398" units="cm"/>
      <inkml:brushProperty name="height" value="0.02398" units="cm"/>
      <inkml:brushProperty name="color" value="#F2385B"/>
    </inkml:brush>
  </inkml:definitions>
  <inkml:trace contextRef="#ctx0" brushRef="#br0">49300 44800 917,'0'13'5,"0"-2"11,0 0 9,0 0 11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2"/>
    </inkml:context>
    <inkml:brush xml:id="br0">
      <inkml:brushProperty name="width" value="0.02354" units="cm"/>
      <inkml:brushProperty name="height" value="0.02354" units="cm"/>
      <inkml:brushProperty name="color" value="#F2385B"/>
    </inkml:brush>
  </inkml:definitions>
  <inkml:trace contextRef="#ctx0" brushRef="#br0">49350 45300 934,'0'17'4,"0"-2"6,0-4 6,0-3 6,1-2-9,1 0-20,2-2-22,2 0-22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2"/>
    </inkml:context>
    <inkml:brush xml:id="br0">
      <inkml:brushProperty name="width" value="0.02678" units="cm"/>
      <inkml:brushProperty name="height" value="0.02678" units="cm"/>
      <inkml:brushProperty name="color" value="#F2385B"/>
    </inkml:brush>
  </inkml:definitions>
  <inkml:trace contextRef="#ctx0" brushRef="#br0">49922 44800 821,'-1'12'7,"0"-2"15,-1-1 15,-1-1 14,1-1-6,1 2-29,2 1-27,1 2-29,1 0-13,-1-1 3,-1-3 2,0 0 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2"/>
    </inkml:context>
    <inkml:brush xml:id="br0">
      <inkml:brushProperty name="width" value="0.02296" units="cm"/>
      <inkml:brushProperty name="height" value="0.02296" units="cm"/>
      <inkml:brushProperty name="color" value="#F2385B"/>
    </inkml:brush>
  </inkml:definitions>
  <inkml:trace contextRef="#ctx0" brushRef="#br0">49850 45300 958,'6'18'27,"1"-5"-13,-1-4-13,1-3-14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2"/>
    </inkml:context>
    <inkml:brush xml:id="br0">
      <inkml:brushProperty name="width" value="0.02915" units="cm"/>
      <inkml:brushProperty name="height" value="0.02915" units="cm"/>
      <inkml:brushProperty name="color" value="#F2385B"/>
    </inkml:brush>
  </inkml:definitions>
  <inkml:trace contextRef="#ctx0" brushRef="#br0">49150 45663 754,'13'11'45,"1"-3"0,1-3 0,1-3-1,1-3-7,1-2-14,2-1-17,2-1-14,1-1-11,-1 0-9,1 2-8,-1 0-8,-1 2-2,-3 0 1,-4 0 2,-2 2 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2"/>
    </inkml:context>
    <inkml:brush xml:id="br0">
      <inkml:brushProperty name="width" value="0.02809" units="cm"/>
      <inkml:brushProperty name="height" value="0.02809" units="cm"/>
      <inkml:brushProperty name="color" value="#F2385B"/>
    </inkml:brush>
  </inkml:definitions>
  <inkml:trace contextRef="#ctx0" brushRef="#br0">49367 45700 783,'-13'6'3,"0"-1"6,0-1 7,0 0 7,1-1 2,1 1-1,3-1 0,1 0-1,-1 1-6,-1 2-9,-1 1-9,-2 2-11,-1 0-6,0-2-2,0-1-4,0-2-1,1-1-3,0 0-3,1 0-3,1 1-2,1-3 1,2-1 8,1-3 5,2-2 7,2 0 10,1 2 10,2 3 12,1 2 11,2 2 8,0 3 4,2 2 5,0 3 3,0 1-1,-1 1-8,-1 1-7,0 1-9,-1 1-9,0 3-11,1 2-10,-1 3-12,-1-1-6,1-5 1,-2-3 0,-1-4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3"/>
    </inkml:context>
    <inkml:brush xml:id="br0">
      <inkml:brushProperty name="width" value="0.0328" units="cm"/>
      <inkml:brushProperty name="height" value="0.0328" units="cm"/>
      <inkml:brushProperty name="color" value="#F2385B"/>
    </inkml:brush>
  </inkml:definitions>
  <inkml:trace contextRef="#ctx0" brushRef="#br0">49350 46100 670,'19'5'11,"-1"0"12,-1-3 11,0-1 12,0-1 2,1 0-8,2 0-7,2 0-8,1 0-5,1 0-3,0 0-2,2 0-4,-1 0-4,1 0-8,0 0-8,-1 0-6,1 0-5,-2 0 0,0 0 0,-1 0-1,-4 1 3,-8 4 5,-6 3 5,-8 4 6,-4 0 3,-1 1 3,0 0 3,-1 0 3,-1 1 0,-1 1-4,-1 2-2,0 1-3,-2 1-9,-3-2-12,-2-2-13,-2-1-12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3"/>
    </inkml:context>
    <inkml:brush xml:id="br0">
      <inkml:brushProperty name="width" value="0.03297" units="cm"/>
      <inkml:brushProperty name="height" value="0.03297" units="cm"/>
      <inkml:brushProperty name="color" value="#F2385B"/>
    </inkml:brush>
  </inkml:definitions>
  <inkml:trace contextRef="#ctx0" brushRef="#br0">49939 45850 667,'-6'30'6,"2"-5"15,2-5 13,1-5 13,0-2 5,0 1-7,-1 1-5,-1 1-5,1 1-9,-1 0-8,2 1-10,1 1-8,-1-1-8,0-1-4,-1-2-5,-1-1-5,1-5-9,0-8-13,0-8-13,2-9-14,0-1 1,0 2 16,0 4 16,0 3 14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3"/>
    </inkml:context>
    <inkml:brush xml:id="br0">
      <inkml:brushProperty name="width" value="0.03406" units="cm"/>
      <inkml:brushProperty name="height" value="0.03406" units="cm"/>
      <inkml:brushProperty name="color" value="#F2385B"/>
    </inkml:brush>
  </inkml:definitions>
  <inkml:trace contextRef="#ctx0" brushRef="#br0">50350 45900 645,'0'18'7,"0"-1"13,0-1 12,0-2 14,0-2 4,2 0-7,0-2-5,0 1-6,1 0-5,-1 2-4,-1 2-4,0 4-4,-1 0-13,0-1-21,0-1-22,0 0-21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7:09:07"/>
    </inkml:context>
    <inkml:brush xml:id="br0">
      <inkml:brushProperty name="width" value="0.02624" units="cm"/>
      <inkml:brushProperty name="height" value="0.02624" units="cm"/>
      <inkml:brushProperty name="color" value="#F2385B"/>
    </inkml:brush>
  </inkml:definitions>
  <inkml:trace contextRef="#ctx0" brushRef="#br0">95450 41600 838,'12'0'-33,"-2"0"11,-1 0 11,-1 0 10,-2 0 7,2 0 0,1 0 3,0 0 0,0 0 0,0 2-4,-2 0-3,0 0-3,0 2-2,-1-1 1,1 0-1,-1 0-1,0 1 2,1 0 3,-1 1 2,1 2 2,-2-1 3,-1 0 2,-1 1 3,-2-1 2,-1 2 1,0 0 1,0 3 1,0 1 0,-1 1 0,0 1-3,-1 1-2,-1 1-2,0 0-3,1 2-3,1 0-2,1 1-2,0-1-6,0-1-7,0-2-6,0-1-8,-1-2-6,0-1-5,-1-3-4,-1 0-6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3"/>
    </inkml:context>
    <inkml:brush xml:id="br0">
      <inkml:brushProperty name="width" value="0.03509" units="cm"/>
      <inkml:brushProperty name="height" value="0.03509" units="cm"/>
      <inkml:brushProperty name="color" value="#F2385B"/>
    </inkml:brush>
  </inkml:definitions>
  <inkml:trace contextRef="#ctx0" brushRef="#br0">51700 44350 626,'19'11'71,"1"-3"-8,-1-3-5,0-3-8,2-3-7,2 0-8,2-1-8,3-1-9,0 0-10,-2 1-9,-1 1-12,-1 1-10,-3 0-9,-2 0-4,-2 0-5,-3 0-5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3"/>
    </inkml:context>
    <inkml:brush xml:id="br0">
      <inkml:brushProperty name="width" value="0.03793" units="cm"/>
      <inkml:brushProperty name="height" value="0.03793" units="cm"/>
      <inkml:brushProperty name="color" value="#F2385B"/>
    </inkml:brush>
  </inkml:definitions>
  <inkml:trace contextRef="#ctx0" brushRef="#br0">51861 44850 580,'-18'43'10,"5"-6"23,4-4 22,3-4 21,4-3 3,1 2-17,2 2-15,1 2-17,1 0-13,1 0-7,-1 0-9,0 1-9,0-4-4,-1-4 1,-1-5 0,0-4 1,-2-7-12,0-5-21,-1-8-22,-1-5-21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4"/>
    </inkml:context>
    <inkml:brush xml:id="br0">
      <inkml:brushProperty name="width" value="0.04009" units="cm"/>
      <inkml:brushProperty name="height" value="0.04009" units="cm"/>
      <inkml:brushProperty name="color" value="#F2385B"/>
    </inkml:brush>
  </inkml:definitions>
  <inkml:trace contextRef="#ctx0" brushRef="#br0">51950 44851 548,'12'-6'2,"0"0"3,-1-1 4,-1 1 3,2 0 7,3 0 8,5 2 10,4 0 8,1 2 1,-1 0-11,0 0-11,-1 2-9,-1 0-8,-1 2-4,0 0-4,-1 0-5,-2 2-1,-2 0-1,-3 2 1,-2 0 0,-2 0 2,-1 2 2,0 1 3,-1 0 2,-2 0 2,-1 1-1,-1 0 1,-2 0 1,-1 0-2,0 2 1,0 2-1,0 1-1,-1 2 1,-2 0 4,-1 1 3,-1 1 4,-1 0 1,2 2 0,2 0 0,1 1 0,1 1 0,-2 1 1,0 1 2,0 0 0,-2 1-4,-1 0-10,0-1-9,-1 1-10,-1-7-16,-3-12-19,-3-14-21,-2-12-20,1-5-1,3 4 20,2 5 19,5 3 20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4"/>
    </inkml:context>
    <inkml:brush xml:id="br0">
      <inkml:brushProperty name="width" value="0.03787" units="cm"/>
      <inkml:brushProperty name="height" value="0.03787" units="cm"/>
      <inkml:brushProperty name="color" value="#F2385B"/>
    </inkml:brush>
  </inkml:definitions>
  <inkml:trace contextRef="#ctx0" brushRef="#br0">52426 44450 580,'-6'32'60,"2"-1"0,2-1 0,1-1 1,1 0-6,1 0-9,1 0-10,1 0-10,0 0-12,-1-2-12,-1 0-14,0 0-14,-2-3-9,0-3-9,-1-4-7,-1-2-9,-1-4 0,0-3 5,-1-3 5,-1-3 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4"/>
    </inkml:context>
    <inkml:brush xml:id="br0">
      <inkml:brushProperty name="width" value="0.04082" units="cm"/>
      <inkml:brushProperty name="height" value="0.04082" units="cm"/>
      <inkml:brushProperty name="color" value="#F2385B"/>
    </inkml:brush>
  </inkml:definitions>
  <inkml:trace contextRef="#ctx0" brushRef="#br0">52100 45300 539,'20'5'175,"0"0"-44,2-3-44,0-1-44,0-1-26,-1 1-10,0 2-8,-1-1-9,-2 2-9,-1-1-5,-2 0-7,-1 0-7,-2 1-7,-2 0-9,-1 2-10,-1 0-9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4"/>
    </inkml:context>
    <inkml:brush xml:id="br0">
      <inkml:brushProperty name="width" value="0.03944" units="cm"/>
      <inkml:brushProperty name="height" value="0.03944" units="cm"/>
      <inkml:brushProperty name="color" value="#F2385B"/>
    </inkml:brush>
  </inkml:definitions>
  <inkml:trace contextRef="#ctx0" brushRef="#br0">51600 45889 557,'56'5'153,"-3"-3"-37,-3-4-37,-3-3-37,-2-1-21,-2-1-6,0 1-6,0-1-6,-4 1-2,-7 2 0,-6 2 0,-7 1 0,-3 1-5,0 2-13,0 0-12,0 1-13,-1 0-9,-1 0-9,-2 0-6,-1 1-8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5"/>
    </inkml:context>
    <inkml:brush xml:id="br0">
      <inkml:brushProperty name="width" value="0.03083" units="cm"/>
      <inkml:brushProperty name="height" value="0.03083" units="cm"/>
      <inkml:brushProperty name="color" value="#F2385B"/>
    </inkml:brush>
  </inkml:definitions>
  <inkml:trace contextRef="#ctx0" brushRef="#br0">55350 44500 713,'7'11'44,"2"-2"0,2-5 0,1-2 0,1-2-4,1 0-9,1 0-9,1 0-8,-1 0-10,0 0-11,-1 0-10,0 0-11,-2 0-4,0 2 0,-2 0 1,1 1 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5"/>
    </inkml:context>
    <inkml:brush xml:id="br0">
      <inkml:brushProperty name="width" value="0.03428" units="cm"/>
      <inkml:brushProperty name="height" value="0.03428" units="cm"/>
      <inkml:brushProperty name="color" value="#F2385B"/>
    </inkml:brush>
  </inkml:definitions>
  <inkml:trace contextRef="#ctx0" brushRef="#br0">54900 45276 641,'2'11'7,"4"-3"13,4-3 13,4-3 14,4-3 5,3 0-5,3-1-2,3-1-5,2-1-7,0 0-11,0-1-10,0-1-12,-1-1-7,-3 1-4,-2-1-6,-2 1-4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5"/>
    </inkml:context>
    <inkml:brush xml:id="br0">
      <inkml:brushProperty name="width" value="0.0323" units="cm"/>
      <inkml:brushProperty name="height" value="0.0323" units="cm"/>
      <inkml:brushProperty name="color" value="#F2385B"/>
    </inkml:brush>
  </inkml:definitions>
  <inkml:trace contextRef="#ctx0" brushRef="#br0">55461 44200 681,'-18'8'32,"5"5"5,4 3 6,3 5 5,4 3-2,1 5-9,2 4-10,1 3-9,1 3-7,1 1-2,-1 1-3,0 0-2,0-2-3,-1-5-4,-1-6-2,0-6-3,-1-7-10,1-9-18,1-9-18,1-9-17,0-3-2,-1 1 14,-1 2 15,0 2 15,-1 0 8,1 0 5,1 1 2,1-1 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5"/>
    </inkml:context>
    <inkml:brush xml:id="br0">
      <inkml:brushProperty name="width" value="0.03843" units="cm"/>
      <inkml:brushProperty name="height" value="0.03843" units="cm"/>
      <inkml:brushProperty name="color" value="#F2385B"/>
    </inkml:brush>
  </inkml:definitions>
  <inkml:trace contextRef="#ctx0" brushRef="#br0">55858 43950 572,'0'30'35,"1"-2"0,1-4 1,1-3 1,0 1-1,-1 4 0,-1 5-1,0 6-1,-1 2-3,0 1-3,0 0-5,0 2-5,-1-2-3,0-3-3,-1-3-3,-1-4-3,0-3-4,0-4-6,-1-4-6,1-4-5,0-6-9,0-5-12,-1-8-13,1-5-11,0-3-4,0 1 4,-1 2 6,1 2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7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95500 42150 1000,'18'6'-79,"-4"-1"18,-3 0 20,-2-1 18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6"/>
    </inkml:context>
    <inkml:brush xml:id="br0">
      <inkml:brushProperty name="width" value="0.02374" units="cm"/>
      <inkml:brushProperty name="height" value="0.02374" units="cm"/>
      <inkml:brushProperty name="color" value="#F2385B"/>
    </inkml:brush>
  </inkml:definitions>
  <inkml:trace contextRef="#ctx0" brushRef="#br0">54700 44250 926,'0'12'3,"0"-2"4,0-1 5,0-1 6,0-2-2,2 1-4,0-1-7,0 0-5,2 0-9,0-1-15,2 0-13,0-1-15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6"/>
    </inkml:context>
    <inkml:brush xml:id="br0">
      <inkml:brushProperty name="width" value="0.04194" units="cm"/>
      <inkml:brushProperty name="height" value="0.04194" units="cm"/>
      <inkml:brushProperty name="color" value="#F2385B"/>
    </inkml:brush>
  </inkml:definitions>
  <inkml:trace contextRef="#ctx0" brushRef="#br0">54525 44900 524,'11'0'16,"0"2"-9,-2 0-11,-2 0-10,-1 2-2,-2 0 3,-2 2 5,-1 0 5,-1 0 2,-2 1 3,0-1 2,0 0 2,-2 1 1,-1-1-2,0 1 0,-1-1-1,0 1 0,-1-1 0,1 1 0,0-1 2,-1 0-1,2 1 1,1-1-1,0 1 1,1-1 1,1 1-1,1-1 2,1 0-1,1 0 1,2 0-2,4-2-1,1 0-1,2-1-2,1 2 0,1 0-1,0 1-1,1 0 0,-2-1 0,0 0-1,-1-2 1,-1 0 0,0 1 0,-2-1-1,0 0 0,-1 1-1,-2 2 2,-2 1 1,-1 2 0,-3 0 2,-4-1 2,-4 0 2,-4-1 2,-3 0 1,0-1 1,-1 0-1,-1 1 0,1-1 0,2-1 0,3-1-1,2 0-1,4 0 2,3 0 7,4 1 4,5 2 6,6-1 3,12 2-1,9 0 0,11 2 0,4-2-2,-4 0-6,-2-3-5,-4-1-5,-4 0-4,-4-1-1,-3 0-3,-5 0-3,-1 0-4,0-1-8,2-1-9,0 0-7,-1-1-6,-2 0-4,-2 0-3,-3 0-3,-2 0 2,0 0 6,-2 0 6,1 0 7,-1-1 2,2-2-1,2-1-3,1-1-1,0-2-1,-1 1 3,-2 0 1,-1-1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6"/>
    </inkml:context>
    <inkml:brush xml:id="br0">
      <inkml:brushProperty name="width" value="0.02793" units="cm"/>
      <inkml:brushProperty name="height" value="0.02793" units="cm"/>
      <inkml:brushProperty name="color" value="#F2385B"/>
    </inkml:brush>
  </inkml:definitions>
  <inkml:trace contextRef="#ctx0" brushRef="#br0">57641 44450 787,'-7'12'58,"1"0"-7,-1-1-6,1-1-8,-1 0-16,-1 1-22,-1 1-24,0 0-23,0 0-9,1-1 4,0-3 4,1 0 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7"/>
    </inkml:context>
    <inkml:brush xml:id="br0">
      <inkml:brushProperty name="width" value="0.02972" units="cm"/>
      <inkml:brushProperty name="height" value="0.02972" units="cm"/>
      <inkml:brushProperty name="color" value="#F2385B"/>
    </inkml:brush>
  </inkml:definitions>
  <inkml:trace contextRef="#ctx0" brushRef="#br0">57541 44900 740,'-19'24'40,"4"-5"-1,2-3 0,2-4-2,1-3-3,2 1-6,0 0-7,1 0-6,0-1-9,0 1-8,-2-1-9,0 1-10,0-1-7,0 0-4,2-1-6,0-2-4,2 0-2,5-4 3,4-1 3,3-3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7"/>
    </inkml:context>
    <inkml:brush xml:id="br0">
      <inkml:brushProperty name="width" value="0.03021" units="cm"/>
      <inkml:brushProperty name="height" value="0.03021" units="cm"/>
      <inkml:brushProperty name="color" value="#F2385B"/>
    </inkml:brush>
  </inkml:definitions>
  <inkml:trace contextRef="#ctx0" brushRef="#br0">57950 45400 728,'5'18'1,"-1"-2"2,-1-3 2,-2-2 3,-1-1 6,0 1 10,0 0 11,0 2 10,0 0 0,0 1-9,0 1-10,0 1-9,0 0-8,0-1-6,0-1-4,0-1-5,0-1-4,0 0-3,0-1-3,0-1-2,-1-3-8,0-4-12,-1-6-13,-1-4-12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7"/>
    </inkml:context>
    <inkml:brush xml:id="br0">
      <inkml:brushProperty name="width" value="0.02584" units="cm"/>
      <inkml:brushProperty name="height" value="0.02584" units="cm"/>
      <inkml:brushProperty name="color" value="#F2385B"/>
    </inkml:brush>
  </inkml:definitions>
  <inkml:trace contextRef="#ctx0" brushRef="#br0">58500 44250 851,'12'6'36,"-2"-1"-2,-1 0-3,-1-2-3,-2 1-10,2-1-17,0 0-16,2 0-17,-1 1-9,-1 0-1,0 2-1,-1 0-2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7"/>
    </inkml:context>
    <inkml:brush xml:id="br0">
      <inkml:brushProperty name="width" value="0.04224" units="cm"/>
      <inkml:brushProperty name="height" value="0.04224" units="cm"/>
      <inkml:brushProperty name="color" value="#F2385B"/>
    </inkml:brush>
  </inkml:definitions>
  <inkml:trace contextRef="#ctx0" brushRef="#br0">58500 44700 520,'19'11'37,"-1"-3"-5,-1-3-3,0-3-4,-1-2-7,0 0-8,0 0-8,0 0-10,0-1-6,1 0-5,-1-1-6,0-1-5,-1 1-2,-1-1 3,-2 2 3,-2 1 3,-2 1 3,-3 3 4,-3 2 5,-4 2 3,-1 2 4,0 1 5,-1 1 4,1 0 5,-1 2 4,0 1 3,-1 2 3,-1 2 4,0 0 3,2 2 2,2 0 1,1 2 3,0 0 1,-1 2-1,-2 1 0,-2 3 0,0-1-1,1 0-1,0-1-1,2-1-1,-1-1-2,-2-2-2,-1-1-4,-2-2-2,-3-4-3,-3-8-5,-5-6-5,-4-8-5,1-6-8,4-2-13,6-4-14,4-3-13,2 0-9,1 2-7,-1 2-6,1 3-6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8"/>
    </inkml:context>
    <inkml:brush xml:id="br0">
      <inkml:brushProperty name="width" value="0.02951" units="cm"/>
      <inkml:brushProperty name="height" value="0.02951" units="cm"/>
      <inkml:brushProperty name="color" value="#F2385B"/>
    </inkml:brush>
  </inkml:definitions>
  <inkml:trace contextRef="#ctx0" brushRef="#br0">60600 44100 745,'0'30'6,"2"-5"14,0-5 13,0-5 13,2-3 2,-1 0-7,0-1-9,0-1-9,1 0-17,0-1-29,2 1-29,0 0-27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8"/>
    </inkml:context>
    <inkml:brush xml:id="br0">
      <inkml:brushProperty name="width" value="0.03012" units="cm"/>
      <inkml:brushProperty name="height" value="0.03012" units="cm"/>
      <inkml:brushProperty name="color" value="#F2385B"/>
    </inkml:brush>
  </inkml:definitions>
  <inkml:trace contextRef="#ctx0" brushRef="#br0">60783 44150 730,'-18'12'19,"4"-3"-3,2-2-1,4-3-2,1 1-1,-2 1 1,-1 4 1,-2 2 1,-1 0-4,0 0-6,0-2-7,0 1-8,0-2-1,-1-1 3,-1 0 2,-1-1 3,1-1 4,3-1 3,2-1 4,2 0 4,4-1 3,5-1 4,4-1 4,6 0 4,3-2-2,1 0-5,2-1-6,1-1-6,2 0-8,-1 0-7,0-1-10,1 1-8,-2 1-3,-3-1 2,-1 2 1,-3 1 2,-1-1-2,1 0-6,0-1-7,2-1-5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8"/>
    </inkml:context>
    <inkml:brush xml:id="br0">
      <inkml:brushProperty name="width" value="0.03266" units="cm"/>
      <inkml:brushProperty name="height" value="0.03266" units="cm"/>
      <inkml:brushProperty name="color" value="#F2385B"/>
    </inkml:brush>
  </inkml:definitions>
  <inkml:trace contextRef="#ctx0" brushRef="#br0">60150 45439 673,'26'5'86,"1"-3"-15,1-4-14,0-3-14,2-1-13,3 1-8,2 0-9,2 2-8,1-1-7,-3 1-2,-3 0-3,-1 0-3,-5 0-3,-4 1-3,-5 0-3,-5 2-4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07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95436 42600 1000,'-5'11'-36,"5"-2"13,4-5 12,3-2 14,3-2 4,0 0-5,-1 0-5,1 0-4,-1 0-6,0 2-5,-1 0-5,-1 1-6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8"/>
    </inkml:context>
    <inkml:brush xml:id="br0">
      <inkml:brushProperty name="width" value="0.03678" units="cm"/>
      <inkml:brushProperty name="height" value="0.03678" units="cm"/>
      <inkml:brushProperty name="color" value="#F2385B"/>
    </inkml:brush>
  </inkml:definitions>
  <inkml:trace contextRef="#ctx0" brushRef="#br0">60681 44700 598,'-18'37'54,"3"-5"-4,4-3-6,3-5-5,2 0-5,-1 1-2,1 1-4,-1 3-3,0-1-3,0 0-4,-2-1-2,0-1-4,-1-1-2,1-2-2,-1-1-2,0-2-3,1-4-6,2-8-14,1-6-12,2-8-13,2-6-8,0-4-7,0-3-4,2-5-5,0 0 3,2 4 14,0 5 12,0 3 14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9"/>
    </inkml:context>
    <inkml:brush xml:id="br0">
      <inkml:brushProperty name="width" value="0.03741" units="cm"/>
      <inkml:brushProperty name="height" value="0.03741" units="cm"/>
      <inkml:brushProperty name="color" value="#F2385B"/>
    </inkml:brush>
  </inkml:definitions>
  <inkml:trace contextRef="#ctx0" brushRef="#br0">60800 45400 588,'42'2'19,"-7"4"4,-6 4 5,-6 4 3,-4 3 3,1 0 0,-1 1 1,0 1 1,0 0-1,-2 1-5,-2-1-4,-1 0-5,-2 0-3,0-2-2,-2-2-2,1-1-3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9"/>
    </inkml:context>
    <inkml:brush xml:id="br0">
      <inkml:brushProperty name="width" value="0.03457" units="cm"/>
      <inkml:brushProperty name="height" value="0.03457" units="cm"/>
      <inkml:brushProperty name="color" value="#F2385B"/>
    </inkml:brush>
  </inkml:definitions>
  <inkml:trace contextRef="#ctx0" brushRef="#br0">62400 44100 636,'0'31'135,"0"-3"-34,0-1-33,0-4-34,0 0-20,0 0-5,0-1-7,0 1-4,0-1-11,0 1-14,0-1-15,0 1-14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9"/>
    </inkml:context>
    <inkml:brush xml:id="br0">
      <inkml:brushProperty name="width" value="0.02956" units="cm"/>
      <inkml:brushProperty name="height" value="0.02956" units="cm"/>
      <inkml:brushProperty name="color" value="#F2385B"/>
    </inkml:brush>
  </inkml:definitions>
  <inkml:trace contextRef="#ctx0" brushRef="#br0">62500 44213 744,'12'-6'4,"-2"2"9,-1 2 10,-1 1 8,-2 1 4,2 0 0,0 0-1,2 0 0,0 0-7,1 2-11,0 0-13,2 0-11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9"/>
    </inkml:context>
    <inkml:brush xml:id="br0">
      <inkml:brushProperty name="width" value="0.03014" units="cm"/>
      <inkml:brushProperty name="height" value="0.03014" units="cm"/>
      <inkml:brushProperty name="color" value="#F2385B"/>
    </inkml:brush>
  </inkml:definitions>
  <inkml:trace contextRef="#ctx0" brushRef="#br0">62350 44700 729,'2'12'8,"2"-3"14,4-2 15,4-3 14,0-1 3,0-1-12,-1-1-10,-1 0-12,0-2-16,1 0-20,0-1-20,2-1-21,-1 0-7,-2 0 6,-1-1 8,-1 1 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09"/>
    </inkml:context>
    <inkml:brush xml:id="br0">
      <inkml:brushProperty name="width" value="0.0256" units="cm"/>
      <inkml:brushProperty name="height" value="0.0256" units="cm"/>
      <inkml:brushProperty name="color" value="#F2385B"/>
    </inkml:brush>
  </inkml:definitions>
  <inkml:trace contextRef="#ctx0" brushRef="#br0">62400 45300 859,'2'11'34,"6"-4"-3,4-4-4,5-4-3,1-2-7,0 1-9,0 0-10,-2 2-10,-1 0-8,-1-2-7,-2 0-7,-1 0-8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0"/>
    </inkml:context>
    <inkml:brush xml:id="br0">
      <inkml:brushProperty name="width" value="0.02885" units="cm"/>
      <inkml:brushProperty name="height" value="0.02885" units="cm"/>
      <inkml:brushProperty name="color" value="#F2385B"/>
    </inkml:brush>
  </inkml:definitions>
  <inkml:trace contextRef="#ctx0" brushRef="#br0">62826 45000 762,'-6'30'11,"0"-4"6,2-4 7,0-3 7,2-3 2,0 3-5,0 1-3,2 2-5,0 0-4,0 1-6,0-1-5,0 1-5,0-2-1,0-2 3,0-2 3,0-3 2,1-5-3,3-7-8,2-7-10,2-8-10,2-4-3,0-1-1,-1-2 0,1-2 0,-2 1 1,-2 5 0,-2 3 1,-3 5 0,0 1 2,0-1 2,1 0 2,1-1 3,0-1 2,0 1 2,0-1 1,1 0 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0"/>
    </inkml:context>
    <inkml:brush xml:id="br0">
      <inkml:brushProperty name="width" value="0.04048" units="cm"/>
      <inkml:brushProperty name="height" value="0.04048" units="cm"/>
      <inkml:brushProperty name="color" value="#F2385B"/>
    </inkml:brush>
  </inkml:definitions>
  <inkml:trace contextRef="#ctx0" brushRef="#br0">63290 44150 543,'18'18'57,"-2"-4"-11,-3-3-13,-2-3-11,-2-1-10,-1-1-7,0 1-6,-1-1-8,-1 1-3,-1 1-1,0 0 1,-2 1 0,-1 1 2,-4 1 7,-2 1 5,-4 0 6,-3 2 3,-1 0-1,-2 1 0,-1 0-1,-1 1 0,0-1-2,0-1-1,0-1-1,1 0-1,4-2-1,3 0-1,3-1-1,5-2-2,7-5-3,5-3-3,8-4-2,2-2-3,-1 0-2,0 2-2,-2 0-3,0 1-1,-2 0 0,-2 0 1,-1 0-1,-2 0 2,0 1 2,-1 0 2,-1 2 3,-1 1 2,-2 1 4,-2 2 4,0 2 3,-3 1 3,-1 0 4,-2 2 3,-1 0 3,-3 2 2,0 1 1,-2 1 1,-2 3 1,-2 0 0,-1 0-2,-1 0-2,-3 0 0,1 0-3,0-2 0,1 1-3,0-2-1,2-1-2,-1-3-4,0-2-5,0-3-3,0-2-4,0-4-4,0-3-4,0-3-5,1-3-2,2-2 0,1-3-2,2-2 0,1 0 4,2 1 8,2 2 8,1 1 8,3 3 5,2 3 4,4 3 2,4 3 3,2 3 5,2 1 5,3 3 6,3 0 6,0 2 2,2 2 1,1 2-1,0 1 0,0 1-3,0 1-5,-2 1-7,1 1-5,-3-1-6,-1-1-4,-1-2-5,-2-2-6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0"/>
    </inkml:context>
    <inkml:brush xml:id="br0">
      <inkml:brushProperty name="width" value="0.02989" units="cm"/>
      <inkml:brushProperty name="height" value="0.02989" units="cm"/>
      <inkml:brushProperty name="color" value="#F2385B"/>
    </inkml:brush>
  </inkml:definitions>
  <inkml:trace contextRef="#ctx0" brushRef="#br0">64200 43850 736,'13'17'33,"0"-5"1,0-5 0,-1-4 1,1-3-4,0 1-8,0 1-8,0 1-7,0 0-7,0-1-4,-1-1-5,1 0-5,-1-1 0,-1 1 6,-3 1 5,0 1 6,-3 1 3,-1 2 4,-1 1 3,-2 2 3,-1 1 0,0-1-5,0 1-3,0 0-4,-1-1-8,0 1-8,-1 0-10,-1-1-9,0 0-7,0 0-2,0-1-4,-1-1-2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1"/>
    </inkml:context>
    <inkml:brush xml:id="br0">
      <inkml:brushProperty name="width" value="0.03973" units="cm"/>
      <inkml:brushProperty name="height" value="0.03973" units="cm"/>
      <inkml:brushProperty name="color" value="#F2385B"/>
    </inkml:brush>
  </inkml:definitions>
  <inkml:trace contextRef="#ctx0" brushRef="#br0">64150 44300 553,'18'0'102,"-1"2"-15,-2 0-15,-1 1-16,0-1-12,1 0-9,2 0-8,2-2-10,0 0-10,0 2-14,1 0-11,-1 1-14,-1 0-11,-2 0-12,-3 0-11,-2 1-11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7:09:16"/>
    </inkml:context>
    <inkml:brush xml:id="br0">
      <inkml:brushProperty name="width" value="0.03604" units="cm"/>
      <inkml:brushProperty name="height" value="0.03604" units="cm"/>
      <inkml:brushProperty name="color" value="#F2385B"/>
    </inkml:brush>
  </inkml:definitions>
  <inkml:trace contextRef="#ctx0" brushRef="#br0">70917 44413 610,'-12'-1'38,"0"0"-8,1-1-9,1-1-8,1 1-4,-1 0 3,0 0 2,1 2 2,-1 0 0,2 2-1,0 0-1,2 0-2,-1 3-1,2 3 2,1 3-1,0 4 1,1 0 1,1-1-1,1-2 0,1-1 0,0 0-1,0 3 1,0 4 0,0 3-1,-1 2-1,0 2-2,-1 1-4,-1 3-3,0-2-3,0-3-5,0-3-4,-1-3-5,2-3-8,0-1-12,0-2-11,2-2-13,0-3-3,0-7 6,0-7 5,0-6 6,0-2 6,2 0 10,0 1 7,0 1 10,2-1 4,-1 0 2,0-1 2,0 0 1,0 0 2,1 2-1,-1 3 2,0 3-1,0 0 3,1-1 5,-1-1 4,0 0 4,1 0 4,0-1-1,1 0 1,1 1 0,1 0-1,-1 2-1,1 1 0,-1 2-2,1 0-2,1 0-1,0-1-1,1-1-2,1 0-2,0 2-1,-1 2-2,1 1-1,-1 0-1,0 0 0,-2-1 0,0 0 0,0-1 2,-1 2 2,1 2 5,-1 2 3,-1 0 1,0 3 1,-3 1-1,-1 2 0,-1 1 0,1 0 0,1-1-1,1 1 0,0 0 0,-1 1 0,-1 0-1,0 2 0,-1 0 0,0 0-2,0-1 0,0 1-1,0 0-2,0 0-2,0 0-2,0 0-2,0 0-4,0 0-8,0-1-6,0 1-7,-2-2-10,-3-2-15,-3-5-15,-3-2-14,-1-3 2,1-1 16,3-2 17,0-2 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1"/>
    </inkml:context>
    <inkml:brush xml:id="br0">
      <inkml:brushProperty name="width" value="0.03022" units="cm"/>
      <inkml:brushProperty name="height" value="0.03022" units="cm"/>
      <inkml:brushProperty name="color" value="#F2385B"/>
    </inkml:brush>
  </inkml:definitions>
  <inkml:trace contextRef="#ctx0" brushRef="#br0">64150 44750 728,'13'5'101,"1"-1"-24,1-1-27,1-2-24,0-2-15,0 0-6,0-1-4,0-1-4,0 1-4,-1 0-2,-1 0-2,-1 2-2,-1 0-8,-1 2-16,-3 0-16,0 0-14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1"/>
    </inkml:context>
    <inkml:brush xml:id="br0">
      <inkml:brushProperty name="width" value="0.0259" units="cm"/>
      <inkml:brushProperty name="height" value="0.0259" units="cm"/>
      <inkml:brushProperty name="color" value="#F2385B"/>
    </inkml:brush>
  </inkml:definitions>
  <inkml:trace contextRef="#ctx0" brushRef="#br0">64200 45200 849,'18'0'58,"-2"0"-14,-3 0-15,-2 0-14,-1 0-10,1 0-8,1 0-5,0 0-7,1 0-3,0 0-2,0 0-1,0 0-2,-1 0-1,-2 0-4,-1 0-3,-1 0-3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1"/>
    </inkml:context>
    <inkml:brush xml:id="br0">
      <inkml:brushProperty name="width" value="0.02531" units="cm"/>
      <inkml:brushProperty name="height" value="0.02531" units="cm"/>
      <inkml:brushProperty name="color" value="#F2385B"/>
    </inkml:brush>
  </inkml:definitions>
  <inkml:trace contextRef="#ctx0" brushRef="#br0">64350 45563 869,'18'0'0,"-2"0"0,-3 0 0,-2 0 0,-1 0 4,-1 0 9,1 0 9,0 0 9,0 0-1,1 0-10,0 0-10,2 0-9,-1 0-8,-2 0-4,-1 0-4,-2 0-4,-1-1-6,-1-2-7,0-1-7,-1-1-7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1"/>
    </inkml:context>
    <inkml:brush xml:id="br0">
      <inkml:brushProperty name="width" value="0.03508" units="cm"/>
      <inkml:brushProperty name="height" value="0.03508" units="cm"/>
      <inkml:brushProperty name="color" value="#F2385B"/>
    </inkml:brush>
  </inkml:definitions>
  <inkml:trace contextRef="#ctx0" brushRef="#br0">64800 43350 627,'0'14'3,"0"1"8,0 2 6,0 1 7,0 4 5,0 4 2,0 6 1,0 4 1,0 4 1,2 4-3,0 2-3,0 4-1,1 1-5,-1-4-3,-1-1-4,0-3-5,-1-4-4,0-7-5,0-7-7,0-5-4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2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66300 43650 1000,'12'6'-1,"0"-1"0,-1 0 0,-1-2-1,-1 1 0,-1-1 0,0 0 2,-1 0 0,-1 1-4,1 0-9,-1 2-9,1 0-8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2"/>
    </inkml:context>
    <inkml:brush xml:id="br0">
      <inkml:brushProperty name="width" value="0.02833" units="cm"/>
      <inkml:brushProperty name="height" value="0.02833" units="cm"/>
      <inkml:brushProperty name="color" value="#F2385B"/>
    </inkml:brush>
  </inkml:definitions>
  <inkml:trace contextRef="#ctx0" brushRef="#br0">65765 44050 776,'-12'12'16,"2"0"-3,4-1 0,1-1-3,2 0 3,0 3 7,-1 0 6,1 3 7,1 0-1,2 1-8,3 1-9,3 2-8,-1-1-6,-1 2-2,-1 0-4,-2 1-3,-1-1-4,1-3-4,1-4-4,1-2-5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3"/>
    </inkml:context>
    <inkml:brush xml:id="br0">
      <inkml:brushProperty name="width" value="0.03904" units="cm"/>
      <inkml:brushProperty name="height" value="0.03904" units="cm"/>
      <inkml:brushProperty name="color" value="#F2385B"/>
    </inkml:brush>
  </inkml:definitions>
  <inkml:trace contextRef="#ctx0" brushRef="#br0">65853 44250 563,'13'0'20,"0"0"6,0 0 6,0 0 5,1 0 0,2 2-4,3 0-4,3 0-4,0 2-5,1-1-4,-1 0-5,1 0-4,-2 0-4,-2-1 0,-3-1-2,-2 0-1,-3 0-5,-7 2-11,-5 4-10,-6 1-11,-4 1-3,-1 0 2,-1-2 4,-3 0 3,0 0 4,-1-1 8,-2 1 7,1-1 6,-1 1 7,4-1 3,2 0 5,2 1 4,2-1 3,3 1 1,3-1 2,2 1 3,2-2-3,4-1-4,3-2-4,3 0-5,2-2-4,0 0-2,0 0-3,0 0-2,-1 0-1,0 0 1,-2 0 1,1 0 2,-3 1 1,-3 2 2,-4 3 4,-2 3 1,-3 0 3,-1 1 0,0 0 1,-1-1 0,0 1 1,-1 0-2,1-1-1,0 1-1,-1 0 0,2-1-1,1 1-1,0 0 0,2 0 0,4 1-2,3 0 0,3 2-1,2-1-2,1-2-2,1-1-3,0-1-3,1-3 1,-2 1 0,0-2 3,-1 0 1,-1-1 1,0 2 0,-2 0 0,0 1 0,-2 1 1,-5 1 0,-4 0 1,-3 1 1,-4 0-1,-1-3-2,-1-3-1,-3-1-3,-1-3-1,-3 0 0,-2-1 0,-2-1 0,-2-1 0,0-1 3,1-3 1,-1 0 2,2-2 4,3 0 5,3 0 5,4 1 6,6 0 4,11 0 4,10 1 3,11 2 4,5 0-1,3 2-5,1 2-5,2 1-4,-1 1-7,-1 0-6,-2 0-8,-1 0-7,-2 0-9,-3 0-10,-2 0-10,-2 0-10,-3 0-4,-3 0 3,-1 0 2,-3 0 4,-2 0 2,-1 1 3,0 1 2,-1 1 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9"/>
    </inkml:context>
    <inkml:brush xml:id="br0">
      <inkml:brushProperty name="width" value="0.03748" units="cm"/>
      <inkml:brushProperty name="height" value="0.03748" units="cm"/>
      <inkml:brushProperty name="color" value="#F2385B"/>
    </inkml:brush>
  </inkml:definitions>
  <inkml:trace contextRef="#ctx0" brushRef="#br0">68063 44300 587,'-6'24'61,"2"-3"-6,2-3-5,1-4-7,1 2-4,0 5-5,0 6-4,0 6-5,0 1-3,2-2-5,0-3-4,0-2-4,1-2-3,-1-1-2,-1-3-1,0 0-1,-2-3-4,0-2-5,-1-3-4,-1-2-5,1-5-10,0-4-15,0-7-15,2-5-15,0-4-1,0-4 10,0-3 12,0-3 10,0-2 10,0 2 6,0 0 7,0 1 8,1 2 4,1 2 5,2 2 4,2 3 4,0 2 5,1 0 4,-1 1 4,1 1 6,0 2 3,2 2 4,1 2 3,2 3 4,2 1-2,0 0-6,1 0-7,0 0-6,1 1-6,-3 1-4,-1 2-3,-1 2-5,-1 0-6,-1-1-6,1-1-7,0 0-8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9"/>
    </inkml:context>
    <inkml:brush xml:id="br0">
      <inkml:brushProperty name="width" value="0.03963" units="cm"/>
      <inkml:brushProperty name="height" value="0.03963" units="cm"/>
      <inkml:brushProperty name="color" value="#F2385B"/>
    </inkml:brush>
  </inkml:definitions>
  <inkml:trace contextRef="#ctx0" brushRef="#br0">68913 44150 555,'0'20'94,"0"0"-20,0 2-22,0 0-20,-1 2-11,0 3-1,-1 4-1,-1 3-2,1 1 0,0 0-1,0 1-1,2-1-1,0-2 0,0-5-3,0-4 0,0-6-2,2-3-3,2-1-4,4-2-3,4-1-3,1-4-4,3-3-2,1-5-2,1-3-3,2-4-3,2-5-4,1-3-3,2-5-5,-1 0-1,-5 4 0,-3 2 0,-4 4 0,-3 1 0,-2 0 1,-1 1 0,-2-1 0,-2 1 2,-1 0 1,-2 2 1,-1 0 2,-2 1 2,1 1 4,0 0 5,0 2 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19"/>
    </inkml:context>
    <inkml:brush xml:id="br0">
      <inkml:brushProperty name="width" value="0.03301" units="cm"/>
      <inkml:brushProperty name="height" value="0.03301" units="cm"/>
      <inkml:brushProperty name="color" value="#F2385B"/>
    </inkml:brush>
  </inkml:definitions>
  <inkml:trace contextRef="#ctx0" brushRef="#br0">69229 44400 666,'-13'13'10,"2"1"20,0 1 21,1 1 20,0 0 0,2 2-19,0 0-19,2 1-19,-1-1-13,1-3-5,-1-1-7,1-3-6,-1-2-8,1-1-12,-1 0-12,1-1-12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17"/>
    </inkml:context>
    <inkml:brush xml:id="br0">
      <inkml:brushProperty name="width" value="0.02208" units="cm"/>
      <inkml:brushProperty name="height" value="0.02208" units="cm"/>
      <inkml:brushProperty name="color" value="#F2385B"/>
    </inkml:brush>
  </inkml:definitions>
  <inkml:trace contextRef="#ctx0" brushRef="#br0">71050 45282 996,'12'0'4,"0"0"-12,-1 0-12,-1 0-10,-1-1-5,0 0 4,-1-1 3,-1-1 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20"/>
    </inkml:context>
    <inkml:brush xml:id="br0">
      <inkml:brushProperty name="width" value="0.03019" units="cm"/>
      <inkml:brushProperty name="height" value="0.03019" units="cm"/>
      <inkml:brushProperty name="color" value="#F2385B"/>
    </inkml:brush>
  </inkml:definitions>
  <inkml:trace contextRef="#ctx0" brushRef="#br0">70450 43939 728,'13'-6'56,"1"0"-7,1 2-6,1 0-7,0 1-7,2 0-5,0 0-6,1-1-6,-1 2-8,0 0-8,0 0-9,-2 2-10,-1 0-10,-1 2-10,-2 0-11,-1 0-12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20"/>
    </inkml:context>
    <inkml:brush xml:id="br0">
      <inkml:brushProperty name="width" value="0.04133" units="cm"/>
      <inkml:brushProperty name="height" value="0.04133" units="cm"/>
      <inkml:brushProperty name="color" value="#F2385B"/>
    </inkml:brush>
  </inkml:definitions>
  <inkml:trace contextRef="#ctx0" brushRef="#br0">70767 43500 532,'-6'18'34,"1"-1"-2,1-2-2,0-1-2,0 0-2,0 1-1,-1 2-1,-1 2-1,0 0-3,0 0-3,2 1-4,0-1-3,0 1-2,-3 3 1,-2 3 2,-3 2 1,0-1 0,1-1 2,3-3 2,0-3 0,4-3-1,5-5-5,5-5-6,4-4-5,3-4-5,2-2-3,0-1-3,0-1-4,1-2-3,1-1-3,-1 0-1,0-1-4,-1 0-1,-1 2 0,-2 1 0,-2 2 0,-1 0-3,-2 0-3,-1-1-5,-2-1-3,-1-1 2,-1 1 8,-1-1 8,0 1 9,-2 0 5,-2-1 2,-1 1 2,-1-1 3,-1 0 1,0 0 2,2-2 2,0 0 1,1 0 3,0 2 4,0 1 4,0 2 3,-1 3 7,-1 5 6,0 5 9,-1 5 6,1 4 3,0 4-3,3 4-5,1 5-3,1 1-2,-1 2-2,-2 0-2,1 1-2,-1 0-3,-1 1-4,1-1-5,0 0-3,0-1-4,0-2-3,-1-2-2,1-3-2,-1-8-15,-2-14-24,-1-14-24,-2-13-25,-1-5-5,1 1 17,-1 3 16,1 3 17,-1 1 11,0 2 7,0 2 7,1 1 6,0 2 6,2 2 0,1 1 3,2 2 1,2 1 9,2 2 18,3 2 16,3 1 18,1 1 3,2 1-9,1 1-9,2 1-10,1 0-9,2-1-9,0-1-8,0 0-8,1-2-12,1-2-16,-1-1-17,0-1-15,-2-1-4,-1 1 10,-3 0 9,-2 2 10,-2-1 5,1-1 2,-1 0 2,1-1 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21"/>
    </inkml:context>
    <inkml:brush xml:id="br0">
      <inkml:brushProperty name="width" value="0.0357" units="cm"/>
      <inkml:brushProperty name="height" value="0.0357" units="cm"/>
      <inkml:brushProperty name="color" value="#F2385B"/>
    </inkml:brush>
  </inkml:definitions>
  <inkml:trace contextRef="#ctx0" brushRef="#br0">71596 43600 616,'7'18'67,"2"-4"-24,1-3-23,2-2-24,1-4-12,0 1-3,0-2-3,0 0-1,-1-1-2,-2 0 0,-1 0 1,-2 1 1,-2-1 3,-3 0 6,-4 0 6,-3 1 6,-2-1 3,-2 0 1,-1 0 1,-2 1 1,-2 0 3,-3 3 6,-2 2 7,-2 3 5,0 0 4,3 0 2,4-1 1,3-1 1,3-1-1,6-1-3,4 0-4,6-1-4,3-2-6,2-2-8,2-3-8,4-2-8,0-1-5,0 0-3,1 0-3,-1 0-2,0-1-1,-1 1 0,-1 0 1,0 0 0,-3-1 3,-1 1 2,-3 0 3,-2 0 4,-4 0 4,-2 2 6,-4 2 5,-2 2 6,-5 2 5,-4 4 5,-3 4 4,-4 5 4,-3 1 2,1 1-2,-1-1-1,1 0-2,0 0-1,2-1-2,1-1 0,2 0-1,3-2-2,4-1-2,4-2-4,4-1-3,3-3-3,3-2-4,2-2-5,3-3-3,2-2-4,3-3-4,4-2-4,3-2-5,2-2-4,0 0-4,2 0-4,0 1-4,0-1-1,-1 1 4,-3-1 3,-1 0 3,-2 1 3,-2 2 5,-3 1 2,-2 3 5,-3 1 6,-3 7 10,-3 3 9,-4 6 10,-3 3 5,-4 2 1,-5 1 2,-3 2 1,-3 0 1,0 1-1,-2-1-1,1 1 0,-2-2-2,1 0-5,-1-3-4,1-1-4,0-3-6,3-2-6,3-4-7,2-3-7,1-4-9,2-4-14,0-4-12,1-4-13,1-1-2,3 2 9,2 1 10,3 2 9,1 0 6,-1-1 3,-1 0 3,-1-1 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21"/>
    </inkml:context>
    <inkml:brush xml:id="br0">
      <inkml:brushProperty name="width" value="0.03939" units="cm"/>
      <inkml:brushProperty name="height" value="0.03939" units="cm"/>
      <inkml:brushProperty name="color" value="#F2385B"/>
    </inkml:brush>
  </inkml:definitions>
  <inkml:trace contextRef="#ctx0" brushRef="#br0">71750 45000 558,'13'18'0,"1"-1"0,1-2 0,1-1 0,1 0 0,3 3 0,2 2 0,3 2 0,-1 2 10,0 1 19,-3 0 20,0 2 19,-3-2 9,-2 0-4,-3-3-4,-2 0-2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59"/>
    </inkml:context>
    <inkml:brush xml:id="br0">
      <inkml:brushProperty name="width" value="0.03434" units="cm"/>
      <inkml:brushProperty name="height" value="0.03434" units="cm"/>
      <inkml:brushProperty name="color" value="#F2385B"/>
    </inkml:brush>
  </inkml:definitions>
  <inkml:trace contextRef="#ctx0" brushRef="#br0">72899 10200 640,'25'18'113,"-3"-4"-25,-3-3-25,-1-2-23,-2-3-16,2 2-7,0 1-6,1 0-7,-1 0-7,-3 1-4,-2 0-6,-1 0-5,-4-1-3,-4 1-2,-2-1-1,-4 1-1,-3-1 2,-4 0 4,-4-2 4,-5 0 4,-1 0 3,0-1 0,-1 1 2,1-1 0,1 0 2,4-1 1,3 0 2,3-1 0,-1-1 1,-2 0 0,-3 0-1,-4 0-1,-1 1 2,1 0 6,1 2 4,0 0 6,5-1 4,8-1 3,8-1 4,8-2 3,6-3 0,3-1-6,3-3-5,3-3-5,2 0-5,0-1-6,0 0-6,0 1-6,-1 0-3,-4 1-1,-3 3-2,-4 1-1,-1 1-4,1-1-5,-1 1-8,0 0-5,-3 0-5,-5 3-1,-6 0-1,-6 3-1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59"/>
    </inkml:context>
    <inkml:brush xml:id="br0">
      <inkml:brushProperty name="width" value="0.03076" units="cm"/>
      <inkml:brushProperty name="height" value="0.03076" units="cm"/>
      <inkml:brushProperty name="color" value="#F2385B"/>
    </inkml:brush>
  </inkml:definitions>
  <inkml:trace contextRef="#ctx0" brushRef="#br0">73155 9600 715,'-5'13'83,"2"1"-18,2 1-20,3 1-18,2 3-13,-1 5-4,0 6-6,0 6-4,0 2-3,-3 0 0,0-2-1,-3 0-1,-1-1 0,-3-2-3,-2-2-1,-3-1-2,-1-3-2,0-3-2,1-3-3,-1-3-3,0-3-1,2-4 2,0-3 2,1-3 1,1-4 5,5-4 5,2-4 8,4-4 6,2-1 5,3 0 4,2 1 5,3 1 4,2 1 1,2 2 0,3 1-2,3 3 0,0-1-3,-1 1-3,0 0-5,-2 0-3,0 0-6,-2 1-9,-2 1-7,-1 0-9,-2 2-9,-2 1-14,-1 3-11,-2 0-13,-2 1 1,-3-2 14,-4-2 16,-3-1 15,-1-1 9,-1 2 2,1 0 4,0 0 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59"/>
    </inkml:context>
    <inkml:brush xml:id="br0">
      <inkml:brushProperty name="width" value="0.03087" units="cm"/>
      <inkml:brushProperty name="height" value="0.03087" units="cm"/>
      <inkml:brushProperty name="color" value="#F2385B"/>
    </inkml:brush>
  </inkml:definitions>
  <inkml:trace contextRef="#ctx0" brushRef="#br0">73424 11400 712,'-12'30'23,"2"-5"0,4-5 1,1-5 0,2 0 0,1 4-1,1 4 0,1 4-1,-1 3-1,0 2-2,-1 3-2,-1 3-1,0-1-4,1-2-3,1-2-3,1-3-5,-1-3-5,0-4-7,-1-4-9,-1-4-7,1-6-8,1-5-10,2-8-8,1-5-10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29:59"/>
    </inkml:context>
    <inkml:brush xml:id="br0">
      <inkml:brushProperty name="width" value="0.044" units="cm"/>
      <inkml:brushProperty name="height" value="0.044" units="cm"/>
      <inkml:brushProperty name="color" value="#F2385B"/>
    </inkml:brush>
  </inkml:definitions>
  <inkml:trace contextRef="#ctx0" brushRef="#br0">73600 11614 500,'6'-12'2,"1"2"4,-1 1 4,1 2 4,-1 1 2,2 0-2,1 2 0,0 0-2,1 2 0,1 0 0,0 0 1,2 2 0,-1 2 3,-3 2 5,-2 4 4,-3 4 6,-1 1 0,-1 3-4,-1 1-3,0 1-4,-1 3-2,0 3-1,0 3 0,0 4 0,0 2-1,0 2-1,0 1-1,0 2 0,-1 0-2,0-1-2,-1 0-2,-1-1-2,0-2-3,1-4-6,1-3-4,1-2-6,-2-6-10,-3-5-17,-3-5-17,-3-6-16,-1-5-3,1-1 14,3-3 14,0-3 14,2 0 6,1-1 1,1 0 1,0 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0"/>
    </inkml:context>
    <inkml:brush xml:id="br0">
      <inkml:brushProperty name="width" value="0.02831" units="cm"/>
      <inkml:brushProperty name="height" value="0.02831" units="cm"/>
      <inkml:brushProperty name="color" value="#F2385B"/>
    </inkml:brush>
  </inkml:definitions>
  <inkml:trace contextRef="#ctx0" brushRef="#br0">73350 12182 777,'13'0'82,"0"0"-18,0 0-19,-1 0-20,1-1-18,0 0-23,0-1-20,0-1-21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0:00"/>
    </inkml:context>
    <inkml:brush xml:id="br0">
      <inkml:brushProperty name="width" value="0.02678" units="cm"/>
      <inkml:brushProperty name="height" value="0.02678" units="cm"/>
      <inkml:brushProperty name="color" value="#F2385B"/>
    </inkml:brush>
  </inkml:definitions>
  <inkml:trace contextRef="#ctx0" brushRef="#br0">73341 12502 821,'-11'6'6,"4"1"11,4-1 11,4 0 11,3 0 0,2-4-11,1-1-12,2-3-11,1-2-11,1-2-13,0-1-12,2-2-12,-1 0-4,-2 0 4,-1 2 4,-2 0 4,-1 0 5,0 1 6,-2-1 6,0 1 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17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71050 45319 1000,'30'-19'-44,"-5"1"7,-5 0 5,-5 2 7,-3-2 3,0-1 4,-1-3 2,-1-3 3,-1 2 2,-2 4 3,-1 6 2,-2 4 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0"/>
    </inkml:context>
    <inkml:brush xml:id="br0">
      <inkml:brushProperty name="width" value="0.03498" units="cm"/>
      <inkml:brushProperty name="height" value="0.03498" units="cm"/>
      <inkml:brushProperty name="color" value="#F2385B"/>
    </inkml:brush>
  </inkml:definitions>
  <inkml:trace contextRef="#ctx0" brushRef="#br0">74353 10050 628,'-6'19'46,"1"-1"-1,0-1 0,2 0-2,-1 0-2,-1 1-7,0 2-6,-1 2-6,-1 0-7,0 1-8,-2 0-9,0-1-8,1-1-6,2-3-5,2-4-5,3-2-4,2-4-1,1-4 2,2-2 2,2-4 3,1-2 1,2-1 3,1-3 2,2 0 2,1-2 3,2 2 5,0 0 4,0 2 4,1-1 4,0 1 3,0-1 2,1 1 2,-2 0 0,-2 2-1,0 2-3,-3 1-3,-1 1 0,0 0 0,-2 0-1,0 0 0,-3 1 3,-6 4 6,-6 3 6,-5 4 5,-4 1 3,-2 1-4,-1 1-3,-1 1-2,-2 0-2,-1 1-1,-1 1 0,0 1-1,1-1 0,5-2 0,3-3-1,4-2 1,6-2-2,6-2-1,6-1-3,7-2-1,5-2-4,1-2-3,3-3-3,3-2-5,-1-2-2,-1 2 0,-4 1-2,-1 0-1,-2 0-1,1-1-3,1-3-2,1 0-3,-1-2 0,-2 2 1,-3 0 2,-2 1 0,-2 2 4,0 2 4,-1 3 5,-1 2 4,-2 3 6,-3 3 6,-1 3 6,-3 4 7,-1 1 2,0 1 0,-1 1-1,1 1-1,0 1-1,0 1-4,-1 0-3,1 1-4,-1 0-4,0-1-5,-1 0-7,-1-1-5,0-2-7,1-2-11,0-3-9,2-2-9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1"/>
    </inkml:context>
    <inkml:brush xml:id="br0">
      <inkml:brushProperty name="width" value="0.03834" units="cm"/>
      <inkml:brushProperty name="height" value="0.03834" units="cm"/>
      <inkml:brushProperty name="color" value="#F2385B"/>
    </inkml:brush>
  </inkml:definitions>
  <inkml:trace contextRef="#ctx0" brushRef="#br0">74090 12266 573,'-3'11'71,"6"-3"-6,7-3-6,6-3-5,5-4-7,5-3-8,3-3-8,4-3-8,3-2-7,-1 0-4,0 0-5,1 0-5,-2 1-4,-4-1-5,-2 0-5,-4 0-5,-5 3-13,-5 7-18,-5 6-21,-6 7-18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0:01"/>
    </inkml:context>
    <inkml:brush xml:id="br0">
      <inkml:brushProperty name="width" value="0.02942" units="cm"/>
      <inkml:brushProperty name="height" value="0.02942" units="cm"/>
      <inkml:brushProperty name="color" value="#F2385B"/>
    </inkml:brush>
  </inkml:definitions>
  <inkml:trace contextRef="#ctx0" brushRef="#br0">74350 12770 747,'14'5'91,"1"-1"-21,2-1-21,1-2-20,3-2-17,2 0-10,2-1-12,3-1-11,-1 0-9,-2 0-8,-4 0-7,-4-1-7,-2 1 0,-2-2 7,-3 0 9,-3-1 7,-1 0 6,0 1 5,-2 1 6,0 0 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0:01"/>
    </inkml:context>
    <inkml:brush xml:id="br0">
      <inkml:brushProperty name="width" value="0.04075" units="cm"/>
      <inkml:brushProperty name="height" value="0.04075" units="cm"/>
      <inkml:brushProperty name="color" value="#F2385B"/>
    </inkml:brush>
  </inkml:definitions>
  <inkml:trace contextRef="#ctx0" brushRef="#br0">74505 11450 539,'-6'20'38,"2"0"-2,2 2-5,1 0-2,2 5-2,1 8-2,2 10-2,2 9-1,0 2-1,-1-1-1,-1-3 0,0-3-2,-1-5 0,-1-7-3,-1-9-2,0-8-2,-1 0 0,0 8 0,0 8 2,0 9 1,-1-1-2,0-8-2,-1-8-4,-1-7-3,-1-3-1,-2 7 1,-1 5 1,-2 6 0,-1 3-4,-1-1-9,0 1-10,-2 0-9,1-5-7,0-6-3,1-7-3,1-8-3,1-6-2,0-4 1,2-6 0,0-4 0,0-3 3,1 1 7,-1-1 4,1 1 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1"/>
    </inkml:context>
    <inkml:brush xml:id="br0">
      <inkml:brushProperty name="width" value="0.0293" units="cm"/>
      <inkml:brushProperty name="height" value="0.0293" units="cm"/>
      <inkml:brushProperty name="color" value="#F2385B"/>
    </inkml:brush>
  </inkml:definitions>
  <inkml:trace contextRef="#ctx0" brushRef="#br0">76300 11002 750,'29'5'4,"-5"-3"6,-6-1 7,-5-3 7,0-2 4,9 0 1,8-1 1,8-1 1,1-1-2,-4 1-7,-6-1-6,-4 1-6,-4 0-11,-3 2-12,-4 2-14,-2 1-13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0:01"/>
    </inkml:context>
    <inkml:brush xml:id="br0">
      <inkml:brushProperty name="width" value="0.03594" units="cm"/>
      <inkml:brushProperty name="height" value="0.03594" units="cm"/>
      <inkml:brushProperty name="color" value="#F2385B"/>
    </inkml:brush>
  </inkml:definitions>
  <inkml:trace contextRef="#ctx0" brushRef="#br0">76642 10500 612,'-7'12'6,"1"0"13,-1-1 12,1-1 13,0 0 4,-1 1-4,1 1-5,-1 0-4,0 4-4,0 5-6,-2 6-5,0 6-5,-2 3-4,-2 0-2,-3 1-3,-2 2-3,-1-3-2,1-3-2,1-5-3,1-3-4,1-4 0,2-5-1,3-3 0,3-5 0,0-4-9,2-3-19,1-5-17,0-3-18,2-3-3,1 0 14,2 1 12,1-1 14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2"/>
    </inkml:context>
    <inkml:brush xml:id="br0">
      <inkml:brushProperty name="width" value="0.03129" units="cm"/>
      <inkml:brushProperty name="height" value="0.03129" units="cm"/>
      <inkml:brushProperty name="color" value="#F2385B"/>
    </inkml:brush>
  </inkml:definitions>
  <inkml:trace contextRef="#ctx0" brushRef="#br0">76950 11500 703,'23'0'0,"-4"0"0,-6 0 0,-4 0 0,-1 0 3,4 0 8,2 0 7,4 0 8,0 0 2,-3 0-1,-1 0-1,-3 0-2,-1 1-1,4 1 1,1 2-1,4 2 1,-1 0-4,-3-1-7,-2-1-7,-2 0-6,-2 0-12,-3 2-14,-3 1-15,-1 2-15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2"/>
    </inkml:context>
    <inkml:brush xml:id="br0">
      <inkml:brushProperty name="width" value="0.02892" units="cm"/>
      <inkml:brushProperty name="height" value="0.02892" units="cm"/>
      <inkml:brushProperty name="color" value="#F2385B"/>
    </inkml:brush>
  </inkml:definitions>
  <inkml:trace contextRef="#ctx0" brushRef="#br0">76700 11850 760,'30'23'52,"-2"-5"-6,-4-7-5,-3-4-5,-1-5-7,0-1-8,1-2-10,2-1-7,-2-2-10,1-1-7,-2 0-9,0-1-7,-2 0-7,-4 1-7,-2 0-5,-4 2-7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2"/>
    </inkml:context>
    <inkml:brush xml:id="br0">
      <inkml:brushProperty name="width" value="0.03904" units="cm"/>
      <inkml:brushProperty name="height" value="0.03904" units="cm"/>
      <inkml:brushProperty name="color" value="#F2385B"/>
    </inkml:brush>
  </inkml:definitions>
  <inkml:trace contextRef="#ctx0" brushRef="#br0">76533 12350 563,'-18'25'3,"1"-2"6,2-1 5,1-2 6,0 0 4,0 1 1,-1 0 2,0 1 2,-1 1-2,0 1-5,0 0-5,0 2-5,1-2-4,2-5-4,3-3-4,3-4-4,0-3-3,-1-2-3,-1-1-3,0-2-2,1-3-1,2-4 1,2-4 0,3-4 1,2-2-2,1-1-3,2-1-3,2-1-4,1 1 2,2 1 6,1 2 8,3 2 6,-1 1 6,1 3 4,0 2 4,0 3 4,-1 1 1,-2 0-3,-1 0-2,-1 0-2,-2 1 0,2 1 3,1 3 4,0 0 4,3 2 2,5 2 3,4 2 3,6 1 3,1 1 0,-3 0 0,-2 0-1,-2 0-2,-3-2-1,0 0-2,0-2-4,-2-2-2,0-3-11,-3-5-17,-1-4-17,-1-6-19,-3-3-7,-3-1 3,-4-2 2,-2-1 3,-3-2 3,-2 1 3,-1 0 4,-2-1 4,0 1 3,0 1 5,2 1 5,0 0 4,0 3 3,1 3 2,0 2 3,-1 5 2,2 2 4,2 2 5,3 3 5,2 2 6,1 2 3,2 1 3,0 0 3,1 1 2,0 1-1,1-2-3,-1 0-5,1-1-4,0-1-6,2-1-9,1-1-9,2 0-8,1-2-6,-2-4-2,0-3-2,-1-3-2,0-2 2,0-3 5,-1 0 6,1-2 4,0-1 5,2 1 1,2 1 2,2 1 2,-1 1 2,-2 4 2,0 3 1,-3 4 3,0 2 4,-1 2 9,1 4 8,0 1 9,-2 3 5,0 2 2,-3 3 2,-1 2 3,0 1-2,-1-1-4,0-1-3,0 0-5,0-2-5,-1-1-6,-1-2-7,0-1-5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3"/>
    </inkml:context>
    <inkml:brush xml:id="br0">
      <inkml:brushProperty name="width" value="0.03597" units="cm"/>
      <inkml:brushProperty name="height" value="0.03597" units="cm"/>
      <inkml:brushProperty name="color" value="#F2385B"/>
    </inkml:brush>
  </inkml:definitions>
  <inkml:trace contextRef="#ctx0" brushRef="#br0">80013 10300 611,'0'30'27,"0"-2"1,0-4 0,0-3 1,0-3-2,0-2-4,0-3-3,0-2-4,0 3-1,0 9 2,0 9 2,0 8 3,0 7-1,0 1 0,0 3-2,0 3-1,-1-1-2,0-3-5,-1-3-3,-1-4-4,1-4-5,0-5-5,0-7-5,2-4-6,0-8-7,0-7-11,0-6-11,0-8-10,0-3-3,0 0 4,0 1 4,0 2 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7:09:17"/>
    </inkml:context>
    <inkml:brush xml:id="br0">
      <inkml:brushProperty name="width" value="0.03894" units="cm"/>
      <inkml:brushProperty name="height" value="0.03894" units="cm"/>
      <inkml:brushProperty name="color" value="#F2385B"/>
    </inkml:brush>
  </inkml:definitions>
  <inkml:trace contextRef="#ctx0" brushRef="#br0">72000 44300 564,'6'11'10,"1"-3"-2,-1-3-3,1-3-3,-1-2-1,1 0 1,-1 0 1,1 0 1,-1 0 1,2 0-1,1 0 0,0 0 0,1 0-1,1 0-1,0 0-1,2 0-1,-1 0-1,0 0 0,-1 0-1,-1 0 1,-1 0-1,0 0 0,-2 0 0,0 0 0,0 0 1,-1 0 2,1 0 2,-1 0 2,1 1 3,-1 2 5,0 4 6,1 1 6,-2 3 2,-1 4 0,-1 2 0,-2 5 0,-1-1-1,0 1-2,0-2-3,0 0-2,0 0-2,0 2 0,0 1-1,0 2-1,-1 1-2,-2-2-1,-1 0-1,-1-1-3,-2-2-1,1-2-4,0-2-3,-1-3-2,0-3-7,-2-3-7,-2-3-9,-1-3-9,0-4-5,0-5-3,1-3-4,1-3-3,0-4-1,1-2 3,-1-1 3,1-2 2,0 2 5,1 3 9,3 4 7,1 5 8,0 2 4,1-1 3,0 1 2,0-1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3"/>
    </inkml:context>
    <inkml:brush xml:id="br0">
      <inkml:brushProperty name="width" value="0.03061" units="cm"/>
      <inkml:brushProperty name="height" value="0.03061" units="cm"/>
      <inkml:brushProperty name="color" value="#F2385B"/>
    </inkml:brush>
  </inkml:definitions>
  <inkml:trace contextRef="#ctx0" brushRef="#br0">80049 10850 718,'12'0'32,"0"2"2,-1 0 4,-1 0 3,0 2-1,1 0-7,0 2-7,2 0-6,0 0-7,0 1-8,0-1-9,-1 0-8,2 1-6,0-1-7,1 1-5,0-1-5,0 1-2,-4-1 5,-3 1 5,-3-1 3,-3 0 5,-3-1 2,-1-1 2,-3 0 3,-4 1 3,-2 1 1,-3 4 2,-4 1 2,0 1 2,4-3 1,2-2 1,5-2 2,-2-1 2,-4 1 2,-3 2 1,-4 2 2,-2 0 1,3 0 2,3-1 0,2-1 1,3-2 2,6-1 3,4-2 3,5-1 3,4-2-1,3-1-2,4-2-4,2-1-3,2-2-4,-1 2-3,-1 1-4,0 0-4,-1 1-2,0 1-2,0 1-2,1 1-1,-3 0-1,-1 1-2,-3 1 0,-2 1-1,-3 1 1,-2 2 0,-3 1 2,-2 2 1,-3 1 2,-1 1 1,-4 0 1,-1 2 2,-3 1 1,-3 1 3,-2 2 2,-2 1 2,-1 1 2,2-1-1,2 0 1,1-2 0,1-1 1,3-2 0,1-3 1,1-3 0,4-1-1,3-1-3,4 0-3,5-1-2,2-2-3,3-1-2,3-2-1,2-1-2,0-1-2,0 1-4,0 0-3,-2 2-2,0 0-4,0-2-4,0 0-2,-1 0-4,0-2 1,-1 0 3,-2-2 4,-2 0 3,-2 0 4,0 0 4,-3-1 3,-1 1 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0:04"/>
    </inkml:context>
    <inkml:brush xml:id="br0">
      <inkml:brushProperty name="width" value="0.03654" units="cm"/>
      <inkml:brushProperty name="height" value="0.03654" units="cm"/>
      <inkml:brushProperty name="color" value="#F2385B"/>
    </inkml:brush>
  </inkml:definitions>
  <inkml:trace contextRef="#ctx0" brushRef="#br0">80489 11900 602,'-12'2'-1,"4"4"12,3 4 11,4 4 12,0 4 3,0 4-5,-1 4-6,-1 5-5,1 2-4,0 1 1,0 2 0,2 2-1,0 0 0,0-2 2,0-1 1,0-2 1,0-3-1,0-6-3,0-3-3,0-6-3,2-5-4,2-4-8,4-5-5,4-5-7,1-5-5,-1-3-5,1-5-5,0-3-5,1-5-3,1-3-1,2-5-1,1-3-1,0 1 2,-5 7 3,-4 7 4,-4 8 3,-1 3 3,0-1 1,2-1 2,0 0 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4"/>
    </inkml:context>
    <inkml:brush xml:id="br0">
      <inkml:brushProperty name="width" value="0.02841" units="cm"/>
      <inkml:brushProperty name="height" value="0.02841" units="cm"/>
      <inkml:brushProperty name="color" value="#F2385B"/>
    </inkml:brush>
  </inkml:definitions>
  <inkml:trace contextRef="#ctx0" brushRef="#br0">81535 10900 774,'-16'5'7,"9"0"14,8-3 14,8-1 14,4-1 0,1 0-13,1 0-15,1 0-13,-1 0-10,-1 1-2,-2 1-3,-2 1-3,0 0-1,-1-1 2,1-1 2,0 0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0:05"/>
    </inkml:context>
    <inkml:brush xml:id="br0">
      <inkml:brushProperty name="width" value="0.04323" units="cm"/>
      <inkml:brushProperty name="height" value="0.04323" units="cm"/>
      <inkml:brushProperty name="color" value="#F2385B"/>
    </inkml:brush>
  </inkml:definitions>
  <inkml:trace contextRef="#ctx0" brushRef="#br0">81375 11650 508,'23'0'38,"-5"2"-12,-4 0-11,-5 0-12,-3 2-5,-1 0 0,-1 2 0,0 0 0,-1 0 0,1 1 0,-1-1 0,0 1-1,0-1 0,-1 0 1,-1 1 1,-1-1 0,0 1 0,0 2-1,0 2 0,0 1 0,0 1 0,-1 0 2,-1 0 2,-1-1 1,-1 1 2,0 0 3,-1 0 2,-1 0 2,0 0 1,0 0 0,2 0 0,0-1-1,2 1 0,0-2-1,0 0 0,2 0-2,1-1-2,1 2-2,2 2-2,2 1-2,0 0-2,1-1-1,-1-2-1,1-1 0,-1-2-1,0-1 1,1 0 0,-1-1 0,0 0 0,-2 0 0,-2 2-1,-1 0 0,-2 0 1,-1-2 0,-2-1 2,-2-2 1,-1-1 0,-2 2-1,-1 0 0,-2 1-1,-2 0 0,0-1-1,-1 0 0,0-2-1,-1 0 1,3-1 1,1-1 0,1 0 1,4-1 4,3 1 10,4 1 7,5 1 10,4 0 3,6-1 1,5-1 1,7 0 0,1-2-2,0 0-6,-1-1-4,-1-1-6,1 0-3,1 1-2,2 1-1,1 1-2,1 0-2,0 0-4,0 0-3,1 0-2,-2 0-6,-1 0-5,-2 0-5,-2 0-6,-1 0-4,-3 0-5,-2 0-3,-3 0-4,-2-1-3,-4-3-1,-3-2 0,-3-2-2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0:05"/>
    </inkml:context>
    <inkml:brush xml:id="br0">
      <inkml:brushProperty name="width" value="0.02794" units="cm"/>
      <inkml:brushProperty name="height" value="0.02794" units="cm"/>
      <inkml:brushProperty name="color" value="#F2385B"/>
    </inkml:brush>
  </inkml:definitions>
  <inkml:trace contextRef="#ctx0" brushRef="#br0">81950 11400 787,'31'11'91,"-2"-3"-25,-3-3-25,-2-3-26,-1-2-18,0 0-9,2 0-10,0 0-9,-1 0-6,-2 0-3,-5 0-2,-2 0-3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5"/>
    </inkml:context>
    <inkml:brush xml:id="br0">
      <inkml:brushProperty name="width" value="0.03332" units="cm"/>
      <inkml:brushProperty name="height" value="0.03332" units="cm"/>
      <inkml:brushProperty name="color" value="#F2385B"/>
    </inkml:brush>
  </inkml:definitions>
  <inkml:trace contextRef="#ctx0" brushRef="#br0">82229 11100 660,'-12'18'27,"3"-4"-1,2-3-1,2-3-2,2 1-1,-2 3 0,0 5-2,-1 3 0,0 3-1,-1 1-3,1 0-2,-1 2-3,1-1-1,1 0 1,1-2 0,0 0 0,1-1 0,0-3 0,-1-3-2,1-2 0,1-2-2,2-1-4,3-3-1,3 0-4,0-3-2,2-1-1,0-1-1,2-2-1,0-2-3,2 0-2,2-1-3,1-1-3,1-1-2,1 0-1,-1-1-1,0-1 0,-1 0 1,-3 1 0,-2 0 2,-2 2 1,-2-1-2,1 1-6,-1 0-6,1 0-7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5"/>
    </inkml:context>
    <inkml:brush xml:id="br0">
      <inkml:brushProperty name="width" value="0.03521" units="cm"/>
      <inkml:brushProperty name="height" value="0.03521" units="cm"/>
      <inkml:brushProperty name="color" value="#F2385B"/>
    </inkml:brush>
  </inkml:definitions>
  <inkml:trace contextRef="#ctx0" brushRef="#br0">82558 11750 624,'-7'12'5,"2"-2"8,1-1 10,0-1 8,1 1 7,1 6 4,1 5 3,1 7 3,0 2-2,1 1-11,1 1-10,1 1-10,0 0-8,-1-1-5,-1-1-4,0-1-6,-1-1-4,0-4-3,0-3-4,0-3-2,-2-5-10,-1-3-14,-4-3-14,-1-5-14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6"/>
    </inkml:context>
    <inkml:brush xml:id="br0">
      <inkml:brushProperty name="width" value="0.03203" units="cm"/>
      <inkml:brushProperty name="height" value="0.03203" units="cm"/>
      <inkml:brushProperty name="color" value="#F2385B"/>
    </inkml:brush>
  </inkml:definitions>
  <inkml:trace contextRef="#ctx0" brushRef="#br0">82000 13150 686,'25'0'122,"0"0"-32,-2 0-30,1 0-31,-1 0-19,0 0-7,2 0-8,0 0-6,0 0-7,0 0-9,-1 0-7,-1 0-9,-3 0-4,-3 0-1,-5 0 0,-3 0-2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0:06"/>
    </inkml:context>
    <inkml:brush xml:id="br0">
      <inkml:brushProperty name="width" value="0.02962" units="cm"/>
      <inkml:brushProperty name="height" value="0.02962" units="cm"/>
      <inkml:brushProperty name="color" value="#F2385B"/>
    </inkml:brush>
  </inkml:definitions>
  <inkml:trace contextRef="#ctx0" brushRef="#br0">84000 10848 742,'19'-1'43,"-1"-2"0,-1-1-1,0-1 1,-1-1-5,2 2-11,0 2-11,1 1-10,-1 0-11,-1 0-8,-2-1-8,-1-1-10,-2 1-5,-1 1-2,-3 2-2,0 1-2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6"/>
    </inkml:context>
    <inkml:brush xml:id="br0">
      <inkml:brushProperty name="width" value="0.03013" units="cm"/>
      <inkml:brushProperty name="height" value="0.03013" units="cm"/>
      <inkml:brushProperty name="color" value="#F2385B"/>
    </inkml:brush>
  </inkml:definitions>
  <inkml:trace contextRef="#ctx0" brushRef="#br0">83900 11389 730,'14'6'22,"1"-4"12,2-1 12,1-3 12,3-2-3,2 0-18,2-2-20,3 0-18,-1 0-9,-3 1-1,-3 0 1,-3 2-1,-2 0-5,-2 1-10,1 0-11,-2 2-11,-2 1-2,-3 1 4,-3 2 5,-3 2 4,-3 0 6,-2-1 7,-1 0 7,-1-1 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17"/>
    </inkml:context>
    <inkml:brush xml:id="br0">
      <inkml:brushProperty name="width" value="0.024" units="cm"/>
      <inkml:brushProperty name="height" value="0.024" units="cm"/>
      <inkml:brushProperty name="color" value="#F2385B"/>
    </inkml:brush>
  </inkml:definitions>
  <inkml:trace contextRef="#ctx0" brushRef="#br0">72300 44850 916,'17'12'2,"-4"-2"3,-3-1 3,-5-1 2,-1-2 1,0 2 2,1 1-1,1 0 1,0 0-4,0-1-8,-2 0-10,0-1-8,-1-1-8,0 1-6,0-1-7,1 1-6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30:06"/>
    </inkml:context>
    <inkml:brush xml:id="br0">
      <inkml:brushProperty name="width" value="0.02809" units="cm"/>
      <inkml:brushProperty name="height" value="0.02809" units="cm"/>
      <inkml:brushProperty name="color" value="#F2385B"/>
    </inkml:brush>
  </inkml:definitions>
  <inkml:trace contextRef="#ctx0" brushRef="#br0">83800 11833 783,'12'0'15,"-2"0"3,-1 0 2,-1 0 4,0-1 0,3-2 0,3-1 0,4-1 0,3-1-4,1 1-5,4 0-8,2 2-5,0-1-7,-2 1-6,-1 0-5,-1 0-5,-3 0-5,-4 1-1,-2 1-2,-4 0-2,-4 1-1,-4-1-2,-6-1 0,-4-1-1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9:30:07"/>
    </inkml:context>
    <inkml:brush xml:id="br0">
      <inkml:brushProperty name="width" value="0.04274" units="cm"/>
      <inkml:brushProperty name="height" value="0.04274" units="cm"/>
      <inkml:brushProperty name="color" value="#F2385B"/>
    </inkml:brush>
  </inkml:definitions>
  <inkml:trace contextRef="#ctx0" brushRef="#br0">84116 10150 514,'-1'20'47,"0"3"-5,-1 3-3,-1 2-5,1 4-3,0 8-3,0 7-3,2 7-3,-1 5-4,-3 1-3,-2 2-4,-2 2-4,-3-2-4,1-5-5,-2-5-5,0-4-6,0-8-3,3-7-4,2-8-2,2-8-3,3-8-2,0-7 0,0-7-2,2-7-1,1-6 0,3-3-1,2-3 0,2-3-1,1-3 3,0-3 6,-1-2 6,-2-2 6,1-1 4,1 2 1,0 1 2,2 2 1,-1 3 2,1 5 0,-1 5 0,1 5 0,-1 7 2,-3 8 3,-3 9 1,-1 9 3,-2 8 3,0 5 4,0 5 3,0 7 4,-1 1 2,0 0 3,-1-1 1,-1-1 1,0-2-1,1-3-5,1-3-5,1-3-6,2-6-5,7-7-5,5-7-5,6-7-5,2-8-4,1-5-2,-1-7-3,1-7-2,-1-2-1,-1-1 1,0 0 0,-2 0 1,0 1 2,-1-1 3,0 0 2,-2 0 4,-1 2 3,-2 2 3,-3 2 3,-3 3 4,-3 3 5,-6 4 5,-6 3 5,-5 6 6,-4 2 2,-3 6-4,-2 3-4,-3 4-3,0 2-2,-1 1 2,0 1 0,0 1 1,2 0 0,3-2-1,4-2 1,2-1-2,4-1 1,3 0-1,3-1 0,3 1-1,6-1 0,7-3-1,7-2 0,7-3-2,6-1 0,3-1 0,3-1-1,3 0 1,1-2-3,-2 0-1,-1-1-2,-2-1-2,-2 1-6,-5 0-7,-4 0-8,-3 2-7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5:49"/>
    </inkml:context>
    <inkml:brush xml:id="br0">
      <inkml:brushProperty name="width" value="0.03513" units="cm"/>
      <inkml:brushProperty name="height" value="0.03513" units="cm"/>
      <inkml:brushProperty name="color" value="#F2385B"/>
    </inkml:brush>
  </inkml:definitions>
  <inkml:trace contextRef="#ctx0" brushRef="#br0">83807 25058 626,'0'-11'35,"0"7"-2,0 5-3,0 6-3,0 3-2,0 1-3,0 1-3,0 0-3,0 3-2,0 3 0,0 2 0,0 5 0,-1 1-1,-1 1-1,-2 0-1,-2 2-1,0-2-2,1-6-3,1-4-1,0-5-3,0-1-2,-2 2-1,-1 3-1,-2 2-1,0 0-1,2-2 1,1-3-1,3-2 0,2-3 2,6-1 3,6-4 4,6-1 4,2-2 2,-1 3 1,-1 1 0,0 1 0,-2 2-1,-1-1-3,-2 1-2,-2-1-4,0 1-3,1 1-6,1 0-6,0 1-5,0 1-5,-1 0-2,-3-1-3,0 1-3,-2-1-5,1-2-4,-1-1-7,1-2-5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5:50"/>
    </inkml:context>
    <inkml:brush xml:id="br0">
      <inkml:brushProperty name="width" value="0.02997" units="cm"/>
      <inkml:brushProperty name="height" value="0.02997" units="cm"/>
      <inkml:brushProperty name="color" value="#F2385B"/>
    </inkml:brush>
  </inkml:definitions>
  <inkml:trace contextRef="#ctx0" brushRef="#br0">84036 25650 734,'0'12'2,"0"-2"5,0-1 6,0-1 4,0-1 3,0 2 0,0 1-1,0 2 0,-1 1-1,0 2-1,-1 0-1,-1 0-2,0 2-1,0 2-3,0 1-2,-1 2-3,1 0 0,-2-1 1,0 0 1,-1-2 1,0 0-1,-1-2 0,1-2-3,-1-1 0,0-1-5,-2 0-7,-1-1-6,-2 1-7,0-2-5,1-4-3,2-4-5,2-4-3,1-3-2,1-1-1,1 0 1,0-1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5:50"/>
    </inkml:context>
    <inkml:brush xml:id="br0">
      <inkml:brushProperty name="width" value="0.03185" units="cm"/>
      <inkml:brushProperty name="height" value="0.03185" units="cm"/>
      <inkml:brushProperty name="color" value="#F2385B"/>
    </inkml:brush>
  </inkml:definitions>
  <inkml:trace contextRef="#ctx0" brushRef="#br0">83350 25726 690,'13'-12'93,"1"4"-20,1 4-22,1 2-20,0 2-12,2 0-4,0 0-4,1 0-3,0 0-3,-1 0-2,-1 0-2,0 0-3,-2 0-1,0 0-3,-1 0-2,-1 0-2,0 0-6,-2 2-10,0 0-9,0 0-9,-2 1-3,-1-1 3,0-1 4,-1 0 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5:50"/>
    </inkml:context>
    <inkml:brush xml:id="br0">
      <inkml:brushProperty name="width" value="0.03016" units="cm"/>
      <inkml:brushProperty name="height" value="0.03016" units="cm"/>
      <inkml:brushProperty name="color" value="#F2385B"/>
    </inkml:brush>
  </inkml:definitions>
  <inkml:trace contextRef="#ctx0" brushRef="#br0">84700 25500 729,'0'18'4,"0"-2"8,0-3 7,0-2 9,0 0 2,2 2 0,0 3-2,0 2-2,1 1-2,-1-1-2,-1-1-4,0 0-3,-1 0-5,0 1-5,0 2-7,0 2-5,0-1-5,0-3-1,0-4-2,0-2-2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5:50"/>
    </inkml:context>
    <inkml:brush xml:id="br0">
      <inkml:brushProperty name="width" value="0.04171" units="cm"/>
      <inkml:brushProperty name="height" value="0.04171" units="cm"/>
      <inkml:brushProperty name="color" value="#F2385B"/>
    </inkml:brush>
  </inkml:definitions>
  <inkml:trace contextRef="#ctx0" brushRef="#br0">84717 25739 527,'13'-12'72,"0"3"-5,0 2-6,0 2-6,0 3-6,0 0-7,0 0-8,0 2-8,0 0-5,1 0-5,1 0-4,1 0-5,-1 1-2,0 1-2,-1 2-1,0 2-2,-2 1-2,-2 3-5,-1 3-5,-2 2-4,-1 0-3,-4-1 0,-1-2-1,-3-1 0,-3-2 1,-1 1 1,-4 0 3,-1-1 1,-4 1 2,-3 1 3,-3 1 2,-3 1 2,-1-2 3,2 0 1,1-2 1,2-2 2,1-1 1,2-1 0,2 0 0,1-1 0,5-2 2,7-1 4,7-2 4,8-1 4,3-1 0,2 1-3,0 0-4,1 2-2,0 0-5,-1 0-6,-1 0-6,0 0-7,-2 0-11,0 0-17,-1 0-17,0 0-16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5:51"/>
    </inkml:context>
    <inkml:brush xml:id="br0">
      <inkml:brushProperty name="width" value="0.02948" units="cm"/>
      <inkml:brushProperty name="height" value="0.02948" units="cm"/>
      <inkml:brushProperty name="color" value="#F2385B"/>
    </inkml:brush>
  </inkml:definitions>
  <inkml:trace contextRef="#ctx0" brushRef="#br0">86400 26000 746,'1'12'70,"1"-2"-9,2-1-10,2-2-10,1-1-15,1 0-21,0-2-22,2 0-21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5:51"/>
    </inkml:context>
    <inkml:brush xml:id="br0">
      <inkml:brushProperty name="width" value="0.02419" units="cm"/>
      <inkml:brushProperty name="height" value="0.02419" units="cm"/>
      <inkml:brushProperty name="color" value="#F2385B"/>
    </inkml:brush>
  </inkml:definitions>
  <inkml:trace contextRef="#ctx0" brushRef="#br0">86300 26500 909,'2'12'41,"2"-1"-12,4-3-12,4 0-13,0-2-13,0 1-10,-2-1-12,1 1-10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1"/>
    </inkml:context>
    <inkml:brush xml:id="br0">
      <inkml:brushProperty name="width" value="0.02847" units="cm"/>
      <inkml:brushProperty name="height" value="0.02847" units="cm"/>
      <inkml:brushProperty name="color" value="#F2385B"/>
    </inkml:brush>
  </inkml:definitions>
  <inkml:trace contextRef="#ctx0" brushRef="#br0">87300 24950 772,'18'5'3,"-4"0"4,-3-3 6,-3-1 4,0 0 5,0 1 1,3 2 2,1 2 2,0 0-1,-2 1-4,-1-1-5,-1 0-4,-2 1-4,1 1-5,-1 0-5,0 2-4,0-1-12,0-1-17,-2 0-18,0-1-18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18"/>
    </inkml:context>
    <inkml:brush xml:id="br0">
      <inkml:brushProperty name="width" value="0.02296" units="cm"/>
      <inkml:brushProperty name="height" value="0.02296" units="cm"/>
      <inkml:brushProperty name="color" value="#F2385B"/>
    </inkml:brush>
  </inkml:definitions>
  <inkml:trace contextRef="#ctx0" brushRef="#br0">74000 43900 958,'0'12'25,"0"-2"-11,0-1-11,0-1-13,0-2-8,2 1-8,0-1-6,1 0-7,0 0 0,0-1 8,0 0 7,1-1 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1"/>
    </inkml:context>
    <inkml:brush xml:id="br0">
      <inkml:brushProperty name="width" value="0.02326" units="cm"/>
      <inkml:brushProperty name="height" value="0.02326" units="cm"/>
      <inkml:brushProperty name="color" value="#F2385B"/>
    </inkml:brush>
  </inkml:definitions>
  <inkml:trace contextRef="#ctx0" brushRef="#br0">87669 25050 945,'-13'12'36,"2"-2"-18,0-1-17,1-1-19,0-3-8,2 1-1,0-2 1,2 0 0,-1-1 1,1 0 1,-1 0 0,1 1 2,-1-1 2,-1 0 5,0 0 4,-1 1 4,-2-1 3,1 2 1,-2 0 1,0 1 1,0-1 0,1-1 0,2-1 1,2-2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1"/>
    </inkml:context>
    <inkml:brush xml:id="br0">
      <inkml:brushProperty name="width" value="0.03242" units="cm"/>
      <inkml:brushProperty name="height" value="0.03242" units="cm"/>
      <inkml:brushProperty name="color" value="#F2385B"/>
    </inkml:brush>
  </inkml:definitions>
  <inkml:trace contextRef="#ctx0" brushRef="#br0">86950 25483 678,'14'6'75,"1"-4"-16,2-1-14,1-3-16,2-1-9,1-1-2,0 1-2,1 0-2,0-1-3,-2 0-1,-2-2-1,-1 0-2,0 0-2,2 1-2,1 1-3,2 0-1,-1 1-3,-1-1-2,-1 1-2,-2 0-3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2"/>
    </inkml:context>
    <inkml:brush xml:id="br0">
      <inkml:brushProperty name="width" value="0.03526" units="cm"/>
      <inkml:brushProperty name="height" value="0.03526" units="cm"/>
      <inkml:brushProperty name="color" value="#F2385B"/>
    </inkml:brush>
  </inkml:definitions>
  <inkml:trace contextRef="#ctx0" brushRef="#br0">87700 24600 624,'0'19'72,"0"-1"-13,0-1-15,0 0-13,0 0-7,0 1-4,0 2-1,0 2-3,0 1-1,0 2 0,0 2-2,0 1 0,0 0-2,0-1-1,0-2-3,0-2-2,0-1-3,0-2-5,0-2-3,0-1-4,0-4-13,0-8-21,0-7-21,0-7-22,0-3 0,0 1 20,0 2 18,0 2 20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3"/>
    </inkml:context>
    <inkml:brush xml:id="br0">
      <inkml:brushProperty name="width" value="0.03047" units="cm"/>
      <inkml:brushProperty name="height" value="0.03047" units="cm"/>
      <inkml:brushProperty name="color" value="#F2385B"/>
    </inkml:brush>
  </inkml:definitions>
  <inkml:trace contextRef="#ctx0" brushRef="#br0">87292 25650 722,'-1'12'30,"-2"-2"0,-1-1 1,-1-1 1,-2-1-2,-1 2-2,0 1-2,-1 2-3,-1 1-3,2-2-6,0 0-5,1-1-5,0 0-4,0 0 0,-2-1-1,0 1-1,0 0-9,0-1-16,2 1-17,0 0-15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3"/>
    </inkml:context>
    <inkml:brush xml:id="br0">
      <inkml:brushProperty name="width" value="0.0326" units="cm"/>
      <inkml:brushProperty name="height" value="0.0326" units="cm"/>
      <inkml:brushProperty name="color" value="#F2385B"/>
    </inkml:brush>
  </inkml:definitions>
  <inkml:trace contextRef="#ctx0" brushRef="#br0">87600 25800 674,'18'6'81,"-2"-1"-15,-3 0-14,-2-2-15,-1 1-8,0 0-6,-1 2-4,1 0-5,0 0-10,1 1-11,1-1-13,0 1-12,-1-1-11,-4 1-8,-4-1-7,-4 1-8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3"/>
    </inkml:context>
    <inkml:brush xml:id="br0">
      <inkml:brushProperty name="width" value="0.03543" units="cm"/>
      <inkml:brushProperty name="height" value="0.03543" units="cm"/>
      <inkml:brushProperty name="color" value="#F2385B"/>
    </inkml:brush>
  </inkml:definitions>
  <inkml:trace contextRef="#ctx0" brushRef="#br0">87416 26150 620,'-12'12'15,"2"-2"0,4-1 2,1-1 1,2-2 1,0 1-2,0-1-1,0 0 0,-1 1-2,1 1 0,0 0 0,0 2-2,0 0 0,1 0-1,0 2-1,2 1-2,-1 0 0,-1 1-1,-2 1-1,-2 1-1,0-1-1,1-1 1,1-2 0,0-2-1,2-1 2,2 0 0,3-2 1,2 0 1,3-1 0,2-4 3,3-1 0,2-3 2,0-1-1,2 1-2,-1 1-2,0 0-3,-1 2-2,0 0-4,-1 1-2,0 1-4,-2 0-6,0 0-12,-2 0-12,1 1-10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3"/>
    </inkml:context>
    <inkml:brush xml:id="br0">
      <inkml:brushProperty name="width" value="0.02941" units="cm"/>
      <inkml:brushProperty name="height" value="0.02941" units="cm"/>
      <inkml:brushProperty name="color" value="#F2385B"/>
    </inkml:brush>
  </inkml:definitions>
  <inkml:trace contextRef="#ctx0" brushRef="#br0">87753 26200 747,'0'12'27,"0"-2"-3,0-1-1,0-1-2,0-1 0,0 3-1,0 3-1,0 2 1,0 1-2,0 0-1,0 0-2,0 0-1,-1 0-5,-2 0-5,-1 0-5,-1 0-7,-1-1-3,1-1 1,0-2-1,2-1 2,-2-2-8,-2-1-13,-2 0-14,-2-1-14,-2-2-1,3-1 11,1-1 10,2-2 12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4"/>
    </inkml:context>
    <inkml:brush xml:id="br0">
      <inkml:brushProperty name="width" value="0.03047" units="cm"/>
      <inkml:brushProperty name="height" value="0.03047" units="cm"/>
      <inkml:brushProperty name="color" value="#F2385B"/>
    </inkml:brush>
  </inkml:definitions>
  <inkml:trace contextRef="#ctx0" brushRef="#br0">86950 26345 721,'31'0'104,"-1"0"-25,-2 0-26,-1 0-26,-1 0-16,-1 0-7,1 0-6,0 0-8,-1 0-7,-3 0-6,-3 0-7,-1 0-7,-3-2-2,0-1 0,-1-4 0,0-1 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4"/>
    </inkml:context>
    <inkml:brush xml:id="br0">
      <inkml:brushProperty name="width" value="0.03562" units="cm"/>
      <inkml:brushProperty name="height" value="0.03562" units="cm"/>
      <inkml:brushProperty name="color" value="#F2385B"/>
    </inkml:brush>
  </inkml:definitions>
  <inkml:trace contextRef="#ctx0" brushRef="#br0">88565 25000 617,'0'18'90,"0"-1"-21,0-2-23,0-1-21,0-1-13,0-2-4,0 0-4,0-1-3,0 0-2,0 0 1,0-1 1,0 1 1,1-1-4,4 0-4,3-2-7,3 0-5,2-2-2,-2-2 3,0-3 3,-1-1 2,0-2 2,0 1 1,-1 0 1,1 2 1,0 0 0,1 0 0,1 0-1,0 0 0,-1 2 4,-4 3 7,-4 3 7,-4 3 7,-3 2 4,-1 0-1,0 0 1,-1-1-1,-2 3 1,-3 3 1,-4 2 2,-2 5 2,-2 0-2,2-1-3,2 0-4,1-1-4,1-1-4,0-1-4,1 0-4,-1-1-3,0-5-11,3-9-18,1-9-20,2-9-17,1-5-6,2-3 10,2-2 8,1-2 10,1 0 8,0 6 8,0 4 9,0 5 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4"/>
    </inkml:context>
    <inkml:brush xml:id="br0">
      <inkml:brushProperty name="width" value="0.04322" units="cm"/>
      <inkml:brushProperty name="height" value="0.04322" units="cm"/>
      <inkml:brushProperty name="color" value="#F2385B"/>
    </inkml:brush>
  </inkml:definitions>
  <inkml:trace contextRef="#ctx0" brushRef="#br0">88550 26050 509,'18'20'109,"-1"0"-22,-2 2-22,-1 0-22,-1 0-13,2 1-1,0-1-2,0 1-2,1-1-3,-1-1-4,-1 0-3,-1-1-4,-1-2-3,-1-2-7,-3-3-4,0-2-5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7"/>
    </inkml:context>
    <inkml:brush xml:id="br0">
      <inkml:brushProperty name="width" value="0.02794" units="cm"/>
      <inkml:brushProperty name="height" value="0.02794" units="cm"/>
      <inkml:brushProperty name="color" value="#F2385B"/>
    </inkml:brush>
  </inkml:definitions>
  <inkml:trace contextRef="#ctx0" brushRef="#br0">73413 38807 787,'-10'11'-6,"7"-3"15,6-3 16,7-3 15,3-3 4,1 0-10,1-1-9,1-1-8,1 0-7,4 0-2,3 0-4,4-1-2,0 1-2,-1 0-5,-2 0-2,-2 0-4,-1-1-3,-2 1-1,-2 0-3,-1 0-1,-2 0-3,-1 1-3,-2 1-4,-1 0-2,-4 1-1,-3-1 0,-5-1 2,-3-1 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18"/>
    </inkml:context>
    <inkml:brush xml:id="br0">
      <inkml:brushProperty name="width" value="0.0276" units="cm"/>
      <inkml:brushProperty name="height" value="0.0276" units="cm"/>
      <inkml:brushProperty name="color" value="#F2385B"/>
    </inkml:brush>
  </inkml:definitions>
  <inkml:trace contextRef="#ctx0" brushRef="#br0">74096 43900 797,'-13'12'10,"2"-3"2,0-2 2,1-3 3,-1 0-1,-1 2-1,-2 1-1,-1 2-1,-2 1-2,-1 1 1,-2 1 1,-2 0-1,0 1 0,3-2-2,3 0-2,2-1-2,3-1-1,6-2-3,4-1-2,5-2-1,5-1-4,6-1-3,6-1-3,5 0-3,2-2-2,-1-2-1,-2-1 0,-2-1-2,-1-1-1,-1 0-2,0 2-2,-1 0-1,-2 1 0,-2 0 0,-3 0 0,-2 0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5"/>
    </inkml:context>
    <inkml:brush xml:id="br0">
      <inkml:brushProperty name="width" value="0.02907" units="cm"/>
      <inkml:brushProperty name="height" value="0.02907" units="cm"/>
      <inkml:brushProperty name="color" value="#F2385B"/>
    </inkml:brush>
  </inkml:definitions>
  <inkml:trace contextRef="#ctx0" brushRef="#br0">90550 24650 756,'12'6'36,"-2"-1"-2,-1-1-1,-1 0 0,-2 0-3,1 0-3,-1 1-4,0 2-3,1-1-12,1 2-20,0 0-20,2 2-19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5"/>
    </inkml:context>
    <inkml:brush xml:id="br0">
      <inkml:brushProperty name="width" value="0.03392" units="cm"/>
      <inkml:brushProperty name="height" value="0.03392" units="cm"/>
      <inkml:brushProperty name="color" value="#F2385B"/>
    </inkml:brush>
  </inkml:definitions>
  <inkml:trace contextRef="#ctx0" brushRef="#br0">90139 24850 648,'-17'18'7,"5"-2"15,4-3 13,6-2 15,2 0 4,0 2-7,0 3-7,0 2-6,0 2-8,0 2-6,0 1-8,0 2-7,0 0-11,0-2-13,0-1-13,0-2-13,0-1-6,0-2 1,0-2 3,0-1 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6"/>
    </inkml:context>
    <inkml:brush xml:id="br0">
      <inkml:brushProperty name="width" value="0.04236" units="cm"/>
      <inkml:brushProperty name="height" value="0.04236" units="cm"/>
      <inkml:brushProperty name="color" value="#F2385B"/>
    </inkml:brush>
  </inkml:definitions>
  <inkml:trace contextRef="#ctx0" brushRef="#br0">90116 25250 519,'18'0'47,"-1"2"-1,-2 0-1,-1 0-2,-1 2-1,0-1-5,0 0-4,0 0-3,0 0-5,1 1-3,1-1-4,1 0-3,0 1-4,1 0-4,1 1-3,1 2-4,-3-1-10,-6 2-19,-7 0-17,-6 2-17,-4-1-4,-2 1 11,-2 0 12,0-1 12,-3 0 7,0 0 4,-1-1 4,0-1 4,-1-2 4,3 1 5,1-2 4,1 0 4,2-1 2,1 0 0,0 0-1,1 1-1,2-1 4,5 0 8,4 0 7,4 1 8,1-2 0,1 0-6,-1 0-8,1-2-7,0 0-4,1 2-2,1 0-1,0 1-2,-1 1-2,-4 3-2,-5 2-3,-3 3-1,-2 0 0,-2-2 5,0-1 5,-1-2 5,0 0 3,-1-1 2,1 1 4,-1-1 2,1 1 0,1 1-1,1 0-2,0 1-1,2 1-3,1 0-6,2-1-6,1 1-4,2-1-4,2-1 0,1 0 0,2-1-1,0 0 0,-1-1 1,0 0-1,-1 1 1,0 0 0,0 0 0,2 2 1,0 0-1,-1 1 1,-5 1 2,-3 1 3,-4 0 2,-3 0 0,-1-1-1,-1-3-2,0 0-2,-1-3-1,-2-1 0,-2-1 1,-1-2 0,-2-2 0,0-2 1,-1-1-1,-1-1 0,1-3 0,1 0 2,2-3 0,1-1 1,2 0 1,1 0 4,3 1 3,0 1 3,5 0 7,6 1 11,7-1 11,6 0 11,3 2 2,-1 2-10,-1 2-9,0 3-8,0 1-8,4 0-3,3 0-3,4 0-5,-1 0-5,-3 2-7,-3 0-9,-3 1-8,-3 0-8,0 0-9,-1 0-8,0 0-10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6"/>
    </inkml:context>
    <inkml:brush xml:id="br0">
      <inkml:brushProperty name="width" value="0.02912" units="cm"/>
      <inkml:brushProperty name="height" value="0.02912" units="cm"/>
      <inkml:brushProperty name="color" value="#F2385B"/>
    </inkml:brush>
  </inkml:definitions>
  <inkml:trace contextRef="#ctx0" brushRef="#br0">92150 24850 755,'0'18'46,"0"-2"-3,0-3-2,0-2-3,0-1-5,0 2-10,0 2-8,0 2-9,0 0-7,0 0-4,0 0-5,0 0-3,0-1-5,2-1-5,0-2-5,1-1-5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7"/>
    </inkml:context>
    <inkml:brush xml:id="br0">
      <inkml:brushProperty name="width" value="0.03308" units="cm"/>
      <inkml:brushProperty name="height" value="0.03308" units="cm"/>
      <inkml:brushProperty name="color" value="#F2385B"/>
    </inkml:brush>
  </inkml:definitions>
  <inkml:trace contextRef="#ctx0" brushRef="#br0">92500 24850 665,'12'0'47,"0"0"-8,-1 0-7,-1 0-9,0 0-6,-1 0-4,1 0-4,0 0-4,-1 0-1,1 2 0,0 0 2,-1 0 0,0 2 0,-3 2 2,-3 1 1,-1 2 1,-3 1 0,0 1 2,-1 1 1,-1 0 2,0 2-1,0 1-2,0 2-3,-1 1-1,2 1-4,0-2-9,0-2-6,2-1-8,-1-2-11,-1 0-15,-2-2-16,-2 1-15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7"/>
    </inkml:context>
    <inkml:brush xml:id="br0">
      <inkml:brushProperty name="width" value="0.02809" units="cm"/>
      <inkml:brushProperty name="height" value="0.02809" units="cm"/>
      <inkml:brushProperty name="color" value="#F2385B"/>
    </inkml:brush>
  </inkml:definitions>
  <inkml:trace contextRef="#ctx0" brushRef="#br0">92250 25250 783,'2'12'73,"4"-3"-15,4-2-16,4-3-15,1-1-13,-1-1-12,-2-1-11,-1 0-12,-2-1-7,-1 0-2,0 0-2,-1 0-2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7"/>
    </inkml:context>
    <inkml:brush xml:id="br0">
      <inkml:brushProperty name="width" value="0.02932" units="cm"/>
      <inkml:brushProperty name="height" value="0.02932" units="cm"/>
      <inkml:brushProperty name="color" value="#F2385B"/>
    </inkml:brush>
  </inkml:definitions>
  <inkml:trace contextRef="#ctx0" brushRef="#br0">92100 25800 750,'12'0'69,"0"0"-13,-1 0-14,-1 0-15,0 0-8,-1 0-4,1 0-4,0 0-4,-1 0-3,1 0-5,-1 0-3,1 0-3,0 0-12,-1 0-17,1 0-17,0 0-19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8"/>
    </inkml:context>
    <inkml:brush xml:id="br0">
      <inkml:brushProperty name="width" value="0.03742" units="cm"/>
      <inkml:brushProperty name="height" value="0.03742" units="cm"/>
      <inkml:brushProperty name="color" value="#F2385B"/>
    </inkml:brush>
  </inkml:definitions>
  <inkml:trace contextRef="#ctx0" brushRef="#br0">91700 26176 587,'30'5'117,"-2"-1"-25,-4-1-26,-3-2-25,0-2-16,3-2-4,3-1-6,4-1-4,-2-1-4,-4 0 0,-4 2-1,-6 0-2,-2 2-5,0 0-12,0 0-12,-1 2-12,-2 0-10,-7 0-9,-6 0-10,-7 0-8,-2 0 4,0 0 15,1 0 16,1 0 15,1 0 10,-1 2 5,0 0 3,1 0 4,0 2 7,0-1 7,1 0 10,2 0 7,-1 1 3,2 0-2,1 2-4,0 0-2,1 1-3,0 3 1,0 3-1,-1 2 0,2 1-2,0 0-4,0 0-5,2 0-4,0 0-4,-2-1-1,0-1-2,0-1-2,-1-1-4,2-1-3,2-2-3,2-2-5,0-3 0,2-3 3,0-5 4,1-3 3,1-3 4,2 2 4,1 0 4,2 1 3,1 1 4,0-1 1,0 1 2,0 0 1,-1-1 1,-2 2-1,-1 1-2,-1 0-1,-2 1-4,2 1-4,0 1-6,2 1-5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8"/>
    </inkml:context>
    <inkml:brush xml:id="br0">
      <inkml:brushProperty name="width" value="0.03082" units="cm"/>
      <inkml:brushProperty name="height" value="0.03082" units="cm"/>
      <inkml:brushProperty name="color" value="#F2385B"/>
    </inkml:brush>
  </inkml:definitions>
  <inkml:trace contextRef="#ctx0" brushRef="#br0">91872 26300 713,'-18'18'30,"5"-2"-1,4-3-1,4-2-1,1-1-2,1 2-1,0 2-1,0 1-3,-1 1-1,1 1-3,0-1-3,0 0-2,-1 0-3,1 0-2,0 0-1,0 0-3,0-1-4,-1-1-10,1-2-10,0-1-9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8"/>
    </inkml:context>
    <inkml:brush xml:id="br0">
      <inkml:brushProperty name="width" value="0.04049" units="cm"/>
      <inkml:brushProperty name="height" value="0.04049" units="cm"/>
      <inkml:brushProperty name="color" value="#F2385B"/>
    </inkml:brush>
  </inkml:definitions>
  <inkml:trace contextRef="#ctx0" brushRef="#br0">91950 26800 543,'13'18'63,"0"-2"-5,0-3-7,0-2-5,0-1-5,1 1-3,1 1-3,1 0-3,0 1-5,1 2-5,1 0-6,1 0-5,0 0-5,-2-2-1,-2-3-1,-1-3-2,-1-1-13,0-4-22,0-1-22,0-3-22,-2-2-7,-2 0 11,-2-1 10,-2-1 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18"/>
    </inkml:context>
    <inkml:brush xml:id="br0">
      <inkml:brushProperty name="width" value="0.03111" units="cm"/>
      <inkml:brushProperty name="height" value="0.03111" units="cm"/>
      <inkml:brushProperty name="color" value="#F2385B"/>
    </inkml:brush>
  </inkml:definitions>
  <inkml:trace contextRef="#ctx0" brushRef="#br0">74052 43701 707,'-6'-11'16,"2"6"2,2 4 1,1 5 2,0 4 0,0 3 0,-1 4 0,-1 3 0,1 2-2,0 3 0,0 2-2,2 3-1,0 2-1,-2 0-1,0 1-1,0 1-1,-2-1-3,1-1-9,0-2-6,0-1-7,-1-7-12,1-10-16,0-10-17,0-11-16,0-6 0,1-2 16,1-1 17,0-1 17,1-2 9,-1 2 3,-1 0 4,-1 2 3,0 0 2,1 2 1,1 2 0,1 1 1,-2 4 5,-1 4 11,-3 5 9,-3 6 10,0 3 4,1 3-2,0 3-3,1 4-1,1 1-4,-1-1-4,1-1-5,-1 0-3,1-1-5,1 2-4,1 0-4,0 1-6,1-2-3,0-2-4,-1-4-4,1-3-4,1-3-5,1-3-7,2-4-7,1-3-6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8"/>
    </inkml:context>
    <inkml:brush xml:id="br0">
      <inkml:brushProperty name="width" value="0.03643" units="cm"/>
      <inkml:brushProperty name="height" value="0.03643" units="cm"/>
      <inkml:brushProperty name="color" value="#F2385B"/>
    </inkml:brush>
  </inkml:definitions>
  <inkml:trace contextRef="#ctx0" brushRef="#br0">93750 25567 603,'0'14'52,"2"3"-3,0 2-2,0 2-2,2 1-4,-1-2-6,0-1-6,0-2-5,1-2-5,0 0-2,2-1-3,0 0-3,0-3-3,2-1-3,1-4-5,0-1-2,1-3-4,-1-3-1,1-1-1,0-4-2,-1-1-1,-1-3 1,0-3 0,-1-2 1,-1-3-2,1-4-1,-1-4-2,1-4-2,-2-2 0,-1 4 3,-1 2 4,-2 2 3,-2 2 3,-2 2 2,-1 1 1,-1 3 2,-3 1 2,0 2 2,-3 3 2,-1 3 3,-1 1-2,0 3-3,0 3-3,0 2-3,1 3-5,0 3-6,1 3-6,1 4-7,2 0-2,2-1 0,2-2 0,3-2-1,0-1-1,0 0-4,-1-1-3,-1-1-4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9"/>
    </inkml:context>
    <inkml:brush xml:id="br0">
      <inkml:brushProperty name="width" value="0.03479" units="cm"/>
      <inkml:brushProperty name="height" value="0.03479" units="cm"/>
      <inkml:brushProperty name="color" value="#F2385B"/>
    </inkml:brush>
  </inkml:definitions>
  <inkml:trace contextRef="#ctx0" brushRef="#br0">94800 26053 632,'12'-18'81,"-2"2"-19,-1 3-19,-1 2-20,-2 2-11,1 0 1,-1 2 0,0 0-1,1 1 1,1 2 1,0 2 1,2 1 1,-2 2-1,0 3-5,-3 2-5,-1 2-5,-1 2-2,1 1 0,-1 1 1,0 0 0,0 1 1,1-2-1,-1 0 1,0-1 0,2-1 2,1-2 1,4-1 3,1-2 3,1-2-3,-1-4-5,-2-3-5,-2-3-6,0-2-7,0-1-8,2 0-9,0-2-8,0 1-3,0 0 2,-2 1 2,0 1 3,-1 1 1,0 0 5,-2 2 3,0 0 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09"/>
    </inkml:context>
    <inkml:brush xml:id="br0">
      <inkml:brushProperty name="width" value="0.05092" units="cm"/>
      <inkml:brushProperty name="height" value="0.05092" units="cm"/>
      <inkml:brushProperty name="color" value="#F2385B"/>
    </inkml:brush>
  </inkml:definitions>
  <inkml:trace contextRef="#ctx0" brushRef="#br0">96317 25296 432,'18'-19'28,"-5"4"-1,-4 2-4,-4 2-2,-2 0-1,1-1 0,-1-1 0,0-3 0,0 0-1,1 0-2,-1 0-3,0 0-3,-1 0 0,-2 1-1,-3 1 0,-2 1 0,-3 1-1,-1 1 0,-1 3-1,-2 0 0,-1 3-1,-1 2-3,-1 3-1,-1 2-3,0 3-2,0 4-1,0 5-2,0 3-1,1 1-1,4-2 1,3-3 1,3-2 0,1 1 2,0 3 0,-1 5 1,-1 4 0,0 0 2,2 0 1,2-2 2,1-2 2,3-2 0,2-2 0,4-3 0,4-2-1,1-3 0,3-2-1,1-2 0,1-3-2,1-3 0,-1-2-1,-1-5-1,0-2 0,-2-2-3,-1-1-1,-2-1-1,-2-1-2,-1 0-2,-2 0-2,-1 0-1,-2 0-2,-1 1 0,1 1 0,-1 2 2,0 2 1,-1 2 1,-3 4 4,-1 5 3,-3 3 3,-2 5 5,2 5 8,1 4 6,0 6 8,1 2 4,1 2 3,1 2 2,1 1 4,0 3-1,0 1-3,0 4-2,0 1-3,0 1-4,0-1-6,0-3-6,0 0-6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0"/>
    </inkml:context>
    <inkml:brush xml:id="br0">
      <inkml:brushProperty name="width" value="0.02979" units="cm"/>
      <inkml:brushProperty name="height" value="0.02979" units="cm"/>
      <inkml:brushProperty name="color" value="#F2385B"/>
    </inkml:brush>
  </inkml:definitions>
  <inkml:trace contextRef="#ctx0" brushRef="#br0">85882 29400 738,'0'12'28,"0"0"4,0-1 5,0-1 3,0 0-1,0 3-7,0 0-9,0 3-7,0 1-6,0 1-6,0 2-3,0 2-6,0 0-4,0-2-4,0-1-4,0-2-4,-1-3-4,0-1-1,-1-3-3,-1-2-2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1"/>
    </inkml:context>
    <inkml:brush xml:id="br0">
      <inkml:brushProperty name="width" value="0.03192" units="cm"/>
      <inkml:brushProperty name="height" value="0.03192" units="cm"/>
      <inkml:brushProperty name="color" value="#F2385B"/>
    </inkml:brush>
  </inkml:definitions>
  <inkml:trace contextRef="#ctx0" brushRef="#br0">86100 29200 689,'25'6'105,"-2"-1"-24,-1-1-25,-2 0-24,-2-1-14,-1 1-7,-2-1-4,-1 0-7,-1 0-2,-2-1-1,0-1-1,-1 0-2,-2 0-2,-3 2-3,-3 3-4,-4 3-4,-2 1 1,0 1 4,-1 0 6,-1 2 4,-1 2 3,1 4 1,0 4 0,-1 4 1,1 0 0,1-4-2,1-4-1,0-4-1,1-3-7,1 0-11,1-2-12,0 1-11,1-4-3,-1-3 4,-1-5 5,-1-3 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1"/>
    </inkml:context>
    <inkml:brush xml:id="br0">
      <inkml:brushProperty name="width" value="0.0307" units="cm"/>
      <inkml:brushProperty name="height" value="0.0307" units="cm"/>
      <inkml:brushProperty name="color" value="#F2385B"/>
    </inkml:brush>
  </inkml:definitions>
  <inkml:trace contextRef="#ctx0" brushRef="#br0">86290 29650 716,'-6'24'20,"-1"-3"2,1-3 0,-1-4 1,1-1 0,1 0-1,1 0-2,0 0-1,1 2-1,0 4-3,-1 4-2,1 4-2,0 0-2,0-1-5,-1-3-3,1-3-4,0-1-3,0-2-2,0-2-4,-1-1-3,2-5-7,0-9-12,0-7-11,2-8-12,0-4-1,2 1 12,0 0 12,0 2 11,2 1 7,0 1 5,2 2 3,0 1 5,0 2 1,-1 2 1,-1 2-1,0 1-1,0 1 7,0 1 13,1 0 11,1 2 14,1 1 4,-1 1-3,1 2-3,-1 2-3,1 2-3,-1 2-3,1 2-4,-1 3-4,0 1-3,1 0-2,-1 0-3,1 1-3,-1-2-3,1-1-5,-1-2-4,1-2-4,-1-3-9,0-4-13,1-6-13,-1-4-13,0-4-5,-1-4 5,0-2 5,-1-4 3,-1-1 8,2 2 7,0 1 8,1 2 9,-1 2 5,0 3 1,-3 2 2,-1 2 1,0 1 2,1-3 0,2-3 0,2-2 0,0 0 3,1 1 2,-1 2 3,1 2 2,-1 3 8,1 7 12,-1 7 12,0 6 11,0 3 3,-2 0-8,-2 0-6,-1 0-7,-1 0-7,0 0-3,0 0-6,0 0-4,0 0-4,0-3-3,0-1-4,0-1-3,0-6-13,0-8-21,0-10-21,0-8-22,0-3-2,0 3 18,0 3 17,0 3 18,1 3 10,0 2 4,1 1 3,1 2 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7:06:11"/>
    </inkml:context>
    <inkml:brush xml:id="br0">
      <inkml:brushProperty name="width" value="0.03785" units="cm"/>
      <inkml:brushProperty name="height" value="0.03785" units="cm"/>
      <inkml:brushProperty name="color" value="#F2385B"/>
    </inkml:brush>
  </inkml:definitions>
  <inkml:trace contextRef="#ctx0" brushRef="#br0">87900 29150 581,'6'19'-1,"-1"-1"12,0-1 12,-2 0 11,0 0 4,1 3-4,-1 2-3,0 3-4,0-2-4,-1-3-2,-1-4-4,0-5-2,-1 3-1,0 6 2,0 8 2,0 7 2,0 3-1,0-2-1,0-2-2,0 0-2,0-4-5,0-4-7,0-4-9,0-4-8,-1-5-15,0-8-19,-1-7-20,-1-7-21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2"/>
    </inkml:context>
    <inkml:brush xml:id="br0">
      <inkml:brushProperty name="width" value="0.03765" units="cm"/>
      <inkml:brushProperty name="height" value="0.03765" units="cm"/>
      <inkml:brushProperty name="color" value="#F2385B"/>
    </inkml:brush>
  </inkml:definitions>
  <inkml:trace contextRef="#ctx0" brushRef="#br0">89050 29400 584,'12'12'25,"-2"-3"0,-1-2 1,-1-3 0,-2 1 0,0 3 0,1 3-1,-1 4 1,0 1-1,-1 0-4,0 0-2,-1 0-3,-2 3-2,0 4-1,0 5 1,-2 6-1,0-1-1,-2-4 0,0-3 0,0-5-1,-2-3-1,1-2-2,0-3-2,0-2-2,1-7-4,2-13-5,3-11-6,2-13-7,2-5-1,1 3-1,0 3 0,1 2 1,2 1 1,1 1 1,1 1 3,3 1 2,-1 2 1,-1 5 1,-2 3 0,-2 4 0,0 3 2,0 2 1,-1 1 1,1 2 2,-1 3 2,-1 4 3,0 4 4,-1 4 4,-1 2 1,-1 0 0,-1-1-1,0 1 1,-1 0-4,-1-2-7,-1 0-7,0-1-7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2"/>
    </inkml:context>
    <inkml:brush xml:id="br0">
      <inkml:brushProperty name="width" value="0.03357" units="cm"/>
      <inkml:brushProperty name="height" value="0.03357" units="cm"/>
      <inkml:brushProperty name="color" value="#F2385B"/>
    </inkml:brush>
  </inkml:definitions>
  <inkml:trace contextRef="#ctx0" brushRef="#br0">90900 29700 655,'18'0'145,"-2"0"-39,-3 0-40,-2 0-40,-1 0-24,1 0-12,0 0-11,2 0-12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2"/>
    </inkml:context>
    <inkml:brush xml:id="br0">
      <inkml:brushProperty name="width" value="0.03417" units="cm"/>
      <inkml:brushProperty name="height" value="0.03417" units="cm"/>
      <inkml:brushProperty name="color" value="#F2385B"/>
    </inkml:brush>
  </inkml:definitions>
  <inkml:trace contextRef="#ctx0" brushRef="#br0">90850 30339 643,'12'-6'137,"0"0"-37,-1 2-36,-1 0-36,0 2-19,-1-1-2,1 2-1,0 1-2,0-1-2,2 0-3,2-1-2,1-1-3,1 1-8,0 0-12,0 0-13,1 2-13,-3 0-2,-1 0 9,-3 0 9,-2 0 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19"/>
    </inkml:context>
    <inkml:brush xml:id="br0">
      <inkml:brushProperty name="width" value="0.0221" units="cm"/>
      <inkml:brushProperty name="height" value="0.0221" units="cm"/>
      <inkml:brushProperty name="color" value="#F2385B"/>
    </inkml:brush>
  </inkml:definitions>
  <inkml:trace contextRef="#ctx0" brushRef="#br0">74250 44700 995,'29'12'-3,"-5"-2"-7,-6-1-6,-5-1-7,-3-2 3,1 0 13,0 1 13,2-1 12,-1 1 5,0-1-6,-1 1-5,-1-1-5,-1 0-7,-2 1-12,-1-1-11,-2 1-11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3"/>
    </inkml:context>
    <inkml:brush xml:id="br0">
      <inkml:brushProperty name="width" value="0.03443" units="cm"/>
      <inkml:brushProperty name="height" value="0.03443" units="cm"/>
      <inkml:brushProperty name="color" value="#F2385B"/>
    </inkml:brush>
  </inkml:definitions>
  <inkml:trace contextRef="#ctx0" brushRef="#br0">92300 29500 639,'0'12'52,"2"0"-5,0-1-4,1-1-5,-1 1-3,0 2-4,0 3-3,-2 2-3,0 2-4,0 0-4,0 2-5,0 0-5,0 0-3,0-1-4,0 0-2,0-1-4,0-1-3,2-1-4,0-1-5,1 0-4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3"/>
    </inkml:context>
    <inkml:brush xml:id="br0">
      <inkml:brushProperty name="width" value="0.0338" units="cm"/>
      <inkml:brushProperty name="height" value="0.0338" units="cm"/>
      <inkml:brushProperty name="color" value="#F2385B"/>
    </inkml:brush>
  </inkml:definitions>
  <inkml:trace contextRef="#ctx0" brushRef="#br0">92881 29379 650,'0'24'-3,"0"-3"10,0-3 10,0-4 10,0-1 3,0 0-3,0 0-3,0 0-3,1 0-2,2 1-1,1 1 0,1 1 0,2-2 0,-1-1-2,1-3-1,-1-2 0,1-3-2,0-1-2,2-1-1,0-2-2,0-3-1,0-1-1,-2-3-2,0-3-1,0-2-3,-1-3-2,1-4-4,-1-3-2,0-2-3,-1 1-1,-1-1-2,0 1-1,-1-1 1,-1 1 2,-1-1 2,0 1 3,-2 0 2,-2 2 3,-1 1 2,-1 2 4,-2 3 2,-1 4 0,0 4 1,-1 4 1,-2 5-1,1 5-4,-2 6-4,0 6-4,0 3-2,1-1-1,2 1-3,2-1-1,1-1-4,1-1-9,0-4-6,2-2-9,0-2-3,-1-1 2,1-3 2,0 0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7:06:14"/>
    </inkml:context>
    <inkml:brush xml:id="br0">
      <inkml:brushProperty name="width" value="0.02724" units="cm"/>
      <inkml:brushProperty name="height" value="0.02724" units="cm"/>
      <inkml:brushProperty name="color" value="#F2385B"/>
    </inkml:brush>
  </inkml:definitions>
  <inkml:trace contextRef="#ctx0" brushRef="#br0">90800 29700 807,'12'5'83,"0"-1"-23,-1-1-23,-1-2-25,0-2-14,1 0-9,1-1-8,1-1-9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6"/>
    </inkml:context>
    <inkml:brush xml:id="br0">
      <inkml:brushProperty name="width" value="0.03482" units="cm"/>
      <inkml:brushProperty name="height" value="0.03482" units="cm"/>
      <inkml:brushProperty name="color" value="#F2385B"/>
    </inkml:brush>
  </inkml:definitions>
  <inkml:trace contextRef="#ctx0" brushRef="#br0">96795 23146 631,'-6'-13'62,"2"0"-14,2 0-14,1 0-15,1-1-7,0-1-1,0-2-2,0-1 0,0-3-1,0-2 0,0-2 0,0-3 0,-1-2 0,0-3-2,-1-2 1,0-2-2,-3-2 0,0 2-2,-2 1 0,-2 0-1,-1 2 0,2 3-2,0 4 0,2 3-1,-1 3 0,-1 3 1,-1 3 0,0 4 2,-1 3 2,-1 2 4,0 2 3,-2 3 5,1 3 1,3 2-4,2 4-3,3 4-2,1 1-4,0 1-3,-1 1-5,1 1-3,0-1-2,0 0 0,-1-1 2,1 0 0,-1-1-6,0-1-9,-1 1-12,-1 0-10,0-3-6,2-7-1,2-6-1,1-7-1,1-3 5,0-1 11,0-1 10,0-1 11,0 1 6,2 0 3,0 0 2,0 2 2,2 1 1,0 2 1,2 1 1,0 2 1,0 0 2,1 1 5,-1-1 4,1 1 4,-1 0 3,2 2 3,0 2 2,2 1 2,0 2 1,1 1-1,0 2 0,2 2 0,-1 0-2,0 1-2,-1-1-3,-1 1-2,0-1-2,1 2-5,0 1-3,2 0-4,-1 0-11,-1 1-18,-3 0-18,0 0-19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7:06:16"/>
    </inkml:context>
    <inkml:brush xml:id="br0">
      <inkml:brushProperty name="width" value="0.03882" units="cm"/>
      <inkml:brushProperty name="height" value="0.03882" units="cm"/>
      <inkml:brushProperty name="color" value="#F2385B"/>
    </inkml:brush>
  </inkml:definitions>
  <inkml:trace contextRef="#ctx0" brushRef="#br0">94863 20477 566,'0'-12'3,"0"2"4,0 1 6,0 2 5,0 3 7,0 6 9,0 6 9,0 5 10,0 4 0,0 3-9,0 2-9,0 3-8,0 1-7,0 1-2,0 0-3,0 2-2,-1-1-4,0-1-6,-1-2-3,-1-2-6,1-2-7,0-3-9,0-4-8,2-3-9,0-4-9,0-4-7,0-6-8,0-4-8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7"/>
    </inkml:context>
    <inkml:brush xml:id="br0">
      <inkml:brushProperty name="width" value="0.03101" units="cm"/>
      <inkml:brushProperty name="height" value="0.03101" units="cm"/>
      <inkml:brushProperty name="color" value="#F2385B"/>
    </inkml:brush>
  </inkml:definitions>
  <inkml:trace contextRef="#ctx0" brushRef="#br0">95176 20510 709,'-6'19'3,"0"-2"5,2-2 5,0-1 6,2-1 4,0 3 0,0 1 0,2 1 2,0 1-1,2-1-1,0-1-1,0 0-2,2-2-1,0-3-4,2-2-2,0-2-4,1-3-3,0-1-3,2-1-4,0-2-2,0-2-1,0-2 2,-2-1 2,0-1 2,0-4-2,1-3-5,0-5-5,2-3-7,-2-3-1,0 1 0,-3-1 2,-1 1 0,-1 1 2,-1 1 1,-1 4 3,0 2 2,-2 2 2,0 0 4,-1 1 2,-1 1 3,-1 1 2,-1 2 0,-3 1 1,0 2 0,-2 2-1,0 1-3,0 2-3,1 1-4,-1 2-4,0 0-9,1 1-7,-1 2-8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7:06:17"/>
    </inkml:context>
    <inkml:brush xml:id="br0">
      <inkml:brushProperty name="width" value="0.02841" units="cm"/>
      <inkml:brushProperty name="height" value="0.02841" units="cm"/>
      <inkml:brushProperty name="color" value="#F2385B"/>
    </inkml:brush>
  </inkml:definitions>
  <inkml:trace contextRef="#ctx0" brushRef="#br0">95878 20050 774,'-1'19'68,"0"-1"-12,-1-1-14,-1 0-12,-1-2-12,0-1-8,-1-2-8,-1-1-10,-1-2-6,1 1-3,-1-1-3,1 1-4,-1-2-6,1-3-7,-1-3-7,1-4-8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7"/>
    </inkml:context>
    <inkml:brush xml:id="br0">
      <inkml:brushProperty name="width" value="0.02612" units="cm"/>
      <inkml:brushProperty name="height" value="0.02612" units="cm"/>
      <inkml:brushProperty name="color" value="#F2385B"/>
    </inkml:brush>
  </inkml:definitions>
  <inkml:trace contextRef="#ctx0" brushRef="#br0">96000 20350 842,'30'6'-3,"-4"-1"10,-4-1 11,-3 0 9,-4-1 3,0-1-5,-1-1-4,-1 0-5,0-1-5,-2 1-6,0 1-5,-1 1-7,-1 1-9,-3 0-12,-3 1-11,-1 1-11,-3 0-2,-2-2 8,-1-2 10,-1-1 8,-1 0 6,1 0 5,0 1 4,2 1 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7:06:17"/>
    </inkml:context>
    <inkml:brush xml:id="br0">
      <inkml:brushProperty name="width" value="0.03511" units="cm"/>
      <inkml:brushProperty name="height" value="0.03511" units="cm"/>
      <inkml:brushProperty name="color" value="#F2385B"/>
    </inkml:brush>
  </inkml:definitions>
  <inkml:trace contextRef="#ctx0" brushRef="#br0">96289 20450 626,'-12'6'12,"3"1"3,2-1 3,2 1 3,3 0 2,0 2 3,0 1 2,2 2 1,0 3 0,0 3-1,0 2-1,0 5-3,0 0-1,0 1-3,0 0-3,0 0-3,0-3-3,2-1-4,0-5-5,0-2-5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8"/>
    </inkml:context>
    <inkml:brush xml:id="br0">
      <inkml:brushProperty name="width" value="0.02909" units="cm"/>
      <inkml:brushProperty name="height" value="0.02909" units="cm"/>
      <inkml:brushProperty name="color" value="#F2385B"/>
    </inkml:brush>
  </inkml:definitions>
  <inkml:trace contextRef="#ctx0" brushRef="#br0">96900 20100 756,'0'12'6,"0"-1"12,0-3 11,0 0 13,1-2 2,1 1-6,2-1-7,2 1-6,0-1-15,1 1-21,-1-1-22,1 1-22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19"/>
    </inkml:context>
    <inkml:brush xml:id="br0">
      <inkml:brushProperty name="width" value="0.02758" units="cm"/>
      <inkml:brushProperty name="height" value="0.02758" units="cm"/>
      <inkml:brushProperty name="color" value="#F2385B"/>
    </inkml:brush>
  </inkml:definitions>
  <inkml:trace contextRef="#ctx0" brushRef="#br0">74199 45050 797,'-1'12'-12,"0"-2"3,-1-1 5,0-1 4,-2-2 6,1 1 6,0-1 7,0 0 6,-1 1 2,1 1-4,0 0-4,0 2-3,-1 0-4,1 1-1,0 0-1,0 2-1,-1-1-1,0 0 0,-1-1-1,-1-1-1,-1-1-1,2 1-2,1 0-1,0 0-3,2-1-3,1-1-5,2 0-3,1-1-6,2-2 1,2-1 3,1-1 3,2-2 3,1-1 2,2 0 1,2 0-1,2 0 2,-1 0-1,0 0-1,-1 0 0,-1 0 0,0 0-2,0 0-1,0 0-2,0 0-1,-1 0-2,-2 0 0,-1 0-2,-2 0-1,-1-1-1,0-2-2,-2-1-2,0-1-2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8"/>
    </inkml:context>
    <inkml:brush xml:id="br0">
      <inkml:brushProperty name="width" value="0.03202" units="cm"/>
      <inkml:brushProperty name="height" value="0.03202" units="cm"/>
      <inkml:brushProperty name="color" value="#F2385B"/>
    </inkml:brush>
  </inkml:definitions>
  <inkml:trace contextRef="#ctx0" brushRef="#br0">97080 20050 687,'-12'6'55,"1"-1"-12,3 0-11,0-2-13,1 1-5,0 2 0,-2 1-1,0 2 1,-1 1-1,1 0 2,-1-1-1,0 1 2,1-1-2,1 0-1,0-2-2,1 0-2,3 0-5,5-1-9,4 1-7,6-1-9,2-1-2,0-3 3,0-4 1,0-3 4,0 0 0,-1 0 0,1 3 0,0 1 0,-1 1-2,-1-1-2,-3-2-3,0 1-2,-2-1-2,1-1-3,-1 1-2,1 0-3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8"/>
    </inkml:context>
    <inkml:brush xml:id="br0">
      <inkml:brushProperty name="width" value="0.03171" units="cm"/>
      <inkml:brushProperty name="height" value="0.03171" units="cm"/>
      <inkml:brushProperty name="color" value="#F2385B"/>
    </inkml:brush>
  </inkml:definitions>
  <inkml:trace contextRef="#ctx0" brushRef="#br0">97195 20000 693,'-6'26'77,"2"0"-15,1-1-15,3 1-14,0-1-10,0 0-4,0-1-2,0-1-5,-1-1-2,0-1-5,-1 0-3,-1-1-5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8"/>
    </inkml:context>
    <inkml:brush xml:id="br0">
      <inkml:brushProperty name="width" value="0.0279" units="cm"/>
      <inkml:brushProperty name="height" value="0.0279" units="cm"/>
      <inkml:brushProperty name="color" value="#F2385B"/>
    </inkml:brush>
  </inkml:definitions>
  <inkml:trace contextRef="#ctx0" brushRef="#br0">96899 20550 788,'-12'12'1,"3"-2"6,2-1 6,3-1 6,0-2 3,-1 2 0,0 1-2,-1 0 1,0 0-2,1 1-2,1 0-2,0 0-1,1-1-3,0 1-4,-1-1-3,1 1-5,1-3-11,1-4-19,2-6-20,1-4-19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9"/>
    </inkml:context>
    <inkml:brush xml:id="br0">
      <inkml:brushProperty name="width" value="0.02698" units="cm"/>
      <inkml:brushProperty name="height" value="0.02698" units="cm"/>
      <inkml:brushProperty name="color" value="#F2385B"/>
    </inkml:brush>
  </inkml:definitions>
  <inkml:trace contextRef="#ctx0" brushRef="#br0">97100 20700 815,'17'12'26,"-2"-1"2,-4-3 0,-3 0 2,-1-2-2,-1-1-7,1-1-7,-1 0-6,0 0-7,1 0-5,-1 2-6,1 0-7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9"/>
    </inkml:context>
    <inkml:brush xml:id="br0">
      <inkml:brushProperty name="width" value="0.03139" units="cm"/>
      <inkml:brushProperty name="height" value="0.03139" units="cm"/>
      <inkml:brushProperty name="color" value="#F2385B"/>
    </inkml:brush>
  </inkml:definitions>
  <inkml:trace contextRef="#ctx0" brushRef="#br0">96992 20800 700,'-6'12'2,"1"-2"5,1-1 3,0-1 5,1-2 3,-1 2 2,1 1 2,0 0 3,0 1-1,0 1-3,-1 0-2,1 2-2,0 0-2,0 0-2,-1 0 0,1 0-2,0-1 0,0 0-1,-1-2 0,1 1 0,2-2-4,4-1-6,4 0-8,4-1-7,1-2-1,0-1 2,-1-1 3,-1-2 3,0-1-1,1 0-5,0 0-7,2 0-4,-1-1-7,-2-2-6,-1-1-7,-1-1-5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9"/>
    </inkml:context>
    <inkml:brush xml:id="br0">
      <inkml:brushProperty name="width" value="0.02872" units="cm"/>
      <inkml:brushProperty name="height" value="0.02872" units="cm"/>
      <inkml:brushProperty name="color" value="#F2385B"/>
    </inkml:brush>
  </inkml:definitions>
  <inkml:trace contextRef="#ctx0" brushRef="#br0">97252 21050 765,'-1'18'78,"0"-1"-18,-1-2-18,-1-1-17,0-1-10,1 0-6,1 0-4,1 0-4,-1-1-7,0 0-7,-1-2-6,-1 1-8,0-2-3,0-1 1,0 0-1,-1-1 1,1-2-2,-2-1 0,0-1-3,-1-2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19"/>
    </inkml:context>
    <inkml:brush xml:id="br0">
      <inkml:brushProperty name="width" value="0.02374" units="cm"/>
      <inkml:brushProperty name="height" value="0.02374" units="cm"/>
      <inkml:brushProperty name="color" value="#F2385B"/>
    </inkml:brush>
  </inkml:definitions>
  <inkml:trace contextRef="#ctx0" brushRef="#br0">96850 21182 926,'12'5'50,"0"-1"-26,-1-1-26,-1-2-24,0-1-13,-1 0 0,1 0 0,0 0 1,-2-1 3,0 0 8,-3-1 8,-1-1 8,0 0 4,0 0 1,2-1 2,0 1 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20"/>
    </inkml:context>
    <inkml:brush xml:id="br0">
      <inkml:brushProperty name="width" value="0.03154" units="cm"/>
      <inkml:brushProperty name="height" value="0.03154" units="cm"/>
      <inkml:brushProperty name="color" value="#F2385B"/>
    </inkml:brush>
  </inkml:definitions>
  <inkml:trace contextRef="#ctx0" brushRef="#br0">97559 20350 697,'-11'18'61,"3"-1"-12,3-1-11,3-3-12,2 0-7,2-2-1,0 0-2,1 0-1,0-3-4,3-2-6,1-2-5,2-3-6,1-1-6,0 0-5,-1 0-6,1 0-5,-1 0-4,0 0 0,-2 0-2,0 0-1,0 0 4,-1 0 7,1 0 7,-1 0 9,-1 1 7,-3 3 8,-4 2 9,-3 2 8,-2 3 6,-2 2 4,-2 3 5,0 2 4,-2 1-1,0-1-6,0-1-7,0 0-6,0-2-8,2-1-8,0-2-9,1-1-9,0-4-12,2-3-15,0-5-16,1-3-16,1-2 0,1-1 12,1 1 14,0-1 14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06:20"/>
    </inkml:context>
    <inkml:brush xml:id="br0">
      <inkml:brushProperty name="width" value="0.03761" units="cm"/>
      <inkml:brushProperty name="height" value="0.03761" units="cm"/>
      <inkml:brushProperty name="color" value="#F2385B"/>
    </inkml:brush>
  </inkml:definitions>
  <inkml:trace contextRef="#ctx0" brushRef="#br0">97550 21050 584,'18'30'133,"-2"-2"-31,-3-4-29,-2-3-31,-1-2-17,3-1-5,0-1-7,3 0-6,-1-2-7,0-1-11,-1-2-10,0-1-10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1"/>
    </inkml:context>
    <inkml:brush xml:id="br0">
      <inkml:brushProperty name="width" value="0.03348" units="cm"/>
      <inkml:brushProperty name="height" value="0.03348" units="cm"/>
      <inkml:brushProperty name="color" value="#F2385B"/>
    </inkml:brush>
  </inkml:definitions>
  <inkml:trace contextRef="#ctx0" brushRef="#br0">77150 9800 657,'6'18'9,"-1"-1"18,0-1 19,-2-3 18,0 1 2,-1 0-14,-1 1-16,0 0-14,-1 2-10,1 0-5,1 1-6,1 1-5,0 0-5,-1-2-5,-1-2-5,0-1-5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7:09:19"/>
    </inkml:context>
    <inkml:brush xml:id="br0">
      <inkml:brushProperty name="width" value="0.02667" units="cm"/>
      <inkml:brushProperty name="height" value="0.02667" units="cm"/>
      <inkml:brushProperty name="color" value="#F2385B"/>
    </inkml:brush>
  </inkml:definitions>
  <inkml:trace contextRef="#ctx0" brushRef="#br0">74685 45250 824,'-6'12'2,"0"0"4,2-1 6,0-1 5,1 0 3,0 3 0,0 0 0,-1 3 0,2 0-2,0 0-4,0 0-2,2 0-4,0 0-3,-2-1-4,0-1-2,0-1-3,-2-1-5,1-1-5,0-3-5,0 0-5,-1-3-5,-2-1-3,-1-1-4,-2-2-2,0-2 0,2-2 7,1-1 4,2-1 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2"/>
    </inkml:context>
    <inkml:brush xml:id="br0">
      <inkml:brushProperty name="width" value="0.03479" units="cm"/>
      <inkml:brushProperty name="height" value="0.03479" units="cm"/>
      <inkml:brushProperty name="color" value="#F2385B"/>
    </inkml:brush>
  </inkml:definitions>
  <inkml:trace contextRef="#ctx0" brushRef="#br0">77300 9813 632,'12'0'127,"0"0"-30,-1 0-32,-1 0-30,0-1-18,0 0-5,-1-1-3,1-1-5,-1 1-3,1 0-2,0 0-4,0 2-2,-1 0-2,1 2 1,-1 0-1,1 0 1,-2 4-1,-3 3-3,-3 4-1,-4 5-3,-2 0-1,-2-1 1,-1-2-1,-2-1 1,-1-2 0,-1 0 1,0-1 1,-2-1 0,1 0 2,0 0 2,1-1 2,1 1 1,1-1 2,0-2 2,2-1 1,0-2 3,3-2 1,4-1 2,6-2 1,5-1 2,1-2-2,0 1-3,-1 0-4,-1 0-3,-1-1-5,-1 1-5,0 0-4,-1 0-4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2"/>
    </inkml:context>
    <inkml:brush xml:id="br0">
      <inkml:brushProperty name="width" value="0.02985" units="cm"/>
      <inkml:brushProperty name="height" value="0.02985" units="cm"/>
      <inkml:brushProperty name="color" value="#F2385B"/>
    </inkml:brush>
  </inkml:definitions>
  <inkml:trace contextRef="#ctx0" brushRef="#br0">77626 10450 737,'-6'24'39,"0"-3"-2,2-3-1,0-4-3,2-1-3,0 0-4,0 0-5,2 0-4,0 0-5,0 1-4,0 1-5,0 1-3,0-1-4,0 0-3,0-1-2,0 0-2,0-2-3,0 0-4,0-2-3,0 1-4,0-5-5,0-4-7,0-7-8,0-5-7,0-3 1,0 1 12,0-1 11,0 0 11,0 1 9,2 1 3,0 2 6,0 2 4,2 1 5,-1-1 5,0 1 6,0-1 5,1 2 4,0 1 2,2 1 2,0 3 1,0-1 0,1 0-4,-1-1-3,1-1-3,-1 0-10,2 1-14,0 1-13,2 1-15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2"/>
    </inkml:context>
    <inkml:brush xml:id="br0">
      <inkml:brushProperty name="width" value="0.03308" units="cm"/>
      <inkml:brushProperty name="height" value="0.03308" units="cm"/>
      <inkml:brushProperty name="color" value="#F2385B"/>
    </inkml:brush>
  </inkml:definitions>
  <inkml:trace contextRef="#ctx0" brushRef="#br0">77239 10850 665,'-17'2'35,"5"2"2,4 4 1,6 4 1,2 0-2,0 0-6,0-1-6,0-1-7,0 1-3,2 2-1,0 3-2,0 2-2,1 1-1,-1-1-3,-1-1-1,0 0-2,-1-2-3,0 0 0,0-1-1,0 0-1,-1-2-1,0 0 1,-1-2 1,-1 1-1,2-4 1,6-3-2,3-5-1,6-3-1,1-2-3,-1 1-3,-2 0-4,-1 2-4,-2-1-1,-1 0 1,0-2 0,-1 0 1,-1 0-3,1 0-6,-1-1-5,1 1-7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3"/>
    </inkml:context>
    <inkml:brush xml:id="br0">
      <inkml:brushProperty name="width" value="0.03119" units="cm"/>
      <inkml:brushProperty name="height" value="0.03119" units="cm"/>
      <inkml:brushProperty name="color" value="#F2385B"/>
    </inkml:brush>
  </inkml:definitions>
  <inkml:trace contextRef="#ctx0" brushRef="#br0">78100 9800 705,'13'0'111,"0"0"-28,0 0-27,0 0-28,0 0-16,1 0-7,1 0-8,1 0-6,-1 0-6,-1 0-8,-2 0-6,-2 0-7,-1 0-4,0 0-4,-1 0-3,-1 0-2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3"/>
    </inkml:context>
    <inkml:brush xml:id="br0">
      <inkml:brushProperty name="width" value="0.03382" units="cm"/>
      <inkml:brushProperty name="height" value="0.03382" units="cm"/>
      <inkml:brushProperty name="color" value="#F2385B"/>
    </inkml:brush>
  </inkml:definitions>
  <inkml:trace contextRef="#ctx0" brushRef="#br0">77989 9526 650,'-12'-6'26,"1"3"2,2 3 3,2 2 3,1 2-1,-1 3-4,1 2-4,0 3-5,-1 3-2,1 4-1,-1 4-2,1 4-2,-1 3 0,-1 1-1,0 2-2,-1 2 0,0-1-2,2-4-3,1-2-3,2-4-2,1-3-3,0-4-2,-1-2 0,1-4-1,0-1-2,0-1-4,-1 1-4,1 0-2,1-4-10,1-8-13,2-6-14,1-8-14,1-2 1,1 2 14,-1 3 14,0 3 15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3"/>
    </inkml:context>
    <inkml:brush xml:id="br0">
      <inkml:brushProperty name="width" value="0.03088" units="cm"/>
      <inkml:brushProperty name="height" value="0.03088" units="cm"/>
      <inkml:brushProperty name="color" value="#F2385B"/>
    </inkml:brush>
  </inkml:definitions>
  <inkml:trace contextRef="#ctx0" brushRef="#br0">78250 10200 712,'18'0'2,"-2"0"3,-3 0 4,-2 0 4,-2 0 4,1 2 4,0 0 3,-1 0 5,2 3 1,1 2-1,1 2 0,3 3-1,-1 0-4,-1 0-7,-2-2-8,-2 1-7,-1-2-7,0-1-6,-1 0-4,-2-1-7,0-1-6,0 1-9,-2-1-8,0 1-8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3"/>
    </inkml:context>
    <inkml:brush xml:id="br0">
      <inkml:brushProperty name="width" value="0.0312" units="cm"/>
      <inkml:brushProperty name="height" value="0.0312" units="cm"/>
      <inkml:brushProperty name="color" value="#F2385B"/>
    </inkml:brush>
  </inkml:definitions>
  <inkml:trace contextRef="#ctx0" brushRef="#br0">78050 10750 705,'2'12'44,"4"-3"1,4-2 2,4-3 0,2-1-4,0-1-10,0-1-11,1 0-10,-1-1-10,0 0-10,0 0-10,0 0-10,-1-1-3,-1 0 1,-2-1 2,-1-1 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4"/>
    </inkml:context>
    <inkml:brush xml:id="br0">
      <inkml:brushProperty name="width" value="0.02884" units="cm"/>
      <inkml:brushProperty name="height" value="0.02884" units="cm"/>
      <inkml:brushProperty name="color" value="#F2385B"/>
    </inkml:brush>
  </inkml:definitions>
  <inkml:trace contextRef="#ctx0" brushRef="#br0">77900 11150 762,'7'12'8,"4"-3"15,1-2 15,3-3 15,1-1 0,0-1-16,0-1-16,0 0-16,0-2-12,1 0-6,-2-1-8,2-1-6,-3 0-5,-1 0-5,-3-1-4,-2 1-4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4"/>
    </inkml:context>
    <inkml:brush xml:id="br0">
      <inkml:brushProperty name="width" value="0.03221" units="cm"/>
      <inkml:brushProperty name="height" value="0.03221" units="cm"/>
      <inkml:brushProperty name="color" value="#F2385B"/>
    </inkml:brush>
  </inkml:definitions>
  <inkml:trace contextRef="#ctx0" brushRef="#br0">78228 11300 682,'-12'12'20,"2"-2"2,1-1 2,2-1 2,0-2 1,1 1-1,-1-1-1,1 1 0,-1-1-2,1 0-3,0 1-3,-1-1-4,3 0-1,5-1-2,4 0 0,6-1-1,2-2-3,0-1-4,0-2-3,0-1-5,0-2-4,3 1-6,1 0-6,1 0-6,1-1-3,-1 1-2,-1 0-1,0 0-1,-1 0 1,0 1 5,0 1 5,1 0 6,-3 2 6,-3 3 7,-3 2 8,-3 3 7,-3 0 4,-4 1 0,-3 0 0,-3 0 1,-2-1 1,-2 1 1,-2-1 3,-1 1 3,-2-1-2,0-2-2,-1-1-3,-1-2-3,0-1-5,4 0-8,2 1-7,2-1-8,1-1-9,2-3-10,0-1-12,2-4-10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4"/>
    </inkml:context>
    <inkml:brush xml:id="br0">
      <inkml:brushProperty name="width" value="0.02358" units="cm"/>
      <inkml:brushProperty name="height" value="0.02358" units="cm"/>
      <inkml:brushProperty name="color" value="#F2385B"/>
    </inkml:brush>
  </inkml:definitions>
  <inkml:trace contextRef="#ctx0" brushRef="#br0">79850 9600 932,'17'12'16,"-2"-3"-2,-4-2-1,-3-3-1,-1-1-4,-1 1-3,1-1-6,-1 0-4,0 1-7,1 0-13,-1 2-12,1 0-12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19"/>
    </inkml:context>
    <inkml:brush xml:id="br0">
      <inkml:brushProperty name="width" value="0.02542" units="cm"/>
      <inkml:brushProperty name="height" value="0.02542" units="cm"/>
      <inkml:brushProperty name="color" value="#F2385B"/>
    </inkml:brush>
  </inkml:definitions>
  <inkml:trace contextRef="#ctx0" brushRef="#br0">73900 45313 865,'6'12'4,"1"-1"4,-1-3 2,1 0 3,0-2 2,2-1 2,1-1 0,2 0 2,2-1-2,1-1-7,2-1-6,2 0-5,-1-2-7,-1 0-6,-2-1-5,-1-1-7,-2 0-1,-2 1 2,-1 1 0,-1 1 3,-1-2 0,2-1 0,1-3 0,2-3 0,0 0 2,-3 2 2,-2 1 5,-3 2 2,0 1 3,0-2 2,2 0 1,0-1 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5"/>
    </inkml:context>
    <inkml:brush xml:id="br0">
      <inkml:brushProperty name="width" value="0.0317" units="cm"/>
      <inkml:brushProperty name="height" value="0.0317" units="cm"/>
      <inkml:brushProperty name="color" value="#F2385B"/>
    </inkml:brush>
  </inkml:definitions>
  <inkml:trace contextRef="#ctx0" brushRef="#br0">79488 9900 693,'-4'12'63,"5"-3"-8,4-2-8,6-3-9,3-1-6,2-1-7,3-1-5,3 0-7,0-2-4,1 0-5,-1-1-3,1-1-5,-2 0-3,-1 0 1,-1-1 0,-2 1-1,-2 1-3,0-1-7,-1 2-8,0 1-6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5"/>
    </inkml:context>
    <inkml:brush xml:id="br0">
      <inkml:brushProperty name="width" value="0.03506" units="cm"/>
      <inkml:brushProperty name="height" value="0.03506" units="cm"/>
      <inkml:brushProperty name="color" value="#F2385B"/>
    </inkml:brush>
  </inkml:definitions>
  <inkml:trace contextRef="#ctx0" brushRef="#br0">79626 10000 627,'-12'18'65,"4"-2"-9,4-3-9,2-2-8,2-1-8,0 2-4,0 2-4,0 2-5,0 0-4,0 3-1,0 1-2,0 2-2,0 1-2,0 2-1,0 2-2,0 1-2,0 1-1,0 0-4,0 0-2,0 0-3,0-1-2,0-1-3,0-2-2,0-2-3,0-5-9,0-9-16,0-8-16,0-10-16,0-3 0,0 0 17,0 1 17,0 1 16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5"/>
    </inkml:context>
    <inkml:brush xml:id="br0">
      <inkml:brushProperty name="width" value="0.02848" units="cm"/>
      <inkml:brushProperty name="height" value="0.02848" units="cm"/>
      <inkml:brushProperty name="color" value="#F2385B"/>
    </inkml:brush>
  </inkml:definitions>
  <inkml:trace contextRef="#ctx0" brushRef="#br0">79700 10565 772,'18'-12'11,"-2"1"7,-3 2 5,-2 2 5,-1 1 2,2 1-3,2 0-4,2 1-3,0 2-3,0 0-4,0 0-3,0 2-4,-1 0-4,-1 2-7,-2 0-5,-1 0-7,-2 2-7,-1-1-8,0 0-8,-1 0-9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5"/>
    </inkml:context>
    <inkml:brush xml:id="br0">
      <inkml:brushProperty name="width" value="0.02648" units="cm"/>
      <inkml:brushProperty name="height" value="0.02648" units="cm"/>
      <inkml:brushProperty name="color" value="#F2385B"/>
    </inkml:brush>
  </inkml:definitions>
  <inkml:trace contextRef="#ctx0" brushRef="#br0">79926 10350 830,'-6'18'5,"0"-4"7,2-3 8,0-2 8,2-3 2,0 2-4,0 0-5,2 2-5,0 0-6,0 2-8,0 2-10,0 1-8,0 0-6,0-1-1,0-2-3,0-1-2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6"/>
    </inkml:context>
    <inkml:brush xml:id="br0">
      <inkml:brushProperty name="width" value="0.02532" units="cm"/>
      <inkml:brushProperty name="height" value="0.02532" units="cm"/>
      <inkml:brushProperty name="color" value="#F2385B"/>
    </inkml:brush>
  </inkml:definitions>
  <inkml:trace contextRef="#ctx0" brushRef="#br0">80070 10200 868,'0'23'-5,"0"-4"1,0-5 0,0-5 0,0-2 6,0 2 12,0 1 10,0 2 11,0 1 0,0-2-11,0 0-11,0-1-11,0 1-7,-2-1-2,0 2-2,0 1-1,-2-1 0,1 0 2,0-2 2,0 1 3,-1-2 2,0-2 3,-2-1 2,0-2 3,2-2 1,2-1-2,4-2-1,2-1-2,3-2-3,-1-1-3,1 0-3,-1-1-4,1 0-3,1 1-2,0 1-1,1 0-2,1 1-4,-2 1-5,0 1-5,-1 0-5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6"/>
    </inkml:context>
    <inkml:brush xml:id="br0">
      <inkml:brushProperty name="width" value="0.02708" units="cm"/>
      <inkml:brushProperty name="height" value="0.02708" units="cm"/>
      <inkml:brushProperty name="color" value="#F2385B"/>
    </inkml:brush>
  </inkml:definitions>
  <inkml:trace contextRef="#ctx0" brushRef="#br0">79826 11422 812,'12'5'58,"0"-1"-15,-1-1-15,-1-2-15,0-1-11,1 0-6,0 0-6,2 0-6,0-1-4,0 0-1,0-1-1,0-1-2,-2 0 0,0 0 0,-2-1 0,-2 1-1,0 1 4,-1 1 5,1 2 7,-1 1 5,-2 2 7,-3 2 6,-5 1 6,-3 2 6,-4 1 4,1-1 2,-2 1 2,0 0 2,-1 0-1,0 0-2,0 2-3,0 1-2,0-1-5,0 0-5,0-2-5,0 1-5,1-3-7,0 0-5,1-3-7,1-1-7,1-1-3,0-1-3,2-1-2,0 0-2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06"/>
    </inkml:context>
    <inkml:brush xml:id="br0">
      <inkml:brushProperty name="width" value="0.03265" units="cm"/>
      <inkml:brushProperty name="height" value="0.03265" units="cm"/>
      <inkml:brushProperty name="color" value="#F2385B"/>
    </inkml:brush>
  </inkml:definitions>
  <inkml:trace contextRef="#ctx0" brushRef="#br0">79900 11550 673,'12'17'35,"-2"-3"-2,-1-5-1,-1-4-1,-2-1 0,2 2-1,1 1 0,0 2-1,1 0-2,1 0-6,0-2-6,2 0-6,-1 0-5,0-1-5,-1 1-5,-1-1-4,0 0-9,-1-1-14,1 0-13,0-1-13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1"/>
    </inkml:context>
    <inkml:brush xml:id="br0">
      <inkml:brushProperty name="width" value="0.03052" units="cm"/>
      <inkml:brushProperty name="height" value="0.03052" units="cm"/>
      <inkml:brushProperty name="color" value="#F2385B"/>
    </inkml:brush>
  </inkml:definitions>
  <inkml:trace contextRef="#ctx0" brushRef="#br0">81200 10232 720,'18'0'80,"-1"0"-17,-2 0-15,-1 0-17,-1 0-10,-2 0-4,0 0-6,-1 0-4,0-1-5,-1 0-7,1-1-6,0-1-7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2"/>
    </inkml:context>
    <inkml:brush xml:id="br0">
      <inkml:brushProperty name="width" value="0.02834" units="cm"/>
      <inkml:brushProperty name="height" value="0.02834" units="cm"/>
      <inkml:brushProperty name="color" value="#F2385B"/>
    </inkml:brush>
  </inkml:definitions>
  <inkml:trace contextRef="#ctx0" brushRef="#br0">81223 10050 776,'-6'12'24,"1"-2"1,0-1 0,2-1 1,0-2-2,-1 2-3,1 1-2,0 0-4,0 1-3,0 1-5,-1 0-4,1 2-4,-1 0-3,0 0 0,-1 0-1,-1 0 1,-2 0 1,0 3 2,-3 1 3,-1 1 3,0 0 1,1-2 0,3-3 0,0-2 0,4-2 0,2-2-2,4-1-2,2-2 0,4-2-3,2-3-1,3-1-1,2-4-1,1 0-2,0 1-2,0 1 0,0 0-3,-1 1 0,-1 1-1,-2 1-1,-1 1 0,-2-1-1,-1 0 0,0-1 0,-1-1-1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2"/>
    </inkml:context>
    <inkml:brush xml:id="br0">
      <inkml:brushProperty name="width" value="0.03134" units="cm"/>
      <inkml:brushProperty name="height" value="0.03134" units="cm"/>
      <inkml:brushProperty name="color" value="#F2385B"/>
    </inkml:brush>
  </inkml:definitions>
  <inkml:trace contextRef="#ctx0" brushRef="#br0">81608 10850 701,'-12'13'61,"4"0"-12,3 0-11,4-1-11,1 2-7,0 1-3,0 2-1,0 2-3,0 0-1,0 2-2,0 0 0,0 1-2,0 1-1,0-1-2,0 1-1,0 0-3,-1-2-2,0-1-4,-1-1-4,-1-2-4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20"/>
    </inkml:context>
    <inkml:brush xml:id="br0">
      <inkml:brushProperty name="width" value="0.03494" units="cm"/>
      <inkml:brushProperty name="height" value="0.03494" units="cm"/>
      <inkml:brushProperty name="color" value="#F2385B"/>
    </inkml:brush>
  </inkml:definitions>
  <inkml:trace contextRef="#ctx0" brushRef="#br0">75227 44550 629,'0'18'83,"0"-2"-20,0-3-21,0-2-20,1-1-12,0-1-3,1 1-4,1 0-3,1-2-2,3 0-3,2-3-1,3-1-3,1-1-2,0-1-1,0-1-3,-1 0-1,1-1-1,0 0 0,0 0-1,0 0-1,-2 1 8,-3 2 15,-3 4 15,-3 1 15,-4 3 6,-3 2-5,-3 3-5,-3 2-4,-2 1-4,0-1-3,0-1-5,0 0-3,1-2-4,-1 0-4,0 0-4,0-2-3,1-1-6,1-2-5,3-1-5,0-1-6,2-4-3,-1-2-1,1-4 0,0-2-1,-1-5-2,1-2-4,-1-3-4,1-4-3,0-2 3,0-2 9,2-1 9,0-2 9,2 1 6,0 3 1,0 3 3,2 4 1,0 2 3,2 1 2,0 2 4,0 2 3,2 2 4,2 5 6,1 4 5,2 3 7,1 4 4,1 1 0,1 1 2,0 3 1,1 0 0,0 0-2,0 0 0,0 0-2,-1 0-2,-2 1-4,-1-1-5,-2 0-4,0 0-6,-1 0-5,1 0-7,-1 0-5,1-1-9,-1-1-10,1-2-10,-1-1-10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2"/>
    </inkml:context>
    <inkml:brush xml:id="br0">
      <inkml:brushProperty name="width" value="0.02956" units="cm"/>
      <inkml:brushProperty name="height" value="0.02956" units="cm"/>
      <inkml:brushProperty name="color" value="#F2385B"/>
    </inkml:brush>
  </inkml:definitions>
  <inkml:trace contextRef="#ctx0" brushRef="#br0">80900 11708 744,'30'0'98,"-5"0"-24,-5 0-24,-5 0-23,-1-1-20,3-2-16,2-1-14,2-1-16,0-2-4,-3 2 7,-4 1 7,-2 0 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2"/>
    </inkml:context>
    <inkml:brush xml:id="br0">
      <inkml:brushProperty name="width" value="0.0241" units="cm"/>
      <inkml:brushProperty name="height" value="0.0241" units="cm"/>
      <inkml:brushProperty name="color" value="#F2385B"/>
    </inkml:brush>
  </inkml:definitions>
  <inkml:trace contextRef="#ctx0" brushRef="#br0">82150 10050 912,'0'12'49,"0"-2"-20,0-1-20,0-1-19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3"/>
    </inkml:context>
    <inkml:brush xml:id="br0">
      <inkml:brushProperty name="width" value="0.02925" units="cm"/>
      <inkml:brushProperty name="height" value="0.02925" units="cm"/>
      <inkml:brushProperty name="color" value="#F2385B"/>
    </inkml:brush>
  </inkml:definitions>
  <inkml:trace contextRef="#ctx0" brushRef="#br0">81950 10550 752,'12'11'43,"-2"-3"-1,-1-3-1,-1-3-3,-1-2-4,2 0-9,1 0-9,2 0-8,1-1-14,0 0-23,0-1-21,0-1-22,-2-1-3,-2 0 15,-2-1 16,-2-1 14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3"/>
    </inkml:context>
    <inkml:brush xml:id="br0">
      <inkml:brushProperty name="width" value="0.03087" units="cm"/>
      <inkml:brushProperty name="height" value="0.03087" units="cm"/>
      <inkml:brushProperty name="color" value="#F2385B"/>
    </inkml:brush>
  </inkml:definitions>
  <inkml:trace contextRef="#ctx0" brushRef="#br0">82072 10700 712,'-18'24'51,"4"-5"-5,2-3-7,4-4-5,2-2-4,-1 2-4,1 2-3,-1 2-4,1-1-5,1 0-8,1-1-9,0 0-8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3"/>
    </inkml:context>
    <inkml:brush xml:id="br0">
      <inkml:brushProperty name="width" value="0.03321" units="cm"/>
      <inkml:brushProperty name="height" value="0.03321" units="cm"/>
      <inkml:brushProperty name="color" value="#F2385B"/>
    </inkml:brush>
  </inkml:definitions>
  <inkml:trace contextRef="#ctx0" brushRef="#br0">81972 11000 662,'18'0'2,"-3"0"3,-2 0 3,-1 0 4,-2 0 2,0 0-1,2 0 1,1 0-1,-1 0-3,0 2-5,-2 0-7,1 0-5,-2 1-3,-1-1-1,0-1-1,-1 0 0,-1 0-4,-1 1-5,-1 2-6,0 2-5,-2-1 1,-4-1 10,-3-1 9,-3-2 9,-1-1 7,1 3 3,0 1 3,1 2 2,1 0 4,-1 0 2,1 1 4,-1-1 2,0 2 3,0 0 2,-2 3 4,0 1 3,-1 1 0,1 1-3,-1 1-2,1 1-3,-1 0-3,2-1-4,0-1-4,1-1-4,0 0-5,0 0-2,-2 0-4,0 0-2,-1-2-7,-1-1-10,-1-4-10,0-1-9,0-3-5,3-3 0,2-1 1,3-4 0,1 0 2,-1 0 0,1-1 2,0 1 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3"/>
    </inkml:context>
    <inkml:brush xml:id="br0">
      <inkml:brushProperty name="width" value="0.03476" units="cm"/>
      <inkml:brushProperty name="height" value="0.03476" units="cm"/>
      <inkml:brushProperty name="color" value="#F2385B"/>
    </inkml:brush>
  </inkml:definitions>
  <inkml:trace contextRef="#ctx0" brushRef="#br0">82000 11350 632,'18'18'58,"-1"-1"-7,-1-1-5,-2-3-6,-1 1-6,-1 1-3,1 2-4,0 2-4,0 0-4,-2-1-4,0-1-3,-1 0-4,-1-2-5,0 0-4,-1-1-6,-1 0-6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3"/>
    </inkml:context>
    <inkml:brush xml:id="br0">
      <inkml:brushProperty name="width" value="0.029" units="cm"/>
      <inkml:brushProperty name="height" value="0.029" units="cm"/>
      <inkml:brushProperty name="color" value="#F2385B"/>
    </inkml:brush>
  </inkml:definitions>
  <inkml:trace contextRef="#ctx0" brushRef="#br0">83500 10700 758,'24'5'14,"-5"-1"10,-3-1 10,-4-2 9,-2-1 1,2 0-10,2 0-10,1 0-10,0-1-7,-1 0-3,-2-1-5,-1-1-4,-2 1-11,-1 1-19,0 2-18,-1 1-19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4"/>
    </inkml:context>
    <inkml:brush xml:id="br0">
      <inkml:brushProperty name="width" value="0.03535" units="cm"/>
      <inkml:brushProperty name="height" value="0.03535" units="cm"/>
      <inkml:brushProperty name="color" value="#F2385B"/>
    </inkml:brush>
  </inkml:definitions>
  <inkml:trace contextRef="#ctx0" brushRef="#br0">83507 10250 622,'-12'24'2,"3"-5"5,2-3 5,3-4 4,0-1 7,1 4 7,0 2 9,0 4 7,-1 2 0,1-1-8,0 1-8,0-1-7,-1 1-6,-2 1-2,-1 1-4,-2 0-2,-1 1-2,-1 1-3,-1 1-1,0 1-4,-1-2-1,2-3-3,0-3-1,1-3-3,1-7-11,5-9-17,2-11-20,4-8-18,0-4-2,0 5 15,0 3 15,-2 5 15,1 1 9,1-1 4,2 0 3,2-1 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4"/>
    </inkml:context>
    <inkml:brush xml:id="br0">
      <inkml:brushProperty name="width" value="0.03672" units="cm"/>
      <inkml:brushProperty name="height" value="0.03672" units="cm"/>
      <inkml:brushProperty name="color" value="#F2385B"/>
    </inkml:brush>
  </inkml:definitions>
  <inkml:trace contextRef="#ctx0" brushRef="#br0">83700 11363 599,'12'-6'4,"-2"2"4,-1 2 2,-1 1 2,-2 2 3,2 1 2,1 2 2,0 2 3,1 1 1,1 2 1,0 1 1,2 3 1,-1 0 0,0 2-2,-1 2-1,-1 2-1,-1 0-1,0-1-2,-2-1-1,0 0-1,-1-2-3,-1 0-6,0-1-4,-1 0-6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4"/>
    </inkml:context>
    <inkml:brush xml:id="br0">
      <inkml:brushProperty name="width" value="0.03604" units="cm"/>
      <inkml:brushProperty name="height" value="0.03604" units="cm"/>
      <inkml:brushProperty name="color" value="#F2385B"/>
    </inkml:brush>
  </inkml:definitions>
  <inkml:trace contextRef="#ctx0" brushRef="#br0">84953 10300 610,'-1'11'12,"-2"-3"0,-1-3 0,-1-3 2,-2-2 0,-1 1 3,0 1 2,-1 1 1,0 0 2,0 1 0,1-1 1,2 0-1,0 1 0,2 2-1,2 1-2,1 2-1,1 1-2,0 2-2,0 2-2,0 1-3,0 3-1,0 1 0,0 3 0,0 3 0,0 1-1,0 1-2,0 1-1,0 1-3,-1-2 0,0-1-3,-1-3-1,-1-3-1,1-4-12,0-8-23,0-6-22,2-8-22,0-3-4,0 0 17,0 1 17,0 2 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20"/>
    </inkml:context>
    <inkml:brush xml:id="br0">
      <inkml:brushProperty name="width" value="0.02675" units="cm"/>
      <inkml:brushProperty name="height" value="0.02675" units="cm"/>
      <inkml:brushProperty name="color" value="#F2385B"/>
    </inkml:brush>
  </inkml:definitions>
  <inkml:trace contextRef="#ctx0" brushRef="#br0">76805 44400 822,'-19'12'-1,"2"0"1,2-1 2,1-1 1,2-1 2,0 0 1,2-2 2,0 0 2,1 0 0,1-1 0,3 1-1,1-1-1,2-1-1,4-2-2,2-3-2,5-1-2,0-2-1,-1 1 1,0 0-1,-1 2 1,-1 2 1,-1 3 2,-1 3 3,0 3 3,-1 3 1,-1 2 0,-1 3-1,-1 3-1,0 1 0,-1 2-2,-1 2-2,-1 1-2,0-1-2,0-2-1,-1-5-2,1-2-1,1-5-7,4-8-10,3-7-11,3-7-11,2-6-3,-1-3 4,1-3 3,0-3 4,-2 0 5,0 5 5,-3 3 7,-1 4 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5"/>
    </inkml:context>
    <inkml:brush xml:id="br0">
      <inkml:brushProperty name="width" value="0.0391" units="cm"/>
      <inkml:brushProperty name="height" value="0.0391" units="cm"/>
      <inkml:brushProperty name="color" value="#F2385B"/>
    </inkml:brush>
  </inkml:definitions>
  <inkml:trace contextRef="#ctx0" brushRef="#br0">85050 10789 562,'18'-7'-7,"-2"2"9,-3 1 9,-2 0 9,-1 1 3,1 1 0,0 1-3,2 1 0,-1-1-3,0 0-2,-1-1-3,-1-1-2,0 1-2,-1 0-2,1 0-1,0 2-1,-1 1-1,-1 1 1,0 2 2,-1 2 1,-2 1 1,-1 0 2,-1 2 1,-2 0 2,-1 1 1,0 1 1,0 1 2,0 0 2,-1 2-1,0 1-1,-1 2-1,-1 2-1,0-1-2,0 0 0,0 0-3,-1-2 0,1 0-3,0 1-5,0-1-3,0 0-5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5"/>
    </inkml:context>
    <inkml:brush xml:id="br0">
      <inkml:brushProperty name="width" value="0.03142" units="cm"/>
      <inkml:brushProperty name="height" value="0.03142" units="cm"/>
      <inkml:brushProperty name="color" value="#F2385B"/>
    </inkml:brush>
  </inkml:definitions>
  <inkml:trace contextRef="#ctx0" brushRef="#br0">84950 11200 700,'12'6'124,"0"-2"-33,-1-2-33,-1-1-33,0-1-23,1 0-15,1 0-12,1 0-15,-1 0-8,0 2-3,-2 0-4,1 1-3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5"/>
    </inkml:context>
    <inkml:brush xml:id="br0">
      <inkml:brushProperty name="width" value="0.02894" units="cm"/>
      <inkml:brushProperty name="height" value="0.02894" units="cm"/>
      <inkml:brushProperty name="color" value="#F2385B"/>
    </inkml:brush>
  </inkml:definitions>
  <inkml:trace contextRef="#ctx0" brushRef="#br0">84981 11590 760,'-4'17'46,"2"-5"-4,4-5-3,2-4-2,4-4-7,0 0-7,3-1-8,1-1-7,2-1-11,1-1-12,2-3-13,1 0-13,1-3-5,-2-1-2,-2-2 0,-1-1-1,-3 0 5,-2 3 10,-2 1 9,-2 4 11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5"/>
    </inkml:context>
    <inkml:brush xml:id="br0">
      <inkml:brushProperty name="width" value="0.04297" units="cm"/>
      <inkml:brushProperty name="height" value="0.04297" units="cm"/>
      <inkml:brushProperty name="color" value="#F2385B"/>
    </inkml:brush>
  </inkml:definitions>
  <inkml:trace contextRef="#ctx0" brushRef="#br0">86135 10250 512,'-6'12'4,"0"-2"8,2-1 9,0-1 7,2-2 2,1 2-7,2 1-6,1 0-7,3-1-4,3-2-4,3-2-4,4-3-3,0-2 0,-3-1 0,-2-2 2,-2-2 1,-1 0 2,-1 1-1,1 1 2,-1 0-1,0 2 2,1 2 2,-1 3 2,1 2 2,-2 4 4,-1 3 8,-1 5 7,-2 3 7,-1 3 2,0-1-1,0 1-4,0-1-2,0 1-3,0 0-5,0-1-4,0 1-4,0-2-2,0-2-2,0-3-1,0-2-1,-2-3-15,-3-4-29,-3-4-31,-3-4-28,-1-3-6,3-1 19,2 0 18,3-1 20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6"/>
    </inkml:context>
    <inkml:brush xml:id="br0">
      <inkml:brushProperty name="width" value="0.02928" units="cm"/>
      <inkml:brushProperty name="height" value="0.02928" units="cm"/>
      <inkml:brushProperty name="color" value="#F2385B"/>
    </inkml:brush>
  </inkml:definitions>
  <inkml:trace contextRef="#ctx0" brushRef="#br0">86250 10850 751,'12'12'117,"-2"-1"-37,-1-3-36,-1 0-37,-3-2-20,1 1-7,-2-1-6,0 1-5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6"/>
    </inkml:context>
    <inkml:brush xml:id="br0">
      <inkml:brushProperty name="width" value="0.02506" units="cm"/>
      <inkml:brushProperty name="height" value="0.02506" units="cm"/>
      <inkml:brushProperty name="color" value="#F2385B"/>
    </inkml:brush>
  </inkml:definitions>
  <inkml:trace contextRef="#ctx0" brushRef="#br0">87000 10583 877,'30'-7'63,"-2"1"-23,-4-1-21,-3 1-21,-2 0-13,-1 1-3,-1 0-3,0 2-3,-2 0-4,-2 1-2,-3 1-3,-3 0-3,-1 1 2,-1-1 7,0-1 6,-1-1 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16"/>
    </inkml:context>
    <inkml:brush xml:id="br0">
      <inkml:brushProperty name="width" value="0.03976" units="cm"/>
      <inkml:brushProperty name="height" value="0.03976" units="cm"/>
      <inkml:brushProperty name="color" value="#F2385B"/>
    </inkml:brush>
  </inkml:definitions>
  <inkml:trace contextRef="#ctx0" brushRef="#br0">87490 10150 553,'0'14'75,"0"2"-15,0 3-13,0 3-15,0 2-8,0 2-3,0 2-3,0 3-2,0 1-2,0-1 0,0-1 0,0 0 1,0-2-1,-2 0 1,0-1-1,0-1 1,-2-2-2,-1-4-2,0-5-2,-1-3-3,-1-5-8,-2-4-10,-1-6-11,-2-4-11,0-4-5,4-2 1,4-3 2,2-2 1,2 0 2,0 2 4,0 3 3,0 2 4,1 1 3,1 1 1,2-1 3,2 1 2,1-1 0,0 0-2,2 0-2,0 1-2,1 0-1,-1 0 1,1 1 1,0 2 1,-1-1 2,-1 1 4,0-1 2,-1 1 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0"/>
    </inkml:context>
    <inkml:brush xml:id="br0">
      <inkml:brushProperty name="width" value="0.03538" units="cm"/>
      <inkml:brushProperty name="height" value="0.03538" units="cm"/>
      <inkml:brushProperty name="color" value="#F2385B"/>
    </inkml:brush>
  </inkml:definitions>
  <inkml:trace contextRef="#ctx0" brushRef="#br0">88308 10194 621,'0'-18'0,"0"4"-1,0 3-1,0 3 0,0 5 6,1 9 13,1 7 13,1 9 14,0 5 2,-1 1-6,-1 2-6,0 1-6,-1 1-5,0 0-1,0 1-3,0-1-1,0-1-2,0-1-4,0-2-2,0-1-4,0-3-1,0 0-1,0-2-1,0-2-1,-1-5-13,-2-9-28,-1-9-27,-1-9-27,-2-3-3,2 1 22,1 2 20,0 2 23,1 1 11,0 0 5,-1 1 5,1 2 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0"/>
    </inkml:context>
    <inkml:brush xml:id="br0">
      <inkml:brushProperty name="width" value="0.02947" units="cm"/>
      <inkml:brushProperty name="height" value="0.02947" units="cm"/>
      <inkml:brushProperty name="color" value="#F2385B"/>
    </inkml:brush>
  </inkml:definitions>
  <inkml:trace contextRef="#ctx0" brushRef="#br0">88050 10800 746,'12'0'119,"0"2"-38,-1 0-36,-1 1-36,0 0-28,-1 0-17,1 0-16,0 1-17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0"/>
    </inkml:context>
    <inkml:brush xml:id="br0">
      <inkml:brushProperty name="width" value="0.02437" units="cm"/>
      <inkml:brushProperty name="height" value="0.02437" units="cm"/>
      <inkml:brushProperty name="color" value="#F2385B"/>
    </inkml:brush>
  </inkml:definitions>
  <inkml:trace contextRef="#ctx0" brushRef="#br0">87900 11250 902,'6'11'41,"1"-3"-12,-1-3-10,1-3-11,0-2-7,0 0-8,2 0-5,0 0-6,0 0-5,0 0-6,-1 0-5,-1 0-6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21"/>
    </inkml:context>
    <inkml:brush xml:id="br0">
      <inkml:brushProperty name="width" value="0.03359" units="cm"/>
      <inkml:brushProperty name="height" value="0.03359" units="cm"/>
      <inkml:brushProperty name="color" value="#F2385B"/>
    </inkml:brush>
  </inkml:definitions>
  <inkml:trace contextRef="#ctx0" brushRef="#br0">77600 44100 654,'0'18'8,"0"-4"6,0-3 8,0-2 7,2-3 1,2 2-4,4 0-5,4 2-4,0-2-6,0 0-3,-1-3-6,-1-1-4,0 0-5,2-1-2,2 0-4,1 0-3,1 0-2,-3-1-1,-1-1-1,-1 0 0,-2-1-1,0 0 1,-2 0 0,0 0 1,-2 0 0,-3 0-1,-4 0 0,-3 0-1,-1-1 3,-1 0 3,1-1 4,0-1 5,-1 0 3,-1 1 0,-1 1 2,0 1 1,0 0 1,0 0 2,2 0 2,0 0 2,1 1 4,-1 1 4,1 2 4,-1 2 5,1 1 3,1 3 2,1 3 0,0 2 2,1 2 0,1 1-3,1 2-3,0 2-1,1-1-4,0-3-2,0-4-3,0-3-3,0 3 0,0 6 0,0 8 1,0 7 1,0 3 0,-1-1-1,-1 0-1,-1-1-1,0-2-1,1-2-3,1-3-3,1-2-1,0-6-15,0-11-26,0-11-25,0-9-25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0"/>
    </inkml:context>
    <inkml:brush xml:id="br0">
      <inkml:brushProperty name="width" value="0.02506" units="cm"/>
      <inkml:brushProperty name="height" value="0.02506" units="cm"/>
      <inkml:brushProperty name="color" value="#F2385B"/>
    </inkml:brush>
  </inkml:definitions>
  <inkml:trace contextRef="#ctx0" brushRef="#br0">87881 11676 878,'-4'11'49,"2"-3"-13,4-3-12,2-3-13,4-2-10,1 0-7,1 0-7,2 0-8,1-2-4,0-1 0,0-3-1,0-3 0,-1 0-1,-2 0-1,-1 2 1,-1 0-1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0"/>
    </inkml:context>
    <inkml:brush xml:id="br0">
      <inkml:brushProperty name="width" value="0.0348" units="cm"/>
      <inkml:brushProperty name="height" value="0.0348" units="cm"/>
      <inkml:brushProperty name="color" value="#F2385B"/>
    </inkml:brush>
  </inkml:definitions>
  <inkml:trace contextRef="#ctx0" brushRef="#br0">88700 10100 632,'0'12'50,"0"0"-8,0-1-8,0-1-9,0 2-5,2 3-3,0 5-2,0 4-3,1 2 0,-1 3 1,-1 0 0,0 3 1,-1 0 0,0 0 1,0 0-1,0 1 0,0-2-1,0-1-2,0-2-2,0-1-2,0-3-3,0-3-5,0-4-4,0-2-3,0-6-13,0-5-19,0-8-21,0-5-19,0-4-3,0 2 17,0 0 17,0 1 16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1"/>
    </inkml:context>
    <inkml:brush xml:id="br0">
      <inkml:brushProperty name="width" value="0.02843" units="cm"/>
      <inkml:brushProperty name="height" value="0.02843" units="cm"/>
      <inkml:brushProperty name="color" value="#F2385B"/>
    </inkml:brush>
  </inkml:definitions>
  <inkml:trace contextRef="#ctx0" brushRef="#br0">88750 10650 773,'12'6'67,"-2"-1"-11,-1-1-10,-1 0-12,-1-1-14,3-1-16,3-1-19,2 0-16,-1-1-11,-1 0-5,-3 0-4,-2 0-4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1"/>
    </inkml:context>
    <inkml:brush xml:id="br0">
      <inkml:brushProperty name="width" value="0.024" units="cm"/>
      <inkml:brushProperty name="height" value="0.024" units="cm"/>
      <inkml:brushProperty name="color" value="#F2385B"/>
    </inkml:brush>
  </inkml:definitions>
  <inkml:trace contextRef="#ctx0" brushRef="#br0">88800 11050 916,'1'12'18,"3"-3"-1,2-2 0,2-3-1,2-1-4,0-1-8,-1-1-10,1 0-7,-1-1-6,-1 0-1,0 0-3,-1 0-1,-1 0-2,1 0-1,-1 0-1,1 0-2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1"/>
    </inkml:context>
    <inkml:brush xml:id="br0">
      <inkml:brushProperty name="width" value="0.0255" units="cm"/>
      <inkml:brushProperty name="height" value="0.0255" units="cm"/>
      <inkml:brushProperty name="color" value="#F2385B"/>
    </inkml:brush>
  </inkml:definitions>
  <inkml:trace contextRef="#ctx0" brushRef="#br0">88700 11550 862,'12'11'42,"0"-3"-9,-1-3-9,-1-3-7,0-2-6,0 0-4,-1 0-4,1 0-3,0 0-5,1 0-7,0 0-8,2 0-7,-1-1-6,-2 0-2,-1-1-4,-1-1-4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1"/>
    </inkml:context>
    <inkml:brush xml:id="br0">
      <inkml:brushProperty name="width" value="0.02491" units="cm"/>
      <inkml:brushProperty name="height" value="0.02491" units="cm"/>
      <inkml:brushProperty name="color" value="#F2385B"/>
    </inkml:brush>
  </inkml:definitions>
  <inkml:trace contextRef="#ctx0" brushRef="#br0">90050 9700 883,'12'17'38,"-2"-3"-7,-1-5-8,-1-4-9,-2-2-6,0 1-6,1-1-5,-1 0-5,1 0-7,-1 1-5,0-1-7,1 0-5,-2 1-3,-1 0 1,-1 2 1,-2 0 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2"/>
    </inkml:context>
    <inkml:brush xml:id="br0">
      <inkml:brushProperty name="width" value="0.02783" units="cm"/>
      <inkml:brushProperty name="height" value="0.02783" units="cm"/>
      <inkml:brushProperty name="color" value="#F2385B"/>
    </inkml:brush>
  </inkml:definitions>
  <inkml:trace contextRef="#ctx0" brushRef="#br0">89350 10200 790,'37'5'67,"-2"-1"-13,-2-1-15,-3-2-14,-2-1-11,-1 0-5,-2 0-8,-2 0-5,-1 0-7,-2 0-6,-1 0-7,-2 0-7,-4-1-4,-2-2-5,-5-1-3,-4-1-5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2"/>
    </inkml:context>
    <inkml:brush xml:id="br0">
      <inkml:brushProperty name="width" value="0.03897" units="cm"/>
      <inkml:brushProperty name="height" value="0.03897" units="cm"/>
      <inkml:brushProperty name="color" value="#F2385B"/>
    </inkml:brush>
  </inkml:definitions>
  <inkml:trace contextRef="#ctx0" brushRef="#br0">89678 10300 564,'-24'24'4,"7"-3"9,5-3 7,6-4 9,4 1 4,0 3-1,0 2-1,2 5-1,0 1-1,0 1-2,0 1-2,0 0-1,0 1-1,0 0-3,0 0-2,0 0-2,0-1-1,0-1-1,0-2-1,0-2-1,0-1-4,0-2-10,0-2-8,0-1-8,-1-4-13,0-6-14,-1-7-15,-1-7-15,1-2-2,0 1 13,0 0 12,2 1 13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2"/>
    </inkml:context>
    <inkml:brush xml:id="br0">
      <inkml:brushProperty name="width" value="0.03128" units="cm"/>
      <inkml:brushProperty name="height" value="0.03128" units="cm"/>
      <inkml:brushProperty name="color" value="#F2385B"/>
    </inkml:brush>
  </inkml:definitions>
  <inkml:trace contextRef="#ctx0" brushRef="#br0">89800 10850 703,'18'0'31,"-2"0"0,-3 0-3,-2 0 0,-1 0-1,2 2-1,2 0-1,2 0-1,0 2-2,0-1-5,0 0-6,0 0-4,-1 0-10,-1-1-12,-2-1-13,-1 0-14,-4-1-4,-3 1 2,-5 1 2,-3 1 2,-2 0 5,-1-1 7,1-1 7,-1 0 7,0-1 6,-2 1 2,-2 1 4,0 1 3,-2 1 5,0 0 6,0 1 5,0 2 6,3-2 2,7 1 0,6-2 0,7 0-1,2-2-5,0 1-6,-1-2-9,-1-1-7,-2 1-5,-1 1 0,-4 3-2,-1 0-1,-4 1 2,-1-1 4,-4 0 5,-1-1 4,-2-1 3,-1 2 2,-1 0 2,0 1 3,-1 0 1,2-1 1,0 0 2,1-2 1,2 0 1,5 1 1,3-1 0,4 0 1,4 0-3,4-1-4,2-1-4,4 0-4,1-2-4,-1 0-1,-1-1-3,0-1-1,-2 0-6,-1 0-10,-2-1-10,-1 1-9,-2 0-3,-1 0 2,0 0 3,-1-1 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3"/>
    </inkml:context>
    <inkml:brush xml:id="br0">
      <inkml:brushProperty name="width" value="0.03507" units="cm"/>
      <inkml:brushProperty name="height" value="0.03507" units="cm"/>
      <inkml:brushProperty name="color" value="#F2385B"/>
    </inkml:brush>
  </inkml:definitions>
  <inkml:trace contextRef="#ctx0" brushRef="#br0">90192 11400 627,'-6'18'-4,"2"-1"11,2-1 11,1-3 12,1 1 4,0 0-2,0 1-2,0 0-2,0 2-2,0 2-2,0 1-3,0 2-1,0 0-2,0-1-1,0 0-1,0-1 0,-1-2-3,0-3-2,-1-1-3,-1-3-2,-1-3-4,-3 0-7,-2-3-5,-3-1-5,-1-3-8,0-6-10,1-6-10,-1-6-9,1-1-4,1 2 3,2 3 3,2 2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21"/>
    </inkml:context>
    <inkml:brush xml:id="br0">
      <inkml:brushProperty name="width" value="0.02798" units="cm"/>
      <inkml:brushProperty name="height" value="0.02798" units="cm"/>
      <inkml:brushProperty name="color" value="#F2385B"/>
    </inkml:brush>
  </inkml:definitions>
  <inkml:trace contextRef="#ctx0" brushRef="#br0">77800 45400 786,'13'0'50,"0"0"-4,0 0-4,0 0-5,-1 0-10,0 0-15,-1 0-16,-1 0-16,0 0-11,-1 0-7,1 0-8,0 0-8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4"/>
    </inkml:context>
    <inkml:brush xml:id="br0">
      <inkml:brushProperty name="width" value="0.02791" units="cm"/>
      <inkml:brushProperty name="height" value="0.02791" units="cm"/>
      <inkml:brushProperty name="color" value="#F2385B"/>
    </inkml:brush>
  </inkml:definitions>
  <inkml:trace contextRef="#ctx0" brushRef="#br0">91391 10700 788,'48'0'21,"-9"0"-6,-8 0-5,-7 0-4,-6 0-5,-2 0-3,-3 0-2,-2 0-4,-5 0 2,-4 2 4,-7 0 4,-5 0 5,-2 2 3,2 0-1,1 2 0,2 0 0,-2 1 2,-2 2 2,-3 1 2,-4 2 3,-1 2 0,1 0-2,1 1-3,0 0-2,1 2-2,-1 0-3,-2 1-3,1 1-2,-1 0-1,4-1-2,2-1-2,2 0 0,2-2-4,2-3-4,1-2-4,2-2-3,2-4-7,2-3-8,3-5-7,2-3-8,1-3 1,0 2 9,-2 0 9,0 1 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4"/>
    </inkml:context>
    <inkml:brush xml:id="br0">
      <inkml:brushProperty name="width" value="0.03187" units="cm"/>
      <inkml:brushProperty name="height" value="0.03187" units="cm"/>
      <inkml:brushProperty name="color" value="#F2385B"/>
    </inkml:brush>
  </inkml:definitions>
  <inkml:trace contextRef="#ctx0" brushRef="#br0">92050 11150 690,'6'24'5,"-1"-3"9,-1-3 6,0-4 9,-1 0 3,-1 1-2,-1 2-1,0 2-1,-1 0-3,0 2-2,0 0-3,0 2-3,0-1-3,0-1-3,0 0-3,0-2-3,0-3-14,0-8-23,0-6-23,0-8-23,0-4-3,0 0 16,0 1 16,0-1 16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4"/>
    </inkml:context>
    <inkml:brush xml:id="br0">
      <inkml:brushProperty name="width" value="0.0291" units="cm"/>
      <inkml:brushProperty name="height" value="0.0291" units="cm"/>
      <inkml:brushProperty name="color" value="#F2385B"/>
    </inkml:brush>
  </inkml:definitions>
  <inkml:trace contextRef="#ctx0" brushRef="#br0">92700 11250 755,'0'29'15,"2"-5"8,0-6 8,0-5 9,2-4 0,-1 1-6,0 0-7,0 0-7,0 0-8,-1 0-9,-1 2-11,0 1-9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4"/>
    </inkml:context>
    <inkml:brush xml:id="br0">
      <inkml:brushProperty name="width" value="0.02891" units="cm"/>
      <inkml:brushProperty name="height" value="0.02891" units="cm"/>
      <inkml:brushProperty name="color" value="#F2385B"/>
    </inkml:brush>
  </inkml:definitions>
  <inkml:trace contextRef="#ctx0" brushRef="#br0">93350 10600 761,'12'0'4,"0"0"11,-1 0 9,-1 0 9,0 0 4,-1 0-3,1 0-2,0 0-3,-1 0-8,1 0-11,-1 0-14,1 0-11,0 0-13,-1 0-12,1 0-14,0 0-12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5"/>
    </inkml:context>
    <inkml:brush xml:id="br0">
      <inkml:brushProperty name="width" value="0.02929" units="cm"/>
      <inkml:brushProperty name="height" value="0.02929" units="cm"/>
      <inkml:brushProperty name="color" value="#F2385B"/>
    </inkml:brush>
  </inkml:definitions>
  <inkml:trace contextRef="#ctx0" brushRef="#br0">93050 11058 751,'19'5'47,"-1"-1"-4,-1-1-5,0-2-5,-1-2-5,1 0-5,1-1-5,2-1-6,-2-1-6,0 0-6,0-1-8,-2-1-8,-1-1-4,-1 2-4,-2 1-2,-1 0-4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5"/>
    </inkml:context>
    <inkml:brush xml:id="br0">
      <inkml:brushProperty name="width" value="0.03898" units="cm"/>
      <inkml:brushProperty name="height" value="0.03898" units="cm"/>
      <inkml:brushProperty name="color" value="#F2385B"/>
    </inkml:brush>
  </inkml:definitions>
  <inkml:trace contextRef="#ctx0" brushRef="#br0">93571 10700 564,'-6'13'54,"2"0"-7,1 0-8,3 0-8,0 2-4,0 5 0,0 5 0,0 5 0,0 3-1,0 5-1,0 2 0,0 3-2,0 0-2,1-5-5,1-5-5,1-5-4,0-4-5,-1-3-5,-1-3-6,0-4-6,-2-6-12,-2-11-18,-1-10-18,-1-11-17,-2-3-2,2 4 15,1 4 16,0 4 16,1 3 9,0 0 6,-1 1 4,1 1 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5"/>
    </inkml:context>
    <inkml:brush xml:id="br0">
      <inkml:brushProperty name="width" value="0.02768" units="cm"/>
      <inkml:brushProperty name="height" value="0.02768" units="cm"/>
      <inkml:brushProperty name="color" value="#F2385B"/>
    </inkml:brush>
  </inkml:definitions>
  <inkml:trace contextRef="#ctx0" brushRef="#br0">93371 11300 794,'-6'12'8,"2"0"2,1-1 2,3-1 3,-1 0 1,0 2 2,-1 2 0,-1 2 2,0-1 0,0 2-3,-1-1-1,1 0-2,0-1-3,0 0-4,-1-1-3,1 0-5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5"/>
    </inkml:context>
    <inkml:brush xml:id="br0">
      <inkml:brushProperty name="width" value="0.02791" units="cm"/>
      <inkml:brushProperty name="height" value="0.02791" units="cm"/>
      <inkml:brushProperty name="color" value="#F2385B"/>
    </inkml:brush>
  </inkml:definitions>
  <inkml:trace contextRef="#ctx0" brushRef="#br0">93850 11150 788,'6'12'3,"-1"-2"8,-1-1 6,0-1 8,0-2 2,0 1-3,1-1-2,2 1-3,-1-1-3,-1 2 0,-1 1-3,0 0 0,-1 1-7,0-1-13,0 1-11,1 0-12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5"/>
    </inkml:context>
    <inkml:brush xml:id="br0">
      <inkml:brushProperty name="width" value="0.02532" units="cm"/>
      <inkml:brushProperty name="height" value="0.02532" units="cm"/>
      <inkml:brushProperty name="color" value="#F2385B"/>
    </inkml:brush>
  </inkml:definitions>
  <inkml:trace contextRef="#ctx0" brushRef="#br0">94450 10150 868,'0'18'5,"0"-2"9,0-3 10,0-2 10,0-1-2,0 0-14,0-1-14,0 1-13,0 0-11,0-1-7,0 1-6,0 0-7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6"/>
    </inkml:context>
    <inkml:brush xml:id="br0">
      <inkml:brushProperty name="width" value="0.02878" units="cm"/>
      <inkml:brushProperty name="height" value="0.02878" units="cm"/>
      <inkml:brushProperty name="color" value="#F2385B"/>
    </inkml:brush>
  </inkml:definitions>
  <inkml:trace contextRef="#ctx0" brushRef="#br0">94549 10450 764,'18'5'2,"-2"0"4,-3-3 5,-2-1 4,-2-1 1,-1 0-1,0 0-2,-1 0-1,0 1-4,-1 1-2,0 2-5,1 2-3,-2 0 0,-4 2 3,-2 1 3,-4 0 3,-3 0 1,0-1-2,-3 0-1,-1-1-1,0-1-1,0 1-1,1-1 1,1 1-1,0-1 0,1-1 0,-1-1 1,0 0 0,3 0 1,3 0 1,4 1 3,5 1 2,2 0-1,0-2-5,2-2-6,0-1-3,1-1-4,0 0 1,-1 0 1,1 0-1,0 0 0,1 0 1,0 0 1,2 0 0,-1 1 2,-3 1 3,-2 2 3,-3 2 3,-1 1 3,-1 1 3,-1 0 1,0 1 4,-2 1-1,0 0-1,-1-1-2,-1 1-2,-1-1-4,0-1-9,-1 0-8,-1-1-8,0-1-9,1 1-12,0-1-12,2 1-10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8"/>
    </inkml:context>
    <inkml:brush xml:id="br0">
      <inkml:brushProperty name="width" value="0.03347" units="cm"/>
      <inkml:brushProperty name="height" value="0.03347" units="cm"/>
      <inkml:brushProperty name="color" value="#F2385B"/>
    </inkml:brush>
  </inkml:definitions>
  <inkml:trace contextRef="#ctx0" brushRef="#br0">73889 37735 657,'-12'-16'3,"3"9"11,2 8 12,2 8 11,3 5 3,1 4-5,2 3-6,1 3-5,1 2-3,-1 1-1,-1 1-1,0 1-2,-1 0 0,0 3-4,0 1-1,0 1-3,0 0-3,0-5-6,0-3-4,0-5-5,-1-2-5,0-1-8,-1-1-5,-1 0-8,1-6-4,0-9-6,0-11-3,2-8-6,0-6 4,2-1 8,0 0 9,0-2 10,2 1 6,-1 2 4,0 1 3,0 2 5,0 2 1,1 2 2,-1 3 0,0 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21"/>
    </inkml:context>
    <inkml:brush xml:id="br0">
      <inkml:brushProperty name="width" value="0.022" units="cm"/>
      <inkml:brushProperty name="height" value="0.022" units="cm"/>
      <inkml:brushProperty name="color" value="#F2385B"/>
    </inkml:brush>
  </inkml:definitions>
  <inkml:trace contextRef="#ctx0" brushRef="#br0">77800 45850 1000,'24'5'-4,"-5"-1"-5,-3-1-6,-4-2-6,-3-1-4,-1 0-1,0 0-1,-1 0-1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6"/>
    </inkml:context>
    <inkml:brush xml:id="br0">
      <inkml:brushProperty name="width" value="0.02622" units="cm"/>
      <inkml:brushProperty name="height" value="0.02622" units="cm"/>
      <inkml:brushProperty name="color" value="#F2385B"/>
    </inkml:brush>
  </inkml:definitions>
  <inkml:trace contextRef="#ctx0" brushRef="#br0">94300 11300 839,'12'5'5,"-2"-1"10,-1-1 10,-1-2 10,-2-1 1,2 0-11,1 0-10,0 0-10,1 0-10,-1 0-9,1 0-9,0 0-9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6"/>
    </inkml:context>
    <inkml:brush xml:id="br0">
      <inkml:brushProperty name="width" value="0.02993" units="cm"/>
      <inkml:brushProperty name="height" value="0.02993" units="cm"/>
      <inkml:brushProperty name="color" value="#F2385B"/>
    </inkml:brush>
  </inkml:definitions>
  <inkml:trace contextRef="#ctx0" brushRef="#br0">94150 11713 734,'18'5'51,"-1"-1"-4,-2-1-2,-1-2-3,-1-2-6,2 0-11,0-1-10,0-1-10,0-1-8,-1 0-5,-2-1-4,-1-1-5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7"/>
    </inkml:context>
    <inkml:brush xml:id="br0">
      <inkml:brushProperty name="width" value="0.03846" units="cm"/>
      <inkml:brushProperty name="height" value="0.03846" units="cm"/>
      <inkml:brushProperty name="color" value="#F2385B"/>
    </inkml:brush>
  </inkml:definitions>
  <inkml:trace contextRef="#ctx0" brushRef="#br0">93954 11850 572,'-18'24'0,"2"-5"9,3-3 8,2-4 10,2-2 3,-1 2-2,0 2-1,1 1-2,-1 1-3,2 1-5,0-1-5,2 0-5,0-4-11,3-8-19,3-8-18,2-8-18,2-4-3,0 0 13,1-1 11,1 1 12,1 1 10,1 3 4,0 2 5,2 2 6,-1 2 4,1 1 7,-1 1 6,1 0 5,0 2 4,0 2 2,-1 3 2,1 2 2,0 3 1,1 2 2,0 3 2,2 2 1,0 1 0,1 0-3,1 0-4,1 0-3,-1-1-3,0-1-3,-1-2-2,0-1-3,-2-3-3,0 0-3,-1-3-3,-1-1-3,-1-1-2,1-1-3,0-1-1,-1 0-2,0-3-5,-3-1-9,-3-3-8,-1-3-9,-2 0-7,0-1-3,0 0-4,0 1-5,0-1 1,0 2 6,0 0 5,0 2 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7"/>
    </inkml:context>
    <inkml:brush xml:id="br0">
      <inkml:brushProperty name="width" value="0.0261" units="cm"/>
      <inkml:brushProperty name="height" value="0.0261" units="cm"/>
      <inkml:brushProperty name="color" value="#F2385B"/>
    </inkml:brush>
  </inkml:definitions>
  <inkml:trace contextRef="#ctx0" brushRef="#br0">94850 11950 842,'0'12'5,"2"-2"10,0-1 9,1-1 9,0-2 1,0 1-9,0-1-10,1 0-8,0 0-15,1-1-19,3 0-17,1-1-20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7"/>
    </inkml:context>
    <inkml:brush xml:id="br0">
      <inkml:brushProperty name="width" value="0.02414" units="cm"/>
      <inkml:brushProperty name="height" value="0.02414" units="cm"/>
      <inkml:brushProperty name="color" value="#F2385B"/>
    </inkml:brush>
  </inkml:definitions>
  <inkml:trace contextRef="#ctx0" brushRef="#br0">95350 11700 911,'6'12'3,"-1"-1"9,0-3 7,-1 0 7,-1-2-3,0 1-17,0-1-17,1 1-15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7"/>
    </inkml:context>
    <inkml:brush xml:id="br0">
      <inkml:brushProperty name="width" value="0.03334" units="cm"/>
      <inkml:brushProperty name="height" value="0.03334" units="cm"/>
      <inkml:brushProperty name="color" value="#F2385B"/>
    </inkml:brush>
  </inkml:definitions>
  <inkml:trace contextRef="#ctx0" brushRef="#br0">96300 10350 659,'29'6'68,"-6"-1"-10,-7-1-10,-7 0-9,-2-1-6,1 1-3,0-1-3,2 0-3,-1 1-10,-1 2-20,0 1-19,-1 2-18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7"/>
    </inkml:context>
    <inkml:brush xml:id="br0">
      <inkml:brushProperty name="width" value="0.03142" units="cm"/>
      <inkml:brushProperty name="height" value="0.03142" units="cm"/>
      <inkml:brushProperty name="color" value="#F2385B"/>
    </inkml:brush>
  </inkml:definitions>
  <inkml:trace contextRef="#ctx0" brushRef="#br0">95850 10800 700,'0'30'41,"0"-5"-2,0-5 0,0-5-1,0-2-3,0 0-3,0 0-5,0 0-3,0 0-7,0 1-9,0 1-10,0 1-9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8"/>
    </inkml:context>
    <inkml:brush xml:id="br0">
      <inkml:brushProperty name="width" value="0.03356" units="cm"/>
      <inkml:brushProperty name="height" value="0.03356" units="cm"/>
      <inkml:brushProperty name="color" value="#F2385B"/>
    </inkml:brush>
  </inkml:definitions>
  <inkml:trace contextRef="#ctx0" brushRef="#br0">95850 10986 655,'12'-18'2,"0"4"4,-1 3 4,-1 3 3,1 1 5,2 2 3,3 1 4,2 0 3,1 2 1,1 1-1,-1 2-1,0 1-2,0 1-2,-1 1-3,-1-1-3,0 0-2,-2 0-3,0 1-2,-1-1-1,0 0-3,-5 1-6,-5 2-11,-8 1-12,-5 2-11,-5 0-2,0-2 8,-1-1 6,0-2 9,-1-1 4,0 2 1,0 0 1,0 1 2,0 0 1,3-1 2,0-1 0,3 0 1,4-1 3,6-1 3,6-1 4,7 0 4,3-1 0,0 0-4,0 0-4,0 0-4,0 0-5,-3 0-5,-1 0-5,-1 0-5,-2-1-4,-1 0-4,0-1-4,-1-1-3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8"/>
    </inkml:context>
    <inkml:brush xml:id="br0">
      <inkml:brushProperty name="width" value="0.02959" units="cm"/>
      <inkml:brushProperty name="height" value="0.02959" units="cm"/>
      <inkml:brushProperty name="color" value="#F2385B"/>
    </inkml:brush>
  </inkml:definitions>
  <inkml:trace contextRef="#ctx0" brushRef="#br0">96701 11400 743,'-1'18'3,"-1"-2"6,-2-3 6,-2-2 6,1-1 3,1 1-2,1 0-1,3 2-1,0 0-1,0 0 0,0 0-1,0 0 0,0-1-2,0 0-3,0-2-3,0 1-4,-1-5-4,0-4-5,-1-7-6,-1-5-7,1-2 1,2 0 6,3 1 5,3 1 5,1 1 4,1 0 0,3 2 0,1 0 0,0 1-1,-1-1-1,-3 1-3,0-1-1,-2 1-3,2 1-3,1 0-4,0 2-3,0-1-7,-2 0-12,-1-2-11,-2 1-12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8"/>
    </inkml:context>
    <inkml:brush xml:id="br0">
      <inkml:brushProperty name="width" value="0.0322" units="cm"/>
      <inkml:brushProperty name="height" value="0.0322" units="cm"/>
      <inkml:brushProperty name="color" value="#F2385B"/>
    </inkml:brush>
  </inkml:definitions>
  <inkml:trace contextRef="#ctx0" brushRef="#br0">96053 11650 683,'-12'18'4,"1"-2"11,2-3 8,2-2 10,1-1 4,1 2-1,1 2-2,0 2-2,1 0-2,0 0-5,-1 0-4,1 0-5,0 0-6,0-2-10,-1 1-8,1-2-11,-1-1-5,0-2-5,-1-1-3,-1-1-3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22"/>
    </inkml:context>
    <inkml:brush xml:id="br0">
      <inkml:brushProperty name="width" value="0.03051" units="cm"/>
      <inkml:brushProperty name="height" value="0.03051" units="cm"/>
      <inkml:brushProperty name="color" value="#F2385B"/>
    </inkml:brush>
  </inkml:definitions>
  <inkml:trace contextRef="#ctx0" brushRef="#br0">78900 45300 721,'14'0'21,"2"0"8,4 0 6,1 0 7,2 0 0,1 0-10,0 0-7,2 0-10,-2 0-4,0 0-1,-3 0-3,0 0 0,-2 0-5,2 0-4,0 0-6,2 0-6,-2 0-2,-2 0 1,-3 0 0,-1 0 0,-3 0 0,0 2-4,-2 0-4,1 0-2,-4 2 0,-3 0 6,-5 2 4,-3 0 6,-3 1 4,-1 2 7,0 1 5,-1 2 7,-1 2 2,-1 0 0,-1 1 1,0 0-1,-1 1 1,2-1 1,0-1-1,1-1 2,-1 0-4,0 0-4,0 0-6,-1 0-6,-1-1-4,3-3-4,1-2-4,2-3-4,1-2-4,0-4-3,2-3-4,1-3-3,0-3-3,1-3 0,0-4-2,2-3-1,0-1 3,0 2 8,0 1 7,0 3 7,0 0 6,0 2 0,0 2 3,0 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28"/>
    </inkml:context>
    <inkml:brush xml:id="br0">
      <inkml:brushProperty name="width" value="0.03997" units="cm"/>
      <inkml:brushProperty name="height" value="0.03997" units="cm"/>
      <inkml:brushProperty name="color" value="#F2385B"/>
    </inkml:brush>
  </inkml:definitions>
  <inkml:trace contextRef="#ctx0" brushRef="#br0">96000 12050 550,'30'18'39,"-2"-2"6,-4-3 5,-3-2 6,-1-1 0,3 1-5,3 0-3,2 2-4,0-1-9,0-3-15,-1-2-15,-1-3-14,-2-1-7,-5-1-1,-3-1 1,-4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37"/>
    </inkml:context>
    <inkml:brush xml:id="br0">
      <inkml:brushProperty name="width" value="0.03355" units="cm"/>
      <inkml:brushProperty name="height" value="0.03355" units="cm"/>
      <inkml:brushProperty name="color" value="#F2385B"/>
    </inkml:brush>
  </inkml:definitions>
  <inkml:trace contextRef="#ctx0" brushRef="#br0">84332 31196 655,'-2'-12'-37,"-1"3"14,-3 2 14,-3 3 15,0 1 7,1 3-2,0 0-2,1 3-2,0 1 0,0 3-1,-2 2-1,0 3 0,-1 1 0,-1 1-1,-1 1 0,0 1 1,-1 1-1,2 1 0,0 2 1,1 2-1,1 1 0,0 1 0,1 0 1,2 2-1,0 0 1,0 1 0,2 1 0,0 0 0,2 1 0,0 0 0,0 0 0,2 0 0,1 0-1,1 1 1,2 1 0,2 1-1,1-1 0,0-1 0,2-2-1,0-1 0,0-4 0,-2-4-1,-1-6-1,-2-4-1,0 0 1,3 5 0,2 4 2,3 6 0,2 2 1,2-1 0,3 1 0,3 0-1,1 0 1,2-1 0,1 1 1,3 0-1,0 0 1,1 1 0,1 1-1,1 0-1,0 0 1,0-3 0,0-2-1,1-2 0,-2-3 0,0 0 1,-1 0-1,0-2 1,0 0 0,2-1 0,3-1 1,3-1-1,2-1 1,2-3 0,3-2 0,2-2-1,0-3 1,-1 0-2,-2-1 0,-1 0 0,-3-1-1,-3 0 0,-3 0 0,-4 0 1,-3 0 0,-4 0-2,-4 0 0,-4 0-1,3 0-1,9 2 2,10 0-1,10 0 1,4 2 1,-1-1-1,-1 0 1,0 0-1,-2 0 0,-2-1 0,-3-1 0,-2 0-1,0-1-1,2 0 1,3 0 0,2 0-1,0-1 1,-3 0-1,-1-1 1,-3-1-1,-3-1 0,-1 0 1,-1-1-1,-2-1 0,-2-1 0,-1-1 0,-2 0 0,-1-1-1,-1-1 0,-1 1 0,1-1 0,0 0 0,0 0 0,-1-1 0,1 0-1,0-2 0,0-1 1,-1-1 0,1-2 1,0-1 1,-2-2-1,-3 1 1,-4 0 0,-2 0 0,-2-1 0,0 1 1,0 0-1,-1-1 0,1 1 0,-2 0 0,0-1 0,-1 1 0,0 0 0,0 0 0,-1-1 0,1 1 0,-1 0-1,0 1 0,-2 1 0,0 0 0,0 0 0,-1-1 0,1-3 1,-1 0-1,0-1 0,-1 0-1,-1 2 0,0 0-1,-1 0 0,-1-2 0,-1-1 2,0-2-1,-3 0 2,-1 2-1,-3 1 0,-3 2-1,-1 0 1,-2 0 1,-2-2-1,-1 0 1,-1 0 0,0-1 0,0 1 1,0-1-1,-1 1 1,1 1-1,0 0 1,0 2 0,0-2 0,-2 0-1,0-3 1,-1-1-1,0 0 0,-2 1 1,0 0 0,-1 1 0,-2 0 1,-2 1-1,-3-1 1,-2 1 0,-2 0 0,-1 0 0,-3 2 0,0 0 0,-1 2-1,3 1 1,3 1-1,2 3 0,3 1 0,5 3 0,5 2 0,6 3-1,-2 0 1,-5-2-1,-6-1 1,-5-2 0,-1 0-1,5 3 1,5 3-1,5 2 0,-3 0 0,-11-2 0,-10-1 1,-10-1 0,-5-1 0,5 0 1,2 2-1,4 0 1,0 2 0,0 0 0,-1 0 1,0 2 0,-2 0 0,-2 0 0,-1 0 0,-1 0-1,0 0 0,3 0 0,4 0 0,3 0 0,1 0 0,2 2 0,0 0 0,2 0 0,-2 2 0,0-1 0,-3 0 0,-1 0 1,0 1-1,0 0 0,1 1 0,1 2-1,2-1 0,2 0 0,2 1 1,3-1-1,2 0 1,0-1 0,1 0 0,1-1 0,0-1 0,-1 0 0,-1 0 0,0 1 0,0-1-1,2 2 0,3 0-1,3 1 0,1 0 0,1-1-1,1-1-2,0 0 0,2 0-3,3 0-6,2 1-4,2 1-5,3 3-7,0 5-7,3 4-7,1 6-7,1-1-2,-1-3 4,-2-4 5,1-4 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39"/>
    </inkml:context>
    <inkml:brush xml:id="br0">
      <inkml:brushProperty name="width" value="0.0357" units="cm"/>
      <inkml:brushProperty name="height" value="0.0357" units="cm"/>
      <inkml:brushProperty name="color" value="#F2385B"/>
    </inkml:brush>
  </inkml:definitions>
  <inkml:trace contextRef="#ctx0" brushRef="#br0">84865 43836 616,'-32'6'3,"2"-1"-4,2-1-5,2 0-5,1-1-2,3 1-1,2-1 0,3 0 0,1-1 3,0-1 6,0-2 6,0-1 6,0-3 4,1-1 1,1-4 0,1-1 1,0-3 0,-2-1-1,1-2 1,-2-2-1,0-1-1,1-3-1,1-3-1,1-1-1,1-2-1,2 0-1,1 0-1,2 0-2,0 1 0,1 1 0,-1 2 1,1 2-1,0 1 1,2 1-1,2 0 0,1 1 0,1-1-1,0-3 1,0-3-1,0-4 1,1 0-1,1 1 0,2 2-1,2 2 1,1 0 0,3 0-1,3 0 0,2 1 1,2 0-1,1 1 0,2 3 1,2 0-1,1 2 1,1 1-1,0 1 1,2 1-1,0 1 1,1 2 0,0 3 0,2 3 0,0 0 0,0 1 1,0-1-1,0 1 1,-1-1 0,0 1 0,-1 0 0,-1-1 1,1 0 0,1-1 0,2 0 0,1-1 1,1 0-1,0 0 0,0 1 0,1 2-1,-4 0 0,-4 2 0,-5 2-1,-4 1 0,0 0 0,8-3 1,7-2 0,7-2 2,4-2-1,0 0 0,-1 0-1,1 1 0,1 0 0,1 0 0,2 1 0,1 2 0,1 0-1,-1 0 1,-1 2 1,0 0-1,-2 2 1,-1 0 0,-2 0 0,-2 2 0,0 1 1,0 1-1,-1 2 1,1 2-1,0 1 1,0 0-1,2 2 0,1 0 0,-2 1-1,-3-1 0,-4 1 0,-2 0 0,-1 0-1,3 1 0,2 0 0,2 2 0,1-1-1,0-2 1,-2-1-1,0-2 1,0 0 0,0-1-1,2 1 1,0-1-1,0 1 1,-2-1-1,-2 0 0,0 1 0,-3-1 0,-1-1 0,-2-1-1,-2 0 0,0 0 0,0 0-1,0 1 1,-1 1 0,1 1-1,1-1 1,1 1-1,1-1 1,-2 1-1,-1 1 2,-3 0-1,-3 1 2,-2 1-1,-2 0 0,-3-1-1,-2 1-1,-2 1 0,0 2 1,-2 3-1,0 2 1,-1 0 0,-1-1 0,0-2 0,-1-1 0,-2 1 0,-1 2 0,-2 4 1,-1 4 0,-2 0 1,-2-1-1,-1 0 0,-2-1 1,-1-1-1,-1 1 1,-1 0-1,0-1 0,-2 0-1,-3-1 1,-2 0-1,-2-1 0,-2-1 0,1 0 0,-1 1 1,1-1-1,-1-1 0,1-1 0,-1-1 0,1-3 0,-1 0 0,1-2-1,-1 0 1,1-1-1,-1 0 0,1 0 0,-1-1 0,1 1-1,-2 0 1,-1-1-1,-1 1 0,-2 0-1,-2-1 1,-3 1 0,-2 0 0,-2-1 0,-3 1 1,-1 1-1,-1 1 0,-2 0 0,0 2 1,2 0-1,3 1 1,3 0 0,-1 1 0,0-3 1,-3-1 0,-1-1 0,-1-2 0,-3-1 0,0 0 0,-3-1 0,1-1 1,2-1-1,3-1 1,2 0 1,2-1 0,1-1 0,0-1 2,1 0 0,1-1 1,1 0-2,1 0 0,0 0-1,4 0 0,4 0 0,4 0-1,6 0 0,-1 0 0,-6 0 0,-7 0 1,-7 0 0,-2 0 0,1 0 0,0 0 0,1 0 0,0-1 0,-2 0-1,-1-1 0,-2-1 0,-1 0-2,-1 0 1,-1 0-1,-1-1 0,1 2 0,3 0 0,2 0-1,2 2 0,2 0-1,0 0-4,-1 0-2,1 0-4,0 0-4,1 2-6,0 0-5,2 0-6,1 2-4,4-1-2,3 0-3,3 0-3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3T18:11:41"/>
    </inkml:context>
    <inkml:brush xml:id="br0">
      <inkml:brushProperty name="width" value="0.04019" units="cm"/>
      <inkml:brushProperty name="height" value="0.04019" units="cm"/>
      <inkml:brushProperty name="color" value="#F2385B"/>
    </inkml:brush>
  </inkml:definitions>
  <inkml:trace contextRef="#ctx0" brushRef="#br0">85037 54949 547,'-42'11'0,"6"-1"0,7-4 0,7-1 0,4-2 0,4 0 2,2 0 0,4 1 2,0-2 0,-5 0 2,-3 0 1,-5-2 1,-1 0 0,-1 0-1,1 0-2,-1 0-2,-1 0 0,-2-2-1,-2 0 0,-3 0 0,-1-2-1,0 0 2,-1-2 0,1 1 2,1-2 0,1-1-2,2-1 1,1 0-1,3-1-1,3-1 0,4 0 0,2-2 1,3 0-2,2-1 1,1-1 0,2-1-1,0 1 0,2 3 0,1 2-2,0 2 0,1 0 0,0-3 1,0-4 0,-1-2 2,2-2-1,0 4 1,0 2 0,2 2-1,0-1 2,0-4-1,0-3 1,0-5 1,0-2 0,0 1 0,0-1 0,0 0-1,1 1 1,1 3 0,2 3 0,2 1 0,0 3-1,1 0 0,-1 1 0,1 0-1,-1 2 1,2-1-1,1 0 1,0 0-1,1 0 1,2-2 0,2 0 1,1 0 0,2-2 0,0 0 0,1-1 0,1-1 0,1-1 1,3 0-1,3-2 0,2 1 1,0-1-1,0 2 0,-1 1 0,-1 2-1,-2 2 0,-5 3 0,-3 2-1,-4 2 0,0 0 0,6-5 0,6-3 0,5-5 0,3-1 0,-3 2 1,-1 2-1,-1 1 0,-1 1 0,1 1 1,1 1-1,1 1 1,-1 1 0,2 0 0,-2 1-1,1 1 1,1 1-1,0 0 0,1 2 0,1 0 0,-1 1 1,-1 2-1,-2 2 1,-2 1 0,0 1 1,2 0 0,-1 0 1,2 0 0,0 0 0,3 2 0,1 0-1,2 0-1,0 2 0,2-1 0,0 0 0,2 0 0,-3 0 0,-3-1 0,-5-1 0,-3 0 0,-1-1-1,3 0 1,4 0 0,3 0-1,0 0 1,1 1-1,-2 1 1,0 1-1,-1 0 0,2 1 1,0-1 0,1 0 0,0 1 0,1 0-1,-1 1 0,0 1 0,0 0-1,-2-1 0,-2 0 1,-1-1-1,-2-1 0,0 2 0,-1 0 0,0 1-1,-2 0 1,1 1-1,0-1 0,0 1 0,-3-1 0,-3-1 0,-5-1 0,-3 0 1,-1 0-1,4 0 1,3 1 0,3 1-1,-1 0 1,-2-1 0,-3 0 0,-4-1 0,0-1 0,2 0 0,3 0 0,2 1 0,1-1 0,2 2-1,0 0 1,2 1-1,-2 0-1,-1 1 1,-1-1 0,-2 1 0,-2-1-1,0 2 1,-1 1-1,0 0 1,-1 0-1,-1 1 2,1 0-1,0-1 1,-1 2 0,0 1 0,-1 1 1,-1 3-1,-1 1 0,0 1 0,-2 2 0,0 2 0,-1 0 0,-1-1-1,0 0 1,-1-1 0,-2 1-1,-1 3 1,-2 3 1,-1 4 0,-2-2 0,1-4-1,0-5 1,0-4-1,-2-1 0,-2 4 0,-2 4-1,-2 4 0,-2 1 1,0-2-2,0-1 1,0-1 0,0-2 0,-1 1-1,-1-1 1,-1 1-1,0-1 1,0-1-1,0 0 1,0-2-1,-2 0 0,-1-1-1,-3-1 0,-3 0 0,-1-1-1,-1-1 0,-1-1 0,0-1 0,-1-1 0,0-1 1,0-3 0,0 0 0,2-2 1,6-1-1,4-1 1,5 0 0,0 0 0,-5 0 0,-5 1 0,-4 1 0,-1 0 0,4-1 0,4 0 1,4-1 0,0 0 0,-4 1 0,-4 2 0,-4 2 0,-3 0 0,-1 0 0,-2-1 0,-1-1 0,-3-1 1,-1 0-1,-1 1 0,-2-1 1,0 1-1,2-1 1,1 1-1,2-1 1,1 0-1,2-1 0,2 0 1,1-2-1,0 1 0,-1-1 0,-2 0 0,-2 0 0,-1 0 0,-2-1 0,-1-1 0,-2 0 0,-1-2 0,0 0-2,0-1-1,1-1 0,-1-1-2,3 0 0,1-1-1,2-1-1,-1-1-3,-1-1-5,-4 0-5,-2-1-4,-3-3-5,-2-4-5,-4-3-5,-4-5-4,5 0-1,9 3-1,12 3 2,9 4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1"/>
    </inkml:context>
    <inkml:brush xml:id="br0">
      <inkml:brushProperty name="width" value="0.05391" units="cm"/>
      <inkml:brushProperty name="height" value="0.05391" units="cm"/>
      <inkml:brushProperty name="color" value="#F2385B"/>
    </inkml:brush>
  </inkml:definitions>
  <inkml:trace contextRef="#ctx0" brushRef="#br0">62263 31500 408,'0'20'116,"0"0"-20,0 2-21,0 0-21,0 1-13,0 2-7,0 1-6,0 3-6,0 1-3,0 4-1,0 3-1,0 3-1,0 3-1,0 1-2,0 2-2,0 1-2,-1-2-3,0-6-5,-1-7-4,-1-6-6,1-10-10,0-11-17,0-13-17,2-12-17,0-7-5,0-2 7,0-3 7,0-2 7,0 2 5,2 6 7,0 7 5,0 6 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2"/>
    </inkml:context>
    <inkml:brush xml:id="br0">
      <inkml:brushProperty name="width" value="0.04981" units="cm"/>
      <inkml:brushProperty name="height" value="0.04981" units="cm"/>
      <inkml:brushProperty name="color" value="#F2385B"/>
    </inkml:brush>
  </inkml:definitions>
  <inkml:trace contextRef="#ctx0" brushRef="#br0">62027 31429 441,'13'-35'19,"-2"8"3,0 9 1,-1 7 2,0 5 2,1 1 3,1 1 1,0 0 2,1 2 1,2 2-3,0 3-1,0 3-2,2 0-2,0 2-5,1 0-3,1 2-3,-1-1-4,-1 1-3,-1 0-2,-3-1-3,-1 1-2,-1 0-2,-2-1-3,-2 1-2,-2 0-2,0 1-1,-3 0 0,-1 2-1,-2 1 0,-3 1 0,-2 2 1,-2 1 2,-4 2 0,-4-1 3,-3 0 3,-5 1 2,-3-1 2,-1 0 3,-2 1 1,-1-1 2,0-1 2,1-1 0,2-1 0,1-3 0,7-2 1,11-6 2,11-4 1,12-5 1,7-3-1,1 0-4,4-2-4,2 0-4,1 0-4,0 0-1,0 2-1,0 0-2,0 1-1,1 2-2,1 2-1,1 1-3,-2 1 0,-4 2 1,-4 0 0,-4 0-1,-2 3-1,-1 2-4,-1 2-5,-1 3-4,-2 1 0,-4 1 5,-4 1 4,-4 1 5,-5 1 4,-6 4 7,-5 3 5,-6 4 7,-5 0 3,-2 0 2,-4-1 3,-3-1 1,-3 0 4,-1-2 5,-1 0 4,-2-1 6,0-3-2,4-3-9,3-5-9,3-3-9,5-5-21,7-5-37,6-5-34,6-4-36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7"/>
    </inkml:context>
    <inkml:brush xml:id="br0">
      <inkml:brushProperty name="width" value="0.0463" units="cm"/>
      <inkml:brushProperty name="height" value="0.0463" units="cm"/>
      <inkml:brushProperty name="color" value="#F2385B"/>
    </inkml:brush>
  </inkml:definitions>
  <inkml:trace contextRef="#ctx0" brushRef="#br0">56200 62215 475,'13'-6'129,"1"0"-25,1 2-25,1 0-25,1 0-16,4 0-4,3-1-6,4-1-6,0 0-5,-2 1-5,-1 0-5,-1 1-6,-3 2-7,-2 0-8,-3 0-8,-1 2-8,-4 1-11,-2 3-13,-2 2-15,-2 2-14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7"/>
    </inkml:context>
    <inkml:brush xml:id="br0">
      <inkml:brushProperty name="width" value="0.04757" units="cm"/>
      <inkml:brushProperty name="height" value="0.04757" units="cm"/>
      <inkml:brushProperty name="color" value="#F2385B"/>
    </inkml:brush>
  </inkml:definitions>
  <inkml:trace contextRef="#ctx0" brushRef="#br0">56426 62700 462,'-6'12'5,"0"0"11,2-1 10,0-1 11,2 0 6,0 3 2,0 0 1,2 3 3,0 1-3,2 3-6,0 2-6,0 2-6,1 2-5,-1-2-3,-1 0-4,0-1-2,-1 0-3,0 2 1,0 2-1,0 1 0,0 0-6,0-3-15,0-2-14,0-2-13,0-6-14,0-9-13,0-9-14,0-9-14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7"/>
    </inkml:context>
    <inkml:brush xml:id="br0">
      <inkml:brushProperty name="width" value="0.04165" units="cm"/>
      <inkml:brushProperty name="height" value="0.04165" units="cm"/>
      <inkml:brushProperty name="color" value="#F2385B"/>
    </inkml:brush>
  </inkml:definitions>
  <inkml:trace contextRef="#ctx0" brushRef="#br0">56500 62827 528,'25'-12'91,"-2"3"-15,-1 2-17,-2 3-15,1 0-12,1 0-7,4-1-6,2-1-7,-1 0-4,-3 0-2,-3 2 0,-3 0-2,-3 2-1,-1 0-2,-2 0-3,-1 2-1,-3 2-5,0 2-8,-3 4-6,-1 4-8,-1 1 4,-1 1 13,-1 1 14,0 1 14,-2 0 7,0 1 0,-1 1 0,-1 1 0,0 0-1,0-2-1,0-2-1,-1-1-3,1 0-2,0 6-6,0 2-5,0 5-5,0 0-7,1-4-10,0-4-10,2-4-9,-1-3-10,-1-1-10,-2-3-11,-2 0-9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7"/>
    </inkml:context>
    <inkml:brush xml:id="br0">
      <inkml:brushProperty name="width" value="0.03415" units="cm"/>
      <inkml:brushProperty name="height" value="0.03415" units="cm"/>
      <inkml:brushProperty name="color" value="#F2385B"/>
    </inkml:brush>
  </inkml:definitions>
  <inkml:trace contextRef="#ctx0" brushRef="#br0">56750 63457 644,'19'11'121,"-1"-4"-28,-1-4-27,0-4-27,-1-3-18,2-1-9,0 0-8,1-1-10,-1 0-8,-1 1-9,-2 1-7,-1 0-9,-2 1-7,-1-1-4,-3 1-6,0 0-4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22"/>
    </inkml:context>
    <inkml:brush xml:id="br0">
      <inkml:brushProperty name="width" value="0.03015" units="cm"/>
      <inkml:brushProperty name="height" value="0.03015" units="cm"/>
      <inkml:brushProperty name="color" value="#F2385B"/>
    </inkml:brush>
  </inkml:definitions>
  <inkml:trace contextRef="#ctx0" brushRef="#br0">79378 44250 729,'-12'19'6,"1"1"7,2-1 7,2 0 6,0 2 3,-1 3-1,0 4-2,-1 2 0,-1 3-3,1 0-3,-1 2-4,0 0-2,0-1-4,-1-2-3,0-3-2,-2-2-4,1-3-2,2-3-3,1-3-4,2-4-2,0-5-10,2-10-13,1-8-15,0-9-14,2-3-2,1 4 11,2 2 12,1 4 11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8"/>
    </inkml:context>
    <inkml:brush xml:id="br0">
      <inkml:brushProperty name="width" value="0.03309" units="cm"/>
      <inkml:brushProperty name="height" value="0.03309" units="cm"/>
      <inkml:brushProperty name="color" value="#F2385B"/>
    </inkml:brush>
  </inkml:definitions>
  <inkml:trace contextRef="#ctx0" brushRef="#br0">56940 62950 664,'-6'12'4,"2"-2"8,2-1 8,1-1 8,1-1 3,0 2-1,0 1-1,0 2-1,0 2-4,0 3-6,0 2-4,0 2-7,0 2-3,0 2-3,0 2-4,0 1-2,0 0-3,0-1-3,0-2-2,0-2-4,-1-2-2,-3-3-5,-2-4-2,-2-3-5,-2-3 2,1-3 7,-1-3 6,0-4 6,2-2 4,2-2 1,2-1 2,3-2 1,2 0 6,1-1 12,2 0 11,2 1 12,1 0 3,2 2-2,1 1-4,2 2-2,1 1-4,0 0-6,0-1-4,0 1-6,-1 0-6,0 1-7,-2 1-6,1 1-7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8"/>
    </inkml:context>
    <inkml:brush xml:id="br0">
      <inkml:brushProperty name="width" value="0.04214" units="cm"/>
      <inkml:brushProperty name="height" value="0.04214" units="cm"/>
      <inkml:brushProperty name="color" value="#F2385B"/>
    </inkml:brush>
  </inkml:definitions>
  <inkml:trace contextRef="#ctx0" brushRef="#br0">55976 63450 522,'-12'18'37,"4"-2"-7,4-3-6,2-2-7,2 0-4,0 2-2,0 3 0,0 2-2,0 1-1,0 2 0,0 0 1,0 1-1,0 2 1,0 1 0,0 1 2,0 2 0,0-1 0,2-6-1,0-4-1,0-4-2,2-5 0,2 0-1,1-3 1,2-1-1,1-1 0,1-1 1,1-1 0,0 0 1,2-2 0,3-2 0,2-1 0,2-1 0,2-1 1,2 1 1,2 0 1,1 2 1,0-1 1,-1-1 0,-2 0 0,-2-1 0,0 0-1,-1 1-2,1 1-2,-1 0-2,0 1-7,-2 0-10,-2-1-9,-1 1-10,-1-1-6,-3 0-1,-1-1-2,-1-1 0,-2-1-2,-2-1-2,-1 0 0,-2-1-2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8"/>
    </inkml:context>
    <inkml:brush xml:id="br0">
      <inkml:brushProperty name="width" value="0.03948" units="cm"/>
      <inkml:brushProperty name="height" value="0.03948" units="cm"/>
      <inkml:brushProperty name="color" value="#F2385B"/>
    </inkml:brush>
  </inkml:definitions>
  <inkml:trace contextRef="#ctx0" brushRef="#br0">58250 63600 557,'0'40'54,"0"-8"-5,0-9-5,0-9-5,0-2-2,0 5 0,0 5 1,0 5 1,0 1-3,0-2-6,0-1-7,0-1-6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9"/>
    </inkml:context>
    <inkml:brush xml:id="br0">
      <inkml:brushProperty name="width" value="0.042" units="cm"/>
      <inkml:brushProperty name="height" value="0.042" units="cm"/>
      <inkml:brushProperty name="color" value="#F2385B"/>
    </inkml:brush>
  </inkml:definitions>
  <inkml:trace contextRef="#ctx0" brushRef="#br0">59050 62450 523,'0'19'62,"2"-1"-4,0-1-2,0 0-3,1-1-5,-1 0-6,-1 0-7,0 0-6,-1 4-6,1 7-3,1 7-4,1 7-4,0 3-3,-1-4-2,-1-3-2,0-3-4,-1-3-3,0-3-8,0-2-6,0-2-7,-1-7-12,0-11-18,-1-12-16,-1-11-18,0-4 1,1 2 18,1 2 17,1 4 19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9"/>
    </inkml:context>
    <inkml:brush xml:id="br0">
      <inkml:brushProperty name="width" value="0.05523" units="cm"/>
      <inkml:brushProperty name="height" value="0.05523" units="cm"/>
      <inkml:brushProperty name="color" value="#F2385B"/>
    </inkml:brush>
  </inkml:definitions>
  <inkml:trace contextRef="#ctx0" brushRef="#br0">59250 62140 398,'13'-7'2,"0"0"6,0-2 4,-1 0 5,2 0 2,1 0 1,2 1-2,2 2 1,0 0-2,0 2 0,1 2-2,-1 1 0,0 0-2,1 0-2,-1-1-1,0-1-2,-1 1 0,-2 0-1,-3 0 1,-2 2 0,-1 0-1,-1 0-1,1 0-2,0 0-1,-1 0-3,1 0-1,0 0-2,-1 0-2,0 1-1,0 1 0,-1 2 0,-1 2 1,-2 1 2,1 3 5,-2 3 6,0 2 4,-2 2 4,1 1 2,-2 2 2,-1 2 3,0 2 1,0 4 0,0 2 0,0 4 1,0 4-1,0 3-1,0 4 0,0 5-2,0 1-1,0-2-3,0-2-4,0-1-2,1-3-3,0-5-2,1-5-3,1-5-4,-3-11-14,-7-16-27,-6-18-28,-6-16-28,-2-7-4,4 6 18,2 4 18,4 5 18,2 3 12,0 2 5,1 2 4,2 1 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39"/>
    </inkml:context>
    <inkml:brush xml:id="br0">
      <inkml:brushProperty name="width" value="0.0367" units="cm"/>
      <inkml:brushProperty name="height" value="0.0367" units="cm"/>
      <inkml:brushProperty name="color" value="#F2385B"/>
    </inkml:brush>
  </inkml:definitions>
  <inkml:trace contextRef="#ctx0" brushRef="#br0">59816 62050 599,'-6'18'5,"0"-4"9,2-3 11,0-2 9,1-1 7,0 3 6,0 3 5,0 4 4,-1 1-3,1 1-15,0-1-13,0 0-14,-1 0-15,0-1-15,-2-1-15,0 0-15,-1-4-9,0-8-2,-2-7-2,0-7-2,1-3 5,2 1 13,2 2 14,3 2 12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0"/>
    </inkml:context>
    <inkml:brush xml:id="br0">
      <inkml:brushProperty name="width" value="0.04213" units="cm"/>
      <inkml:brushProperty name="height" value="0.04213" units="cm"/>
      <inkml:brushProperty name="color" value="#F2385B"/>
    </inkml:brush>
  </inkml:definitions>
  <inkml:trace contextRef="#ctx0" brushRef="#br0">59543 62450 522,'13'0'0,"1"0"0,1 0 0,1 0-1,-1 0 4,-1 0 5,-2 0 5,-1 0 5,-2 0 2,-1 0-2,0 0-3,-1 0-1,-2 1 0,-1 3 5,-1 2 3,-2 2 5,-2 2 1,-2 0-3,-1-1-2,-1 1-2,-3 1-1,-2 2 0,-3 3 0,-1 2-1,-3 1 0,0 2-1,-1 0-1,-1 2-2,-1-1-1,0 1-2,-2-1-3,0 1-2,0-2-7,2-1-12,2-1-13,1-2-13,2-4-5,2-5 2,3-6 2,3-6 1,1-3 0,2-2-3,2-2-3,1 0-2,1-2 1,0 3 7,0 1 7,0 2 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0"/>
    </inkml:context>
    <inkml:brush xml:id="br0">
      <inkml:brushProperty name="width" value="0.0409" units="cm"/>
      <inkml:brushProperty name="height" value="0.0409" units="cm"/>
      <inkml:brushProperty name="color" value="#F2385B"/>
    </inkml:brush>
  </inkml:definitions>
  <inkml:trace contextRef="#ctx0" brushRef="#br0">59700 62950 537,'36'0'33,"-6"2"-1,-6 0 1,-5 0-1,-3 2 0,1 2 1,-1 1 1,0 2 1,0 1-1,0 0-2,0-1-3,0 1-2,-1-1-3,-1-2-3,-2-1-4,-1-2-2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0"/>
    </inkml:context>
    <inkml:brush xml:id="br0">
      <inkml:brushProperty name="width" value="0.03707" units="cm"/>
      <inkml:brushProperty name="height" value="0.03707" units="cm"/>
      <inkml:brushProperty name="color" value="#F2385B"/>
    </inkml:brush>
  </inkml:definitions>
  <inkml:trace contextRef="#ctx0" brushRef="#br0">59900 63500 593,'6'12'86,"1"-1"-12,-1-3-14,1 0-13,0-3-10,3-1-5,3-1-4,2-2-7,0-1-6,0 0-9,-1 0-8,0 0-10,-2-1-6,0 0-7,-2-1-6,1-1-6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0"/>
    </inkml:context>
    <inkml:brush xml:id="br0">
      <inkml:brushProperty name="width" value="0.0316" units="cm"/>
      <inkml:brushProperty name="height" value="0.0316" units="cm"/>
      <inkml:brushProperty name="color" value="#F2385B"/>
    </inkml:brush>
  </inkml:definitions>
  <inkml:trace contextRef="#ctx0" brushRef="#br0">59850 64000 696,'13'5'51,"0"-1"-2,0-1-3,-1-2-4,2-1-4,0 0-8,1 0-7,0 0-8,0-1-6,-1 0-9,-2-1-6,-1-1-7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22"/>
    </inkml:context>
    <inkml:brush xml:id="br0">
      <inkml:brushProperty name="width" value="0.02772" units="cm"/>
      <inkml:brushProperty name="height" value="0.02772" units="cm"/>
      <inkml:brushProperty name="color" value="#F2385B"/>
    </inkml:brush>
  </inkml:definitions>
  <inkml:trace contextRef="#ctx0" brushRef="#br0">79350 44350 793,'0'35'4,"0"-6"7,0-6 8,0-7 8,0-4 2,2-1 0,0-3-2,0 0 0,3-2-6,2 2-10,2 1-10,3 0-9,0 0-4,-2-2 2,-1-1 1,-1-2 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0"/>
    </inkml:context>
    <inkml:brush xml:id="br0">
      <inkml:brushProperty name="width" value="0.03439" units="cm"/>
      <inkml:brushProperty name="height" value="0.03439" units="cm"/>
      <inkml:brushProperty name="color" value="#F2385B"/>
    </inkml:brush>
  </inkml:definitions>
  <inkml:trace contextRef="#ctx0" brushRef="#br0">59650 64500 639,'12'0'48,"0"0"-3,-1 0-1,-1 0-1,2 0-4,3 0-5,5 0-4,4 0-5,1 0-5,-2 0-4,-1 0-5,-2 0-6,-1 0-7,-1 0-12,-1 0-13,0 0-11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4"/>
    </inkml:context>
    <inkml:brush xml:id="br0">
      <inkml:brushProperty name="width" value="0.03866" units="cm"/>
      <inkml:brushProperty name="height" value="0.03866" units="cm"/>
      <inkml:brushProperty name="color" value="#F2385B"/>
    </inkml:brush>
  </inkml:definitions>
  <inkml:trace contextRef="#ctx0" brushRef="#br0">62750 63200 569,'0'23'65,"2"-4"-7,0-5-8,0-5-8,2-3-5,-1 2-1,0 1-1,0 0-2,0 1-4,-1 1-7,-1 0-7,0 2-7,-2 0-18,0 0-30,-1 0-31,-1 0-29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5"/>
    </inkml:context>
    <inkml:brush xml:id="br0">
      <inkml:brushProperty name="width" value="0.04355" units="cm"/>
      <inkml:brushProperty name="height" value="0.04355" units="cm"/>
      <inkml:brushProperty name="color" value="#F2385B"/>
    </inkml:brush>
  </inkml:definitions>
  <inkml:trace contextRef="#ctx0" brushRef="#br0">64665 62250 505,'0'14'111,"0"2"-22,0 3-21,0 3-22,0 2-14,0 2-3,0 2-4,0 3-4,0 2-3,0-1-4,0 0-3,0 0-3,-2-1-2,-1-1 0,-3-2-1,-3-1 0,0-6-14,0-10-30,2-9-30,0-10-29,1-5-5,2 2 19,2 0 20,1 1 19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6"/>
    </inkml:context>
    <inkml:brush xml:id="br0">
      <inkml:brushProperty name="width" value="0.04" units="cm"/>
      <inkml:brushProperty name="height" value="0.04" units="cm"/>
      <inkml:brushProperty name="color" value="#F2385B"/>
    </inkml:brush>
  </inkml:definitions>
  <inkml:trace contextRef="#ctx0" brushRef="#br0">64950 63000 549,'18'7'7,"-2"0"11,-3 2 13,-2 0 12,-2 1 5,1 1 1,0 1-1,-1 0 1,0 1-5,0 0-6,-1 0-7,-2 0-7,0 0-8,0 0-11,-2 0-11,0 0-10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6"/>
    </inkml:context>
    <inkml:brush xml:id="br0">
      <inkml:brushProperty name="width" value="0.04262" units="cm"/>
      <inkml:brushProperty name="height" value="0.04262" units="cm"/>
      <inkml:brushProperty name="color" value="#F2385B"/>
    </inkml:brush>
  </inkml:definitions>
  <inkml:trace contextRef="#ctx0" brushRef="#br0">65609 62150 516,'0'15'9,"1"7"19,1 5 19,1 6 18,0 0 4,-1-4-9,-1-3-10,0-5-10,-2 0-8,0 3-5,-1 4-5,-1 2-6,-1 1-5,0-4-5,-1-3-4,-1-3-5,-2-5-15,0-9-24,-3-8-24,-1-8-25,0-3-4,3 2 17,2 1 16,3 2 17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6"/>
    </inkml:context>
    <inkml:brush xml:id="br0">
      <inkml:brushProperty name="width" value="0.04338" units="cm"/>
      <inkml:brushProperty name="height" value="0.04338" units="cm"/>
      <inkml:brushProperty name="color" value="#F2385B"/>
    </inkml:brush>
  </inkml:definitions>
  <inkml:trace contextRef="#ctx0" brushRef="#br0">65950 62650 507,'30'25'10,"-2"-3"21,-4-3 20,-3-1 20,-3-2 5,-2 2-12,-3 0-12,-2 1-13,-2 0-7,-1 1-6,0-1-5,-1 0-6,-2 0-11,-1-2-18,-1-2-18,-2-1-18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6"/>
    </inkml:context>
    <inkml:brush xml:id="br0">
      <inkml:brushProperty name="width" value="0.03609" units="cm"/>
      <inkml:brushProperty name="height" value="0.03609" units="cm"/>
      <inkml:brushProperty name="color" value="#F2385B"/>
    </inkml:brush>
  </inkml:definitions>
  <inkml:trace contextRef="#ctx0" brushRef="#br0">67550 61450 609,'12'24'64,"-3"-3"-6,-3-4-5,-1-2-5,-2-1-5,1 1-4,-1 2-5,0 1-3,0 1-12,0-2-18,0-2-17,1-1-19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7"/>
    </inkml:context>
    <inkml:brush xml:id="br0">
      <inkml:brushProperty name="width" value="0.04573" units="cm"/>
      <inkml:brushProperty name="height" value="0.04573" units="cm"/>
      <inkml:brushProperty name="color" value="#F2385B"/>
    </inkml:brush>
  </inkml:definitions>
  <inkml:trace contextRef="#ctx0" brushRef="#br0">67650 61376 481,'25'0'3,"-2"0"8,-1 0 7,-2 0 7,0-1 4,0 0 0,2-1 0,0-1 0,-1 0 0,-1 0-1,-1 0-1,-2-1-1,-2 2 0,0 0-1,0 0-1,-2 2 0,-1 1-2,-2 3 0,-1 2-1,-1 2 0,-3 2-3,-3 1-4,-1 1-3,-3 0-4,-2 3-7,-2 3-14,-1 3-13,-2 3-12,-1 0-6,1-5 0,-1-3 0,1-4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7"/>
    </inkml:context>
    <inkml:brush xml:id="br0">
      <inkml:brushProperty name="width" value="0.04118" units="cm"/>
      <inkml:brushProperty name="height" value="0.04118" units="cm"/>
      <inkml:brushProperty name="color" value="#F2385B"/>
    </inkml:brush>
  </inkml:definitions>
  <inkml:trace contextRef="#ctx0" brushRef="#br0">67900 61850 534,'24'5'99,"-3"-1"-13,-3-1-12,-4-2-13,-1-2-11,0 0-11,0-1-10,0-1-10,0 1-11,0 0-9,0 0-11,0 2-10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7"/>
    </inkml:context>
    <inkml:brush xml:id="br0">
      <inkml:brushProperty name="width" value="0.03332" units="cm"/>
      <inkml:brushProperty name="height" value="0.03332" units="cm"/>
      <inkml:brushProperty name="color" value="#F2385B"/>
    </inkml:brush>
  </inkml:definitions>
  <inkml:trace contextRef="#ctx0" brushRef="#br0">67650 62276 660,'24'5'78,"-3"-1"-13,-3-1-13,-4-2-12,1-2-9,2 0-6,4-1-6,3-1-5,0-1-6,-2 0-2,-5-1-4,-2-1-4,-3 0-11,0 2-17,-2 2-17,1 1-18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9:22"/>
    </inkml:context>
    <inkml:brush xml:id="br0">
      <inkml:brushProperty name="width" value="0.03066" units="cm"/>
      <inkml:brushProperty name="height" value="0.03066" units="cm"/>
      <inkml:brushProperty name="color" value="#F2385B"/>
    </inkml:brush>
  </inkml:definitions>
  <inkml:trace contextRef="#ctx0" brushRef="#br0">79800 45250 717,'0'18'5,"0"-2"11,0-3 9,0-2 12,1-2 3,1 0-2,2-2-3,2 0-2,0 0-5,1 1-11,-1 0-8,1 2-11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7"/>
    </inkml:context>
    <inkml:brush xml:id="br0">
      <inkml:brushProperty name="width" value="0.0445" units="cm"/>
      <inkml:brushProperty name="height" value="0.0445" units="cm"/>
      <inkml:brushProperty name="color" value="#F2385B"/>
    </inkml:brush>
  </inkml:definitions>
  <inkml:trace contextRef="#ctx0" brushRef="#br0">67000 62393 494,'13'6'39,"0"-1"0,0-1-2,0 0-1,1-1-3,4-1-4,3-1-3,3 0-5,-1-1-1,-3 0-1,-4 0 0,-4 0 0,1-2 1,9-3 2,8-3 2,8-3 2,2-2-1,-2 0-6,-2 1-4,-2-1-5,-5 0-4,-4 2-4,-5 0-5,-4 1-2,-7 2-15,-5 6-24,-8 4-25,-5 6-24,-3 0-3,1 0 17,2-3 16,2-1 18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7"/>
    </inkml:context>
    <inkml:brush xml:id="br0">
      <inkml:brushProperty name="width" value="0.03863" units="cm"/>
      <inkml:brushProperty name="height" value="0.03863" units="cm"/>
      <inkml:brushProperty name="color" value="#F2385B"/>
    </inkml:brush>
  </inkml:definitions>
  <inkml:trace contextRef="#ctx0" brushRef="#br0">67739 62600 569,'-12'36'51,"4"-6"1,3-6-1,4-5 1,1-2-2,0 2-6,0 1-5,0 2-5,-1 1-7,0 0-8,-1 2-9,-1 0-8,1 0-6,0-2-2,0-1-3,2-2-2,0-6-12,0-10-19,0-11-20,0-10-19,0-4-3,0 5 18,0 3 16,0 5 16,0 1 11,2-1 3,0 0 5,0-1 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8"/>
    </inkml:context>
    <inkml:brush xml:id="br0">
      <inkml:brushProperty name="width" value="0.04131" units="cm"/>
      <inkml:brushProperty name="height" value="0.04131" units="cm"/>
      <inkml:brushProperty name="color" value="#F2385B"/>
    </inkml:brush>
  </inkml:definitions>
  <inkml:trace contextRef="#ctx0" brushRef="#br0">68250 62600 532,'12'7'3,"-1"2"5,-3 2 5,0 1 5,-2 2 5,1 4 4,-1 3 4,1 3 4,-2 3 1,-1 2-2,-1 3-2,-2 2-2,-1 1-2,0-2-2,0-2-2,0-1-3,0 1 0,0 3-2,0 3 1,0 3-2,-2-4-17,-5-14-37,-3-12-37,-4-13-35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8"/>
    </inkml:context>
    <inkml:brush xml:id="br0">
      <inkml:brushProperty name="width" value="0.03631" units="cm"/>
      <inkml:brushProperty name="height" value="0.03631" units="cm"/>
      <inkml:brushProperty name="color" value="#F2385B"/>
    </inkml:brush>
  </inkml:definitions>
  <inkml:trace contextRef="#ctx0" brushRef="#br0">67700 63150 605,'13'11'11,"1"-3"23,1-3 21,1-3 22,0-2 2,-1 0-17,-1 0-19,-1 0-17,0-1-19,0 0-16,0-1-17,0-1-17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8"/>
    </inkml:context>
    <inkml:brush xml:id="br0">
      <inkml:brushProperty name="width" value="0.03272" units="cm"/>
      <inkml:brushProperty name="height" value="0.03272" units="cm"/>
      <inkml:brushProperty name="color" value="#F2385B"/>
    </inkml:brush>
  </inkml:definitions>
  <inkml:trace contextRef="#ctx0" brushRef="#br0">67600 63471 672,'13'16'100,"1"-6"-21,1-7-21,1-6-20,1-4-14,0-1-7,1-1-8,1 0-6,0-1-12,-2 1-12,-2-1-14,-1 0-14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8"/>
    </inkml:context>
    <inkml:brush xml:id="br0">
      <inkml:brushProperty name="width" value="0.02716" units="cm"/>
      <inkml:brushProperty name="height" value="0.02716" units="cm"/>
      <inkml:brushProperty name="color" value="#F2385B"/>
    </inkml:brush>
  </inkml:definitions>
  <inkml:trace contextRef="#ctx0" brushRef="#br0">67500 63582 809,'13'6'55,"1"-4"-10,1-1-8,1-3-9,0-3-10,2-3-10,0-3-12,1-4-9,0-1-9,-1 0-4,-1 0-4,0 0-5,-3-1-3,-1 1 1,-3 0 0,-2 0 1,-3 1 3,-1 2 8,-1 3 7,-2 3 7,-1 0 4,0 1 2,0-1 2,0 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8"/>
    </inkml:context>
    <inkml:brush xml:id="br0">
      <inkml:brushProperty name="width" value="0.03773" units="cm"/>
      <inkml:brushProperty name="height" value="0.03773" units="cm"/>
      <inkml:brushProperty name="color" value="#F2385B"/>
    </inkml:brush>
  </inkml:definitions>
  <inkml:trace contextRef="#ctx0" brushRef="#br0">68540 62776 583,'30'-6'19,"-5"0"4,-5 2 4,-4 0 4,-4 2-1,-1 0-6,0 0-5,0 2-6,-2 1-3,-1 3-1,0 2-1,-1 2-1,-2 2 0,-1 1 2,-1 1 1,-2 0 1,-3 2 3,-1 1 5,-3 2 5,-3 2 5,-2 1-1,-2 2-7,-3 1-6,-2 2-6,-1-2-8,0-4-11,-1-6-11,1-4-9,0-4-7,1-3-4,1-4-4,0-3-4,2-2-1,3-2 2,1-1 1,4-2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8"/>
    </inkml:context>
    <inkml:brush xml:id="br0">
      <inkml:brushProperty name="width" value="0.04312" units="cm"/>
      <inkml:brushProperty name="height" value="0.04312" units="cm"/>
      <inkml:brushProperty name="color" value="#F2385B"/>
    </inkml:brush>
  </inkml:definitions>
  <inkml:trace contextRef="#ctx0" brushRef="#br0">68750 62950 510,'35'36'48,"-5"-6"-2,-8-6-1,-6-4-3,-3-4 0,0 1-1,0 1 2,0 1-1,-1 1-1,-2-1-4,-1 0-4,-1 1-3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9"/>
    </inkml:context>
    <inkml:brush xml:id="br0">
      <inkml:brushProperty name="width" value="0.03702" units="cm"/>
      <inkml:brushProperty name="height" value="0.03702" units="cm"/>
      <inkml:brushProperty name="color" value="#F2385B"/>
    </inkml:brush>
  </inkml:definitions>
  <inkml:trace contextRef="#ctx0" brushRef="#br0">70150 61850 594,'53'5'99,"-8"-2"-16,-9-3-17,-9-1-18,-5-2-11,-1 1-7,0 0-8,-2 2-7,-1 0-10,-2 0-12,-3 0-13,-2 0-13,-3 1-11,-3 3-11,-3 2-12,-4 3-9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9"/>
    </inkml:context>
    <inkml:brush xml:id="br0">
      <inkml:brushProperty name="width" value="0.045" units="cm"/>
      <inkml:brushProperty name="height" value="0.045" units="cm"/>
      <inkml:brushProperty name="color" value="#F2385B"/>
    </inkml:brush>
  </inkml:definitions>
  <inkml:trace contextRef="#ctx0" brushRef="#br0">70578 61800 488,'-12'36'34,"2"-4"4,4-6 3,1-4 4,3-1 0,-1 5-3,2 3-2,1 4-4,0 2-3,0-2-2,0-2-4,0-1-4,0-3-3,0-4-4,0-4-5,0-4-4,-1 0-3,0 4 1,-1 4 1,-1 4-1,0 2-2,0 0-9,0 0-8,-1 0-7,1-6-15,-2-11-20,0-11-21,-1-12-20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7:10:52"/>
    </inkml:context>
    <inkml:brush xml:id="br0">
      <inkml:brushProperty name="width" value="0.02235" units="cm"/>
      <inkml:brushProperty name="height" value="0.02235" units="cm"/>
      <inkml:brushProperty name="color" value="#F2385B"/>
    </inkml:brush>
  </inkml:definitions>
  <inkml:trace contextRef="#ctx0" brushRef="#br0">81450 44808 984,'30'-1'9,"-5"0"-4,-5-1-3,-5-1-5,-3 0 0,-2 1 1,-1 1 2,-1 1 2,-1-1-3,2 0-8,1-1-7,2-1-7,0 0-5,-1 0 0,-3-1 0,0 1-1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49"/>
    </inkml:context>
    <inkml:brush xml:id="br0">
      <inkml:brushProperty name="width" value="0.0317" units="cm"/>
      <inkml:brushProperty name="height" value="0.0317" units="cm"/>
      <inkml:brushProperty name="color" value="#F2385B"/>
    </inkml:brush>
  </inkml:definitions>
  <inkml:trace contextRef="#ctx0" brushRef="#br0">70900 62550 693,'35'5'36,"-6"-1"-4,-6-1-5,-7-2-4,-3-1 1,0 0 8,-1 0 7,1 0 8,0 0-10,0 0-28,0 0-27,0 0-28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0"/>
    </inkml:context>
    <inkml:brush xml:id="br0">
      <inkml:brushProperty name="width" value="0.03233" units="cm"/>
      <inkml:brushProperty name="height" value="0.03233" units="cm"/>
      <inkml:brushProperty name="color" value="#F2385B"/>
    </inkml:brush>
  </inkml:definitions>
  <inkml:trace contextRef="#ctx0" brushRef="#br0">71076 62850 680,'-6'29'56,"0"-5"-4,2-6-6,0-5-5,2-1-5,0 3-5,0 5-5,2 4-5,0 0-10,2-1-15,0-4-13,0-1-14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0"/>
    </inkml:context>
    <inkml:brush xml:id="br0">
      <inkml:brushProperty name="width" value="0.04162" units="cm"/>
      <inkml:brushProperty name="height" value="0.04162" units="cm"/>
      <inkml:brushProperty name="color" value="#F2385B"/>
    </inkml:brush>
  </inkml:definitions>
  <inkml:trace contextRef="#ctx0" brushRef="#br0">71354 63000 528,'24'0'22,"-2"2"1,-2 0 2,-3 0 0,-1 1 2,-1-1-2,-1-1 0,-1 0 0,-1 0-2,-1 1-4,-3 2-2,0 2-4,-4 2-1,-5 3-2,-5 4 0,-4 2-1,-4 2-2,-3-4-2,-2-2-4,-2-1-1,-2-3-2,1 1 1,-1-1 1,1 1 1,0-1 1,2 0 2,1-1 0,3-2 2,4 0 3,9-4 6,9-1 6,9-3 6,4-1-1,1-1-6,-1 1-8,0 0-7,0 0-9,-1 1-10,0 1-10,-2 1-10,-1 0-7,-1 0-3,-2 0-2,-1 0-3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0"/>
    </inkml:context>
    <inkml:brush xml:id="br0">
      <inkml:brushProperty name="width" value="0.02933" units="cm"/>
      <inkml:brushProperty name="height" value="0.02933" units="cm"/>
      <inkml:brushProperty name="color" value="#F2385B"/>
    </inkml:brush>
  </inkml:definitions>
  <inkml:trace contextRef="#ctx0" brushRef="#br0">72750 62458 750,'42'-7'77,"-7"2"-16,-6 1-18,-6 0-17,-5 1-10,-1 1-3,-2 1-5,-1 1-2,0 0-11,1 0-15,2 0-16,1 0-16,0-1-5,-4 0 5,-2-1 5,-4-1 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0"/>
    </inkml:context>
    <inkml:brush xml:id="br0">
      <inkml:brushProperty name="width" value="0.03785" units="cm"/>
      <inkml:brushProperty name="height" value="0.03785" units="cm"/>
      <inkml:brushProperty name="color" value="#F2385B"/>
    </inkml:brush>
  </inkml:definitions>
  <inkml:trace contextRef="#ctx0" brushRef="#br0">73921 61750 581,'0'12'9,"0"0"18,0-1 19,0-1 18,0 0 4,0 2-12,0 2-12,0 2-11,-1 0-8,-2 1-6,-1 1-5,-1 1-4,-2 0-7,-1-2-5,-1-2-7,0-1-7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1"/>
    </inkml:context>
    <inkml:brush xml:id="br0">
      <inkml:brushProperty name="width" value="0.03284" units="cm"/>
      <inkml:brushProperty name="height" value="0.03284" units="cm"/>
      <inkml:brushProperty name="color" value="#F2385B"/>
    </inkml:brush>
  </inkml:definitions>
  <inkml:trace contextRef="#ctx0" brushRef="#br0">74350 61850 669,'65'0'50,"-11"0"-1,-11 0-2,-12 0-1,-7 0-5,-1 2-7,-4 0-7,-1 0-6,-4 2-9,-3 2-9,-3 1-8,-3 2-10,-3 0-10,-4 0-13,-3-1-12,-3-1-13,-1-2-2,-1-1 10,0-1 10,1-2 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1"/>
    </inkml:context>
    <inkml:brush xml:id="br0">
      <inkml:brushProperty name="width" value="0.04996" units="cm"/>
      <inkml:brushProperty name="height" value="0.04996" units="cm"/>
      <inkml:brushProperty name="color" value="#F2385B"/>
    </inkml:brush>
  </inkml:definitions>
  <inkml:trace contextRef="#ctx0" brushRef="#br0">74913 61950 440,'-6'30'5,"2"-2"12,2-4 10,1-3 12,1 0 5,0 5 2,0 3 0,0 4 2,0 4-1,2 2-3,0 2-1,0 3-4,1 2-3,-1 1-7,-1 3-5,0 0-7,-1-2-8,1-7-11,1-8-11,1-7-10,0-9-16,-1-11-22,-1-12-21,0-11-22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1"/>
    </inkml:context>
    <inkml:brush xml:id="br0">
      <inkml:brushProperty name="width" value="0.03399" units="cm"/>
      <inkml:brushProperty name="height" value="0.03399" units="cm"/>
      <inkml:brushProperty name="color" value="#F2385B"/>
    </inkml:brush>
  </inkml:definitions>
  <inkml:trace contextRef="#ctx0" brushRef="#br0">76250 62352 647,'60'-1'85,"-10"-2"-11,-10-1-10,-10-1-12,-5-2-12,-1 1-14,-3-1-15,0 1-13,-3 0-9,-2 2-2,-3 2-1,-2 1-2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1"/>
    </inkml:context>
    <inkml:brush xml:id="br0">
      <inkml:brushProperty name="width" value="0.04411" units="cm"/>
      <inkml:brushProperty name="height" value="0.04411" units="cm"/>
      <inkml:brushProperty name="color" value="#F2385B"/>
    </inkml:brush>
  </inkml:definitions>
  <inkml:trace contextRef="#ctx0" brushRef="#br0">76575 61750 498,'-6'19'6,"0"-1"13,2-1 11,0 0 13,1 0 4,0 1-5,0 2-3,0 2-4,-1-1-4,1-3-4,0-4-5,0-3-5,-1 1-1,-1 4-1,0 3 1,-1 5 1,1 0-2,1-3-2,1-3-2,2-4-2,0 2-1,-4 5-2,-3 6 0,-3 6-2,-2-1 0,1-5-2,2-5-1,0-7 0,0-5-9,2-5-16,0-7-14,1-4-16,2-4-3,1 0 12,1 1 10,2-1 11,1 0 0,-1 1-10,-1-1-11,-1 1-9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1"/>
    </inkml:context>
    <inkml:brush xml:id="br0">
      <inkml:brushProperty name="width" value="0.03694" units="cm"/>
      <inkml:brushProperty name="height" value="0.03694" units="cm"/>
      <inkml:brushProperty name="color" value="#F2385B"/>
    </inkml:brush>
  </inkml:definitions>
  <inkml:trace contextRef="#ctx0" brushRef="#br0">77100 62600 595,'23'34'3,"-4"-9"7,-6-8 5,-3-9 8,-3-3 5,2 4 6,1 4 6,2 5 5,0 1 1,-1-1-4,-3-1-5,0 0-5,-2-1-6,1 3-10,-1 1-9,1 2-8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2"/>
    </inkml:context>
    <inkml:brush xml:id="br0">
      <inkml:brushProperty name="width" value="0.02625" units="cm"/>
      <inkml:brushProperty name="height" value="0.02625" units="cm"/>
      <inkml:brushProperty name="color" value="#F2385B"/>
    </inkml:brush>
  </inkml:definitions>
  <inkml:trace contextRef="#ctx0" brushRef="#br0">81833 44400 838,'-12'2'-25,"4"2"12,4 4 11,2 4 12,2 2 7,0 5-1,0 4 1,0 4-1,0 4 1,0 1-2,0 3 0,0 3-1,0 0-2,0-1-1,0 0-2,0-1-2,0-2-1,-2 1 0,0-2-1,0 0 0,-2-4-2,1-4-3,0-4-4,0-6-3,0-5-7,1-4-9,1-5-10,0-5-10,1-4-1,0 0 6,0-3 7,0-1 6,0-2 5,0-2 2,0-3 2,0-3 3,0 1 2,0 0 3,0 3 2,0 1 3,0 2 0,-1 3 2,-1 2 0,-1 2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2"/>
    </inkml:context>
    <inkml:brush xml:id="br0">
      <inkml:brushProperty name="width" value="0.03201" units="cm"/>
      <inkml:brushProperty name="height" value="0.03201" units="cm"/>
      <inkml:brushProperty name="color" value="#F2385B"/>
    </inkml:brush>
  </inkml:definitions>
  <inkml:trace contextRef="#ctx0" brushRef="#br0">78450 61900 687,'52'11'4,"-14"-3"7,-12-3 9,-13-3 7,-6-3 6,3 0 2,3-1 2,2-1 2,0 0-1,0 1-8,-1 1-7,0 1-7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2"/>
    </inkml:context>
    <inkml:brush xml:id="br0">
      <inkml:brushProperty name="width" value="0.0443" units="cm"/>
      <inkml:brushProperty name="height" value="0.0443" units="cm"/>
      <inkml:brushProperty name="color" value="#F2385B"/>
    </inkml:brush>
  </inkml:definitions>
  <inkml:trace contextRef="#ctx0" brushRef="#br0">79058 61500 496,'-7'19'-1,"2"-1"9,1-1 11,0 0 10,1 2 6,1 7 0,1 6 2,1 7 0,0 3 0,3 1 0,1 1 0,2 1-2,-1-2-1,-1-2-3,-1-5-4,-2-2-2,-1-1-6,0-1-5,0 0-7,0 0-5,-1-8-16,-2-17-23,-1-17-24,-1-17-24,-2-6-5,2 6 12,1 6 13,0 5 12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2"/>
    </inkml:context>
    <inkml:brush xml:id="br0">
      <inkml:brushProperty name="width" value="0.03918" units="cm"/>
      <inkml:brushProperty name="height" value="0.03918" units="cm"/>
      <inkml:brushProperty name="color" value="#F2385B"/>
    </inkml:brush>
  </inkml:definitions>
  <inkml:trace contextRef="#ctx0" brushRef="#br0">78485 62250 561,'-12'31'62,"3"-3"-5,2-2-5,2-2-5,2-1-5,0 1-3,0 1-4,0 0-3,-1 0-5,-1 0-6,0-2-6,-1 1-5,0-6-17,-1-8-24,1-7-25,-1-9-24,1-3-7,1-1 12,1 0 14,0 1 12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2"/>
    </inkml:context>
    <inkml:brush xml:id="br0">
      <inkml:brushProperty name="width" value="0.03396" units="cm"/>
      <inkml:brushProperty name="height" value="0.03396" units="cm"/>
      <inkml:brushProperty name="color" value="#F2385B"/>
    </inkml:brush>
  </inkml:definitions>
  <inkml:trace contextRef="#ctx0" brushRef="#br0">79050 62250 647,'47'41'98,"-10"-8"-18,-10-8-18,-9-8-18,-7-4-14,-2 0-9,-2 0-8,-2 0-9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3"/>
    </inkml:context>
    <inkml:brush xml:id="br0">
      <inkml:brushProperty name="width" value="0.0418" units="cm"/>
      <inkml:brushProperty name="height" value="0.0418" units="cm"/>
      <inkml:brushProperty name="color" value="#F2385B"/>
    </inkml:brush>
  </inkml:definitions>
  <inkml:trace contextRef="#ctx0" brushRef="#br0">79550 61563 526,'12'0'4,"0"0"7,-1 0 9,-1 0 7,0 0 2,1 0-6,1 0-5,0 0-5,1-1-3,0 0 1,0-1 1,0-1 0,0 1 0,0 0 2,-1 0 1,1 2 0,0 0 0,-2 0-2,0 0-1,0 0-3,-3 3 1,0 5 2,-3 6 3,-1 6 3,-1 3 1,-1 2 0,-1 2 1,0 1-1,-2 0-1,-2 0-5,-1-1-3,-1 0-5,-1-3-5,1 0-9,0-3-9,2 0-8,-2-3-13,0-2-16,-3-3-17,0-2-17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3"/>
    </inkml:context>
    <inkml:brush xml:id="br0">
      <inkml:brushProperty name="width" value="0.03075" units="cm"/>
      <inkml:brushProperty name="height" value="0.03075" units="cm"/>
      <inkml:brushProperty name="color" value="#F2385B"/>
    </inkml:brush>
  </inkml:definitions>
  <inkml:trace contextRef="#ctx0" brushRef="#br0">79700 62350 715,'13'11'77,"1"-3"-10,1-3-12,1-3-10,0-2-15,-2 0-19,1 0-19,-2 0-19,-1-1-13,-1 0-6,-3-1-8,0-1-7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3"/>
    </inkml:context>
    <inkml:brush xml:id="br0">
      <inkml:brushProperty name="width" value="0.02851" units="cm"/>
      <inkml:brushProperty name="height" value="0.02851" units="cm"/>
      <inkml:brushProperty name="color" value="#F2385B"/>
    </inkml:brush>
  </inkml:definitions>
  <inkml:trace contextRef="#ctx0" brushRef="#br0">79736 62713 771,'-5'17'7,"5"-5"13,4-5 14,3-4 13,3-4 1,1-2-12,1-1-12,1-1-12,-1-1-11,0 0-14,-1 2-11,-1 0-14,-1 1-5,-2-2 2,-1 0 0,-2-1 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3"/>
    </inkml:context>
    <inkml:brush xml:id="br0">
      <inkml:brushProperty name="width" value="0.042" units="cm"/>
      <inkml:brushProperty name="height" value="0.042" units="cm"/>
      <inkml:brushProperty name="color" value="#F2385B"/>
    </inkml:brush>
  </inkml:definitions>
  <inkml:trace contextRef="#ctx0" brushRef="#br0">79913 61700 523,'-6'49'7,"2"-5"12,2-4 14,1-6 12,1-2 4,0-1-7,0-1-7,0 0-7,0-3-4,0-4-3,0-4-3,0-4-3,0 0 0,0 5 1,0 5 0,0 5 1,0 2 1,2 2-1,0 0 1,0 1-2,3-8-8,3-17-21,3-17-18,4-17-19,-1-6-9,-2 4 3,-4 4 3,-4 4 3,0 2 2,0 1 3,2 1 3,0 1 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3"/>
    </inkml:context>
    <inkml:brush xml:id="br0">
      <inkml:brushProperty name="width" value="0.02479" units="cm"/>
      <inkml:brushProperty name="height" value="0.02479" units="cm"/>
      <inkml:brushProperty name="color" value="#F2385B"/>
    </inkml:brush>
  </inkml:definitions>
  <inkml:trace contextRef="#ctx0" brushRef="#br0">80542 62700 887,'-7'24'35,"-1"-5"-5,0-3-7,-1-4-6,-1-2-9,0 2-12,0 2-12,1 1-11,-1 0-6,1-2 1,-1-3 1,0-3 2,1-1 1,0 0 3,2-2 1,0 0 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3"/>
    </inkml:context>
    <inkml:brush xml:id="br0">
      <inkml:brushProperty name="width" value="0.04307" units="cm"/>
      <inkml:brushProperty name="height" value="0.04307" units="cm"/>
      <inkml:brushProperty name="color" value="#F2385B"/>
    </inkml:brush>
  </inkml:definitions>
  <inkml:trace contextRef="#ctx0" brushRef="#br0">80200 63000 510,'42'41'44,"-7"-9"2,-6-9 1,-6-9 2,-5-5-1,0 1-2,0 0-2,-2 0-3,-1 0-3,-1 0-5,-2 2-4,-1 1-5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3"/>
    </inkml:context>
    <inkml:brush xml:id="br0">
      <inkml:brushProperty name="width" value="0.0231" units="cm"/>
      <inkml:brushProperty name="height" value="0.0231" units="cm"/>
      <inkml:brushProperty name="color" value="#F2385B"/>
    </inkml:brush>
  </inkml:definitions>
  <inkml:trace contextRef="#ctx0" brushRef="#br0">81559 45300 952,'-12'13'19,"1"1"-4,2 1-6,2 1-6,1 0-2,-1 2 0,1 0-2,-1 1 0,1-1-1,1-2-2,1-3-2,0-2-2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5"/>
    </inkml:context>
    <inkml:brush xml:id="br0">
      <inkml:brushProperty name="width" value="0.02925" units="cm"/>
      <inkml:brushProperty name="height" value="0.02925" units="cm"/>
      <inkml:brushProperty name="color" value="#F2385B"/>
    </inkml:brush>
  </inkml:definitions>
  <inkml:trace contextRef="#ctx0" brushRef="#br0">81400 61965 752,'42'-12'110,"-7"1"-31,-6 2-34,-6 2-32,-5 1-23,-1 1-13,-2 0-15,-1 1-13,-2 2-3,-1 0 7,-3 0 7,0 2 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6"/>
    </inkml:context>
    <inkml:brush xml:id="br0">
      <inkml:brushProperty name="width" value="0.04197" units="cm"/>
      <inkml:brushProperty name="height" value="0.04197" units="cm"/>
      <inkml:brushProperty name="color" value="#F2385B"/>
    </inkml:brush>
  </inkml:definitions>
  <inkml:trace contextRef="#ctx0" brushRef="#br0">82026 61350 524,'-12'25'73,"4"0"-13,4-2-13,2 1-14,2-1-8,0 2-4,0 1-3,0 3-4,0-3-1,2-4-3,0-5 0,0-5-3,1 1 2,-1 9 3,-1 8 3,0 8 4,-1 1 1,0-3-1,0-4 0,0-4 0,1-8-7,4-11-11,3-12-14,4-10-11,0-9-10,1-6-5,0-6-5,0-5-6,-1 0-2,-2 6 5,-1 5 2,-2 6 4,-1 4 2,0 2 4,-2 3 4,0 2 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6"/>
    </inkml:context>
    <inkml:brush xml:id="br0">
      <inkml:brushProperty name="width" value="0.04677" units="cm"/>
      <inkml:brushProperty name="height" value="0.04677" units="cm"/>
      <inkml:brushProperty name="color" value="#F2385B"/>
    </inkml:brush>
  </inkml:definitions>
  <inkml:trace contextRef="#ctx0" brushRef="#br0">82650 61250 470,'-18'18'26,"2"-2"-5,3-3-4,2-2-6,4-4-8,3-4-13,4-6-12,5-4-13,1-2-2,1 3 12,-1 3 11,1 2 11,-1 1 7,1 0 3,-1 0 3,0 0 3,1 1 1,-1 4 1,1 3-1,-1 3 1,0 1-1,-2-1 2,-2-2-1,-1-2 1,0 3 2,1 6 4,2 6 2,2 7 4,-1 5 2,-1 3 2,-1 3 2,-2 4 3,-2 1-1,0-2-1,-1 0-1,-1 0-3,0-4-2,0-4-6,0-5-5,-1-5-5,2-9-13,0-11-23,0-13-23,2-12-23,0-4-6,0 5 13,0 3 10,0 5 13,-1 0 4,0 0-2,-1 0-2,0-2-2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6"/>
    </inkml:context>
    <inkml:brush xml:id="br0">
      <inkml:brushProperty name="width" value="0.02851" units="cm"/>
      <inkml:brushProperty name="height" value="0.02851" units="cm"/>
      <inkml:brushProperty name="color" value="#F2385B"/>
    </inkml:brush>
  </inkml:definitions>
  <inkml:trace contextRef="#ctx0" brushRef="#br0">83600 61000 771,'24'6'9,"-5"-1"16,-3 0 18,-4-1 17,-3-1-4,1 0-26,0 0-25,0 1-24,-1-1-18,-1 0-8,0 0-9,-1 1-7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6"/>
    </inkml:context>
    <inkml:brush xml:id="br0">
      <inkml:brushProperty name="width" value="0.03241" units="cm"/>
      <inkml:brushProperty name="height" value="0.03241" units="cm"/>
      <inkml:brushProperty name="color" value="#F2385B"/>
    </inkml:brush>
  </inkml:definitions>
  <inkml:trace contextRef="#ctx0" brushRef="#br0">83250 61550 678,'19'5'88,"-1"-1"-14,-1-1-14,0-2-15,-1-1-14,2 0-13,0 0-12,1 0-15,-1 0-7,-3 0-2,-2 0-3,-1 0-3,-3-1-1,-1 0 1,0-1-1,-1-1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6"/>
    </inkml:context>
    <inkml:brush xml:id="br0">
      <inkml:brushProperty name="width" value="0.03416" units="cm"/>
      <inkml:brushProperty name="height" value="0.03416" units="cm"/>
      <inkml:brushProperty name="color" value="#F2385B"/>
    </inkml:brush>
  </inkml:definitions>
  <inkml:trace contextRef="#ctx0" brushRef="#br0">83200 62150 644,'1'12'8,"1"-3"18,2-2 17,2-3 17,2-1 3,5-1-12,3-1-13,5 0-12,1-2-8,1 0-6,-1-1-6,1-1-5,-2 0-2,-2 0 1,-2-1 1,-3 1 2,-2 0-5,0 0-15,-2 0-13,1-1-13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7"/>
    </inkml:context>
    <inkml:brush xml:id="br0">
      <inkml:brushProperty name="width" value="0.03405" units="cm"/>
      <inkml:brushProperty name="height" value="0.03405" units="cm"/>
      <inkml:brushProperty name="color" value="#F2385B"/>
    </inkml:brush>
  </inkml:definitions>
  <inkml:trace contextRef="#ctx0" brushRef="#br0">83900 61950 646,'0'30'4,"0"-2"10,0-4 9,0-3 9,0-2 2,0 1-5,0-1-6,0 0-4,0 1-1,2 1 4,0 0 2,0 1 4,1-1-2,-1-2-4,-1-2-5,0-3-6,-1-1-5,0 0-5,0 0-5,0 0-5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7"/>
    </inkml:context>
    <inkml:brush xml:id="br0">
      <inkml:brushProperty name="width" value="0.03953" units="cm"/>
      <inkml:brushProperty name="height" value="0.03953" units="cm"/>
      <inkml:brushProperty name="color" value="#F2385B"/>
    </inkml:brush>
  </inkml:definitions>
  <inkml:trace contextRef="#ctx0" brushRef="#br0">83450 62700 556,'18'11'134,"-1"-3"-29,-1-3-29,-2-3-29,-1-2-17,1 0-8,1 0-6,1 0-8,-1 0-4,0 0-2,-1 0-3,0 0-3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7"/>
    </inkml:context>
    <inkml:brush xml:id="br0">
      <inkml:brushProperty name="width" value="0.04024" units="cm"/>
      <inkml:brushProperty name="height" value="0.04024" units="cm"/>
      <inkml:brushProperty name="color" value="#F2385B"/>
    </inkml:brush>
  </inkml:definitions>
  <inkml:trace contextRef="#ctx0" brushRef="#br0">83300 63350 546,'1'17'37,"3"-5"-1,2-5 1,2-4 1,4-3-2,4 0-2,3 0-2,5 0-3,2-1-2,-1 0-1,1-1-2,0-1-1,-1 0-4,-2 0-2,-1-1-4,-2 1-4,-2 0-2,-2 0-2,-3 0-2,-2-1-2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3:58"/>
    </inkml:context>
    <inkml:brush xml:id="br0">
      <inkml:brushProperty name="width" value="0.04176" units="cm"/>
      <inkml:brushProperty name="height" value="0.04176" units="cm"/>
      <inkml:brushProperty name="color" value="#F2385B"/>
    </inkml:brush>
  </inkml:definitions>
  <inkml:trace contextRef="#ctx0" brushRef="#br0">85966 61300 526,'-19'2'26,"4"2"5,2 4 5,2 4 5,2 3 1,2 7-4,1 5-4,2 5-4,0 5-2,0 4-1,-1 2-1,-1 4 0,0 1-3,2 0-2,2 1-4,1-1-2,2-3-6,3-5-6,2-5-5,2-7-8,2-5-2,1-7-3,1-7 0,0-5-1,1-5-12,-2 0-20,0-1-20,-1-1-21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3"/>
    </inkml:context>
    <inkml:brush xml:id="br0">
      <inkml:brushProperty name="width" value="0.02443" units="cm"/>
      <inkml:brushProperty name="height" value="0.02443" units="cm"/>
      <inkml:brushProperty name="color" value="#F2385B"/>
    </inkml:brush>
  </inkml:definitions>
  <inkml:trace contextRef="#ctx0" brushRef="#br0">82000 45100 900,'18'12'-28,"-4"0"11,-3-1 13,-2-1 11,-3 0 8,1 1 1,-1 0 1,0 2 2,0-1 0,0 0-3,-2-1-2,0-1-3,-1 0-2,0-1-4,0 1-5,1 0-2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0"/>
    </inkml:context>
    <inkml:brush xml:id="br0">
      <inkml:brushProperty name="width" value="0.05101" units="cm"/>
      <inkml:brushProperty name="height" value="0.05101" units="cm"/>
      <inkml:brushProperty name="color" value="#F2385B"/>
    </inkml:brush>
  </inkml:definitions>
  <inkml:trace contextRef="#ctx0" brushRef="#br0">90610 53309 431,'18'-31'17,"-3"4"0,-1 3 0,-3 3 0,-3 1 0,0 0-4,-3-2-3,0 0-2,-3 1-2,-1 2 2,-2 2 0,-1 4 0,-3 0 1,-2 3-2,-2 1-1,-3 2-1,-2 1 0,-1 2-1,-2 2 1,-1 1 0,-2 4 0,-1 5 2,0 6 0,-1 6 1,1 3 1,2 1 1,2 0 2,3 2 1,1 0 0,0 2 2,1 2 0,-1 2 0,2-3 0,4-5-2,4-6-2,4-6-2,4-3-2,5-2-1,3-1 0,4-2-3,3-2 0,1-4-1,0-3 0,1-3-2,1-2-2,-1-3-4,1 0-4,-1-2-3,0-1-2,-2 1-2,-1 1 1,-2 1-2,-2 0 0,0 1 2,-1 2 0,0 0 2,-3 3 3,-1 5 7,-4 7 6,-1 5 7,-3 4 4,-3 2-1,-1 3 2,-3 3 0,-2-1 0,2-4 2,1-2 0,0-4 2,0 2 1,-2 6 3,-1 7 3,-2 6 3,0 3-1,1-1-3,0 0-4,1-1-4,1-3-2,-1-1-4,1-3-2,-1-2-3,2-6-13,2-10-25,3-10-25,2-9-26,1-5-7,0 1 9,0 1 9,1 1 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0"/>
    </inkml:context>
    <inkml:brush xml:id="br0">
      <inkml:brushProperty name="width" value="0.0456" units="cm"/>
      <inkml:brushProperty name="height" value="0.0456" units="cm"/>
      <inkml:brushProperty name="color" value="#F2385B"/>
    </inkml:brush>
  </inkml:definitions>
  <inkml:trace contextRef="#ctx0" brushRef="#br0">92479 52950 482,'0'24'112,"0"-3"-21,0-3-22,0-4-22,-1 0-11,-2 3-1,-1 2-1,-1 2-1,-2 1-5,-1 1-9,0-1-8,-1 1-8,-1-1-6,0-2-1,1-2 0,-1-1-2,0-3-11,-1-5-23,-1-5-22,0-5-22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0"/>
    </inkml:context>
    <inkml:brush xml:id="br0">
      <inkml:brushProperty name="width" value="0.03683" units="cm"/>
      <inkml:brushProperty name="height" value="0.03683" units="cm"/>
      <inkml:brushProperty name="color" value="#F2385B"/>
    </inkml:brush>
  </inkml:definitions>
  <inkml:trace contextRef="#ctx0" brushRef="#br0">92950 53150 597,'25'6'8,"-3"1"16,-3-1 17,-1 1 15,-2-1 5,2 1-10,0-1-8,1 1-9,-2-1-7,-2 0-5,-4 1-4,-3-1-5,-1 1-9,-1 1-11,1 0-11,-1 2-13,-2-2-10,-3 0-8,-5-3-10,-3-1-8,-3-1 1,2-1 11,0-1 11,1 0 13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0"/>
    </inkml:context>
    <inkml:brush xml:id="br0">
      <inkml:brushProperty name="width" value="0.0525" units="cm"/>
      <inkml:brushProperty name="height" value="0.0525" units="cm"/>
      <inkml:brushProperty name="color" value="#F2385B"/>
    </inkml:brush>
  </inkml:definitions>
  <inkml:trace contextRef="#ctx0" brushRef="#br0">93226 53300 419,'-6'43'30,"2"-6"6,2-4 4,1-4 6,1-3 0,0-1-3,0 1-2,0 0-4,-1 2 0,0 5 1,-1 5 1,-1 5 0,1-1-2,0-4-6,0-5-7,2-5-8,0-7-21,0-11-40,0-11-39,0-9-38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0"/>
    </inkml:context>
    <inkml:brush xml:id="br0">
      <inkml:brushProperty name="width" value="0.03341" units="cm"/>
      <inkml:brushProperty name="height" value="0.03341" units="cm"/>
      <inkml:brushProperty name="color" value="#F2385B"/>
    </inkml:brush>
  </inkml:definitions>
  <inkml:trace contextRef="#ctx0" brushRef="#br0">94150 52850 658,'13'12'117,"0"-1"-28,0-3-27,0 0-29,-1-2-15,0 1-6,-1-1-4,-1 1-5,0-1-16,-1 1-24,1-1-26,0 1-25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1"/>
    </inkml:context>
    <inkml:brush xml:id="br0">
      <inkml:brushProperty name="width" value="0.03786" units="cm"/>
      <inkml:brushProperty name="height" value="0.03786" units="cm"/>
      <inkml:brushProperty name="color" value="#F2385B"/>
    </inkml:brush>
  </inkml:definitions>
  <inkml:trace contextRef="#ctx0" brushRef="#br0">94472 52750 581,'-13'12'69,"2"0"-13,0-1-12,1-1-14,0 0-6,0-1-2,1 1-1,-1 0-2,-2 0-1,-5 2 0,-5 2-2,-4 1 0,-2 0-2,4-4-1,3-3-2,4-3-3,1-2-1,1 0-1,1 0-2,1 1-2,3-2-2,7-1-1,6-2-2,7-1-1,5-2-2,4 1-1,3 0-1,6 0 0,0 0-2,-2 1-1,-1 1-1,-2 0-1,-1 1-1,0 0 1,-2 0-1,0 0 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1"/>
    </inkml:context>
    <inkml:brush xml:id="br0">
      <inkml:brushProperty name="width" value="0.04528" units="cm"/>
      <inkml:brushProperty name="height" value="0.04528" units="cm"/>
      <inkml:brushProperty name="color" value="#F2385B"/>
    </inkml:brush>
  </inkml:definitions>
  <inkml:trace contextRef="#ctx0" brushRef="#br0">94832 52250 485,'0'12'5,"0"0"8,0-1 8,0-1 10,0 1 3,0 4 0,0 2 0,0 5-1,0 1-2,0 2-2,0 1-2,0 3-3,0-3-3,0-4-1,0-5-4,0-5-1,0 2-1,0 7 3,0 9 1,0 8 3,0 2-2,0-3-3,0-3-3,0-3-4,-1-8-20,0-11-33,-1-11-34,-1-12-34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1"/>
    </inkml:context>
    <inkml:brush xml:id="br0">
      <inkml:brushProperty name="width" value="0.0324" units="cm"/>
      <inkml:brushProperty name="height" value="0.0324" units="cm"/>
      <inkml:brushProperty name="color" value="#F2385B"/>
    </inkml:brush>
  </inkml:definitions>
  <inkml:trace contextRef="#ctx0" brushRef="#br0">94353 53150 679,'-12'30'16,"1"-5"-2,2-5-1,2-5-2,1-3 0,1-1 4,1-3 2,0 0 3,0 0 4,0 3 2,-1 4 4,-1 2 4,0 2-2,0-1-7,2 0-5,0-2-7,2-3-18,0-6-27,0-7-27,2-7-28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1"/>
    </inkml:context>
    <inkml:brush xml:id="br0">
      <inkml:brushProperty name="width" value="0.03182" units="cm"/>
      <inkml:brushProperty name="height" value="0.03182" units="cm"/>
      <inkml:brushProperty name="color" value="#F2385B"/>
    </inkml:brush>
  </inkml:definitions>
  <inkml:trace contextRef="#ctx0" brushRef="#br0">94750 53500 691,'24'6'14,"-5"1"-2,-3-1-1,-4 1-2,-2 0 6,2 0 10,2 2 13,1 0 10,0 1 1,-2 0-10,-3-1-10,-3 1-11,-1 0-17,0-1-23,-2 1-26,0 0-23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2"/>
    </inkml:context>
    <inkml:brush xml:id="br0">
      <inkml:brushProperty name="width" value="0.04643" units="cm"/>
      <inkml:brushProperty name="height" value="0.04643" units="cm"/>
      <inkml:brushProperty name="color" value="#F2385B"/>
    </inkml:brush>
  </inkml:definitions>
  <inkml:trace contextRef="#ctx0" brushRef="#br0">94359 53800 473,'-12'12'33,"1"0"2,2-1 1,2-1 1,0 0 0,-1 3-3,0 0-3,-1 3-3,-1 1-2,1 1-1,-1 2-1,0 2-1,0 1-2,-1-1-1,0 1-1,-2-1 0,1 0-2,0-3-1,1-3 0,1-2 0,5-2-5,9-3-9,8-2-7,10-2-8,2-3-3,0-1-1,-3-2 1,0-1 0,-2-1 0,2 1-1,0 0 0,1 2-1,-1 0 0,-2 0-1,-2 0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3"/>
    </inkml:context>
    <inkml:brush xml:id="br0">
      <inkml:brushProperty name="width" value="0.02306" units="cm"/>
      <inkml:brushProperty name="height" value="0.02306" units="cm"/>
      <inkml:brushProperty name="color" value="#F2385B"/>
    </inkml:brush>
  </inkml:definitions>
  <inkml:trace contextRef="#ctx0" brushRef="#br0">82500 44600 953,'12'0'-8,"-2"0"3,-1 0 4,-1 0 3,-2 0 4,1 0 3,-1 0 3,1 0 3,0 0-3,2 0-8,1 0-7,2 0-8,1 0-6,-2 2-4,0 0-6,-1 0-4,0 1 0,-2-1 2,0-1 4,-1 0 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2"/>
    </inkml:context>
    <inkml:brush xml:id="br0">
      <inkml:brushProperty name="width" value="0.03212" units="cm"/>
      <inkml:brushProperty name="height" value="0.03212" units="cm"/>
      <inkml:brushProperty name="color" value="#F2385B"/>
    </inkml:brush>
  </inkml:definitions>
  <inkml:trace contextRef="#ctx0" brushRef="#br0">94928 54100 685,'-12'19'110,"4"-1"-26,3-1-27,4 0-26,1-1-16,0 2-5,0 0-4,0 1-4,-1 0-6,-2 0-5,-1 1-5,-1-1-6,-1-1-1,0-2 3,2-3 2,0-2 3,1-2-7,-2-2-13,0-1-14,-1-2-15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2"/>
    </inkml:context>
    <inkml:brush xml:id="br0">
      <inkml:brushProperty name="width" value="0.02731" units="cm"/>
      <inkml:brushProperty name="height" value="0.02731" units="cm"/>
      <inkml:brushProperty name="color" value="#F2385B"/>
    </inkml:brush>
  </inkml:definitions>
  <inkml:trace contextRef="#ctx0" brushRef="#br0">94000 54300 805,'18'5'7,"-2"0"12,-3-3 14,-2-1 13,-1-1-1,2 2-15,2 0-15,2 1-16,1-1-14,2-1-11,4-2-13,1-1-12,0-2-2,-6 1 7,-4 0 6,-5 0 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2"/>
    </inkml:context>
    <inkml:brush xml:id="br0">
      <inkml:brushProperty name="width" value="0.04559" units="cm"/>
      <inkml:brushProperty name="height" value="0.04559" units="cm"/>
      <inkml:brushProperty name="color" value="#F2385B"/>
    </inkml:brush>
  </inkml:definitions>
  <inkml:trace contextRef="#ctx0" brushRef="#br0">95613 52950 482,'0'18'6,"0"-4"13,0-3 12,0-2 12,-1-2 4,0 3-6,-1 3-7,-1 2-5,1 1-4,0 0-3,0 0-2,2 0-3,0-1-2,2-1-1,0-2-3,0-1-2,2-2 0,2-1-2,1 0 0,2-1-1,1-2-2,3-1-3,0-1-4,3-2-4,0-2-4,1-2-5,1-1-5,1-1-6,0-1-2,-2 1-1,-2 0-2,-1 2 0,-2-1 1,-2 1 3,-1 0 4,-2 0 3,-2 2 10,-3 5 18,-4 5 17,-3 4 17,-2 4 8,-2 0-3,-1 1-2,-2 1-2,-2 1-4,0 1-5,-1 0-5,0 1-6,-1 1-4,0-1-3,-1 1-5,1-1-4,1-1-6,1-3-5,2-4-8,2-2-6,0-6-15,1-4-21,-1-7-23,0-5-21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2"/>
    </inkml:context>
    <inkml:brush xml:id="br0">
      <inkml:brushProperty name="width" value="0.05057" units="cm"/>
      <inkml:brushProperty name="height" value="0.05057" units="cm"/>
      <inkml:brushProperty name="color" value="#F2385B"/>
    </inkml:brush>
  </inkml:definitions>
  <inkml:trace contextRef="#ctx0" brushRef="#br0">95500 53900 435,'7'25'6,"0"-2"13,2-1 12,0-2 13,2 0 5,2 2-2,3 1 0,2 2-3,1 1-1,1 1-1,-1 1-2,0 1-2,0-1-3,-2-2-4,-2-1-5,-1-1-3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7"/>
    </inkml:context>
    <inkml:brush xml:id="br0">
      <inkml:brushProperty name="width" value="0.04904" units="cm"/>
      <inkml:brushProperty name="height" value="0.04904" units="cm"/>
      <inkml:brushProperty name="color" value="#F2385B"/>
    </inkml:brush>
  </inkml:definitions>
  <inkml:trace contextRef="#ctx0" brushRef="#br0">87450 62600 448,'45'0'104,"-2"2"-22,0 0-21,0 0-21,-2 1-13,-2-1-3,-1-1-3,-2 0-3,1-1 0,5 1 1,3 1 1,5 1 2,-2 0 0,-6-1-3,-7-1-2,-6 0-3,-4-1-2,-3 0-5,-3 0-3,-1 0-4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8"/>
    </inkml:context>
    <inkml:brush xml:id="br0">
      <inkml:brushProperty name="width" value="0.04128" units="cm"/>
      <inkml:brushProperty name="height" value="0.04128" units="cm"/>
      <inkml:brushProperty name="color" value="#F2385B"/>
    </inkml:brush>
  </inkml:definitions>
  <inkml:trace contextRef="#ctx0" brushRef="#br0">88373 63063 532,'-10'-1'29,"5"0"7,7-1 9,5-1 8,3 1-2,4 0-12,1 0-11,4 2-12,-1 1-7,0 1-1,0 2-3,-2 2-1,-1 1-1,-1 0 2,-2 2 1,-1 0 1,-2 1 1,-2-1 1,-2 1 1,0 0 0,-4 0 0,-1 1-1,-3 0-1,-2 2-1,-3 0-1,-3 0-1,-4 0-3,-2 0-1,-3-1-1,1 0-1,0-2-1,-1 1-1,-1-2-1,-3 1-4,-3 0-2,-4-1-3,1 0 0,4-3 3,4-3 4,4-1 4,7-4 1,9-3 2,10-3 1,10-3 1,5-1 2,2 1 4,1 2 3,3 2 3,0 1 1,0 1-2,-1 1 0,2 0-3,-2 1-3,-2 1-7,-1 1-5,-1 0-6,-3 1-6,-1 0-4,-1 0-4,-2 0-5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09"/>
    </inkml:context>
    <inkml:brush xml:id="br0">
      <inkml:brushProperty name="width" value="0.04429" units="cm"/>
      <inkml:brushProperty name="height" value="0.04429" units="cm"/>
      <inkml:brushProperty name="color" value="#F2385B"/>
    </inkml:brush>
  </inkml:definitions>
  <inkml:trace contextRef="#ctx0" brushRef="#br0">88717 60117 496,'12'-24'41,"-4"5"-7,-4 3-8,-2 5-8,-2 1-4,0 0-1,0 0-2,0 1-2,-1-1 0,-1 1 0,-2-1 1,-2 0-1,-1 2-1,0 2 0,-2 2-2,0 3-1,-1 2 0,-1 1-2,-1 2 0,0 2-2,-1 3-1,-2 4-1,1 6-1,-2 4-1,1 3 0,4 0 3,3-1 2,3 1 3,3-1 1,0-3-1,0-3 1,2-1-1,2-4 0,2-1 0,4-3 0,4-2 0,1-3-1,1-1-1,1-1-2,1-2-2,0-3-1,0-1-1,0-3-2,0-3-2,0-2-1,0-2-2,0-2-2,1-3-2,-3-2-1,-1 1-1,-3 0-2,-2-1 0,-2 1 0,-1 1 0,-1 1 0,0 1 1,-2 5 7,-3 12 10,-1 11 12,-3 11 11,-2 7 10,2 1 5,1 2 6,0 2 7,1 0 0,1 1-6,1-1-5,1 0-5,0-1-9,1-2-8,1-2-11,1-3-8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10"/>
    </inkml:context>
    <inkml:brush xml:id="br0">
      <inkml:brushProperty name="width" value="0.03449" units="cm"/>
      <inkml:brushProperty name="height" value="0.03449" units="cm"/>
      <inkml:brushProperty name="color" value="#F2385B"/>
    </inkml:brush>
  </inkml:definitions>
  <inkml:trace contextRef="#ctx0" brushRef="#br0">91250 62313 637,'19'0'97,"-1"0"-19,-1 0-21,0 0-19,-1 0-12,1 0-3,1 0-4,1 0-3,0-1-8,-1 0-10,-1-1-11,0-1-12,-2 1-7,-1 0-3,-2 0-5,-1 2-3,-2 0-2,-1 2-1,0 0 0,-1 0-1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10"/>
    </inkml:context>
    <inkml:brush xml:id="br0">
      <inkml:brushProperty name="width" value="0.03004" units="cm"/>
      <inkml:brushProperty name="height" value="0.03004" units="cm"/>
      <inkml:brushProperty name="color" value="#F2385B"/>
    </inkml:brush>
  </inkml:definitions>
  <inkml:trace contextRef="#ctx0" brushRef="#br0">91250 62750 732,'13'12'99,"1"-3"-22,1-2-24,1-2-24,2-3-19,4-1-17,4-2-16,4-1-15,0-2-8,-4 1 1,-4 0 2,-3 0 1,-5 0 4,-1 1 3,-3 0 5,-2 2 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10"/>
    </inkml:context>
    <inkml:brush xml:id="br0">
      <inkml:brushProperty name="width" value="0.05007" units="cm"/>
      <inkml:brushProperty name="height" value="0.05007" units="cm"/>
      <inkml:brushProperty name="color" value="#F2385B"/>
    </inkml:brush>
  </inkml:definitions>
  <inkml:trace contextRef="#ctx0" brushRef="#br0">93213 61350 439,'0'19'94,"0"1"-16,0-1-16,0 0-15,-1 2-10,0 2-3,-1 2-2,-1 3-2,1 1-3,0 0-1,0 0-1,2 0-3,0-2-2,2-2-6,0-4-6,0-4-4,3-2-4,2-2 1,2-3-2,3-3 1,2-1-4,4-4-7,3-1-8,3-3-6,2-3-5,1-3-1,1-3 0,0-4-1,0 0 0,-3 1 1,-2 2 2,-2 2 2,-3 1-1,-2 1-1,-3 3-1,-2 1-2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08:38"/>
    </inkml:context>
    <inkml:brush xml:id="br0">
      <inkml:brushProperty name="width" value="0.03482" units="cm"/>
      <inkml:brushProperty name="height" value="0.03482" units="cm"/>
      <inkml:brushProperty name="color" value="#F2385B"/>
    </inkml:brush>
  </inkml:definitions>
  <inkml:trace contextRef="#ctx0" brushRef="#br0">74232 37750 631,'6'13'33,"-1"0"-2,-1 0-2,0 0-2,-1 2 0,-1 6 2,-1 7 1,0 4 3,-1 3-2,0-1-5,0 0-4,0-1-5,0-2-4,0-1-3,0-2-3,0-1-4,0-3-3,0 0 0,0-2 0,0-2-2,-1-4-13,-2-6-22,-1-7-25,-1-6-24,-2-4-2,2 1 18,1-1 18,0 1 18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3"/>
    </inkml:context>
    <inkml:brush xml:id="br0">
      <inkml:brushProperty name="width" value="0.0291" units="cm"/>
      <inkml:brushProperty name="height" value="0.0291" units="cm"/>
      <inkml:brushProperty name="color" value="#F2385B"/>
    </inkml:brush>
  </inkml:definitions>
  <inkml:trace contextRef="#ctx0" brushRef="#br0">82540 44650 755,'-12'18'21,"3"-1"-4,2-2-2,3-1-4,1 0 0,1 0-2,1 1 1,0 0-1,1 2-1,0 0 0,0 1 0,0 1-1,0 1 0,-2 0 3,0 2 1,0 0 1,-2 0 1,1-2-2,0-2 0,0-1-2,0-2-1,0-1-2,-1-2 0,1-1-2,1-2-2,2-1-2,3 0-1,3-1-2,1-2-2,1-1 0,3-1-2,1-2 0,1-2 0,-2 0 2,0-1 1,-1-1 1,1 0 1,2 1 0,3 1 1,2 1 1,1-1-2,-1 0 0,-1-1-3,0-1-1,-1 1-1,-1 0-3,-1 0-2,-1 2-2,-1-1-2,-1 0-3,-3-1-2,0 0-1,-3-2-4,-1-1-3,-1 0-4,-2-1-3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11"/>
    </inkml:context>
    <inkml:brush xml:id="br0">
      <inkml:brushProperty name="width" value="0.05072" units="cm"/>
      <inkml:brushProperty name="height" value="0.05072" units="cm"/>
      <inkml:brushProperty name="color" value="#F2385B"/>
    </inkml:brush>
  </inkml:definitions>
  <inkml:trace contextRef="#ctx0" brushRef="#br0">93989 61550 433,'-12'32'52,"3"-1"-3,2-1-1,2-1-3,3 2-3,0 4-4,0 4-3,2 5-3,0 0-2,0 0 1,0-1 1,0-1 0,0-2-1,0-4-4,0-4-3,0-4-5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16"/>
    </inkml:context>
    <inkml:brush xml:id="br0">
      <inkml:brushProperty name="width" value="0.04215" units="cm"/>
      <inkml:brushProperty name="height" value="0.04215" units="cm"/>
      <inkml:brushProperty name="color" value="#F2385B"/>
    </inkml:brush>
  </inkml:definitions>
  <inkml:trace contextRef="#ctx0" brushRef="#br0">95452 62900 521,'-6'13'62,"0"1"-1,2 1 1,0 1 0,2 0-5,-1 0-8,2 0-9,1 1-9,-1-1-7,0 0-7,-1 0-7,-1 0-7,0-1-8,-2-1-12,0-2-11,-1-1-12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18"/>
    </inkml:context>
    <inkml:brush xml:id="br0">
      <inkml:brushProperty name="width" value="0.04514" units="cm"/>
      <inkml:brushProperty name="height" value="0.04514" units="cm"/>
      <inkml:brushProperty name="color" value="#F2385B"/>
    </inkml:brush>
  </inkml:definitions>
  <inkml:trace contextRef="#ctx0" brushRef="#br0">67700 66804 487,'42'-7'164,"-5"2"-38,-6 1-38,-6 0-39,-4 1-22,-2 1-5,-2 1-7,-3 1-5,0-1-4,2 0-2,4-1-2,1-1-3,0 2-1,-3 4 0,-4 4-1,-3 4 0,-3 2 0,-3 1 1,-3 1 1,-4 1 1,-2 0 0,0 1-1,-1 1-1,-1 2-1,0-2-1,1 0-4,0 0-1,2-2-4,-1 0-3,1-1-6,0-1-6,0 0-6,-1-3-7,-2-2-12,-1-2-11,-2-2-11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18"/>
    </inkml:context>
    <inkml:brush xml:id="br0">
      <inkml:brushProperty name="width" value="0.04041" units="cm"/>
      <inkml:brushProperty name="height" value="0.04041" units="cm"/>
      <inkml:brushProperty name="color" value="#F2385B"/>
    </inkml:brush>
  </inkml:definitions>
  <inkml:trace contextRef="#ctx0" brushRef="#br0">67750 67381 544,'26'11'183,"0"-4"-48,-1-4-48,1-4-47,-1-3-29,-2 1-13,-1 0-12,-2 0-12,-1 0-7,-2-1-1,-2 1-3,-1 0-1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18"/>
    </inkml:context>
    <inkml:brush xml:id="br0">
      <inkml:brushProperty name="width" value="0.03295" units="cm"/>
      <inkml:brushProperty name="height" value="0.03295" units="cm"/>
      <inkml:brushProperty name="color" value="#F2385B"/>
    </inkml:brush>
  </inkml:definitions>
  <inkml:trace contextRef="#ctx0" brushRef="#br0">67700 67820 667,'13'5'74,"0"-1"-15,0-1-15,0-2-16,2-2-8,5-2-1,5-1-2,5-1-1,0-2-2,-2 1-1,-4 0-1,-3-1-1,-2 1-6,-1 1-9,-1 1-10,0 0-11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18"/>
    </inkml:context>
    <inkml:brush xml:id="br0">
      <inkml:brushProperty name="width" value="0.04046" units="cm"/>
      <inkml:brushProperty name="height" value="0.04046" units="cm"/>
      <inkml:brushProperty name="color" value="#F2385B"/>
    </inkml:brush>
  </inkml:definitions>
  <inkml:trace contextRef="#ctx0" brushRef="#br0">68113 67000 543,'-6'19'5,"2"1"9,2-1 10,1 0 9,1 2 2,2 3-6,0 4-6,0 2-5,2 4-3,-1 1 0,0 4 1,0 1 1,0 2 0,1 0 2,-1 0 1,0 0 2,0-3 0,1-6 1,-1-5 0,0-6 0,1-5-3,2-6-6,1-6-6,2-6-7,0-3-2,1-4-2,0-4-1,0-2-1,0-5-3,2-4-8,2-5-8,1-5-7,0-1-3,-1 2 2,-2 2 1,-1 3 1,-2 3 4,-1 2 5,0 2 4,-1 3 6,0 5 5,-1 7 6,0 10 7,1 7 5,-2 6 4,-1 4-2,-1 4 0,-2 4-2,-1 1 0,0-1 0,0-2-1,0-1 1,0-2-4,0-2-6,0-1-6,0-2-7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19"/>
    </inkml:context>
    <inkml:brush xml:id="br0">
      <inkml:brushProperty name="width" value="0.04141" units="cm"/>
      <inkml:brushProperty name="height" value="0.04141" units="cm"/>
      <inkml:brushProperty name="color" value="#F2385B"/>
    </inkml:brush>
  </inkml:definitions>
  <inkml:trace contextRef="#ctx0" brushRef="#br0">69050 66976 531,'36'0'8,"-5"0"15,-4 0 16,-5 0 16,-3-1 1,1 0-10,-1-1-11,0-1-11,-1 0-8,-2 1-6,-3 1-5,-2 1-5,-1-1-2,2 0-1,2-1 1,2-1 0,0 1 1,1 0 2,1 0 2,1 2 3,-1 1 2,-3 1 2,-4 2 3,-3 2 1,-3 1 2,-1 0 0,-1 2 1,-2 0 1,-3 1-2,-3 2-4,-3 2-4,-3 2-5,-2 0-3,0 1-5,0 1-4,0 1-6,0 1-3,-1-1-2,-1 0-3,0 1-2,-2-2-3,1-1-3,0-2-4,0-1-2,1-3 0,1-3 3,2-3 2,2-3 4,0-3 0,2-2-2,0-1-1,2-1-1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19"/>
    </inkml:context>
    <inkml:brush xml:id="br0">
      <inkml:brushProperty name="width" value="0.04763" units="cm"/>
      <inkml:brushProperty name="height" value="0.04763" units="cm"/>
      <inkml:brushProperty name="color" value="#F2385B"/>
    </inkml:brush>
  </inkml:definitions>
  <inkml:trace contextRef="#ctx0" brushRef="#br0">69500 67300 461,'6'49'8,"-1"-3"16,0-5 14,-2-3 17,1-1 5,-1 5-3,0 3-4,0 5-3,0 0-5,1-2-6,-1-3-4,0-2-5,0-3-8,-1-3-7,-1-3-7,0-3-9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3"/>
    </inkml:context>
    <inkml:brush xml:id="br0">
      <inkml:brushProperty name="width" value="0.04159" units="cm"/>
      <inkml:brushProperty name="height" value="0.04159" units="cm"/>
      <inkml:brushProperty name="color" value="#F2385B"/>
    </inkml:brush>
  </inkml:definitions>
  <inkml:trace contextRef="#ctx0" brushRef="#br0">71382 65950 528,'0'18'6,"0"-2"12,0-3 12,0-2 11,0-1 5,0 1 0,0 0-2,0 2-1,0 1-3,0 1-6,0 2-4,0 2-5,0-1-5,0 0-2,0 0-3,0-2-4,-1 1-6,0 2-13,-1 1-11,-1 2-11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4"/>
    </inkml:context>
    <inkml:brush xml:id="br0">
      <inkml:brushProperty name="width" value="0.02891" units="cm"/>
      <inkml:brushProperty name="height" value="0.02891" units="cm"/>
      <inkml:brushProperty name="color" value="#F2385B"/>
    </inkml:brush>
  </inkml:definitions>
  <inkml:trace contextRef="#ctx0" brushRef="#br0">71600 66100 760,'18'5'5,"-2"-1"7,-3-1 9,-2-2 8,-1-1 5,1 0-1,0 0 1,2 0 0,-1 0-7,0 0-17,-2 0-14,1 0-16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7:10:54"/>
    </inkml:context>
    <inkml:brush xml:id="br0">
      <inkml:brushProperty name="width" value="0.02435" units="cm"/>
      <inkml:brushProperty name="height" value="0.02435" units="cm"/>
      <inkml:brushProperty name="color" value="#F2385B"/>
    </inkml:brush>
  </inkml:definitions>
  <inkml:trace contextRef="#ctx0" brushRef="#br0">82731 45000 903,'-6'12'-1,"0"-2"-3,2-1-2,0-1-2,2-2 3,-1 2 7,2 1 10,1 0 7,-1 2 3,-3 2-3,-2 2-5,-2 4-3,-2-1-3,0-1-2,0-2-1,1-1-3,0-2-2,0 0-1,1-1-2,2-1-2,-1-1-4,-1-2-7,-1-1-5,0-2-6,0-2-4,0-3-1,2-1-1,0-3-1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4"/>
    </inkml:context>
    <inkml:brush xml:id="br0">
      <inkml:brushProperty name="width" value="0.03273" units="cm"/>
      <inkml:brushProperty name="height" value="0.03273" units="cm"/>
      <inkml:brushProperty name="color" value="#F2385B"/>
    </inkml:brush>
  </inkml:definitions>
  <inkml:trace contextRef="#ctx0" brushRef="#br0">71913 66000 672,'-1'18'4,"0"-4"9,-1-3 9,-1-2 9,1-3 3,0 2-4,0 0-3,2 2-3,0 0-3,0 2 0,0 2-1,0 1 0,0 1-2,0-1-3,0-1-2,0-1-3,0 0-5,0 0-10,0 0-7,0 0-10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4"/>
    </inkml:context>
    <inkml:brush xml:id="br0">
      <inkml:brushProperty name="width" value="0.02894" units="cm"/>
      <inkml:brushProperty name="height" value="0.02894" units="cm"/>
      <inkml:brushProperty name="color" value="#F2385B"/>
    </inkml:brush>
  </inkml:definitions>
  <inkml:trace contextRef="#ctx0" brushRef="#br0">72170 65750 760,'5'12'0,"-1"-2"0,-1-1 0,-2-1 0,-1-2 6,0 2 13,0 1 12,0 0 12,0 2 3,0 2-10,0 3-8,0 2-10,-1 0-8,0-1-8,-1-1-7,-1-2-7,-1-3-6,0-1-1,-1-4-2,-1-1-2,-1-3-4,-1-3-9,0-1-8,-1-4-8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4"/>
    </inkml:context>
    <inkml:brush xml:id="br0">
      <inkml:brushProperty name="width" value="0.03056" units="cm"/>
      <inkml:brushProperty name="height" value="0.03056" units="cm"/>
      <inkml:brushProperty name="color" value="#F2385B"/>
    </inkml:brush>
  </inkml:definitions>
  <inkml:trace contextRef="#ctx0" brushRef="#br0">72500 65850 719,'30'6'58,"-5"-1"-5,-5 0-4,-5-1-5,-2-1-8,-1 0-11,-2 0-12,1 1-11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4"/>
    </inkml:context>
    <inkml:brush xml:id="br0">
      <inkml:brushProperty name="width" value="0.03386" units="cm"/>
      <inkml:brushProperty name="height" value="0.03386" units="cm"/>
      <inkml:brushProperty name="color" value="#F2385B"/>
    </inkml:brush>
  </inkml:definitions>
  <inkml:trace contextRef="#ctx0" brushRef="#br0">72600 66200 649,'13'12'74,"0"-2"-10,0-1-9,-1-1-10,1-2-9,-2-1-7,0-1-6,-1 0-8,-1 0-7,0 0-6,-1 1-7,-2 1-6,0 1-13,0 1-20,-2 0-19,0 2-20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5"/>
    </inkml:context>
    <inkml:brush xml:id="br0">
      <inkml:brushProperty name="width" value="0.04124" units="cm"/>
      <inkml:brushProperty name="height" value="0.04124" units="cm"/>
      <inkml:brushProperty name="color" value="#F2385B"/>
    </inkml:brush>
  </inkml:definitions>
  <inkml:trace contextRef="#ctx0" brushRef="#br0">71500 66700 533,'25'22'6,"0"-5"13,-2-8 12,0-5 13,1-4 4,2 0-5,3 0-4,2 0-5,-1-2-7,-2 0-12,-4-2-11,-3-1-11,-3-2-6,-3 2 0,-1 1 0,-3 0 0,-6 2-4,-7 1-6,-9 2-7,-7 1-6,-4 3 0,0 1 10,2 4 8,0 2 9,0 0 6,0 1 2,-1 0 5,-1 0 2,0 0 2,0 0 2,2 0 0,0 0 1,5-2 4,7-2 7,9-2 6,8-2 6,5-3 1,1-1-6,2-2-5,2-1-5,1-2-6,3 0-6,2-2-5,3 0-7,-1 0-2,-4 0-3,-4-1 0,-4 1-2,-7 2-1,-7 6 0,-8 6-1,-8 5 0,-6 3 3,-2 2 6,-2 0 8,-3 1 6,0-1 4,3-1-2,2-2-1,3-1 0,2-2-1,2-3-2,3-2 0,2-3-1,1 1-1,-1 2 1,-1 2 0,0 3 0,3-2 2,10-3 5,8-4 3,9-4 4,7-4 0,5-3-3,4-3-2,6-4-3,0 0-3,-1 1-2,-4 2-3,-1 2-2,-3 1-1,-3 2-3,-2 1-2,-2 2-1,-3 1-3,-3 0-3,-4-1-4,-3 1-3,-2 2-4,-3 4-6,-3 3-3,-1 5-6,-4 3 4,-1 0 9,-3 1 11,-3 0 11,0 2 5,-1 0 2,0 1 2,1 1 2,-1 0 0,1-1-2,-1-1-2,0 0-2,0-2-3,1-1-5,-1-2-4,1-1-5,-1-4-5,2-3-4,0-5-5,1-3-3,1-6-3,0-6 1,-1-6 1,1-7 0,0-2 3,0 4 5,2 3 3,0 3 5,1 2 4,0 4 2,0 2 3,0 2 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5"/>
    </inkml:context>
    <inkml:brush xml:id="br0">
      <inkml:brushProperty name="width" value="0.04094" units="cm"/>
      <inkml:brushProperty name="height" value="0.04094" units="cm"/>
      <inkml:brushProperty name="color" value="#F2385B"/>
    </inkml:brush>
  </inkml:definitions>
  <inkml:trace contextRef="#ctx0" brushRef="#br0">72550 66650 537,'6'32'69,"-1"-1"-11,0-1-10,-2-1-10,0 2-6,1 4-3,-1 4-1,0 5-3,0 1-1,-1 3-2,-1 1-1,0 2-1,-1-2-3,0-5-3,0-4-4,0-6-3,-1-9-15,-2-14-28,-1-15-28,-1-15-27,-1-5-6,0 5 17,2 3 18,0 4 17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5"/>
    </inkml:context>
    <inkml:brush xml:id="br0">
      <inkml:brushProperty name="width" value="0.03478" units="cm"/>
      <inkml:brushProperty name="height" value="0.03478" units="cm"/>
      <inkml:brushProperty name="color" value="#F2385B"/>
    </inkml:brush>
  </inkml:definitions>
  <inkml:trace contextRef="#ctx0" brushRef="#br0">71888 67650 632,'-13'19'4,"2"-1"8,0-1 9,1 0 8,-1 1 5,0 4 1,0 4 3,-2 4 1,1 2-1,-1-2-5,0-2-5,0-2-4,1-2-6,1-4-7,2-5-7,2-3-8,1-5-10,1-4-12,1-6-13,0-4-12,1-3-7,-1 1 2,1-1 1,0 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6"/>
    </inkml:context>
    <inkml:brush xml:id="br0">
      <inkml:brushProperty name="width" value="0.04925" units="cm"/>
      <inkml:brushProperty name="height" value="0.04925" units="cm"/>
      <inkml:brushProperty name="color" value="#F2385B"/>
    </inkml:brush>
  </inkml:definitions>
  <inkml:trace contextRef="#ctx0" brushRef="#br0">74313 66750 446,'5'18'101,"-1"-1"-19,-1-1-20,-2-3-19,-2 1-10,0 1-4,-1 2-3,-1 2-2,0 0-2,0 2 0,0 0-2,-1 2-1,2-2-2,0-2-1,0-3-3,2-1-1,4-4-4,8-2-4,8-2-4,8-2-4,3-4-5,-2-4-4,-3-4-6,-2-4-3,-1-2-7,1-1-5,0-1-6,2-1-6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6"/>
    </inkml:context>
    <inkml:brush xml:id="br0">
      <inkml:brushProperty name="width" value="0.04472" units="cm"/>
      <inkml:brushProperty name="height" value="0.04472" units="cm"/>
      <inkml:brushProperty name="color" value="#F2385B"/>
    </inkml:brush>
  </inkml:definitions>
  <inkml:trace contextRef="#ctx0" brushRef="#br0">75213 66950 491,'-6'18'8,"2"-2"13,2-3 14,1-2 15,1-1 3,0 1-6,0 0-6,0 2-6,0 0-5,0 0-4,0 0-3,0 0-5,0 0-1,0 1-2,0 1 0,0 1-1,0 0-2,2 0-1,0 0-1,0 0-2,2 0-1,-1 0-2,0 0-1,0 0-2,0 0-1,-1 1-1,-1-1 0,0 0-1,0-4-16,1-8-31,2-8-30,2-8-31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6"/>
    </inkml:context>
    <inkml:brush xml:id="br0">
      <inkml:brushProperty name="width" value="0.03585" units="cm"/>
      <inkml:brushProperty name="height" value="0.03585" units="cm"/>
      <inkml:brushProperty name="color" value="#F2385B"/>
    </inkml:brush>
  </inkml:definitions>
  <inkml:trace contextRef="#ctx0" brushRef="#br0">75777 66200 613,'-6'30'85,"1"-2"-15,1-4-13,0-3-14,0-1-9,0 0-4,-1 2-4,-1 0-5,-1 0-7,1-2-7,-1-2-10,1-1-8,0-5-13,2-9-20,2-9-18,1-9-19,3-4 0,2 1 21,4 0 20,4 2 21,1 0 12,3 3 5,1 1 4,1 1 6,2 2 4,-1 2 5,0 1 4,0 3 5,1 0 2,1 1 2,0 0 1,1 2 1,-1 1-3,-2 1-9,-2 2-9,-3 2-9,-2 0-10,-1 1-10,-3-1-12,0 1-10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4"/>
    </inkml:context>
    <inkml:brush xml:id="br0">
      <inkml:brushProperty name="width" value="0.02528" units="cm"/>
      <inkml:brushProperty name="height" value="0.02528" units="cm"/>
      <inkml:brushProperty name="color" value="#F2385B"/>
    </inkml:brush>
  </inkml:definitions>
  <inkml:trace contextRef="#ctx0" brushRef="#br0">82550 45100 870,'12'6'-1,"-2"1"-2,-1-1-2,-1 1-3,-1 0 5,3 2 11,3 1 10,2 2 10,1 1 2,0 0-6,0 0-7,0 0-6,-1 0-5,0-1-1,-1 1-3,0 0-2,-2-1-4,0-1-9,-2-3-8,1 0-8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6"/>
    </inkml:context>
    <inkml:brush xml:id="br0">
      <inkml:brushProperty name="width" value="0.04867" units="cm"/>
      <inkml:brushProperty name="height" value="0.04867" units="cm"/>
      <inkml:brushProperty name="color" value="#F2385B"/>
    </inkml:brush>
  </inkml:definitions>
  <inkml:trace contextRef="#ctx0" brushRef="#br0">76463 66550 452,'-6'36'44,"2"-6"-4,2-6-4,1-5-4,1-3-4,0-3-2,0-1-4,0-1-3,0 2 0,2 6 3,0 7 3,0 6 1,1 5 3,-1 3-1,-1 4 1,0 3 0,0 0-2,1 0-4,2 0-3,2-2-5,0-3-7,-1-8-8,-1-7-9,0-7-9,-1-8-12,-1-8-13,-1-8-14,0-8-14,-2-4-2,0 3 11,-1 1 10,-1 1 10,-1 1 8,0 1 1,-1-1 4,-1 1 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7"/>
    </inkml:context>
    <inkml:brush xml:id="br0">
      <inkml:brushProperty name="width" value="0.02865" units="cm"/>
      <inkml:brushProperty name="height" value="0.02865" units="cm"/>
      <inkml:brushProperty name="color" value="#F2385B"/>
    </inkml:brush>
  </inkml:definitions>
  <inkml:trace contextRef="#ctx0" brushRef="#br0">77400 66000 767,'6'17'14,"1"-5"8,-1-5 9,1-4 8,0-3 0,0 1-6,2 1-7,0 1-7,1 0-9,0-1-13,-1-1-12,1 0-12,0-1-10,-1 0-7,1 0-6,0 0-8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7"/>
    </inkml:context>
    <inkml:brush xml:id="br0">
      <inkml:brushProperty name="width" value="0.04304" units="cm"/>
      <inkml:brushProperty name="height" value="0.04304" units="cm"/>
      <inkml:brushProperty name="color" value="#F2385B"/>
    </inkml:brush>
  </inkml:definitions>
  <inkml:trace contextRef="#ctx0" brushRef="#br0">77717 65800 511,'-1'12'4,"-1"-2"8,-2-1 8,-2-1 8,0-2 3,0 2 0,-1 1-1,1 0-1,-2 0-1,0 1-2,-3 0-2,-1 0-2,-2 0 0,-1 2-1,-2 2 2,-1 1 0,-1 0 0,-1-1-1,1-2-1,0-1 0,5-4-5,10-3-7,11-5-7,10-3-7,6-3-6,2-1-7,2 0-5,1-1-6,0 0-4,-3 2-1,-2 1 0,-3 2-2,-1 1 0,-2 1 2,-2 1 2,-1 1 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7"/>
    </inkml:context>
    <inkml:brush xml:id="br0">
      <inkml:brushProperty name="width" value="0.03949" units="cm"/>
      <inkml:brushProperty name="height" value="0.03949" units="cm"/>
      <inkml:brushProperty name="color" value="#F2385B"/>
    </inkml:brush>
  </inkml:definitions>
  <inkml:trace contextRef="#ctx0" brushRef="#br0">77913 65450 557,'-6'25'33,"2"-2"0,2-1 2,1-2 0,2 2 0,1 4-2,2 6-2,2 4-1,0 3-2,-1 1-2,-1 1-1,0 0-2,-1 0-1,-1-1-2,-1-2-3,0-2-1,-2-8-15,-2-14-31,-1-15-29,-1-14-30,-1-6-5,2 3 17,2 3 19,1 4 18,0 2 11,0-1 4,-1 0 5,-1 1 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7"/>
    </inkml:context>
    <inkml:brush xml:id="br0">
      <inkml:brushProperty name="width" value="0.03201" units="cm"/>
      <inkml:brushProperty name="height" value="0.03201" units="cm"/>
      <inkml:brushProperty name="color" value="#F2385B"/>
    </inkml:brush>
  </inkml:definitions>
  <inkml:trace contextRef="#ctx0" brushRef="#br0">77609 66350 687,'-12'41'37,"3"-8"-2,2-8-2,3-8-2,0-3-2,1 1-2,0 2-3,0 2-2,-1-1-1,1-1-2,0-2-2,0-1 0,-1-4-16,-2-4-30,-1-5-29,-2-5-29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8"/>
    </inkml:context>
    <inkml:brush xml:id="br0">
      <inkml:brushProperty name="width" value="0.02685" units="cm"/>
      <inkml:brushProperty name="height" value="0.02685" units="cm"/>
      <inkml:brushProperty name="color" value="#F2385B"/>
    </inkml:brush>
  </inkml:definitions>
  <inkml:trace contextRef="#ctx0" brushRef="#br0">77850 66650 819,'47'18'6,"-9"-2"9,-9-3 8,-8-2 10,-6-2 1,-1-1-7,-2 0-6,-2-1-6,-1 0-9,-2-1-8,-1 0-10,-2 1-9,-2-2-9,-4-1-8,-3-1-8,-3-2-8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8"/>
    </inkml:context>
    <inkml:brush xml:id="br0">
      <inkml:brushProperty name="width" value="0.04077" units="cm"/>
      <inkml:brushProperty name="height" value="0.04077" units="cm"/>
      <inkml:brushProperty name="color" value="#F2385B"/>
    </inkml:brush>
  </inkml:definitions>
  <inkml:trace contextRef="#ctx0" brushRef="#br0">77815 66800 539,'-6'30'49,"1"-4"-7,1-4-7,0-3-6,1-2-4,0 1-2,-1 2-2,1 2-1,-1 1-1,0-1 2,-1 1 2,-1-1 2,-1 0 1,1 0-2,0-2-1,-1 0-1,3-3-3,5-6-8,4-6-8,6-6-6,2-2-4,1-2-1,1 0-2,1-1 0,0 0 0,0 1 1,0 0 2,0 2 0,0 0 1,1 1-2,-1 1-3,0 0-1,-1 1-3,0 0-5,-1 0-3,0 0-4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8"/>
    </inkml:context>
    <inkml:brush xml:id="br0">
      <inkml:brushProperty name="width" value="0.03184" units="cm"/>
      <inkml:brushProperty name="height" value="0.03184" units="cm"/>
      <inkml:brushProperty name="color" value="#F2385B"/>
    </inkml:brush>
  </inkml:definitions>
  <inkml:trace contextRef="#ctx0" brushRef="#br0">78278 67000 690,'0'13'5,"0"0"9,0 0 9,0 0 9,0 0 5,0 2-2,0 2-1,0 2 0,0 0-4,0 1-6,0-1-5,0 0-6,0 1-5,0-1-6,0 0-7,0 1-4,-1-2-3,0-1 2,-1-2 2,-1-1 3,-1-3-6,-3-3-13,-2-3-13,-3-3-13,0-3-3,1-2 3,2-1 5,2-1 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8"/>
    </inkml:context>
    <inkml:brush xml:id="br0">
      <inkml:brushProperty name="width" value="0.02909" units="cm"/>
      <inkml:brushProperty name="height" value="0.02909" units="cm"/>
      <inkml:brushProperty name="color" value="#F2385B"/>
    </inkml:brush>
  </inkml:definitions>
  <inkml:trace contextRef="#ctx0" brushRef="#br0">77450 67014 756,'12'6'72,"0"0"-14,-1-2-13,-1 0-14,1-1-10,2 0-9,3 0-8,2 1-7,2-2-10,0-1-9,2-2-10,0-1-11,-1-3-2,-4-2 3,-2-2 4,-4-3 3,-2 0 4,-2 2 5,-1 1 5,-2 2 6,-1 0 2,0 1 2,0-1 2,1 1 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9"/>
    </inkml:context>
    <inkml:brush xml:id="br0">
      <inkml:brushProperty name="width" value="0.0448" units="cm"/>
      <inkml:brushProperty name="height" value="0.0448" units="cm"/>
      <inkml:brushProperty name="color" value="#F2385B"/>
    </inkml:brush>
  </inkml:definitions>
  <inkml:trace contextRef="#ctx0" brushRef="#br0">78567 65900 491,'1'23'5,"0"-4"10,1-6 10,1-4 11,-1-1 3,0 2-3,0 3-4,-2 1-4,0 2-3,2 1-2,0-1-2,1 0-3,0-1-3,3 0-2,1-1-4,2 0-2,1-3-1,0-1-1,-1-4-1,1-1 0,0-3-2,1-1-4,0-2-4,2-1-4,0-2-4,0 0-4,0-1-3,0-1-4,-1-1-4,-1-1-2,0 0-2,0-1-4,-3-1 3,0 2 7,-3 0 7,-1 1 6,-1 3 7,-1 3 7,-1 5 8,0 4 7,-2 3 6,-2 4 8,-1 2 6,-1 4 6,-2 2 4,-1 2-2,0 2-2,-1 1 0,-2 1-4,-2-2-4,-3 0-6,-2 0-4,-2-3-6,-1-2-7,0-2-7,-1-3-8,-1-4-5,-2-6-4,-2-7-6,-1-7-4,1-3-6,3-2-5,3-2-7,3-1-6,3-1-4,3 1-2,1 1-2,4 1-3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4"/>
    </inkml:context>
    <inkml:brush xml:id="br0">
      <inkml:brushProperty name="width" value="0.02287" units="cm"/>
      <inkml:brushProperty name="height" value="0.02287" units="cm"/>
      <inkml:brushProperty name="color" value="#F2385B"/>
    </inkml:brush>
  </inkml:definitions>
  <inkml:trace contextRef="#ctx0" brushRef="#br0">84000 44813 962,'13'-1'21,"0"0"-8,0-1-9,-1-1-9,1 1-6,-2 0-4,0 0-4,-1 2-3,0 0-3,0 0-1,-1 0-2,1 0-2,-1 0 3,-2 2 6,-1 0 6,-2 0 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9"/>
    </inkml:context>
    <inkml:brush xml:id="br0">
      <inkml:brushProperty name="width" value="0.04657" units="cm"/>
      <inkml:brushProperty name="height" value="0.04657" units="cm"/>
      <inkml:brushProperty name="color" value="#F2385B"/>
    </inkml:brush>
  </inkml:definitions>
  <inkml:trace contextRef="#ctx0" brushRef="#br0">78850 66800 472,'42'42'5,"-4"-7"12,-5-6 11,-4-6 10,-5-3 7,0 2-1,-3 1 1,0 2 0,-3 0-1,-1 0-2,-2-1-1,-1-1-4,-2-1-3,-1-1-7,-3 0-6,0-1-7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29"/>
    </inkml:context>
    <inkml:brush xml:id="br0">
      <inkml:brushProperty name="width" value="0.04854" units="cm"/>
      <inkml:brushProperty name="height" value="0.04854" units="cm"/>
      <inkml:brushProperty name="color" value="#F2385B"/>
    </inkml:brush>
  </inkml:definitions>
  <inkml:trace contextRef="#ctx0" brushRef="#br0">81258 66197 453,'29'-24'9,"-6"2"-1,-7 2 0,-6 3-1,-4 0-1,-1-2-2,-1-1-2,0-1-2,-2-2 1,-2 1 1,-3-1 2,-2 1 2,-3 0 1,-1 3 3,-1 3 1,-2 2 2,-1 2 1,0 4-1,0 4-1,0 2 1,-1 4 0,-4 6 4,-3 4 3,-3 5 3,0 3 0,3 3-3,3 2-4,4 3-2,2 0-3,2 0 1,4-1-1,1-1-1,4-2 0,4-2-1,4-5-1,4-2-1,2-4-1,3-3 0,1-3-1,1-4-1,2-2-2,0-2-7,2-4-6,0-1-5,-1-2-4,-2-3-2,-2 0-2,-3-2-2,-2-1 1,-2 1 0,-1 1 3,-1 1 1,-2-1 0,-1-1 2,-1-2-1,0-2 1,-2 4 3,-3 6 8,-1 8 7,-4 7 7,0 6 7,1 5 4,1 5 5,0 4 5,1 5 3,1 3 4,1 2 3,1 5 3,0 1 0,0 1-1,0 1-1,0 1-1,0-1-5,0-2-6,0-1-6,0-1-7,0-8-17,0-13-25,0-12-27,0-14-26,-1-6-8,0 1 9,-1-1 8,-1 0 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0"/>
    </inkml:context>
    <inkml:brush xml:id="br0">
      <inkml:brushProperty name="width" value="0.04094" units="cm"/>
      <inkml:brushProperty name="height" value="0.04094" units="cm"/>
      <inkml:brushProperty name="color" value="#F2385B"/>
    </inkml:brush>
  </inkml:definitions>
  <inkml:trace contextRef="#ctx0" brushRef="#br0">83350 65900 537,'31'11'112,"-3"-3"-21,-2-3-18,-2-3-21,-1-2-13,-1 0-6,1 0-7,0 0-7,-1-1-7,1-2-6,-1-1-8,1-1-7,-2-1-14,-2 2-20,-3 2-22,-2 1-21,-3 2-2,-4 1 15,-4 2 15,-4 2 16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0"/>
    </inkml:context>
    <inkml:brush xml:id="br0">
      <inkml:brushProperty name="width" value="0.03728" units="cm"/>
      <inkml:brushProperty name="height" value="0.03728" units="cm"/>
      <inkml:brushProperty name="color" value="#F2385B"/>
    </inkml:brush>
  </inkml:definitions>
  <inkml:trace contextRef="#ctx0" brushRef="#br0">83150 66839 590,'1'12'3,"3"-2"7,2-1 6,2-1 7,4-3 4,5-1 5,5-1 4,5-2 3,2-2 1,3-2-6,1-1-4,1-1-4,0-2-4,-2 1-4,-2-1-2,-3 1-3,-3-1-3,0 1-3,-3-1-2,0 1-3,-3-1-2,-2 1-1,-3-1-3,-2 1-2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0"/>
    </inkml:context>
    <inkml:brush xml:id="br0">
      <inkml:brushProperty name="width" value="0.04156" units="cm"/>
      <inkml:brushProperty name="height" value="0.04156" units="cm"/>
      <inkml:brushProperty name="color" value="#F2385B"/>
    </inkml:brush>
  </inkml:definitions>
  <inkml:trace contextRef="#ctx0" brushRef="#br0">83831 66000 529,'-4'44'114,"2"-1"-22,4-2-23,2-2-23,2 1-14,-1 1-3,0 2-5,-1 1-4,-2-1-4,0-4-3,0-4-3,-2-4-5,0-8-12,2-12-25,0-13-23,1-11-24,0-5-4,0 2 13,0 3 14,0 2 14,0 1 9,-1-1 3,-1 0 4,0-2 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1"/>
    </inkml:context>
    <inkml:brush xml:id="br0">
      <inkml:brushProperty name="width" value="0.04632" units="cm"/>
      <inkml:brushProperty name="height" value="0.04632" units="cm"/>
      <inkml:brushProperty name="color" value="#F2385B"/>
    </inkml:brush>
  </inkml:definitions>
  <inkml:trace contextRef="#ctx0" brushRef="#br0">84450 66100 474,'6'20'4,"1"0"7,-1 2 6,1 0 8,-1 1 4,-1 3 2,-1 3 2,0 2 2,-1 2 1,-1 3 0,-1 3 2,0 1 0,-1 1-2,0 0-2,0-1-3,0-1-3,0-2-5,0-3-4,0-4-6,0-2-5,-1-7-19,0-10-34,-1-9-34,-1-10-35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1"/>
    </inkml:context>
    <inkml:brush xml:id="br0">
      <inkml:brushProperty name="width" value="0.0407" units="cm"/>
      <inkml:brushProperty name="height" value="0.0407" units="cm"/>
      <inkml:brushProperty name="color" value="#F2385B"/>
    </inkml:brush>
  </inkml:definitions>
  <inkml:trace contextRef="#ctx0" brushRef="#br0">85600 65700 540,'6'20'66,"-1"0"-10,-1 2-11,0 0-10,-1 1-8,1 3-2,-1 3-3,0 2-4,0 1 0,-1-1-1,-1-1 1,0 0 0,-2-2 1,-2-2-1,-1-1-1,-1-1 0,1-4-3,6-3-6,6-5-7,5-3-5,4-3-4,1-1 0,2-1 1,2 0 1,0 0-1,-1 2-1,0 1 0,-1 2-1,-2 0 0,-3-1-1,-1 0 0,-3-1 0,-2-1-3,-1 1-4,0-1-5,-1 1-5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2"/>
    </inkml:context>
    <inkml:brush xml:id="br0">
      <inkml:brushProperty name="width" value="0.0371" units="cm"/>
      <inkml:brushProperty name="height" value="0.0371" units="cm"/>
      <inkml:brushProperty name="color" value="#F2385B"/>
    </inkml:brush>
  </inkml:definitions>
  <inkml:trace contextRef="#ctx0" brushRef="#br0">85799 66150 593,'-1'25'47,"0"0"-4,-1-2-6,-1 1-5,0-1-3,1 0-3,1 2-2,1 0-2,0 1-3,0 1 0,0 1 0,0 1-2,-1-1-1,0-2-2,-1-1-1,-1-1-2,0-3-1,-2-4-4,0-2-4,-1-4-2,-1-2-7,-2 0-9,-2-2-9,0 0-11,-2-2-6,0-3-7,0-4-5,0-3-5,0-1 1,2-1 9,0 1 9,1 0 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2"/>
    </inkml:context>
    <inkml:brush xml:id="br0">
      <inkml:brushProperty name="width" value="0.03291" units="cm"/>
      <inkml:brushProperty name="height" value="0.03291" units="cm"/>
      <inkml:brushProperty name="color" value="#F2385B"/>
    </inkml:brush>
  </inkml:definitions>
  <inkml:trace contextRef="#ctx0" brushRef="#br0">84900 66316 668,'26'-18'59,"0"5"-11,-1 4-12,1 4-12,-1 1-5,0 1 3,-1 0 2,-1 0 2,0 0-1,0 1-4,2 1-6,0 0-3,0 1-11,-3-1-16,-2-1-16,-3-1-15,-2-1-7,-4 0 3,-3-1 3,-3-1 3,-2-1 4,0 1 4,0-1 5,1 1 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2"/>
    </inkml:context>
    <inkml:brush xml:id="br0">
      <inkml:brushProperty name="width" value="0.04034" units="cm"/>
      <inkml:brushProperty name="height" value="0.04034" units="cm"/>
      <inkml:brushProperty name="color" value="#F2385B"/>
    </inkml:brush>
  </inkml:definitions>
  <inkml:trace contextRef="#ctx0" brushRef="#br0">86655 65600 545,'6'14'59,"-2"1"-6,-2 2-7,-1 1-6,-1 2-3,-1-1-2,-2 0 0,1 1-2,-2-2-2,0-1-3,-1-2-3,-1-1-4,3-4-9,9-5-16,7-7-16,9-4-14,3-4-7,-3 0 5,-3 1 4,-1-1 5,-3 1 1,0 0 0,0 2-1,-2 0-1,-1 0-2,0-1-3,-1 0-3,-1-1-3,-1-1 3,-2 2 5,-1 0 8,-2 1 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5"/>
    </inkml:context>
    <inkml:brush xml:id="br0">
      <inkml:brushProperty name="width" value="0.02708" units="cm"/>
      <inkml:brushProperty name="height" value="0.02708" units="cm"/>
      <inkml:brushProperty name="color" value="#F2385B"/>
    </inkml:brush>
  </inkml:definitions>
  <inkml:trace contextRef="#ctx0" brushRef="#br0">84116 44350 812,'-1'13'-10,"-2"0"7,-1 0 6,-1-1 6,-1 1 4,0 0-1,2 0-1,0 0 0,1 0 1,-2 1 1,0 1 3,-1 1 1,0 0 0,-1 0-2,1 0-3,-1 0-2,1-1-2,1-3 0,1-2-2,0-2-1,2-1-2,2-1-7,3 0-4,3 1-6,0-2 0,2-1 2,0-1 4,2-2 3,0-2 1,1 0 2,0-1 0,2-1 1,0 0-1,0 1-1,-1 1-2,1 1-2,-1 0-1,-1 0-2,-2 0 0,-2 0-2,-1 0-3,1 0-7,-1 0-6,1 0-7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2"/>
    </inkml:context>
    <inkml:brush xml:id="br0">
      <inkml:brushProperty name="width" value="0.03476" units="cm"/>
      <inkml:brushProperty name="height" value="0.03476" units="cm"/>
      <inkml:brushProperty name="color" value="#F2385B"/>
    </inkml:brush>
  </inkml:definitions>
  <inkml:trace contextRef="#ctx0" brushRef="#br0">87400 65600 632,'12'1'120,"-2"1"-28,-1 2-28,-1 2-26,-2 1-17,2 0-5,0 2-5,2 0-5,-1 2-7,1 2-7,0 3-7,-1 2-7,0 1-9,0 1-9,-1-1-10,-1 0-8,-2-1-2,-3-4 7,-1-2 8,-3-4 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2"/>
    </inkml:context>
    <inkml:brush xml:id="br0">
      <inkml:brushProperty name="width" value="0.03137" units="cm"/>
      <inkml:brushProperty name="height" value="0.03137" units="cm"/>
      <inkml:brushProperty name="color" value="#F2385B"/>
    </inkml:brush>
  </inkml:definitions>
  <inkml:trace contextRef="#ctx0" brushRef="#br0">86950 66450 701,'0'18'34,"0"-1"1,0-2-1,0-1 1,0-1-2,2 2-5,0 0-4,0 0-5,2 3-3,0 3-2,2 3-2,0 3-2,-1 1-6,-1-3-7,-1-2-8,-2-2-8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3"/>
    </inkml:context>
    <inkml:brush xml:id="br0">
      <inkml:brushProperty name="width" value="0.04709" units="cm"/>
      <inkml:brushProperty name="height" value="0.04709" units="cm"/>
      <inkml:brushProperty name="color" value="#F2385B"/>
    </inkml:brush>
  </inkml:definitions>
  <inkml:trace contextRef="#ctx0" brushRef="#br0">87044 66713 467,'19'-1'9,"-1"0"2,0-1 1,-2-1 1,1 1 2,2 0 1,1 0 2,2 2 1,-1 0-1,-1 0-2,-1 0-3,-2 0-2,-2 0-1,-1 2 1,-2 0 0,-1 0 2,-4 3 2,-3 3 3,-5 3 2,-3 4 4,-4 1-1,-2-1-4,-2-1-3,-3-1-4,-3 0-2,-1 2-3,-3 0-2,-3 0-1,0 1-1,3-1 1,3-1 2,1-1 1,2 0 0,-2-2 1,0 0 1,-1 0 1,5-4 0,9-3 3,10-5 2,9-3 2,7-3-2,2-1-4,2 0-4,3-1-5,0 0-7,-1 0-8,-2 1-9,-2 2-8,-2-1-12,-1 2-18,-4 1-16,-2 0-17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4"/>
    </inkml:context>
    <inkml:brush xml:id="br0">
      <inkml:brushProperty name="width" value="0.03085" units="cm"/>
      <inkml:brushProperty name="height" value="0.03085" units="cm"/>
      <inkml:brushProperty name="color" value="#F2385B"/>
    </inkml:brush>
  </inkml:definitions>
  <inkml:trace contextRef="#ctx0" brushRef="#br0">79650 65200 713,'7'12'144,"1"-2"-48,0-1-50,2-1-48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4"/>
    </inkml:context>
    <inkml:brush xml:id="br0">
      <inkml:brushProperty name="width" value="0.03156" units="cm"/>
      <inkml:brushProperty name="height" value="0.03156" units="cm"/>
      <inkml:brushProperty name="color" value="#F2385B"/>
    </inkml:brush>
  </inkml:definitions>
  <inkml:trace contextRef="#ctx0" brushRef="#br0">80050 65100 697,'0'18'51,"2"-4"-2,0-3-2,0-2-3,2-3-4,0 2-8,2 0-8,0 2-9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4"/>
    </inkml:context>
    <inkml:brush xml:id="br0">
      <inkml:brushProperty name="width" value="0.03008" units="cm"/>
      <inkml:brushProperty name="height" value="0.03008" units="cm"/>
      <inkml:brushProperty name="color" value="#F2385B"/>
    </inkml:brush>
  </inkml:definitions>
  <inkml:trace contextRef="#ctx0" brushRef="#br0">82350 64800 731,'0'13'125,"0"-2"-38,0 0-39,0 0-40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4"/>
    </inkml:context>
    <inkml:brush xml:id="br0">
      <inkml:brushProperty name="width" value="0.02882" units="cm"/>
      <inkml:brushProperty name="height" value="0.02882" units="cm"/>
      <inkml:brushProperty name="color" value="#F2385B"/>
    </inkml:brush>
  </inkml:definitions>
  <inkml:trace contextRef="#ctx0" brushRef="#br0">82650 64600 763,'0'12'8,"2"-2"17,0-1 16,1-1 17,0-2-2,0 2-22,0 0-19,1 2-22,-1-1-18,0-1-14,0 0-15,1-1-15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6"/>
    </inkml:context>
    <inkml:brush xml:id="br0">
      <inkml:brushProperty name="width" value="0.03424" units="cm"/>
      <inkml:brushProperty name="height" value="0.03424" units="cm"/>
      <inkml:brushProperty name="color" value="#F2385B"/>
    </inkml:brush>
  </inkml:definitions>
  <inkml:trace contextRef="#ctx0" brushRef="#br0">89000 65350 642,'2'12'13,"6"-2"24,4-1 26,5-2 25,2-1-4,0-2-32,1-2-31,-1-1-33,-1 0-20,-2 0-9,-3 1-7,-2 1-10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6"/>
    </inkml:context>
    <inkml:brush xml:id="br0">
      <inkml:brushProperty name="width" value="0.03982" units="cm"/>
      <inkml:brushProperty name="height" value="0.03982" units="cm"/>
      <inkml:brushProperty name="color" value="#F2385B"/>
    </inkml:brush>
  </inkml:definitions>
  <inkml:trace contextRef="#ctx0" brushRef="#br0">89050 66041 552,'18'4'89,"-1"-2"-23,-2-4-23,-1-2-23,-1-3-13,0 2-2,0 1-1,0 0-2,-1 3 0,0 4 3,-2 4 2,1 4 3,-3 3 1,-2 5 1,-2 4 2,-3 4 0,-1 2 0,-2-2 1,0 1 0,0-2-1,-1-3 0,1-3-2,0-4-2,2-4-2,0-1 0,-2 5 0,0 3 1,0 5 1,1-6-12,5-16-23,5-17-23,4-15-23,2-10-8,-2-1 7,-3-2 7,-3-1 8,-1 3 8,0 8 11,-2 8 11,0 8 11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6"/>
    </inkml:context>
    <inkml:brush xml:id="br0">
      <inkml:brushProperty name="width" value="0.03715" units="cm"/>
      <inkml:brushProperty name="height" value="0.03715" units="cm"/>
      <inkml:brushProperty name="color" value="#F2385B"/>
    </inkml:brush>
  </inkml:definitions>
  <inkml:trace contextRef="#ctx0" brushRef="#br0">90350 65200 592,'12'15'90,"-3"4"-16,-2 4-16,-3 4-17,-1 4-11,1 5-2,-1 5-4,0 5-2,0 1-5,-1-1-4,-1-1-6,0-3-3,-1-4-9,0-8-12,0-9-10,0-7-12,0-7-6,0-4 1,0-6-1,0-4 1,0-2 1,0 0 1,0 2 1,0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5"/>
    </inkml:context>
    <inkml:brush xml:id="br0">
      <inkml:brushProperty name="width" value="0.02652" units="cm"/>
      <inkml:brushProperty name="height" value="0.02652" units="cm"/>
      <inkml:brushProperty name="color" value="#F2385B"/>
    </inkml:brush>
  </inkml:definitions>
  <inkml:trace contextRef="#ctx0" brushRef="#br0">84439 45150 829,'-6'18'7,"0"-2"3,2-3 3,0-2 2,2-2 1,-1 1 0,2 0-2,1 0 0,0 0-1,0 3-1,0 3 0,0 2-1,-1 1-1,0-1-5,-1-1-2,-1 0-5,1-1-3,0-1-5,0-1-5,2-1-4,0-1-4,0-1-5,0-3-3,0 0-4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7"/>
    </inkml:context>
    <inkml:brush xml:id="br0">
      <inkml:brushProperty name="width" value="0.05803" units="cm"/>
      <inkml:brushProperty name="height" value="0.05803" units="cm"/>
      <inkml:brushProperty name="color" value="#F2385B"/>
    </inkml:brush>
  </inkml:definitions>
  <inkml:trace contextRef="#ctx0" brushRef="#br0">90700 64952 379,'25'-13'5,"-3"3"11,-3 1 10,-1 2 10,-2 1 4,2 2-3,0 2-4,1 1-3,0 1-5,0 2-3,1 0-4,-1 0-5,-1 2-2,-2 0-3,-3 2-2,-2 0-3,-2 1 0,-2 3 0,-1 3 2,-2 2 0,-2 1 3,1 0 1,-2 0 4,-1 0 1,1 2 3,0 4 0,1 4 2,1 5 1,0 3 1,0 3-1,0 3-1,1 3 0,0 3-1,1 0-2,2 1-3,2 1-1,1-2-3,-2-4-3,0-3-2,-1-5-2,-6-9-17,-11-13-28,-9-14-28,-11-14-30,-3-4-5,8 3 15,5 5 16,7 3 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7"/>
    </inkml:context>
    <inkml:brush xml:id="br0">
      <inkml:brushProperty name="width" value="0.03396" units="cm"/>
      <inkml:brushProperty name="height" value="0.03396" units="cm"/>
      <inkml:brushProperty name="color" value="#F2385B"/>
    </inkml:brush>
  </inkml:definitions>
  <inkml:trace contextRef="#ctx0" brushRef="#br0">90850 65800 647,'12'11'106,"0"-3"-21,-1-3-19,-1-3-19,0-2-18,1 0-12,1 0-14,0 0-14,0-1-13,-1-2-12,-3-1-14,0-1-13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7"/>
    </inkml:context>
    <inkml:brush xml:id="br0">
      <inkml:brushProperty name="width" value="0.03612" units="cm"/>
      <inkml:brushProperty name="height" value="0.03612" units="cm"/>
      <inkml:brushProperty name="color" value="#F2385B"/>
    </inkml:brush>
  </inkml:definitions>
  <inkml:trace contextRef="#ctx0" brushRef="#br0">90946 65250 609,'-1'48'55,"0"-8"-8,-1-6-7,0-8-9,-2-3-4,1 1-1,0 0-1,0 2-2,-1-2 0,-1 0 1,0-3 2,-1 0 0,1-8-8,2-10-19,3-12-17,2-11-19,2-4-7,1 3 3,3 3 2,1 4 3,0 1 3,-1 1 4,0 2 3,-1 0 5,-1 1 3,1 1 4,-1 3 4,1 1 4,-1 2 4,-1 2 3,-1 3 4,0 2 3,-1 2 0,-1 1 0,-1 0-1,0 1-1,-3 2 2,-3 2 7,-3 3 7,-3 2 7,-2 1 3,1-1-1,2 0 0,0-2-1,1-1-4,1-1-7,3-2-8,1-1-6,3-5-9,6-4-9,6-7-8,6-5-9,1-2-3,-2 2 3,-3 1 3,-2 2 3,-1 1 2,-1 0 3,1 2 3,0 0 2,-1 2 2,-1 0 0,0 0 1,-1 2 1,-3 2 4,-3 5 10,-5 6 8,-3 4 10,-4 1 5,-1 0 2,-2 0 2,-1-2 3,-1-1-2,1-2-4,1-3-4,1-2-5,0-3-8,0-3-12,0-1-12,0-3-12,1-2-11,3 0-9,2-1-8,3-1-9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8"/>
    </inkml:context>
    <inkml:brush xml:id="br0">
      <inkml:brushProperty name="width" value="0.03107" units="cm"/>
      <inkml:brushProperty name="height" value="0.03107" units="cm"/>
      <inkml:brushProperty name="color" value="#F2385B"/>
    </inkml:brush>
  </inkml:definitions>
  <inkml:trace contextRef="#ctx0" brushRef="#br0">92500 64689 708,'30'-12'7,"-4"3"13,-4 2 15,-3 2 13,-4 3 4,2 0-7,-1 0-7,0 2-7,-1 1-16,-3 3-21,-2 2-24,-2 2-23,-3 1-9,-1 0 4,-1-1 3,-2-1 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8"/>
    </inkml:context>
    <inkml:brush xml:id="br0">
      <inkml:brushProperty name="width" value="0.03266" units="cm"/>
      <inkml:brushProperty name="height" value="0.03266" units="cm"/>
      <inkml:brushProperty name="color" value="#F2385B"/>
    </inkml:brush>
  </inkml:definitions>
  <inkml:trace contextRef="#ctx0" brushRef="#br0">92676 64900 673,'-6'18'3,"0"-1"7,2-1 6,0-3 7,2 1 1,0 1-3,0 2-2,2 2-4,0 0-2,2-1-4,0-1-3,0 0-3,2-2-4,-1-1-8,0-2-6,0-2-7,0-4-6,-1-9-5,-1-7-4,0-8-6,0-4 2,1 2 9,2 1 9,2 2 9,0 2 6,2 1 2,1 2 1,0 2 2,1 0 4,1 2 5,0 0 6,2 1 4,0 1 8,0 1 9,0 1 9,0 0 10,-1 1 2,0 1-4,-1 1-4,-1 1-3,-1 1-7,-2 6-7,-1 3-10,-2 4-7,-3 1-6,-4 0-3,-4-1-2,-4 0-4,-3-2-2,-1 0-2,-2-1-3,-1-1-1,-1-1-4,1 0-4,0-2-6,2 0-5,0-2-5,3-5-6,1-4-5,1-3-6,2-3 2,2 0 9,1 1 10,2-1 10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8"/>
    </inkml:context>
    <inkml:brush xml:id="br0">
      <inkml:brushProperty name="width" value="0.03704" units="cm"/>
      <inkml:brushProperty name="height" value="0.03704" units="cm"/>
      <inkml:brushProperty name="color" value="#F2385B"/>
    </inkml:brush>
  </inkml:definitions>
  <inkml:trace contextRef="#ctx0" brushRef="#br0">93000 64250 593,'5'51'3,"0"-12"5,-3-13 5,-1-13 6,0-4 4,1 6 2,2 5 2,2 7 4,0 2 0,-1 1-2,-1 1-2,0 1-2,-1 0-1,-1 0-1,-1 0-3,0 1 0,-1-3-3,0-3-1,0-3-2,0-2-2,-1-7-14,-2-7-26,-1-6-25,-1-8-26,-1-3-6,0 0 12,2 1 13,0 2 13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8"/>
    </inkml:context>
    <inkml:brush xml:id="br0">
      <inkml:brushProperty name="width" value="0.02694" units="cm"/>
      <inkml:brushProperty name="height" value="0.02694" units="cm"/>
      <inkml:brushProperty name="color" value="#F2385B"/>
    </inkml:brush>
  </inkml:definitions>
  <inkml:trace contextRef="#ctx0" brushRef="#br0">92821 65450 816,'-7'24'-21,"2"-5"12,1-3 14,0-4 13,1-2 7,0 2-1,-1 2 0,1 1 1,0 1-2,1 0-1,1 0-1,1 0-1,-1-3-14,0-6-25,-1-7-25,-1-7-26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9"/>
    </inkml:context>
    <inkml:brush xml:id="br0">
      <inkml:brushProperty name="width" value="0.02322" units="cm"/>
      <inkml:brushProperty name="height" value="0.02322" units="cm"/>
      <inkml:brushProperty name="color" value="#F2385B"/>
    </inkml:brush>
  </inkml:definitions>
  <inkml:trace contextRef="#ctx0" brushRef="#br0">93150 65500 947,'12'29'22,"-2"-5"-6,-1-6-6,-1-5-6,-3-3-3,1-1-4,-2 1-1,0 0-3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9"/>
    </inkml:context>
    <inkml:brush xml:id="br0">
      <inkml:brushProperty name="width" value="0.03483" units="cm"/>
      <inkml:brushProperty name="height" value="0.03483" units="cm"/>
      <inkml:brushProperty name="color" value="#F2385B"/>
    </inkml:brush>
  </inkml:definitions>
  <inkml:trace contextRef="#ctx0" brushRef="#br0">93603 64550 631,'-6'18'9,"1"-2"12,0-3 12,2-2 12,0-1 3,1-1-6,1 1-6,0 0-6,1-1-4,0 1-5,0 0-4,0-1-5,1 0-2,1 0-2,3-1-3,0-1-1,2-2-3,2-1-1,2-2-1,1-1-2,1-1-4,0 0-5,-1 0-6,1 0-5,0 0-3,0-1 0,0-1 0,0-1-1,-1 0-2,-2 0-2,-1-1-5,-1 1-2,-3 1 2,-3 2 11,-1 3 9,-3 3 10,-2 1 9,-2 2 12,-1 1 9,-2 2 11,-1 2 6,-2 1 1,-2 2 1,-1 2 2,-2 0-3,0 2-8,-1 0-7,-1 1-8,0-1-9,1-5-10,0-3-10,2-5-11,0-2-13,1-4-14,1-1-16,1-3-15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9"/>
    </inkml:context>
    <inkml:brush xml:id="br0">
      <inkml:brushProperty name="width" value="0.03156" units="cm"/>
      <inkml:brushProperty name="height" value="0.03156" units="cm"/>
      <inkml:brushProperty name="color" value="#F2385B"/>
    </inkml:brush>
  </inkml:definitions>
  <inkml:trace contextRef="#ctx0" brushRef="#br0">93700 65250 697,'19'18'7,"-1"-2"14,-1-3 14,0-2 14,-1-1 3,0 1-9,0 0-10,0 2-9,-1-1-7,-3 0-5,-2-1-5,-2-1-5,-2 0-11,1-1-19,-1 1-20,1 0-18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7:10:55"/>
    </inkml:context>
    <inkml:brush xml:id="br0">
      <inkml:brushProperty name="width" value="0.02503" units="cm"/>
      <inkml:brushProperty name="height" value="0.02503" units="cm"/>
      <inkml:brushProperty name="color" value="#F2385B"/>
    </inkml:brush>
  </inkml:definitions>
  <inkml:trace contextRef="#ctx0" brushRef="#br0">83986 45871 878,'-5'-12'38,"5"4"-7,4 3-9,3 4-7,3 1-5,1 0-5,1 0-4,0 0-5,1 0-1,0 0-2,0 0-1,0 0 0,-1-1-5,0 0-8,-1-1-7,-1-1-7,0 0-2,-1 0 2,1-1 5,0 1 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39"/>
    </inkml:context>
    <inkml:brush xml:id="br0">
      <inkml:brushProperty name="width" value="0.03492" units="cm"/>
      <inkml:brushProperty name="height" value="0.03492" units="cm"/>
      <inkml:brushProperty name="color" value="#F2385B"/>
    </inkml:brush>
  </inkml:definitions>
  <inkml:trace contextRef="#ctx0" brushRef="#br0">93150 66126 630,'13'5'43,"0"-1"-3,0-2-5,0-1-2,1-1-6,4-1-6,3-1-5,3-1-5,0 0-5,-2 0-3,-2-1-4,-3 1-2,-3 1-7,-7 2-10,-5 3-11,-5 3-10,-3 1 3,0 3 16,2 3 17,0 2 15,1 1 9,0 0 1,0 0 0,0 0 1,-1 0 0,1 0 1,0 0-1,0 1 1,-1-2-1,1-1-2,0-2 0,0-2-1,2-2-2,5-3-3,5-3-3,5-4-3,2-3-2,1-3-3,1-3-3,1-4-3,0 0-3,-1 1-2,-1 2-4,0 2-2,-2 1-4,-1 2-5,-2 1-6,-1 2-4,-4 2-6,-3 1-5,-5 2-6,-3 1-5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40"/>
    </inkml:context>
    <inkml:brush xml:id="br0">
      <inkml:brushProperty name="width" value="0.04133" units="cm"/>
      <inkml:brushProperty name="height" value="0.04133" units="cm"/>
      <inkml:brushProperty name="color" value="#F2385B"/>
    </inkml:brush>
  </inkml:definitions>
  <inkml:trace contextRef="#ctx0" brushRef="#br0">93176 66400 532,'-6'18'-2,"0"-2"-5,2-3-4,0-2-4,2-1 4,0 2 15,0 2 14,2 1 15,0 1 4,0-1-7,0-1-6,0-1-5,0 1-4,0 0 0,0 1 1,0 0 0,2 0 4,6-4 6,4-3 6,5-3 7,2-3 0,2-3-6,0-1-6,1-3-6,1-2-5,-1 2-3,1 1-2,-1 0-4,0 1-5,-1 0-7,0-1-9,-1 1-7,-2 0-14,-2 0-18,-3 0-20,-2-1-19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4:42"/>
    </inkml:context>
    <inkml:brush xml:id="br0">
      <inkml:brushProperty name="width" value="0.04669" units="cm"/>
      <inkml:brushProperty name="height" value="0.04669" units="cm"/>
      <inkml:brushProperty name="color" value="#F2385B"/>
    </inkml:brush>
  </inkml:definitions>
  <inkml:trace contextRef="#ctx0" brushRef="#br0">95300 64800 471,'19'13'137,"-1"1"-32,-1 1-30,0 1-31,-1 0-18,2 2-5,0 0-5,1 1-5,-2 1-1,-4 2 0,-3 1 1,-5 2 2,-3 1-1,-3 1 0,-1 1-2,-4 0 0,-2 1-4,-3-1-8,-4-1-7,-2-1-6,-1-2-5,2-5 0,3-3 0,2-4-1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0"/>
    </inkml:context>
    <inkml:brush xml:id="br0">
      <inkml:brushProperty name="width" value="0.04453" units="cm"/>
      <inkml:brushProperty name="height" value="0.04453" units="cm"/>
      <inkml:brushProperty name="color" value="#F2385B"/>
    </inkml:brush>
  </inkml:definitions>
  <inkml:trace contextRef="#ctx0" brushRef="#br0">69150 71048 494,'13'0'6,"0"0"13,0 0 14,0 0 12,0-1 7,4 0 0,2-1 1,2-1 0,1 0-3,0 0-8,-2-1-7,0 1-8,0 0-8,2 0-6,1-1-7,2 1-6,-1 1-15,-2 1-22,-5 2-23,-2 1-21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0"/>
    </inkml:context>
    <inkml:brush xml:id="br0">
      <inkml:brushProperty name="width" value="0.04197" units="cm"/>
      <inkml:brushProperty name="height" value="0.04197" units="cm"/>
      <inkml:brushProperty name="color" value="#F2385B"/>
    </inkml:brush>
  </inkml:definitions>
  <inkml:trace contextRef="#ctx0" brushRef="#br0">68800 71779 524,'2'17'7,"4"-5"16,4-5 14,4-4 16,5-5 4,7-3-4,6-3-4,7-3-6,3-2-5,1-2-6,1 1-6,1-2-6,-2 1-5,-4 3-4,-4 2-3,-4 2-5,-5 2-3,-3 1-1,-4 0-2,-4 2-1,-5 1-16,-5 4-27,-7 2-28,-4 5-28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0"/>
    </inkml:context>
    <inkml:brush xml:id="br0">
      <inkml:brushProperty name="width" value="0.03514" units="cm"/>
      <inkml:brushProperty name="height" value="0.03514" units="cm"/>
      <inkml:brushProperty name="color" value="#F2385B"/>
    </inkml:brush>
  </inkml:definitions>
  <inkml:trace contextRef="#ctx0" brushRef="#br0">69650 71150 626,'0'24'4,"0"-3"9,0-3 8,0-4 10,0 0 6,0 1 4,0 2 4,0 2 5,0 1-3,2 1-12,0 3-10,0 1-11,2 0-7,-1-1-4,0 0-2,0-1-5,0-2-2,-1-2-5,-1-2-4,0-3-4,-1-5-8,0-5-14,0-8-13,0-5-13,0-4-1,0 2 12,0 0 11,0 1 13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0"/>
    </inkml:context>
    <inkml:brush xml:id="br0">
      <inkml:brushProperty name="width" value="0.03931" units="cm"/>
      <inkml:brushProperty name="height" value="0.03931" units="cm"/>
      <inkml:brushProperty name="color" value="#F2385B"/>
    </inkml:brush>
  </inkml:definitions>
  <inkml:trace contextRef="#ctx0" brushRef="#br0">70250 71050 559,'18'72'57,"-2"-10"-3,-3-11-2,-2-10-1,-1-6-5,-1 2-4,1 0-6,0 2-5,-1-1-6,-1-1-5,0 0-6,-1-1-4,-2-4-7,-1-4-7,-1-7-7,-2-5-7,-1-7-8,0-7-11,0-7-12,0-8-10,0-3-4,0 2 4,0-1 5,0 2 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1"/>
    </inkml:context>
    <inkml:brush xml:id="br0">
      <inkml:brushProperty name="width" value="0.04517" units="cm"/>
      <inkml:brushProperty name="height" value="0.04517" units="cm"/>
      <inkml:brushProperty name="color" value="#F2385B"/>
    </inkml:brush>
  </inkml:definitions>
  <inkml:trace contextRef="#ctx0" brushRef="#br0">71600 70600 487,'1'18'5,"1"-2"11,2-3 10,2-2 12,0-1 4,-1 2 1,-1 2-1,0 1 1,-1 3-3,-1 1-5,-1 3-4,0 3-5,-1 1-3,0 1-3,0 1-2,0 1-2,-2-1-2,-1 0-2,-3-1-1,-3-1-2,2-3-6,6-4-12,5-6-11,7-3-12,3-5-1,2-3 9,3-1 8,3-3 9,0-1 5,1 0 2,-1-1 2,1 1 1,-1 0 2,-1 1-1,0 1 1,-1 1-1,-2 0-2,-2 1-6,-3 1-6,-2 1-6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1"/>
    </inkml:context>
    <inkml:brush xml:id="br0">
      <inkml:brushProperty name="width" value="0.0378" units="cm"/>
      <inkml:brushProperty name="height" value="0.0378" units="cm"/>
      <inkml:brushProperty name="color" value="#F2385B"/>
    </inkml:brush>
  </inkml:definitions>
  <inkml:trace contextRef="#ctx0" brushRef="#br0">72214 70900 581,'7'59'68,"-1"-9"-6,0-9-6,1-11-5,-2-4-7,-1 1-6,-1 1-8,-2 1-6,-1-1-6,0 2-4,0-2-5,0 1-4,-1-1-6,0-4-4,-1-3-5,-1-3-6,-1-5-7,-3-2-13,-2-5-10,-3-4-13,0-3 1,2 0 9,1-1 11,2-1 10,0-1 4,1-1-1,-1-3-1,1 0-3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1"/>
    </inkml:context>
    <inkml:brush xml:id="br0">
      <inkml:brushProperty name="width" value="0.02828" units="cm"/>
      <inkml:brushProperty name="height" value="0.02828" units="cm"/>
      <inkml:brushProperty name="color" value="#F2385B"/>
    </inkml:brush>
  </inkml:definitions>
  <inkml:trace contextRef="#ctx0" brushRef="#br0">71300 71189 778,'24'0'60,"-3"0"-8,-3 0-7,-4 0-8,1 0-14,5 0-19,5 0-18,5 0-19,0-1-11,-4-2 0,-4-1-3,-3-1 0,-5-2 3,-1 1 7,-3-1 9,-2 1 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5"/>
    </inkml:context>
    <inkml:brush xml:id="br0">
      <inkml:brushProperty name="width" value="0.02771" units="cm"/>
      <inkml:brushProperty name="height" value="0.02771" units="cm"/>
      <inkml:brushProperty name="color" value="#F2385B"/>
    </inkml:brush>
  </inkml:definitions>
  <inkml:trace contextRef="#ctx0" brushRef="#br0">84795 45000 793,'5'25'52,"-1"-2"-9,-1-1-8,-2-2-8,-1-1-8,0 1-4,0-1-5,0 0-5,-1 0-5,0-1-6,-1-1-7,-1 0-5,0-2-6,1-3-4,1-2-4,1-2-5,-1-4-1,0-6 1,-1-6 2,-1-5 2,0-3 4,0 3 6,-1 1 7,1 1 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1"/>
    </inkml:context>
    <inkml:brush xml:id="br0">
      <inkml:brushProperty name="width" value="0.03858" units="cm"/>
      <inkml:brushProperty name="height" value="0.03858" units="cm"/>
      <inkml:brushProperty name="color" value="#F2385B"/>
    </inkml:brush>
  </inkml:definitions>
  <inkml:trace contextRef="#ctx0" brushRef="#br0">72807 70250 570,'0'24'41,"0"-5"-1,0-3-2,0-4-2,0-1-3,-2 2-1,0 3-3,0 2-3,-2 2-1,1 0-3,0 2-2,0 0-1,0-1-3,-1-2 0,1-2-1,0-3-2,3-5-4,6-5-11,7-8-10,7-5-10,1-4-6,-1 0-3,-1 0-3,-2 0-3,-2 1 1,0 2 5,-1 1 3,0 2 4,-1 0 3,-1 2 2,1 1 1,0 0 1,-1 1-1,-1 0-2,-3-1-3,0 1-3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1"/>
    </inkml:context>
    <inkml:brush xml:id="br0">
      <inkml:brushProperty name="width" value="0.03029" units="cm"/>
      <inkml:brushProperty name="height" value="0.03029" units="cm"/>
      <inkml:brushProperty name="color" value="#F2385B"/>
    </inkml:brush>
  </inkml:definitions>
  <inkml:trace contextRef="#ctx0" brushRef="#br0">73550 70450 726,'1'12'7,"1"0"14,2-1 14,2-1 15,0-1 2,1 0-10,-1-2-9,1 0-10,-1 0-12,1 2-16,-1 2-14,1 1-15,-2 0-10,-1 0-6,-1-2-4,-2 1-5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2"/>
    </inkml:context>
    <inkml:brush xml:id="br0">
      <inkml:brushProperty name="width" value="0.03383" units="cm"/>
      <inkml:brushProperty name="height" value="0.03383" units="cm"/>
      <inkml:brushProperty name="color" value="#F2385B"/>
    </inkml:brush>
  </inkml:definitions>
  <inkml:trace contextRef="#ctx0" brushRef="#br0">73150 71400 650,'0'12'35,"0"0"-4,0-1-5,0-1-4,0 0 1,0 2 5,0 2 6,0 2 5,0 0-1,2 0-8,0 0-9,1 0-7,0 0-7,0 2-6,0 0-4,1 1-6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2"/>
    </inkml:context>
    <inkml:brush xml:id="br0">
      <inkml:brushProperty name="width" value="0.04106" units="cm"/>
      <inkml:brushProperty name="height" value="0.04106" units="cm"/>
      <inkml:brushProperty name="color" value="#F2385B"/>
    </inkml:brush>
  </inkml:definitions>
  <inkml:trace contextRef="#ctx0" brushRef="#br0">73313 71489 535,'19'-7'7,"-1"2"13,-1 1 14,0 0 13,-1 1 5,2 0-4,0 0-3,1-1-3,-1 2-5,-2 0-7,-3 0-7,-2 2-6,-2 2-6,-2 2-4,-1 4-5,-2 4-6,-3 1-3,-4 1-3,-4 1-3,-4 1-3,-3-1-1,-1 0 2,-2-1 0,-1 0 1,-1-2 3,1 0 2,0-1 2,2-1 3,0 0 1,0-1 1,-1 1 0,1 0 0,3-3 6,7-3 10,6-5 11,6-3 9,5-2 3,2-1-7,3 1-6,3-1-7,0 1-8,2-1-11,0 1-10,1 0-10,0 0-7,-2 2-4,-1 1-2,-2 3-3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2"/>
    </inkml:context>
    <inkml:brush xml:id="br0">
      <inkml:brushProperty name="width" value="0.03882" units="cm"/>
      <inkml:brushProperty name="height" value="0.03882" units="cm"/>
      <inkml:brushProperty name="color" value="#F2385B"/>
    </inkml:brush>
  </inkml:definitions>
  <inkml:trace contextRef="#ctx0" brushRef="#br0">74756 69900 566,'-18'24'25,"3"-5"0,4-3-1,3-4-1,1-2 0,-2 2-1,-2 2 0,-1 1-1,0 2 0,0 0-4,1 1-1,1 1-3,1-1 0,1-4 1,0-2 1,1-4 1,3-4-3,5-4-6,4-3-7,6-5-6,2-2-5,1-1-2,1 0-3,1-2-2,-1 1-1,0 2 2,0 1 3,-2 2 1,0 4 4,0 7 6,0 8 6,0 7 6,-2 6 4,-3 4 2,-3 6 2,-4 5 2,-1 1 2,0 1 2,0 0 1,0 0 2,0-2-1,0-4-5,0-4-4,0-5-4,0-6-13,0-11-21,0-11-19,0-9-22,1-6-8,0 1 3,1 1 4,1 1 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3"/>
    </inkml:context>
    <inkml:brush xml:id="br0">
      <inkml:brushProperty name="width" value="0.02646" units="cm"/>
      <inkml:brushProperty name="height" value="0.02646" units="cm"/>
      <inkml:brushProperty name="color" value="#F2385B"/>
    </inkml:brush>
  </inkml:definitions>
  <inkml:trace contextRef="#ctx0" brushRef="#br0">75750 69900 831,'24'11'5,"-5"-3"9,-3-3 10,-4-3 9,-2-2 1,2 3-7,2 1-9,2 2-7,-2-1-9,-1 1-8,-3-2-10,-2 0-10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3"/>
    </inkml:context>
    <inkml:brush xml:id="br0">
      <inkml:brushProperty name="width" value="0.03128" units="cm"/>
      <inkml:brushProperty name="height" value="0.03128" units="cm"/>
      <inkml:brushProperty name="color" value="#F2385B"/>
    </inkml:brush>
  </inkml:definitions>
  <inkml:trace contextRef="#ctx0" brushRef="#br0">75450 70370 703,'12'11'29,"0"-3"-3,-1-3-4,-1-3-2,2-2 1,3 0 9,5 0 7,4 0 9,1-1-6,-2-2-18,-1-1-19,-2-1-17,-1-1-13,-1 1-5,-1 0-4,0 2-6,-2-1-2,-4-1-1,-3 0 0,-3-1 0,-2 0 4,0 1 9,0 1 9,1 0 10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3"/>
    </inkml:context>
    <inkml:brush xml:id="br0">
      <inkml:brushProperty name="width" value="0.03622" units="cm"/>
      <inkml:brushProperty name="height" value="0.03622" units="cm"/>
      <inkml:brushProperty name="color" value="#F2385B"/>
    </inkml:brush>
  </inkml:definitions>
  <inkml:trace contextRef="#ctx0" brushRef="#br0">75718 70350 607,'-19'18'1,"4"-2"3,2-3 3,2-2 3,1 0 5,-1 2 8,-1 3 9,0 2 7,0 0 1,1-4-6,2-3-7,2-2-6,0-1-3,-2 6 1,-2 5 2,-1 4 1,0 2-1,0 0-4,1-2-4,1 1-4,3-6-11,3-7-18,4-9-17,5-8-17,2-6-9,2-5 2,1-4 1,3-6 2,-1-1 6,0 1 10,-2 2 12,1 2 11,-2 2 6,1 2 3,-1 2 3,1 3 3,-1 2 3,0 3 4,-1 2 4,-2 3 3,0 3 3,0 7 0,-2 4 1,0 7 0,-1 1 2,0-4 2,0-3 3,1-2 2,-2 0 4,0 7 3,0 7 5,-2 6 4,0 3 0,0 0-2,0 1-4,0-1-2,0-2-5,0-4-3,0-4-4,0-3-4,1-6-5,3-3-8,2-3-8,2-5-7,3-5-9,-1-6-11,2-5-12,1-5-12,-2-2-2,-2 3 3,-2 3 5,-2 4 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3"/>
    </inkml:context>
    <inkml:brush xml:id="br0">
      <inkml:brushProperty name="width" value="0.02672" units="cm"/>
      <inkml:brushProperty name="height" value="0.02672" units="cm"/>
      <inkml:brushProperty name="color" value="#F2385B"/>
    </inkml:brush>
  </inkml:definitions>
  <inkml:trace contextRef="#ctx0" brushRef="#br0">76465 70700 823,'-2'18'51,"-1"-1"-10,-3-1-9,-3-2-9,-1-1-8,-2 0-5,-2 0-6,-1 0-4,-3-2-10,-3-1-10,-3-4-12,-3-1-10,0-3-5,4-3 6,4-1 4,4-4 5,2 0 4,2 1 5,0 1 5,1 0 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3"/>
    </inkml:context>
    <inkml:brush xml:id="br0">
      <inkml:brushProperty name="width" value="0.03837" units="cm"/>
      <inkml:brushProperty name="height" value="0.03837" units="cm"/>
      <inkml:brushProperty name="color" value="#F2385B"/>
    </inkml:brush>
  </inkml:definitions>
  <inkml:trace contextRef="#ctx0" brushRef="#br0">76250 70900 573,'19'18'3,"-1"-1"6,-1-1 7,0-3 6,-1 1 3,3 0 1,1 1 1,2 0 1,0 1 1,1 1 2,-1-1 3,1 0 2,-2-1 1,-2 0-1,-2-1-2,-3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6"/>
    </inkml:context>
    <inkml:brush xml:id="br0">
      <inkml:brushProperty name="width" value="0.03151" units="cm"/>
      <inkml:brushProperty name="height" value="0.03151" units="cm"/>
      <inkml:brushProperty name="color" value="#F2385B"/>
    </inkml:brush>
  </inkml:definitions>
  <inkml:trace contextRef="#ctx0" brushRef="#br0">84900 44877 698,'18'-17'-10,"-2"2"5,-3 4 6,-2 3 4,-1 2 2,1 2-3,0 2-2,2 1-2,0 0-1,0 0 0,0-1 2,-1-1 1,1 1 0,0 0 2,0 0 0,0 2 1,-1 0 0,0 0-2,-1 0 0,-1 0-3,-1 0 1,1 0 0,0 0 0,0 0 0,-2 1 1,0 3 1,-3 2 2,-1 2 1,-1 3 2,-1 1 3,-1 1 2,0 3 3,-2 0 1,-2 2 1,-1 0 1,-1 1 1,-1 0-1,1 2 0,0 0-1,2 2 0,0-2-1,1-1-3,0-1-3,2-2-2,0-2-6,0 0-6,0 0-7,0-2-7,-1-3-12,-3-4-14,-2-5-14,-2-5-16,-1-2 2,0 1 15,1 0 16,2 2 16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4"/>
    </inkml:context>
    <inkml:brush xml:id="br0">
      <inkml:brushProperty name="width" value="0.02651" units="cm"/>
      <inkml:brushProperty name="height" value="0.02651" units="cm"/>
      <inkml:brushProperty name="color" value="#F2385B"/>
    </inkml:brush>
  </inkml:definitions>
  <inkml:trace contextRef="#ctx0" brushRef="#br0">77650 70300 829,'7'12'8,"0"-3"15,2-2 15,0-2 16,1-2-11,-1 0-39,1 0-36,0 1-39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4"/>
    </inkml:context>
    <inkml:brush xml:id="br0">
      <inkml:brushProperty name="width" value="0.03138" units="cm"/>
      <inkml:brushProperty name="height" value="0.03138" units="cm"/>
      <inkml:brushProperty name="color" value="#F2385B"/>
    </inkml:brush>
  </inkml:definitions>
  <inkml:trace contextRef="#ctx0" brushRef="#br0">77688 70744 701,'-4'15'78,"5"-10"-9,4-10-10,6-10-10,1-4-16,0 0-23,-1 0-22,-1-1-23,-1 0-13,-1 0-6,0-1-4,-1-1-6,-1 1 5,-1 5 13,-1 3 13,0 5 13,-1 1 8,-1 1 3,-1-1 2,0 1 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4"/>
    </inkml:context>
    <inkml:brush xml:id="br0">
      <inkml:brushProperty name="width" value="0.03287" units="cm"/>
      <inkml:brushProperty name="height" value="0.03287" units="cm"/>
      <inkml:brushProperty name="color" value="#F2385B"/>
    </inkml:brush>
  </inkml:definitions>
  <inkml:trace contextRef="#ctx0" brushRef="#br0">78300 69850 669,'0'18'5,"0"-1"10,0-1 11,0-3 10,0 2 4,2 4-1,0 4 0,1 4-2,0 3-4,0 1-8,0 2-6,1 2-8,-1-1-6,0-3-4,0-4-6,1-3-5,-2-6-11,-1-9-18,-2-8-18,-1-10-19,-2-3-1,1 0 15,0 1 16,0 1 15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4"/>
    </inkml:context>
    <inkml:brush xml:id="br0">
      <inkml:brushProperty name="width" value="0.03448" units="cm"/>
      <inkml:brushProperty name="height" value="0.03448" units="cm"/>
      <inkml:brushProperty name="color" value="#F2385B"/>
    </inkml:brush>
  </inkml:definitions>
  <inkml:trace contextRef="#ctx0" brushRef="#br0">78650 70089 638,'30'-6'2,"-5"0"3,-5 2 5,-5 0 4,-1 1 4,4 0 6,3 0 5,3-1 5,0 2 2,-3 0-5,-3 0-3,-4 2-5,-2 1-3,-1 1-4,-3 2-3,0 2-5,-3 1-1,-1 2 0,-1 1 1,-2 3-1,-2 0 0,-2 1-1,-1 1-2,-1 1-1,-2 0-1,-1 1-4,0 2-2,-1 0-2,-2-1-5,1-3-6,-2-1-7,0-3-7,-2-4-5,0-3-5,-1-5-4,0-3-5,-1-4 1,3-3 6,1-4 5,1-2 6,2-1 6,2 3 5,2 4 6,1 3 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4"/>
    </inkml:context>
    <inkml:brush xml:id="br0">
      <inkml:brushProperty name="width" value="0.0408" units="cm"/>
      <inkml:brushProperty name="height" value="0.0408" units="cm"/>
      <inkml:brushProperty name="color" value="#F2385B"/>
    </inkml:brush>
  </inkml:definitions>
  <inkml:trace contextRef="#ctx0" brushRef="#br0">78636 70100 539,'0'30'6,"0"-2"12,0-4 12,0-3 12,-2 1 6,-1 6 1,-3 5-1,-3 6 1,-1 3-3,-1-2-9,0 0-7,-2-1-7,1-2-7,2-6-5,1-4-5,2-6-5,0-6-12,-1-10-23,0-10-21,-1-10-21,0-3-7,2 2 10,1 3 11,2 2 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5"/>
    </inkml:context>
    <inkml:brush xml:id="br0">
      <inkml:brushProperty name="width" value="0.04465" units="cm"/>
      <inkml:brushProperty name="height" value="0.04465" units="cm"/>
      <inkml:brushProperty name="color" value="#F2385B"/>
    </inkml:brush>
  </inkml:definitions>
  <inkml:trace contextRef="#ctx0" brushRef="#br0">79200 70750 492,'41'47'53,"-8"-10"-1,-8-10-2,-8-9-2,-4-4-2,1 2 0,1 3-3,1 3 0,-2-1-4,-1-1-5,-3-1-5,-2-2-5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8"/>
    </inkml:context>
    <inkml:brush xml:id="br0">
      <inkml:brushProperty name="width" value="0.0295" units="cm"/>
      <inkml:brushProperty name="height" value="0.0295" units="cm"/>
      <inkml:brushProperty name="color" value="#F2385B"/>
    </inkml:brush>
  </inkml:definitions>
  <inkml:trace contextRef="#ctx0" brushRef="#br0">80550 69600 745,'13'5'85,"0"-1"-18,0-1-16,0-2-16,0-1-18,1 0-20,1 0-17,1 0-20,-2 0-6,-1 0 6,-3 0 5,-2 0 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9"/>
    </inkml:context>
    <inkml:brush xml:id="br0">
      <inkml:brushProperty name="width" value="0.03942" units="cm"/>
      <inkml:brushProperty name="height" value="0.03942" units="cm"/>
      <inkml:brushProperty name="color" value="#F2385B"/>
    </inkml:brush>
  </inkml:definitions>
  <inkml:trace contextRef="#ctx0" brushRef="#br0">80450 70103 558,'30'-6'60,"-4"1"-15,-4 0-16,-3 2-16,-4-1-8,0 1 0,-1 0 1,0 0 0,-2 2 3,0 5 4,-2 5 4,1 5 5,-3 3 2,-2 4-2,-2 3-1,-3 4-2,-1 1-2,-2 0 1,0 0-2,0 0 0,-2-2-1,1-2-1,0-4-1,0-4-2,1-5-6,2-9-11,3-9-12,2-9-12,3-7-8,2-3-2,2-4-5,3-5-3,1-2-2,-1 0 2,-1-2 0,-1 0 2,-1 3 4,-3 7 9,-2 7 7,-3 8 8,0 4 6,0 0 2,2 2 4,0 0 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9"/>
    </inkml:context>
    <inkml:brush xml:id="br0">
      <inkml:brushProperty name="width" value="0.03986" units="cm"/>
      <inkml:brushProperty name="height" value="0.03986" units="cm"/>
      <inkml:brushProperty name="color" value="#F2385B"/>
    </inkml:brush>
  </inkml:definitions>
  <inkml:trace contextRef="#ctx0" brushRef="#br0">81900 69400 551,'0'14'118,"2"4"-23,0 3-23,0 3-24,2 5-15,-1 7-5,0 6-6,0 6-5,0 3-7,1-2-4,-1-2-7,0-1-5,0-5-9,-1-8-10,-1-8-12,0-8-10,-1-7-5,0-5 2,0-7 1,0-4 1,0-4 3,0 0 4,0 1 3,0-1 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9"/>
    </inkml:context>
    <inkml:brush xml:id="br0">
      <inkml:brushProperty name="width" value="0.05503" units="cm"/>
      <inkml:brushProperty name="height" value="0.05503" units="cm"/>
      <inkml:brushProperty name="color" value="#F2385B"/>
    </inkml:brush>
  </inkml:definitions>
  <inkml:trace contextRef="#ctx0" brushRef="#br0">82050 69201 399,'24'-11'53,"-3"1"-6,-3 4-5,-4 1-5,-1 2-5,2 0-3,0 0-4,0-1-3,2 2-4,0 0-4,1 0-4,1 2-5,0 0-2,-1 0-2,-1 0-1,0 0-2,-2 1-2,-1 1-2,-2 2-2,-2 2-3,-1 1 0,-3 0 3,-3 2 2,-1 0 2,-2 2 4,0 4 4,0 2 4,0 4 6,0 5 4,0 4 7,0 7 6,0 6 6,1 2 2,1 0-6,2 0-5,2 0-4,0-1-5,1-2-3,-1-1-3,0-1-4,0-4-5,0-6-4,-2-6-6,0-5-6,-4-7-13,-7-9-21,-6-9-22,-6-9-21,-2-3-5,3 4 12,4 2 13,3 4 13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09T08:10:56"/>
    </inkml:context>
    <inkml:brush xml:id="br0">
      <inkml:brushProperty name="width" value="0.02503" units="cm"/>
      <inkml:brushProperty name="height" value="0.02503" units="cm"/>
      <inkml:brushProperty name="color" value="#F2385B"/>
    </inkml:brush>
  </inkml:definitions>
  <inkml:trace contextRef="#ctx0" brushRef="#br0">84900 45476 878,'24'-6'52,"-3"2"-14,-3 2-15,-4 1-15,-1 1-8,2 0-1,-1 0-1,2 0-2,0-1-4,-1 0-5,-1-1-5,-1-1-6,-1 1-4,-1 0 1,-3 0-2,0 2 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09"/>
    </inkml:context>
    <inkml:brush xml:id="br0">
      <inkml:brushProperty name="width" value="0.03297" units="cm"/>
      <inkml:brushProperty name="height" value="0.03297" units="cm"/>
      <inkml:brushProperty name="color" value="#F2385B"/>
    </inkml:brush>
  </inkml:definitions>
  <inkml:trace contextRef="#ctx0" brushRef="#br0">82150 69732 667,'24'5'84,"-3"-1"-11,-3-1-11,-4-2-11,-1-2-14,2 0-16,0-1-17,0-1-15,0 0-14,-1 0-12,-2-1-12,-1 1-12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0"/>
    </inkml:context>
    <inkml:brush xml:id="br0">
      <inkml:brushProperty name="width" value="0.03888" units="cm"/>
      <inkml:brushProperty name="height" value="0.03888" units="cm"/>
      <inkml:brushProperty name="color" value="#F2385B"/>
    </inkml:brush>
  </inkml:definitions>
  <inkml:trace contextRef="#ctx0" brushRef="#br0">82389 69200 565,'0'18'3,"0"-1"5,0-1 4,0-3 6,0 1 4,0 1 3,0 2 3,0 2 3,-1 0-2,0 2-6,-1 0-6,-1 2-7,0-1-3,1-1 2,1 0 2,1-2 1,1-4-8,1-10-16,2-10-16,2-10-16,0-2-4,2 2 8,1 4 8,0 3 9,0 1 6,-1 1 5,0 0 3,-1-1 5,-1 3 5,-1 5 5,0 4 7,-2 6 5,-1 2 4,-4 1 2,-2 1 0,-4 1 1,-3 1 4,-1 1 6,-2 2 5,-1 2 7,0-1-2,2-3-7,3-4-8,3-2-7,4-6-10,7-6-12,8-6-10,7-7-11,2-3-9,-2 3-5,-2 1-6,-3 1-5,-2 2 0,0 1 7,-1 0 6,-1 1 6,-1 1 5,0 2 2,-2 2 2,0 1 2,-2 3 5,-3 4 9,-4 4 9,-3 4 9,-2 3 6,-2 0 1,-2 1 1,0 1 2,-3 0 0,0-2-3,-1-2-2,0-1-3,-1-3-6,1-1-11,1-4-11,1-1-10,1-4-11,1-5-9,2-5-11,2-5-10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0"/>
    </inkml:context>
    <inkml:brush xml:id="br0">
      <inkml:brushProperty name="width" value="0.02703" units="cm"/>
      <inkml:brushProperty name="height" value="0.02703" units="cm"/>
      <inkml:brushProperty name="color" value="#F2385B"/>
    </inkml:brush>
  </inkml:definitions>
  <inkml:trace contextRef="#ctx0" brushRef="#br0">83900 69113 813,'25'-1'62,"-3"0"-12,-3-1-13,-1-1-12,-3 1-12,0 0-15,0 0-14,-2 2-13,-1 0-9,-2 0-2,-1 0-4,-1 0-2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0"/>
    </inkml:context>
    <inkml:brush xml:id="br0">
      <inkml:brushProperty name="width" value="0.02916" units="cm"/>
      <inkml:brushProperty name="height" value="0.02916" units="cm"/>
      <inkml:brushProperty name="color" value="#F2385B"/>
    </inkml:brush>
  </inkml:definitions>
  <inkml:trace contextRef="#ctx0" brushRef="#br0">84089 69250 754,'-12'24'51,"3"-5"-5,2-3-4,2-4-6,3-2-5,0-1-10,0 1-7,2 0-9,0 0-7,0 1-3,0 0-5,0 2-4,0-3-10,2-4-13,0-5-15,0-5-14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1"/>
    </inkml:context>
    <inkml:brush xml:id="br0">
      <inkml:brushProperty name="width" value="0.02956" units="cm"/>
      <inkml:brushProperty name="height" value="0.02956" units="cm"/>
      <inkml:brushProperty name="color" value="#F2385B"/>
    </inkml:brush>
  </inkml:definitions>
  <inkml:trace contextRef="#ctx0" brushRef="#br0">84146 69450 744,'24'0'1,"-5"0"4,-3 0 3,-4 0 3,-3 0 1,1 0-1,0 0-2,-1 0 0,0 1 0,-2 1 2,-1 2 2,-2 2 2,-2 0 1,-4 1 1,-3-1 0,-3 1 2,-2-1-1,-1 0-1,0 1-3,-2-1-2,0 1-3,-1-1-6,-1 0-6,-1 1-6,1-2-4,1-1-1,2-1-2,2-2-1,0-2-7,0-2-12,1-1-12,-1-1-12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1"/>
    </inkml:context>
    <inkml:brush xml:id="br0">
      <inkml:brushProperty name="width" value="0.04021" units="cm"/>
      <inkml:brushProperty name="height" value="0.04021" units="cm"/>
      <inkml:brushProperty name="color" value="#F2385B"/>
    </inkml:brush>
  </inkml:definitions>
  <inkml:trace contextRef="#ctx0" brushRef="#br0">84250 68850 547,'6'24'19,"-1"-3"5,0-3 5,-2-4 3,1 0 1,-1 3-3,0 2-3,0 2-4,0 2-1,1-1 0,-1 1 0,0-1 1,0-1-2,-1-3-2,-1-4-3,0-2-3,-1 0-2,0 5 2,0 4 0,0 6 1,0 0-2,0-2-4,0-4-3,0-4-4,0-5-13,0-9-23,0-9-24,0-9-24,-1-3-4,0 4 13,-1 2 12,-1 4 14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1"/>
    </inkml:context>
    <inkml:brush xml:id="br0">
      <inkml:brushProperty name="width" value="0.02917" units="cm"/>
      <inkml:brushProperty name="height" value="0.02917" units="cm"/>
      <inkml:brushProperty name="color" value="#F2385B"/>
    </inkml:brush>
  </inkml:definitions>
  <inkml:trace contextRef="#ctx0" brushRef="#br0">84139 69600 754,'-12'36'15,"4"-6"4,3-6 3,4-5 4,0-3 1,0 1 2,-1-1 0,-1 0 2,1-1-5,0 0-10,0-1-10,2 0-11,0-5-13,0-5-18,0-8-18,0-5-19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1"/>
    </inkml:context>
    <inkml:brush xml:id="br0">
      <inkml:brushProperty name="width" value="0.02564" units="cm"/>
      <inkml:brushProperty name="height" value="0.02564" units="cm"/>
      <inkml:brushProperty name="color" value="#F2385B"/>
    </inkml:brush>
  </inkml:definitions>
  <inkml:trace contextRef="#ctx0" brushRef="#br0">84500 69550 857,'12'29'5,"-1"-5"9,-3-6 10,0-5 9,-2-3-1,-1 2-10,-1 2-10,0 1-11,0-1-14,0-4-15,2-3-17,0-5-15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2"/>
    </inkml:context>
    <inkml:brush xml:id="br0">
      <inkml:brushProperty name="width" value="0.03894" units="cm"/>
      <inkml:brushProperty name="height" value="0.03894" units="cm"/>
      <inkml:brushProperty name="color" value="#F2385B"/>
    </inkml:brush>
  </inkml:definitions>
  <inkml:trace contextRef="#ctx0" brushRef="#br0">84772 68550 564,'-6'23'5,"2"-4"10,2-6 10,1-4 10,1-2 4,0 1-2,0 0 0,0 2-2,-1 0-3,0 4-4,-1 1-4,-1 4-4,1-1-2,1-3-3,2-1-1,1-3-1,3-2-2,5-1-1,3 0 0,4-1-1,2-3-5,-1-2-9,0-4-8,-2-2-9,0-3-6,-3 1-4,-1-1-5,-1 1-4,-2 0 0,-1-1 3,0 1 4,-1-1 3,-3 4 9,-3 6 15,-5 7 16,-3 6 14,-4 4 7,-3 0-1,-1 2-2,-3 0-2,-2 0-4,1-1-7,0 0-7,-1-1-7,1-3-9,0-2-10,-1-4-10,1-3-11,1-4-4,2-3 0,3-5-1,2-3 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0-12-17T01:15:12"/>
    </inkml:context>
    <inkml:brush xml:id="br0">
      <inkml:brushProperty name="width" value="0.03758" units="cm"/>
      <inkml:brushProperty name="height" value="0.03758" units="cm"/>
      <inkml:brushProperty name="color" value="#F2385B"/>
    </inkml:brush>
  </inkml:definitions>
  <inkml:trace contextRef="#ctx0" brushRef="#br0">84850 69450 585,'18'6'22,"-1"1"7,-1-1 7,-2 1 8,-1 0 2,2 0-2,2 2-3,2 0-2,-1 1-5,-1 1-5,-1 1-7,-2 0-5,-2 1-7,0-1-9,-2-2-7,1 1-9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fld id="{F9C320C4-B146-4D41-91DA-38B5D35F9534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F991C73-5A17-4CEF-BDC7-602DCC1D3EC7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156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CC7CA1-5A91-4CBE-967A-A52326FFE9B8}" type="slidenum">
              <a:rPr lang="zh-CN" altLang="en-US"/>
              <a:t>32</a:t>
            </a:fld>
            <a:endParaRPr lang="en-US" altLang="zh-CN"/>
          </a:p>
        </p:txBody>
      </p:sp>
      <p:sp>
        <p:nvSpPr>
          <p:cNvPr id="157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C73949-8C20-4D0B-932D-72CB85DCBBF9}" type="slidenum">
              <a:rPr lang="zh-CN" altLang="en-US"/>
              <a:t>33</a:t>
            </a:fld>
            <a:endParaRPr lang="en-US" altLang="zh-CN"/>
          </a:p>
        </p:txBody>
      </p:sp>
      <p:sp>
        <p:nvSpPr>
          <p:cNvPr id="160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58665A-92AB-43CB-A964-E898F523B10D}" type="slidenum">
              <a:rPr lang="zh-CN" altLang="en-US"/>
              <a:t>34</a:t>
            </a:fld>
            <a:endParaRPr lang="en-US" altLang="zh-CN"/>
          </a:p>
        </p:txBody>
      </p:sp>
      <p:sp>
        <p:nvSpPr>
          <p:cNvPr id="161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5EEE342-20E0-412E-B1AB-5C66DD05E124}" type="slidenum">
              <a:rPr lang="zh-CN" altLang="en-US"/>
              <a:t>35</a:t>
            </a:fld>
            <a:endParaRPr lang="en-US" altLang="zh-CN"/>
          </a:p>
        </p:txBody>
      </p:sp>
      <p:sp>
        <p:nvSpPr>
          <p:cNvPr id="151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9746CD-D77A-4270-91E0-A4F5309AF0CA}" type="slidenum">
              <a:rPr lang="zh-CN" altLang="en-US"/>
              <a:t>36</a:t>
            </a:fld>
            <a:endParaRPr lang="en-US" altLang="zh-CN"/>
          </a:p>
        </p:txBody>
      </p:sp>
      <p:sp>
        <p:nvSpPr>
          <p:cNvPr id="151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BE233B-95E3-4CC7-A94C-3A6FE1D8104F}" type="slidenum">
              <a:rPr lang="zh-CN" altLang="en-US"/>
              <a:t>37</a:t>
            </a:fld>
            <a:endParaRPr lang="en-US" altLang="zh-CN"/>
          </a:p>
        </p:txBody>
      </p:sp>
      <p:sp>
        <p:nvSpPr>
          <p:cNvPr id="151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7C44A1-193F-48E2-A4B9-22F625C8B2B9}" type="slidenum">
              <a:rPr lang="zh-CN" altLang="en-US"/>
              <a:t>38</a:t>
            </a:fld>
            <a:endParaRPr lang="en-US" altLang="zh-CN"/>
          </a:p>
        </p:txBody>
      </p:sp>
      <p:sp>
        <p:nvSpPr>
          <p:cNvPr id="151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0E30EB-E9EF-4E68-B295-3CD1A8D9B344}" type="slidenum">
              <a:rPr lang="zh-CN" altLang="en-US"/>
              <a:t>39</a:t>
            </a:fld>
            <a:endParaRPr lang="en-US" altLang="zh-CN"/>
          </a:p>
        </p:txBody>
      </p:sp>
      <p:sp>
        <p:nvSpPr>
          <p:cNvPr id="152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9810DB-8874-4D88-B1EB-2F480325A3A0}" type="slidenum">
              <a:rPr lang="zh-CN" altLang="en-US"/>
              <a:t>40</a:t>
            </a:fld>
            <a:endParaRPr lang="en-US" altLang="zh-CN"/>
          </a:p>
        </p:txBody>
      </p:sp>
      <p:sp>
        <p:nvSpPr>
          <p:cNvPr id="154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3363D5-DAF0-4328-9437-8675B6899D53}" type="slidenum">
              <a:rPr lang="zh-CN" altLang="en-US"/>
              <a:t>41</a:t>
            </a:fld>
            <a:endParaRPr lang="en-US" altLang="zh-CN"/>
          </a:p>
        </p:txBody>
      </p:sp>
      <p:sp>
        <p:nvSpPr>
          <p:cNvPr id="161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3738B1-0883-4B0C-A04B-FFD4D182AE66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56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本章假设的存储结构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6BAA830-C5A2-4BC1-A7D5-561AA850E7EA}" type="slidenum">
              <a:rPr lang="zh-CN" altLang="en-US"/>
              <a:t>43</a:t>
            </a:fld>
            <a:endParaRPr lang="en-US" altLang="zh-CN"/>
          </a:p>
        </p:txBody>
      </p:sp>
      <p:sp>
        <p:nvSpPr>
          <p:cNvPr id="161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3ECEC4-4FC6-4A36-807C-E8543870D014}" type="slidenum">
              <a:rPr lang="zh-CN" altLang="en-US"/>
              <a:t>44</a:t>
            </a:fld>
            <a:endParaRPr lang="en-US" altLang="zh-CN"/>
          </a:p>
        </p:txBody>
      </p:sp>
      <p:sp>
        <p:nvSpPr>
          <p:cNvPr id="157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1BBB8C8-CE90-4143-BC00-9E3FA4622860}" type="slidenum">
              <a:rPr lang="zh-CN" altLang="en-US"/>
              <a:t>45</a:t>
            </a:fld>
            <a:endParaRPr lang="en-US" altLang="zh-CN"/>
          </a:p>
        </p:txBody>
      </p:sp>
      <p:sp>
        <p:nvSpPr>
          <p:cNvPr id="157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10C68-372F-424F-A9BA-51072662DC66}" type="slidenum">
              <a:rPr lang="zh-CN" altLang="en-US" smtClean="0"/>
              <a:t>46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C4D56A-D50A-406B-A7D9-A44A49CD6D28}" type="slidenum">
              <a:rPr lang="zh-CN" altLang="en-US"/>
              <a:t>47</a:t>
            </a:fld>
            <a:endParaRPr lang="en-US" altLang="zh-CN"/>
          </a:p>
        </p:txBody>
      </p:sp>
      <p:sp>
        <p:nvSpPr>
          <p:cNvPr id="152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9EA62-9C9D-4E16-AC35-D8638D25CBAE}" type="slidenum">
              <a:rPr lang="zh-CN" altLang="en-US" smtClean="0"/>
              <a:t>48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BC2E24-FEAC-4879-9B1B-CEA7B2114214}" type="slidenum">
              <a:rPr lang="zh-CN" altLang="en-US"/>
              <a:t>49</a:t>
            </a:fld>
            <a:endParaRPr lang="en-US" altLang="zh-CN"/>
          </a:p>
        </p:txBody>
      </p:sp>
      <p:sp>
        <p:nvSpPr>
          <p:cNvPr id="158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8002E3-5636-4E82-A90F-78CDECD3A2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50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7CEF43-9438-48F0-878B-0E23ACEAD1F1}" type="slidenum">
              <a:rPr lang="zh-CN" altLang="en-US"/>
              <a:t>51</a:t>
            </a:fld>
            <a:endParaRPr lang="en-US" altLang="zh-CN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1FBAC9-FAEA-4F2C-B1F2-9F663F35E859}" type="slidenum">
              <a:rPr lang="zh-CN" altLang="en-US"/>
              <a:t>52</a:t>
            </a:fld>
            <a:endParaRPr lang="en-US" altLang="zh-CN"/>
          </a:p>
        </p:txBody>
      </p:sp>
      <p:sp>
        <p:nvSpPr>
          <p:cNvPr id="159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移动次数要考虑哨兵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320C4-B146-4D41-91DA-38B5D35F9534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78A72E7-391A-48D6-AEA1-33EC2982DD0E}" type="slidenum">
              <a:rPr lang="zh-CN" altLang="en-US"/>
              <a:t>53</a:t>
            </a:fld>
            <a:endParaRPr lang="en-US" altLang="zh-CN"/>
          </a:p>
        </p:txBody>
      </p:sp>
      <p:sp>
        <p:nvSpPr>
          <p:cNvPr id="159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1FFB476-704B-4F75-BA0C-7954A3288372}" type="slidenum">
              <a:rPr lang="zh-CN" altLang="en-US"/>
              <a:t>54</a:t>
            </a:fld>
            <a:endParaRPr lang="en-US" altLang="zh-CN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015BAB-5C30-4FF4-A241-D49061A32A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55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F491ACF-0DDC-4CB8-9F19-B69724E77C45}" type="slidenum">
              <a:rPr lang="zh-CN" altLang="en-US"/>
              <a:t>56</a:t>
            </a:fld>
            <a:endParaRPr lang="en-US" altLang="zh-CN"/>
          </a:p>
        </p:txBody>
      </p:sp>
      <p:sp>
        <p:nvSpPr>
          <p:cNvPr id="152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D464B-F5FF-429D-804E-335A816140A7}" type="slidenum">
              <a:rPr lang="zh-CN" altLang="en-US" smtClean="0"/>
              <a:t>57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46C204-6518-4D26-9BFE-40A0190BE439}" type="slidenum">
              <a:rPr lang="zh-CN" altLang="en-US"/>
              <a:t>58</a:t>
            </a:fld>
            <a:endParaRPr lang="en-US" altLang="zh-CN"/>
          </a:p>
        </p:txBody>
      </p:sp>
      <p:sp>
        <p:nvSpPr>
          <p:cNvPr id="153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5831B8-6DAA-4149-91CD-9A3AB36F50DC}" type="slidenum">
              <a:rPr lang="zh-CN" altLang="en-US"/>
              <a:t>59</a:t>
            </a:fld>
            <a:endParaRPr lang="en-US" altLang="zh-CN"/>
          </a:p>
        </p:txBody>
      </p:sp>
      <p:sp>
        <p:nvSpPr>
          <p:cNvPr id="153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C36D480-A6C7-4A98-A878-D3BE53E49FA8}" type="slidenum">
              <a:rPr lang="zh-CN" altLang="en-US"/>
              <a:t>60</a:t>
            </a:fld>
            <a:endParaRPr lang="en-US" altLang="zh-CN"/>
          </a:p>
        </p:txBody>
      </p:sp>
      <p:sp>
        <p:nvSpPr>
          <p:cNvPr id="153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0AC95-D191-44A0-9D75-C52E827C0767}" type="slidenum">
              <a:rPr lang="zh-CN" altLang="en-US" smtClean="0"/>
              <a:t>61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4050F8-F147-48D1-8E97-5B380A3824A1}" type="slidenum">
              <a:rPr lang="zh-CN" altLang="en-US"/>
              <a:t>64</a:t>
            </a:fld>
            <a:endParaRPr lang="en-US" altLang="zh-CN"/>
          </a:p>
        </p:txBody>
      </p:sp>
      <p:sp>
        <p:nvSpPr>
          <p:cNvPr id="158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待排记录序列的全局特征可以通过一定间隔采样来获得，先对按照较大采样间隔得到的纪录序列进行排序，然后对采样间隔小的纪录序列进行排序，这样就可以实现序列的基本有序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320C4-B146-4D41-91DA-38B5D35F9534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6CA7D14-74D8-43FF-AF55-E559FCC26DAD}" type="slidenum">
              <a:rPr lang="zh-CN" altLang="en-US"/>
              <a:t>65</a:t>
            </a:fld>
            <a:endParaRPr lang="en-US" altLang="zh-CN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BD1DD-65EC-47BD-BF0E-2659CBA00B4F}" type="slidenum">
              <a:rPr lang="zh-CN" altLang="en-US" smtClean="0"/>
              <a:t>66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11BAA-3FF6-4C3B-92A3-9CA4BA0AB5D3}" type="slidenum">
              <a:rPr lang="zh-CN" altLang="en-US" smtClean="0"/>
              <a:t>67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5E24E-2612-43C2-911A-E2EDDF4DCE9B}" type="slidenum">
              <a:rPr lang="zh-CN" altLang="en-US" smtClean="0"/>
              <a:t>68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9A01F-88FA-4A53-982D-7626809CDFA3}" type="slidenum">
              <a:rPr lang="zh-CN" altLang="en-US" smtClean="0"/>
              <a:t>69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06779-0FF5-42ED-B25C-78CF5DAED0DC}" type="slidenum">
              <a:rPr lang="zh-CN" altLang="en-US" smtClean="0"/>
              <a:t>70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54E77-86C4-4C9C-A48A-13E8CFC2601B}" type="slidenum">
              <a:rPr lang="zh-CN" altLang="en-US" smtClean="0"/>
              <a:t>71</a:t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11D61-98F4-46AB-9667-3295AD3E0A0D}" type="slidenum">
              <a:rPr lang="zh-CN" altLang="en-US" smtClean="0"/>
              <a:t>72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F85FE-D572-4279-A5EB-458C23ECB512}" type="slidenum">
              <a:rPr lang="zh-CN" altLang="en-US" smtClean="0"/>
              <a:t>73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2096D1-4F72-420E-A4E4-61DE334D870A}" type="slidenum">
              <a:rPr lang="zh-CN" altLang="en-US"/>
              <a:t>74</a:t>
            </a:fld>
            <a:endParaRPr lang="en-US" altLang="zh-CN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4E8C7A-60B3-41EE-9ED8-A07E75DE5A30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151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4DA39-DBE1-4D1C-A7F1-67192046114A}" type="slidenum">
              <a:rPr lang="zh-CN" altLang="en-US" smtClean="0"/>
              <a:t>75</a:t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2956E8A-639A-418A-8F61-2E8F6B01AEA1}" type="slidenum">
              <a:rPr lang="zh-CN" altLang="en-US"/>
              <a:t>76</a:t>
            </a:fld>
            <a:endParaRPr lang="en-US" altLang="zh-CN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CEBAC2-9C5F-4403-BA8A-D49D10C8B589}" type="slidenum">
              <a:rPr lang="zh-CN" altLang="en-US"/>
              <a:t>77</a:t>
            </a:fld>
            <a:endParaRPr lang="en-US" altLang="zh-CN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937D3-F80E-4B7F-A5CE-E36DAA481AC7}" type="slidenum">
              <a:rPr lang="zh-CN" altLang="en-US" smtClean="0"/>
              <a:t>78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 dirty="0"/>
              <a:t>每一趟分配的时间复杂度为</a:t>
            </a:r>
            <a:r>
              <a:rPr lang="en-US" altLang="zh-CN" dirty="0"/>
              <a:t>O(n)</a:t>
            </a:r>
            <a:r>
              <a:rPr lang="zh-CN" altLang="en-US" dirty="0"/>
              <a:t>，每一趟收集的时间复杂度为</a:t>
            </a:r>
            <a:r>
              <a:rPr lang="en-US" altLang="zh-CN" dirty="0"/>
              <a:t>O(r)</a:t>
            </a:r>
            <a:r>
              <a:rPr lang="zh-CN" altLang="en-US" dirty="0"/>
              <a:t>，共需要</a:t>
            </a:r>
            <a:r>
              <a:rPr lang="en-US" altLang="zh-CN" dirty="0"/>
              <a:t>d</a:t>
            </a:r>
            <a:r>
              <a:rPr lang="zh-CN" altLang="en-US" dirty="0"/>
              <a:t>趟分配和收集，所以总的时间复杂度为</a:t>
            </a:r>
            <a:r>
              <a:rPr lang="en-US" altLang="zh-CN" dirty="0"/>
              <a:t>O( d(</a:t>
            </a:r>
            <a:r>
              <a:rPr lang="en-US" altLang="zh-CN" dirty="0" err="1"/>
              <a:t>n+r</a:t>
            </a:r>
            <a:r>
              <a:rPr lang="en-US" altLang="zh-CN" dirty="0"/>
              <a:t>) )</a:t>
            </a:r>
          </a:p>
          <a:p>
            <a:r>
              <a:rPr lang="zh-CN" altLang="en-US" dirty="0"/>
              <a:t>空间复杂度：</a:t>
            </a:r>
            <a:r>
              <a:rPr lang="en-US" altLang="zh-CN" dirty="0"/>
              <a:t>2r</a:t>
            </a:r>
            <a:r>
              <a:rPr lang="zh-CN" altLang="en-US" dirty="0"/>
              <a:t>个队列指针，</a:t>
            </a:r>
            <a:r>
              <a:rPr lang="en-US" altLang="zh-CN" dirty="0"/>
              <a:t>n</a:t>
            </a:r>
            <a:r>
              <a:rPr lang="zh-CN" altLang="en-US" dirty="0"/>
              <a:t>个数据指针，所以空间复杂度 </a:t>
            </a:r>
            <a:r>
              <a:rPr lang="en-US" altLang="zh-CN" dirty="0"/>
              <a:t>O( </a:t>
            </a:r>
            <a:r>
              <a:rPr lang="en-US" altLang="zh-CN" dirty="0" err="1"/>
              <a:t>n+r</a:t>
            </a:r>
            <a:r>
              <a:rPr lang="en-US" altLang="zh-CN" dirty="0"/>
              <a:t> ) 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CA228-A2D6-4091-910C-7E8D11626116}" type="slidenum">
              <a:rPr lang="zh-CN" altLang="en-US" smtClean="0"/>
              <a:t>79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9668A-F2F9-4D2A-82E1-78C14EDA7DC8}" type="slidenum">
              <a:rPr lang="zh-CN" altLang="en-US" smtClean="0"/>
              <a:t>80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94B7E-4B49-4F30-8B89-08F7922C9156}" type="slidenum">
              <a:rPr lang="zh-CN" altLang="en-US" smtClean="0"/>
              <a:t>81</a:t>
            </a:fld>
            <a:endParaRPr lang="en-US" altLang="zh-CN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80E32-9D58-4551-BFBB-FB6935A64546}" type="slidenum">
              <a:rPr lang="zh-CN" altLang="en-US" smtClean="0"/>
              <a:t>82</a:t>
            </a:fld>
            <a:endParaRPr lang="en-US" altLang="zh-CN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28AD1-27A3-440F-9F02-3FC3EE6C2774}" type="slidenum">
              <a:rPr lang="zh-CN" altLang="en-US" smtClean="0"/>
              <a:t>83</a:t>
            </a:fld>
            <a:endParaRPr lang="en-US" altLang="zh-CN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/>
              <a:t>2005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099732-D383-4BE7-A2DD-FA3FF94D2C8F}" type="slidenum">
              <a:rPr lang="zh-CN" altLang="en-US"/>
              <a:t>27</a:t>
            </a:fld>
            <a:endParaRPr lang="en-US" altLang="zh-CN"/>
          </a:p>
        </p:txBody>
      </p:sp>
      <p:sp>
        <p:nvSpPr>
          <p:cNvPr id="160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4F2707-A5DD-44A3-94D4-1C3F94692DEB}" type="slidenum">
              <a:rPr lang="zh-CN" altLang="en-US"/>
              <a:t>28</a:t>
            </a:fld>
            <a:endParaRPr lang="en-US" altLang="zh-CN"/>
          </a:p>
        </p:txBody>
      </p:sp>
      <p:sp>
        <p:nvSpPr>
          <p:cNvPr id="160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470CD6E-E24A-4662-9AD2-330784D4141A}" type="slidenum">
              <a:rPr lang="zh-CN" altLang="en-US"/>
              <a:t>29</a:t>
            </a:fld>
            <a:endParaRPr lang="en-US" altLang="zh-CN"/>
          </a:p>
        </p:txBody>
      </p:sp>
      <p:sp>
        <p:nvSpPr>
          <p:cNvPr id="160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56DFF8-7483-4822-A8E7-7A6562BF8F28}" type="slidenum">
              <a:rPr lang="zh-CN" altLang="en-US"/>
              <a:t>30</a:t>
            </a:fld>
            <a:endParaRPr lang="en-US" altLang="zh-CN"/>
          </a:p>
        </p:txBody>
      </p:sp>
      <p:sp>
        <p:nvSpPr>
          <p:cNvPr id="157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掌握方法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724150"/>
            <a:ext cx="6400800" cy="3219450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6400800"/>
            <a:ext cx="9144000" cy="457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819150" y="1257300"/>
            <a:ext cx="7772400" cy="1143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b="0"/>
          </a:p>
        </p:txBody>
      </p:sp>
      <p:grpSp>
        <p:nvGrpSpPr>
          <p:cNvPr id="3099" name="Group 27"/>
          <p:cNvGrpSpPr/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103" name="AutoShape 3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104" name="AutoShape 3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105" name="AutoShape 3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3106" name="AutoShape 3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43B92154-A64D-41B1-8BF9-D3B5977D2A10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924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924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2DAC5AD5-7FD5-41F4-BE0A-D7B0D7A4B99A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5750" y="6496050"/>
            <a:ext cx="4705350" cy="361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08750" y="6526213"/>
            <a:ext cx="2406650" cy="3317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DC5BC131-A58A-417E-BDCA-725A92767066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0271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184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16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244975" cy="2516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8313" y="6416675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277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277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3F99C0C-F0BC-4CE1-BFA2-FAB2C3A592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400" b="0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400" b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400" b="0"/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400" b="0"/>
          </a:p>
        </p:txBody>
      </p:sp>
      <p:grpSp>
        <p:nvGrpSpPr>
          <p:cNvPr id="8" name="Group 27"/>
          <p:cNvGrpSpPr/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" name="AutoShape 2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2" name="AutoShape 3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3" name="AutoShape 3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4" name="AutoShape 3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</p:grpSp>
      <p:sp>
        <p:nvSpPr>
          <p:cNvPr id="15" name="AutoShape 3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zh-CN" altLang="en-US" sz="2400" b="0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724150"/>
            <a:ext cx="6400800" cy="3219450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819150" y="1257300"/>
            <a:ext cx="7772400" cy="1143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400800"/>
            <a:ext cx="91440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54979EE3-B3F1-48B2-979D-4FE204F3244C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DDC69928-71BE-4CE4-92AD-0B36C6AA7754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D705694B-F2A2-47F6-9C9F-A91D6FB4C83A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DD15001B-5B45-426C-A7F1-C8C82FF5740F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C404379F-3E7C-40E1-8E11-33BE68A28807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957A460F-FF4C-4B69-9918-1C4AA278B01D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AD66558B-A253-4D60-92F8-E55BF5942780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9C11B01D-F280-4E45-9215-E34C7C821BCE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99E3CD91-7315-45E2-8570-8CCEF7E2BF29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5A990CCB-6F4D-47BF-B191-7C160C1A8CD3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924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924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C7D03011-161D-44AE-99A4-54665B21512C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E8A1FDF8-D487-4714-93C9-4C6F63ED9B35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0271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184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244975" cy="2516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244975" cy="2516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8313" y="6416675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277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277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D78ECA-322C-4C2F-9FCC-6CDB19BBA5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EACAF542-271C-4042-B547-50B249387545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1D2B8912-DADD-4F4D-B5AD-49FD0A611F46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CC3FACAB-D852-4B0B-810B-D056CD9D7825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07680DD3-AD8D-4919-8850-5C7EA948BA99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745E4C9C-84EC-4944-A4CE-596EDB653BD4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9E4DA7CF-0A77-4B0E-911E-64F05A25B656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6CFCF10E-0F50-404B-A5E0-4AEF6CC66456}" type="slidenum">
              <a:rPr lang="zh-CN" altLang="en-US" b="1">
                <a:solidFill>
                  <a:srgbClr val="66CCFF"/>
                </a:solidFill>
              </a:r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shade val="0"/>
                  <a:invGamma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en-US"/>
              <a:t> §5-2 单击此处编辑母版标题样式  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48700" cy="501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496050"/>
            <a:ext cx="4705350" cy="361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400" b="0">
                <a:solidFill>
                  <a:srgbClr val="00FFFF"/>
                </a:solidFill>
              </a:defRPr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grpSp>
        <p:nvGrpSpPr>
          <p:cNvPr id="1044" name="Group 20"/>
          <p:cNvGrpSpPr/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8750" y="6526213"/>
            <a:ext cx="2406650" cy="331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00FFFF"/>
                </a:solidFill>
                <a:latin typeface="+mn-ea"/>
              </a:defRPr>
            </a:lvl1pPr>
          </a:lstStyle>
          <a:p>
            <a:r>
              <a:rPr lang="zh-CN" altLang="en-US"/>
              <a:t>第 </a:t>
            </a:r>
            <a:fld id="{7F4E720F-4740-4D7B-95AF-679E8C659705}" type="slidenum">
              <a:rPr lang="zh-CN" altLang="en-US">
                <a:solidFill>
                  <a:srgbClr val="66CCFF"/>
                </a:solidFill>
              </a:rPr>
              <a:t>‹#›</a:t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0" y="668338"/>
            <a:ext cx="9144000" cy="74612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14118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70000"/>
        <a:buFont typeface="Wingdings" charset="2"/>
        <a:buChar char="l"/>
        <a:defRPr kumimoji="1" sz="36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宋体" charset="-122"/>
        <a:buChar char="◆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FF33"/>
        </a:buClr>
        <a:buSzPct val="75000"/>
        <a:buFont typeface="Wingdings" charset="2"/>
        <a:buChar char="n"/>
        <a:defRPr kumimoji="1" sz="2800" b="1">
          <a:solidFill>
            <a:srgbClr val="66FF33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FFFF"/>
        </a:buClr>
        <a:buSzPct val="70000"/>
        <a:buFont typeface="宋体" charset="-122"/>
        <a:buChar char="▲"/>
        <a:defRPr kumimoji="1" sz="2400" b="1">
          <a:solidFill>
            <a:srgbClr val="00FFFF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000066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en-US"/>
              <a:t> §5-2 单击此处编辑母版标题样式  </a:t>
            </a:r>
          </a:p>
        </p:txBody>
      </p:sp>
      <p:sp>
        <p:nvSpPr>
          <p:cNvPr id="205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487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496050"/>
            <a:ext cx="4705350" cy="361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400" b="0">
                <a:solidFill>
                  <a:srgbClr val="00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grpSp>
        <p:nvGrpSpPr>
          <p:cNvPr id="2053" name="Group 20"/>
          <p:cNvGrpSpPr/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2400" b="0"/>
            </a:p>
          </p:txBody>
        </p:sp>
      </p:grp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8750" y="6526213"/>
            <a:ext cx="2406650" cy="331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00FFFF"/>
                </a:solidFill>
                <a:latin typeface="宋体" charset="-122"/>
              </a:defRPr>
            </a:lvl1pPr>
          </a:lstStyle>
          <a:p>
            <a:r>
              <a:rPr lang="zh-CN" altLang="en-US"/>
              <a:t>第 </a:t>
            </a:r>
            <a:fld id="{1260787C-CB80-4922-BBBE-3B0C6C6663A0}" type="slidenum">
              <a:rPr lang="zh-CN" altLang="en-US">
                <a:solidFill>
                  <a:srgbClr val="66CCFF"/>
                </a:solidFill>
              </a:rPr>
              <a:t>‹#›</a:t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0" y="668338"/>
            <a:ext cx="9144000" cy="74612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14118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Wingdings" charset="2"/>
        <a:buChar char="l"/>
        <a:defRPr kumimoji="1" sz="36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宋体" charset="-122"/>
        <a:buChar char="◆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75000"/>
        <a:buFont typeface="Wingdings" charset="2"/>
        <a:buChar char="n"/>
        <a:defRPr kumimoji="1" sz="2800" b="1">
          <a:solidFill>
            <a:srgbClr val="66FF3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70000"/>
        <a:buFont typeface="宋体" charset="-122"/>
        <a:buChar char="▲"/>
        <a:defRPr kumimoji="1" sz="2400" b="1">
          <a:solidFill>
            <a:srgbClr val="00FF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customXml" Target="../ink/ink20.xml"/><Relationship Id="rId42" Type="http://schemas.openxmlformats.org/officeDocument/2006/relationships/customXml" Target="../ink/ink41.xml"/><Relationship Id="rId47" Type="http://schemas.openxmlformats.org/officeDocument/2006/relationships/customXml" Target="../ink/ink46.xml"/><Relationship Id="rId63" Type="http://schemas.openxmlformats.org/officeDocument/2006/relationships/customXml" Target="../ink/ink62.xml"/><Relationship Id="rId68" Type="http://schemas.openxmlformats.org/officeDocument/2006/relationships/customXml" Target="../ink/ink67.xml"/><Relationship Id="rId84" Type="http://schemas.openxmlformats.org/officeDocument/2006/relationships/customXml" Target="../ink/ink83.xml"/><Relationship Id="rId89" Type="http://schemas.openxmlformats.org/officeDocument/2006/relationships/customXml" Target="../ink/ink88.xml"/><Relationship Id="rId16" Type="http://schemas.openxmlformats.org/officeDocument/2006/relationships/customXml" Target="../ink/ink15.xml"/><Relationship Id="rId11" Type="http://schemas.openxmlformats.org/officeDocument/2006/relationships/customXml" Target="../ink/ink10.xml"/><Relationship Id="rId32" Type="http://schemas.openxmlformats.org/officeDocument/2006/relationships/customXml" Target="../ink/ink31.xml"/><Relationship Id="rId37" Type="http://schemas.openxmlformats.org/officeDocument/2006/relationships/customXml" Target="../ink/ink36.xml"/><Relationship Id="rId53" Type="http://schemas.openxmlformats.org/officeDocument/2006/relationships/customXml" Target="../ink/ink52.xml"/><Relationship Id="rId58" Type="http://schemas.openxmlformats.org/officeDocument/2006/relationships/customXml" Target="../ink/ink57.xml"/><Relationship Id="rId74" Type="http://schemas.openxmlformats.org/officeDocument/2006/relationships/customXml" Target="../ink/ink73.xml"/><Relationship Id="rId79" Type="http://schemas.openxmlformats.org/officeDocument/2006/relationships/customXml" Target="../ink/ink78.xml"/><Relationship Id="rId102" Type="http://schemas.openxmlformats.org/officeDocument/2006/relationships/customXml" Target="../ink/ink101.xml"/><Relationship Id="rId5" Type="http://schemas.openxmlformats.org/officeDocument/2006/relationships/customXml" Target="../ink/ink4.xml"/><Relationship Id="rId90" Type="http://schemas.openxmlformats.org/officeDocument/2006/relationships/customXml" Target="../ink/ink89.xml"/><Relationship Id="rId95" Type="http://schemas.openxmlformats.org/officeDocument/2006/relationships/customXml" Target="../ink/ink94.xml"/><Relationship Id="rId22" Type="http://schemas.openxmlformats.org/officeDocument/2006/relationships/customXml" Target="../ink/ink21.xml"/><Relationship Id="rId27" Type="http://schemas.openxmlformats.org/officeDocument/2006/relationships/customXml" Target="../ink/ink26.xml"/><Relationship Id="rId43" Type="http://schemas.openxmlformats.org/officeDocument/2006/relationships/customXml" Target="../ink/ink42.xml"/><Relationship Id="rId48" Type="http://schemas.openxmlformats.org/officeDocument/2006/relationships/customXml" Target="../ink/ink47.xml"/><Relationship Id="rId64" Type="http://schemas.openxmlformats.org/officeDocument/2006/relationships/customXml" Target="../ink/ink63.xml"/><Relationship Id="rId69" Type="http://schemas.openxmlformats.org/officeDocument/2006/relationships/customXml" Target="../ink/ink68.xml"/><Relationship Id="rId80" Type="http://schemas.openxmlformats.org/officeDocument/2006/relationships/customXml" Target="../ink/ink79.xml"/><Relationship Id="rId85" Type="http://schemas.openxmlformats.org/officeDocument/2006/relationships/customXml" Target="../ink/ink84.xml"/><Relationship Id="rId12" Type="http://schemas.openxmlformats.org/officeDocument/2006/relationships/customXml" Target="../ink/ink11.xml"/><Relationship Id="rId17" Type="http://schemas.openxmlformats.org/officeDocument/2006/relationships/customXml" Target="../ink/ink16.xml"/><Relationship Id="rId25" Type="http://schemas.openxmlformats.org/officeDocument/2006/relationships/customXml" Target="../ink/ink24.xml"/><Relationship Id="rId33" Type="http://schemas.openxmlformats.org/officeDocument/2006/relationships/customXml" Target="../ink/ink32.xml"/><Relationship Id="rId38" Type="http://schemas.openxmlformats.org/officeDocument/2006/relationships/customXml" Target="../ink/ink37.xml"/><Relationship Id="rId46" Type="http://schemas.openxmlformats.org/officeDocument/2006/relationships/customXml" Target="../ink/ink45.xml"/><Relationship Id="rId59" Type="http://schemas.openxmlformats.org/officeDocument/2006/relationships/customXml" Target="../ink/ink58.xml"/><Relationship Id="rId67" Type="http://schemas.openxmlformats.org/officeDocument/2006/relationships/customXml" Target="../ink/ink66.xml"/><Relationship Id="rId103" Type="http://schemas.openxmlformats.org/officeDocument/2006/relationships/customXml" Target="../ink/ink102.xml"/><Relationship Id="rId20" Type="http://schemas.openxmlformats.org/officeDocument/2006/relationships/customXml" Target="../ink/ink19.xml"/><Relationship Id="rId41" Type="http://schemas.openxmlformats.org/officeDocument/2006/relationships/customXml" Target="../ink/ink40.xml"/><Relationship Id="rId54" Type="http://schemas.openxmlformats.org/officeDocument/2006/relationships/customXml" Target="../ink/ink53.xml"/><Relationship Id="rId62" Type="http://schemas.openxmlformats.org/officeDocument/2006/relationships/customXml" Target="../ink/ink61.xml"/><Relationship Id="rId70" Type="http://schemas.openxmlformats.org/officeDocument/2006/relationships/customXml" Target="../ink/ink69.xml"/><Relationship Id="rId75" Type="http://schemas.openxmlformats.org/officeDocument/2006/relationships/customXml" Target="../ink/ink74.xml"/><Relationship Id="rId83" Type="http://schemas.openxmlformats.org/officeDocument/2006/relationships/customXml" Target="../ink/ink82.xml"/><Relationship Id="rId88" Type="http://schemas.openxmlformats.org/officeDocument/2006/relationships/customXml" Target="../ink/ink87.xml"/><Relationship Id="rId91" Type="http://schemas.openxmlformats.org/officeDocument/2006/relationships/customXml" Target="../ink/ink90.xml"/><Relationship Id="rId96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customXml" Target="../ink/ink14.xml"/><Relationship Id="rId23" Type="http://schemas.openxmlformats.org/officeDocument/2006/relationships/customXml" Target="../ink/ink22.xml"/><Relationship Id="rId28" Type="http://schemas.openxmlformats.org/officeDocument/2006/relationships/customXml" Target="../ink/ink27.xml"/><Relationship Id="rId36" Type="http://schemas.openxmlformats.org/officeDocument/2006/relationships/customXml" Target="../ink/ink35.xml"/><Relationship Id="rId49" Type="http://schemas.openxmlformats.org/officeDocument/2006/relationships/customXml" Target="../ink/ink48.xml"/><Relationship Id="rId57" Type="http://schemas.openxmlformats.org/officeDocument/2006/relationships/customXml" Target="../ink/ink56.xml"/><Relationship Id="rId10" Type="http://schemas.openxmlformats.org/officeDocument/2006/relationships/customXml" Target="../ink/ink9.xml"/><Relationship Id="rId31" Type="http://schemas.openxmlformats.org/officeDocument/2006/relationships/customXml" Target="../ink/ink30.xml"/><Relationship Id="rId44" Type="http://schemas.openxmlformats.org/officeDocument/2006/relationships/customXml" Target="../ink/ink43.xml"/><Relationship Id="rId52" Type="http://schemas.openxmlformats.org/officeDocument/2006/relationships/customXml" Target="../ink/ink51.xml"/><Relationship Id="rId60" Type="http://schemas.openxmlformats.org/officeDocument/2006/relationships/customXml" Target="../ink/ink59.xml"/><Relationship Id="rId65" Type="http://schemas.openxmlformats.org/officeDocument/2006/relationships/customXml" Target="../ink/ink64.xml"/><Relationship Id="rId73" Type="http://schemas.openxmlformats.org/officeDocument/2006/relationships/customXml" Target="../ink/ink72.xml"/><Relationship Id="rId78" Type="http://schemas.openxmlformats.org/officeDocument/2006/relationships/customXml" Target="../ink/ink77.xml"/><Relationship Id="rId81" Type="http://schemas.openxmlformats.org/officeDocument/2006/relationships/customXml" Target="../ink/ink80.xml"/><Relationship Id="rId86" Type="http://schemas.openxmlformats.org/officeDocument/2006/relationships/customXml" Target="../ink/ink85.xml"/><Relationship Id="rId94" Type="http://schemas.openxmlformats.org/officeDocument/2006/relationships/customXml" Target="../ink/ink93.xml"/><Relationship Id="rId99" Type="http://schemas.openxmlformats.org/officeDocument/2006/relationships/customXml" Target="../ink/ink98.xml"/><Relationship Id="rId101" Type="http://schemas.openxmlformats.org/officeDocument/2006/relationships/customXml" Target="../ink/ink100.xml"/><Relationship Id="rId4" Type="http://schemas.openxmlformats.org/officeDocument/2006/relationships/customXml" Target="../ink/ink3.xml"/><Relationship Id="rId9" Type="http://schemas.openxmlformats.org/officeDocument/2006/relationships/customXml" Target="../ink/ink8.xml"/><Relationship Id="rId13" Type="http://schemas.openxmlformats.org/officeDocument/2006/relationships/customXml" Target="../ink/ink12.xml"/><Relationship Id="rId18" Type="http://schemas.openxmlformats.org/officeDocument/2006/relationships/customXml" Target="../ink/ink17.xml"/><Relationship Id="rId39" Type="http://schemas.openxmlformats.org/officeDocument/2006/relationships/customXml" Target="../ink/ink38.xml"/><Relationship Id="rId34" Type="http://schemas.openxmlformats.org/officeDocument/2006/relationships/customXml" Target="../ink/ink33.xml"/><Relationship Id="rId50" Type="http://schemas.openxmlformats.org/officeDocument/2006/relationships/customXml" Target="../ink/ink49.xml"/><Relationship Id="rId55" Type="http://schemas.openxmlformats.org/officeDocument/2006/relationships/customXml" Target="../ink/ink54.xml"/><Relationship Id="rId76" Type="http://schemas.openxmlformats.org/officeDocument/2006/relationships/customXml" Target="../ink/ink75.xml"/><Relationship Id="rId97" Type="http://schemas.openxmlformats.org/officeDocument/2006/relationships/customXml" Target="../ink/ink96.xml"/><Relationship Id="rId7" Type="http://schemas.openxmlformats.org/officeDocument/2006/relationships/customXml" Target="../ink/ink6.xml"/><Relationship Id="rId71" Type="http://schemas.openxmlformats.org/officeDocument/2006/relationships/customXml" Target="../ink/ink70.xml"/><Relationship Id="rId92" Type="http://schemas.openxmlformats.org/officeDocument/2006/relationships/customXml" Target="../ink/ink91.xml"/><Relationship Id="rId2" Type="http://schemas.openxmlformats.org/officeDocument/2006/relationships/customXml" Target="../ink/ink1.xml"/><Relationship Id="rId29" Type="http://schemas.openxmlformats.org/officeDocument/2006/relationships/customXml" Target="../ink/ink28.xml"/><Relationship Id="rId24" Type="http://schemas.openxmlformats.org/officeDocument/2006/relationships/customXml" Target="../ink/ink23.xml"/><Relationship Id="rId40" Type="http://schemas.openxmlformats.org/officeDocument/2006/relationships/customXml" Target="../ink/ink39.xml"/><Relationship Id="rId45" Type="http://schemas.openxmlformats.org/officeDocument/2006/relationships/customXml" Target="../ink/ink44.xml"/><Relationship Id="rId66" Type="http://schemas.openxmlformats.org/officeDocument/2006/relationships/customXml" Target="../ink/ink65.xml"/><Relationship Id="rId87" Type="http://schemas.openxmlformats.org/officeDocument/2006/relationships/customXml" Target="../ink/ink86.xml"/><Relationship Id="rId61" Type="http://schemas.openxmlformats.org/officeDocument/2006/relationships/customXml" Target="../ink/ink60.xml"/><Relationship Id="rId82" Type="http://schemas.openxmlformats.org/officeDocument/2006/relationships/customXml" Target="../ink/ink81.xml"/><Relationship Id="rId19" Type="http://schemas.openxmlformats.org/officeDocument/2006/relationships/customXml" Target="../ink/ink18.xml"/><Relationship Id="rId14" Type="http://schemas.openxmlformats.org/officeDocument/2006/relationships/customXml" Target="../ink/ink13.xml"/><Relationship Id="rId30" Type="http://schemas.openxmlformats.org/officeDocument/2006/relationships/customXml" Target="../ink/ink29.xml"/><Relationship Id="rId35" Type="http://schemas.openxmlformats.org/officeDocument/2006/relationships/customXml" Target="../ink/ink34.xml"/><Relationship Id="rId56" Type="http://schemas.openxmlformats.org/officeDocument/2006/relationships/customXml" Target="../ink/ink55.xml"/><Relationship Id="rId77" Type="http://schemas.openxmlformats.org/officeDocument/2006/relationships/customXml" Target="../ink/ink76.xml"/><Relationship Id="rId100" Type="http://schemas.openxmlformats.org/officeDocument/2006/relationships/customXml" Target="../ink/ink99.xml"/><Relationship Id="rId8" Type="http://schemas.openxmlformats.org/officeDocument/2006/relationships/customXml" Target="../ink/ink7.xml"/><Relationship Id="rId51" Type="http://schemas.openxmlformats.org/officeDocument/2006/relationships/customXml" Target="../ink/ink50.xml"/><Relationship Id="rId72" Type="http://schemas.openxmlformats.org/officeDocument/2006/relationships/customXml" Target="../ink/ink71.xml"/><Relationship Id="rId93" Type="http://schemas.openxmlformats.org/officeDocument/2006/relationships/customXml" Target="../ink/ink92.xml"/><Relationship Id="rId98" Type="http://schemas.openxmlformats.org/officeDocument/2006/relationships/customXml" Target="../ink/ink97.xml"/><Relationship Id="rId3" Type="http://schemas.openxmlformats.org/officeDocument/2006/relationships/customXml" Target="../ink/ink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3.xml"/><Relationship Id="rId18" Type="http://schemas.openxmlformats.org/officeDocument/2006/relationships/customXml" Target="../ink/ink118.xml"/><Relationship Id="rId26" Type="http://schemas.openxmlformats.org/officeDocument/2006/relationships/customXml" Target="../ink/ink126.xml"/><Relationship Id="rId39" Type="http://schemas.openxmlformats.org/officeDocument/2006/relationships/customXml" Target="../ink/ink139.xml"/><Relationship Id="rId21" Type="http://schemas.openxmlformats.org/officeDocument/2006/relationships/customXml" Target="../ink/ink121.xml"/><Relationship Id="rId34" Type="http://schemas.openxmlformats.org/officeDocument/2006/relationships/customXml" Target="../ink/ink134.xml"/><Relationship Id="rId42" Type="http://schemas.openxmlformats.org/officeDocument/2006/relationships/customXml" Target="../ink/ink142.xml"/><Relationship Id="rId47" Type="http://schemas.openxmlformats.org/officeDocument/2006/relationships/customXml" Target="../ink/ink147.xml"/><Relationship Id="rId50" Type="http://schemas.openxmlformats.org/officeDocument/2006/relationships/customXml" Target="../ink/ink150.xml"/><Relationship Id="rId55" Type="http://schemas.openxmlformats.org/officeDocument/2006/relationships/customXml" Target="../ink/ink155.xml"/><Relationship Id="rId7" Type="http://schemas.openxmlformats.org/officeDocument/2006/relationships/customXml" Target="../ink/ink107.xml"/><Relationship Id="rId2" Type="http://schemas.openxmlformats.org/officeDocument/2006/relationships/notesSlide" Target="../notesSlides/notesSlide26.xml"/><Relationship Id="rId16" Type="http://schemas.openxmlformats.org/officeDocument/2006/relationships/customXml" Target="../ink/ink116.xml"/><Relationship Id="rId29" Type="http://schemas.openxmlformats.org/officeDocument/2006/relationships/customXml" Target="../ink/ink129.xml"/><Relationship Id="rId11" Type="http://schemas.openxmlformats.org/officeDocument/2006/relationships/customXml" Target="../ink/ink111.xml"/><Relationship Id="rId24" Type="http://schemas.openxmlformats.org/officeDocument/2006/relationships/customXml" Target="../ink/ink124.xml"/><Relationship Id="rId32" Type="http://schemas.openxmlformats.org/officeDocument/2006/relationships/customXml" Target="../ink/ink132.xml"/><Relationship Id="rId37" Type="http://schemas.openxmlformats.org/officeDocument/2006/relationships/customXml" Target="../ink/ink137.xml"/><Relationship Id="rId40" Type="http://schemas.openxmlformats.org/officeDocument/2006/relationships/customXml" Target="../ink/ink140.xml"/><Relationship Id="rId45" Type="http://schemas.openxmlformats.org/officeDocument/2006/relationships/customXml" Target="../ink/ink145.xml"/><Relationship Id="rId53" Type="http://schemas.openxmlformats.org/officeDocument/2006/relationships/customXml" Target="../ink/ink153.xml"/><Relationship Id="rId5" Type="http://schemas.openxmlformats.org/officeDocument/2006/relationships/customXml" Target="../ink/ink105.xml"/><Relationship Id="rId10" Type="http://schemas.openxmlformats.org/officeDocument/2006/relationships/customXml" Target="../ink/ink110.xml"/><Relationship Id="rId19" Type="http://schemas.openxmlformats.org/officeDocument/2006/relationships/customXml" Target="../ink/ink119.xml"/><Relationship Id="rId31" Type="http://schemas.openxmlformats.org/officeDocument/2006/relationships/customXml" Target="../ink/ink131.xml"/><Relationship Id="rId44" Type="http://schemas.openxmlformats.org/officeDocument/2006/relationships/customXml" Target="../ink/ink144.xml"/><Relationship Id="rId52" Type="http://schemas.openxmlformats.org/officeDocument/2006/relationships/customXml" Target="../ink/ink152.xml"/><Relationship Id="rId4" Type="http://schemas.openxmlformats.org/officeDocument/2006/relationships/customXml" Target="../ink/ink104.xml"/><Relationship Id="rId9" Type="http://schemas.openxmlformats.org/officeDocument/2006/relationships/customXml" Target="../ink/ink109.xml"/><Relationship Id="rId14" Type="http://schemas.openxmlformats.org/officeDocument/2006/relationships/customXml" Target="../ink/ink114.xml"/><Relationship Id="rId22" Type="http://schemas.openxmlformats.org/officeDocument/2006/relationships/customXml" Target="../ink/ink122.xml"/><Relationship Id="rId27" Type="http://schemas.openxmlformats.org/officeDocument/2006/relationships/customXml" Target="../ink/ink127.xml"/><Relationship Id="rId30" Type="http://schemas.openxmlformats.org/officeDocument/2006/relationships/customXml" Target="../ink/ink130.xml"/><Relationship Id="rId35" Type="http://schemas.openxmlformats.org/officeDocument/2006/relationships/customXml" Target="../ink/ink135.xml"/><Relationship Id="rId43" Type="http://schemas.openxmlformats.org/officeDocument/2006/relationships/customXml" Target="../ink/ink143.xml"/><Relationship Id="rId48" Type="http://schemas.openxmlformats.org/officeDocument/2006/relationships/customXml" Target="../ink/ink148.xml"/><Relationship Id="rId56" Type="http://schemas.openxmlformats.org/officeDocument/2006/relationships/customXml" Target="../ink/ink156.xml"/><Relationship Id="rId8" Type="http://schemas.openxmlformats.org/officeDocument/2006/relationships/customXml" Target="../ink/ink108.xml"/><Relationship Id="rId51" Type="http://schemas.openxmlformats.org/officeDocument/2006/relationships/customXml" Target="../ink/ink151.xml"/><Relationship Id="rId3" Type="http://schemas.openxmlformats.org/officeDocument/2006/relationships/customXml" Target="../ink/ink103.xml"/><Relationship Id="rId12" Type="http://schemas.openxmlformats.org/officeDocument/2006/relationships/customXml" Target="../ink/ink112.xml"/><Relationship Id="rId17" Type="http://schemas.openxmlformats.org/officeDocument/2006/relationships/customXml" Target="../ink/ink117.xml"/><Relationship Id="rId25" Type="http://schemas.openxmlformats.org/officeDocument/2006/relationships/customXml" Target="../ink/ink125.xml"/><Relationship Id="rId33" Type="http://schemas.openxmlformats.org/officeDocument/2006/relationships/customXml" Target="../ink/ink133.xml"/><Relationship Id="rId38" Type="http://schemas.openxmlformats.org/officeDocument/2006/relationships/customXml" Target="../ink/ink138.xml"/><Relationship Id="rId46" Type="http://schemas.openxmlformats.org/officeDocument/2006/relationships/customXml" Target="../ink/ink146.xml"/><Relationship Id="rId20" Type="http://schemas.openxmlformats.org/officeDocument/2006/relationships/customXml" Target="../ink/ink120.xml"/><Relationship Id="rId41" Type="http://schemas.openxmlformats.org/officeDocument/2006/relationships/customXml" Target="../ink/ink141.xml"/><Relationship Id="rId54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5" Type="http://schemas.openxmlformats.org/officeDocument/2006/relationships/customXml" Target="../ink/ink115.xml"/><Relationship Id="rId23" Type="http://schemas.openxmlformats.org/officeDocument/2006/relationships/customXml" Target="../ink/ink123.xml"/><Relationship Id="rId28" Type="http://schemas.openxmlformats.org/officeDocument/2006/relationships/customXml" Target="../ink/ink128.xml"/><Relationship Id="rId36" Type="http://schemas.openxmlformats.org/officeDocument/2006/relationships/customXml" Target="../ink/ink136.xml"/><Relationship Id="rId49" Type="http://schemas.openxmlformats.org/officeDocument/2006/relationships/customXml" Target="../ink/ink1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2.xml"/><Relationship Id="rId299" Type="http://schemas.openxmlformats.org/officeDocument/2006/relationships/customXml" Target="../ink/ink454.xml"/><Relationship Id="rId21" Type="http://schemas.openxmlformats.org/officeDocument/2006/relationships/customXml" Target="../ink/ink176.xml"/><Relationship Id="rId63" Type="http://schemas.openxmlformats.org/officeDocument/2006/relationships/customXml" Target="../ink/ink218.xml"/><Relationship Id="rId159" Type="http://schemas.openxmlformats.org/officeDocument/2006/relationships/customXml" Target="../ink/ink314.xml"/><Relationship Id="rId324" Type="http://schemas.openxmlformats.org/officeDocument/2006/relationships/customXml" Target="../ink/ink479.xml"/><Relationship Id="rId366" Type="http://schemas.openxmlformats.org/officeDocument/2006/relationships/customXml" Target="../ink/ink521.xml"/><Relationship Id="rId170" Type="http://schemas.openxmlformats.org/officeDocument/2006/relationships/customXml" Target="../ink/ink325.xml"/><Relationship Id="rId226" Type="http://schemas.openxmlformats.org/officeDocument/2006/relationships/customXml" Target="../ink/ink381.xml"/><Relationship Id="rId268" Type="http://schemas.openxmlformats.org/officeDocument/2006/relationships/customXml" Target="../ink/ink423.xml"/><Relationship Id="rId32" Type="http://schemas.openxmlformats.org/officeDocument/2006/relationships/customXml" Target="../ink/ink187.xml"/><Relationship Id="rId74" Type="http://schemas.openxmlformats.org/officeDocument/2006/relationships/customXml" Target="../ink/ink229.xml"/><Relationship Id="rId128" Type="http://schemas.openxmlformats.org/officeDocument/2006/relationships/customXml" Target="../ink/ink283.xml"/><Relationship Id="rId335" Type="http://schemas.openxmlformats.org/officeDocument/2006/relationships/customXml" Target="../ink/ink490.xml"/><Relationship Id="rId5" Type="http://schemas.openxmlformats.org/officeDocument/2006/relationships/customXml" Target="../ink/ink160.xml"/><Relationship Id="rId181" Type="http://schemas.openxmlformats.org/officeDocument/2006/relationships/customXml" Target="../ink/ink336.xml"/><Relationship Id="rId237" Type="http://schemas.openxmlformats.org/officeDocument/2006/relationships/customXml" Target="../ink/ink392.xml"/><Relationship Id="rId279" Type="http://schemas.openxmlformats.org/officeDocument/2006/relationships/customXml" Target="../ink/ink434.xml"/><Relationship Id="rId43" Type="http://schemas.openxmlformats.org/officeDocument/2006/relationships/customXml" Target="../ink/ink198.xml"/><Relationship Id="rId139" Type="http://schemas.openxmlformats.org/officeDocument/2006/relationships/customXml" Target="../ink/ink294.xml"/><Relationship Id="rId290" Type="http://schemas.openxmlformats.org/officeDocument/2006/relationships/customXml" Target="../ink/ink445.xml"/><Relationship Id="rId304" Type="http://schemas.openxmlformats.org/officeDocument/2006/relationships/customXml" Target="../ink/ink459.xml"/><Relationship Id="rId346" Type="http://schemas.openxmlformats.org/officeDocument/2006/relationships/customXml" Target="../ink/ink501.xml"/><Relationship Id="rId85" Type="http://schemas.openxmlformats.org/officeDocument/2006/relationships/customXml" Target="../ink/ink240.xml"/><Relationship Id="rId150" Type="http://schemas.openxmlformats.org/officeDocument/2006/relationships/customXml" Target="../ink/ink305.xml"/><Relationship Id="rId192" Type="http://schemas.openxmlformats.org/officeDocument/2006/relationships/customXml" Target="../ink/ink347.xml"/><Relationship Id="rId206" Type="http://schemas.openxmlformats.org/officeDocument/2006/relationships/customXml" Target="../ink/ink361.xml"/><Relationship Id="rId248" Type="http://schemas.openxmlformats.org/officeDocument/2006/relationships/customXml" Target="../ink/ink403.xml"/><Relationship Id="rId12" Type="http://schemas.openxmlformats.org/officeDocument/2006/relationships/customXml" Target="../ink/ink167.xml"/><Relationship Id="rId108" Type="http://schemas.openxmlformats.org/officeDocument/2006/relationships/customXml" Target="../ink/ink263.xml"/><Relationship Id="rId315" Type="http://schemas.openxmlformats.org/officeDocument/2006/relationships/customXml" Target="../ink/ink470.xml"/><Relationship Id="rId357" Type="http://schemas.openxmlformats.org/officeDocument/2006/relationships/customXml" Target="../ink/ink512.xml"/><Relationship Id="rId54" Type="http://schemas.openxmlformats.org/officeDocument/2006/relationships/customXml" Target="../ink/ink209.xml"/><Relationship Id="rId96" Type="http://schemas.openxmlformats.org/officeDocument/2006/relationships/customXml" Target="../ink/ink251.xml"/><Relationship Id="rId161" Type="http://schemas.openxmlformats.org/officeDocument/2006/relationships/customXml" Target="../ink/ink316.xml"/><Relationship Id="rId217" Type="http://schemas.openxmlformats.org/officeDocument/2006/relationships/customXml" Target="../ink/ink372.xml"/><Relationship Id="rId259" Type="http://schemas.openxmlformats.org/officeDocument/2006/relationships/customXml" Target="../ink/ink414.xml"/><Relationship Id="rId23" Type="http://schemas.openxmlformats.org/officeDocument/2006/relationships/customXml" Target="../ink/ink178.xml"/><Relationship Id="rId119" Type="http://schemas.openxmlformats.org/officeDocument/2006/relationships/customXml" Target="../ink/ink274.xml"/><Relationship Id="rId270" Type="http://schemas.openxmlformats.org/officeDocument/2006/relationships/customXml" Target="../ink/ink425.xml"/><Relationship Id="rId326" Type="http://schemas.openxmlformats.org/officeDocument/2006/relationships/customXml" Target="../ink/ink481.xml"/><Relationship Id="rId65" Type="http://schemas.openxmlformats.org/officeDocument/2006/relationships/customXml" Target="../ink/ink220.xml"/><Relationship Id="rId130" Type="http://schemas.openxmlformats.org/officeDocument/2006/relationships/customXml" Target="../ink/ink285.xml"/><Relationship Id="rId368" Type="http://schemas.openxmlformats.org/officeDocument/2006/relationships/customXml" Target="../ink/ink523.xml"/><Relationship Id="rId172" Type="http://schemas.openxmlformats.org/officeDocument/2006/relationships/customXml" Target="../ink/ink327.xml"/><Relationship Id="rId228" Type="http://schemas.openxmlformats.org/officeDocument/2006/relationships/customXml" Target="../ink/ink383.xml"/><Relationship Id="rId281" Type="http://schemas.openxmlformats.org/officeDocument/2006/relationships/customXml" Target="../ink/ink436.xml"/><Relationship Id="rId337" Type="http://schemas.openxmlformats.org/officeDocument/2006/relationships/customXml" Target="../ink/ink492.xml"/><Relationship Id="rId34" Type="http://schemas.openxmlformats.org/officeDocument/2006/relationships/customXml" Target="../ink/ink189.xml"/><Relationship Id="rId76" Type="http://schemas.openxmlformats.org/officeDocument/2006/relationships/customXml" Target="../ink/ink231.xml"/><Relationship Id="rId141" Type="http://schemas.openxmlformats.org/officeDocument/2006/relationships/customXml" Target="../ink/ink296.xml"/><Relationship Id="rId7" Type="http://schemas.openxmlformats.org/officeDocument/2006/relationships/customXml" Target="../ink/ink162.xml"/><Relationship Id="rId183" Type="http://schemas.openxmlformats.org/officeDocument/2006/relationships/customXml" Target="../ink/ink338.xml"/><Relationship Id="rId239" Type="http://schemas.openxmlformats.org/officeDocument/2006/relationships/customXml" Target="../ink/ink394.xml"/><Relationship Id="rId250" Type="http://schemas.openxmlformats.org/officeDocument/2006/relationships/customXml" Target="../ink/ink405.xml"/><Relationship Id="rId292" Type="http://schemas.openxmlformats.org/officeDocument/2006/relationships/customXml" Target="../ink/ink447.xml"/><Relationship Id="rId306" Type="http://schemas.openxmlformats.org/officeDocument/2006/relationships/customXml" Target="../ink/ink461.xml"/><Relationship Id="rId45" Type="http://schemas.openxmlformats.org/officeDocument/2006/relationships/customXml" Target="../ink/ink200.xml"/><Relationship Id="rId87" Type="http://schemas.openxmlformats.org/officeDocument/2006/relationships/customXml" Target="../ink/ink242.xml"/><Relationship Id="rId110" Type="http://schemas.openxmlformats.org/officeDocument/2006/relationships/customXml" Target="../ink/ink265.xml"/><Relationship Id="rId348" Type="http://schemas.openxmlformats.org/officeDocument/2006/relationships/customXml" Target="../ink/ink503.xml"/><Relationship Id="rId152" Type="http://schemas.openxmlformats.org/officeDocument/2006/relationships/customXml" Target="../ink/ink307.xml"/><Relationship Id="rId194" Type="http://schemas.openxmlformats.org/officeDocument/2006/relationships/customXml" Target="../ink/ink349.xml"/><Relationship Id="rId208" Type="http://schemas.openxmlformats.org/officeDocument/2006/relationships/customXml" Target="../ink/ink363.xml"/><Relationship Id="rId261" Type="http://schemas.openxmlformats.org/officeDocument/2006/relationships/customXml" Target="../ink/ink416.xml"/><Relationship Id="rId14" Type="http://schemas.openxmlformats.org/officeDocument/2006/relationships/customXml" Target="../ink/ink169.xml"/><Relationship Id="rId56" Type="http://schemas.openxmlformats.org/officeDocument/2006/relationships/customXml" Target="../ink/ink211.xml"/><Relationship Id="rId317" Type="http://schemas.openxmlformats.org/officeDocument/2006/relationships/customXml" Target="../ink/ink472.xml"/><Relationship Id="rId359" Type="http://schemas.openxmlformats.org/officeDocument/2006/relationships/customXml" Target="../ink/ink514.xml"/><Relationship Id="rId98" Type="http://schemas.openxmlformats.org/officeDocument/2006/relationships/customXml" Target="../ink/ink253.xml"/><Relationship Id="rId121" Type="http://schemas.openxmlformats.org/officeDocument/2006/relationships/customXml" Target="../ink/ink276.xml"/><Relationship Id="rId163" Type="http://schemas.openxmlformats.org/officeDocument/2006/relationships/customXml" Target="../ink/ink318.xml"/><Relationship Id="rId219" Type="http://schemas.openxmlformats.org/officeDocument/2006/relationships/customXml" Target="../ink/ink374.xml"/><Relationship Id="rId370" Type="http://schemas.openxmlformats.org/officeDocument/2006/relationships/customXml" Target="../ink/ink525.xml"/><Relationship Id="rId230" Type="http://schemas.openxmlformats.org/officeDocument/2006/relationships/customXml" Target="../ink/ink385.xml"/><Relationship Id="rId25" Type="http://schemas.openxmlformats.org/officeDocument/2006/relationships/customXml" Target="../ink/ink180.xml"/><Relationship Id="rId67" Type="http://schemas.openxmlformats.org/officeDocument/2006/relationships/customXml" Target="../ink/ink222.xml"/><Relationship Id="rId272" Type="http://schemas.openxmlformats.org/officeDocument/2006/relationships/customXml" Target="../ink/ink427.xml"/><Relationship Id="rId328" Type="http://schemas.openxmlformats.org/officeDocument/2006/relationships/customXml" Target="../ink/ink483.xml"/><Relationship Id="rId132" Type="http://schemas.openxmlformats.org/officeDocument/2006/relationships/customXml" Target="../ink/ink287.xml"/><Relationship Id="rId174" Type="http://schemas.openxmlformats.org/officeDocument/2006/relationships/customXml" Target="../ink/ink329.xml"/><Relationship Id="rId241" Type="http://schemas.openxmlformats.org/officeDocument/2006/relationships/customXml" Target="../ink/ink396.xml"/><Relationship Id="rId15" Type="http://schemas.openxmlformats.org/officeDocument/2006/relationships/customXml" Target="../ink/ink170.xml"/><Relationship Id="rId36" Type="http://schemas.openxmlformats.org/officeDocument/2006/relationships/customXml" Target="../ink/ink191.xml"/><Relationship Id="rId57" Type="http://schemas.openxmlformats.org/officeDocument/2006/relationships/customXml" Target="../ink/ink212.xml"/><Relationship Id="rId262" Type="http://schemas.openxmlformats.org/officeDocument/2006/relationships/customXml" Target="../ink/ink417.xml"/><Relationship Id="rId283" Type="http://schemas.openxmlformats.org/officeDocument/2006/relationships/customXml" Target="../ink/ink438.xml"/><Relationship Id="rId318" Type="http://schemas.openxmlformats.org/officeDocument/2006/relationships/customXml" Target="../ink/ink473.xml"/><Relationship Id="rId339" Type="http://schemas.openxmlformats.org/officeDocument/2006/relationships/customXml" Target="../ink/ink494.xml"/><Relationship Id="rId78" Type="http://schemas.openxmlformats.org/officeDocument/2006/relationships/customXml" Target="../ink/ink233.xml"/><Relationship Id="rId99" Type="http://schemas.openxmlformats.org/officeDocument/2006/relationships/customXml" Target="../ink/ink254.xml"/><Relationship Id="rId101" Type="http://schemas.openxmlformats.org/officeDocument/2006/relationships/customXml" Target="../ink/ink256.xml"/><Relationship Id="rId122" Type="http://schemas.openxmlformats.org/officeDocument/2006/relationships/customXml" Target="../ink/ink277.xml"/><Relationship Id="rId143" Type="http://schemas.openxmlformats.org/officeDocument/2006/relationships/customXml" Target="../ink/ink298.xml"/><Relationship Id="rId164" Type="http://schemas.openxmlformats.org/officeDocument/2006/relationships/customXml" Target="../ink/ink319.xml"/><Relationship Id="rId185" Type="http://schemas.openxmlformats.org/officeDocument/2006/relationships/customXml" Target="../ink/ink340.xml"/><Relationship Id="rId350" Type="http://schemas.openxmlformats.org/officeDocument/2006/relationships/customXml" Target="../ink/ink505.xml"/><Relationship Id="rId9" Type="http://schemas.openxmlformats.org/officeDocument/2006/relationships/customXml" Target="../ink/ink164.xml"/><Relationship Id="rId210" Type="http://schemas.openxmlformats.org/officeDocument/2006/relationships/customXml" Target="../ink/ink365.xml"/><Relationship Id="rId26" Type="http://schemas.openxmlformats.org/officeDocument/2006/relationships/customXml" Target="../ink/ink181.xml"/><Relationship Id="rId231" Type="http://schemas.openxmlformats.org/officeDocument/2006/relationships/customXml" Target="../ink/ink386.xml"/><Relationship Id="rId252" Type="http://schemas.openxmlformats.org/officeDocument/2006/relationships/customXml" Target="../ink/ink407.xml"/><Relationship Id="rId273" Type="http://schemas.openxmlformats.org/officeDocument/2006/relationships/customXml" Target="../ink/ink428.xml"/><Relationship Id="rId294" Type="http://schemas.openxmlformats.org/officeDocument/2006/relationships/customXml" Target="../ink/ink449.xml"/><Relationship Id="rId308" Type="http://schemas.openxmlformats.org/officeDocument/2006/relationships/customXml" Target="../ink/ink463.xml"/><Relationship Id="rId329" Type="http://schemas.openxmlformats.org/officeDocument/2006/relationships/customXml" Target="../ink/ink484.xml"/><Relationship Id="rId47" Type="http://schemas.openxmlformats.org/officeDocument/2006/relationships/customXml" Target="../ink/ink202.xml"/><Relationship Id="rId68" Type="http://schemas.openxmlformats.org/officeDocument/2006/relationships/customXml" Target="../ink/ink223.xml"/><Relationship Id="rId89" Type="http://schemas.openxmlformats.org/officeDocument/2006/relationships/customXml" Target="../ink/ink244.xml"/><Relationship Id="rId112" Type="http://schemas.openxmlformats.org/officeDocument/2006/relationships/customXml" Target="../ink/ink267.xml"/><Relationship Id="rId133" Type="http://schemas.openxmlformats.org/officeDocument/2006/relationships/customXml" Target="../ink/ink288.xml"/><Relationship Id="rId154" Type="http://schemas.openxmlformats.org/officeDocument/2006/relationships/customXml" Target="../ink/ink309.xml"/><Relationship Id="rId175" Type="http://schemas.openxmlformats.org/officeDocument/2006/relationships/customXml" Target="../ink/ink330.xml"/><Relationship Id="rId340" Type="http://schemas.openxmlformats.org/officeDocument/2006/relationships/customXml" Target="../ink/ink495.xml"/><Relationship Id="rId361" Type="http://schemas.openxmlformats.org/officeDocument/2006/relationships/customXml" Target="../ink/ink516.xml"/><Relationship Id="rId196" Type="http://schemas.openxmlformats.org/officeDocument/2006/relationships/customXml" Target="../ink/ink351.xml"/><Relationship Id="rId200" Type="http://schemas.openxmlformats.org/officeDocument/2006/relationships/customXml" Target="../ink/ink355.xml"/><Relationship Id="rId16" Type="http://schemas.openxmlformats.org/officeDocument/2006/relationships/customXml" Target="../ink/ink171.xml"/><Relationship Id="rId221" Type="http://schemas.openxmlformats.org/officeDocument/2006/relationships/customXml" Target="../ink/ink376.xml"/><Relationship Id="rId242" Type="http://schemas.openxmlformats.org/officeDocument/2006/relationships/customXml" Target="../ink/ink397.xml"/><Relationship Id="rId263" Type="http://schemas.openxmlformats.org/officeDocument/2006/relationships/customXml" Target="../ink/ink418.xml"/><Relationship Id="rId284" Type="http://schemas.openxmlformats.org/officeDocument/2006/relationships/customXml" Target="../ink/ink439.xml"/><Relationship Id="rId319" Type="http://schemas.openxmlformats.org/officeDocument/2006/relationships/customXml" Target="../ink/ink474.xml"/><Relationship Id="rId37" Type="http://schemas.openxmlformats.org/officeDocument/2006/relationships/customXml" Target="../ink/ink192.xml"/><Relationship Id="rId58" Type="http://schemas.openxmlformats.org/officeDocument/2006/relationships/customXml" Target="../ink/ink213.xml"/><Relationship Id="rId79" Type="http://schemas.openxmlformats.org/officeDocument/2006/relationships/customXml" Target="../ink/ink234.xml"/><Relationship Id="rId102" Type="http://schemas.openxmlformats.org/officeDocument/2006/relationships/customXml" Target="../ink/ink257.xml"/><Relationship Id="rId123" Type="http://schemas.openxmlformats.org/officeDocument/2006/relationships/customXml" Target="../ink/ink278.xml"/><Relationship Id="rId144" Type="http://schemas.openxmlformats.org/officeDocument/2006/relationships/customXml" Target="../ink/ink299.xml"/><Relationship Id="rId330" Type="http://schemas.openxmlformats.org/officeDocument/2006/relationships/customXml" Target="../ink/ink485.xml"/><Relationship Id="rId90" Type="http://schemas.openxmlformats.org/officeDocument/2006/relationships/customXml" Target="../ink/ink245.xml"/><Relationship Id="rId165" Type="http://schemas.openxmlformats.org/officeDocument/2006/relationships/customXml" Target="../ink/ink320.xml"/><Relationship Id="rId186" Type="http://schemas.openxmlformats.org/officeDocument/2006/relationships/customXml" Target="../ink/ink341.xml"/><Relationship Id="rId351" Type="http://schemas.openxmlformats.org/officeDocument/2006/relationships/customXml" Target="../ink/ink506.xml"/><Relationship Id="rId211" Type="http://schemas.openxmlformats.org/officeDocument/2006/relationships/customXml" Target="../ink/ink366.xml"/><Relationship Id="rId232" Type="http://schemas.openxmlformats.org/officeDocument/2006/relationships/customXml" Target="../ink/ink387.xml"/><Relationship Id="rId253" Type="http://schemas.openxmlformats.org/officeDocument/2006/relationships/customXml" Target="../ink/ink408.xml"/><Relationship Id="rId274" Type="http://schemas.openxmlformats.org/officeDocument/2006/relationships/customXml" Target="../ink/ink429.xml"/><Relationship Id="rId295" Type="http://schemas.openxmlformats.org/officeDocument/2006/relationships/customXml" Target="../ink/ink450.xml"/><Relationship Id="rId309" Type="http://schemas.openxmlformats.org/officeDocument/2006/relationships/customXml" Target="../ink/ink464.xml"/><Relationship Id="rId27" Type="http://schemas.openxmlformats.org/officeDocument/2006/relationships/customXml" Target="../ink/ink182.xml"/><Relationship Id="rId48" Type="http://schemas.openxmlformats.org/officeDocument/2006/relationships/customXml" Target="../ink/ink203.xml"/><Relationship Id="rId69" Type="http://schemas.openxmlformats.org/officeDocument/2006/relationships/customXml" Target="../ink/ink224.xml"/><Relationship Id="rId113" Type="http://schemas.openxmlformats.org/officeDocument/2006/relationships/customXml" Target="../ink/ink268.xml"/><Relationship Id="rId134" Type="http://schemas.openxmlformats.org/officeDocument/2006/relationships/customXml" Target="../ink/ink289.xml"/><Relationship Id="rId320" Type="http://schemas.openxmlformats.org/officeDocument/2006/relationships/customXml" Target="../ink/ink475.xml"/><Relationship Id="rId80" Type="http://schemas.openxmlformats.org/officeDocument/2006/relationships/customXml" Target="../ink/ink235.xml"/><Relationship Id="rId155" Type="http://schemas.openxmlformats.org/officeDocument/2006/relationships/customXml" Target="../ink/ink310.xml"/><Relationship Id="rId176" Type="http://schemas.openxmlformats.org/officeDocument/2006/relationships/customXml" Target="../ink/ink331.xml"/><Relationship Id="rId197" Type="http://schemas.openxmlformats.org/officeDocument/2006/relationships/customXml" Target="../ink/ink352.xml"/><Relationship Id="rId341" Type="http://schemas.openxmlformats.org/officeDocument/2006/relationships/customXml" Target="../ink/ink496.xml"/><Relationship Id="rId362" Type="http://schemas.openxmlformats.org/officeDocument/2006/relationships/customXml" Target="../ink/ink517.xml"/><Relationship Id="rId201" Type="http://schemas.openxmlformats.org/officeDocument/2006/relationships/customXml" Target="../ink/ink356.xml"/><Relationship Id="rId222" Type="http://schemas.openxmlformats.org/officeDocument/2006/relationships/customXml" Target="../ink/ink377.xml"/><Relationship Id="rId243" Type="http://schemas.openxmlformats.org/officeDocument/2006/relationships/customXml" Target="../ink/ink398.xml"/><Relationship Id="rId264" Type="http://schemas.openxmlformats.org/officeDocument/2006/relationships/customXml" Target="../ink/ink419.xml"/><Relationship Id="rId285" Type="http://schemas.openxmlformats.org/officeDocument/2006/relationships/customXml" Target="../ink/ink440.xml"/><Relationship Id="rId17" Type="http://schemas.openxmlformats.org/officeDocument/2006/relationships/customXml" Target="../ink/ink172.xml"/><Relationship Id="rId38" Type="http://schemas.openxmlformats.org/officeDocument/2006/relationships/customXml" Target="../ink/ink193.xml"/><Relationship Id="rId59" Type="http://schemas.openxmlformats.org/officeDocument/2006/relationships/customXml" Target="../ink/ink214.xml"/><Relationship Id="rId103" Type="http://schemas.openxmlformats.org/officeDocument/2006/relationships/customXml" Target="../ink/ink258.xml"/><Relationship Id="rId124" Type="http://schemas.openxmlformats.org/officeDocument/2006/relationships/customXml" Target="../ink/ink279.xml"/><Relationship Id="rId310" Type="http://schemas.openxmlformats.org/officeDocument/2006/relationships/customXml" Target="../ink/ink465.xml"/><Relationship Id="rId70" Type="http://schemas.openxmlformats.org/officeDocument/2006/relationships/customXml" Target="../ink/ink225.xml"/><Relationship Id="rId91" Type="http://schemas.openxmlformats.org/officeDocument/2006/relationships/customXml" Target="../ink/ink246.xml"/><Relationship Id="rId145" Type="http://schemas.openxmlformats.org/officeDocument/2006/relationships/customXml" Target="../ink/ink300.xml"/><Relationship Id="rId166" Type="http://schemas.openxmlformats.org/officeDocument/2006/relationships/customXml" Target="../ink/ink321.xml"/><Relationship Id="rId187" Type="http://schemas.openxmlformats.org/officeDocument/2006/relationships/customXml" Target="../ink/ink342.xml"/><Relationship Id="rId331" Type="http://schemas.openxmlformats.org/officeDocument/2006/relationships/customXml" Target="../ink/ink486.xml"/><Relationship Id="rId352" Type="http://schemas.openxmlformats.org/officeDocument/2006/relationships/customXml" Target="../ink/ink50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67.xml"/><Relationship Id="rId233" Type="http://schemas.openxmlformats.org/officeDocument/2006/relationships/customXml" Target="../ink/ink388.xml"/><Relationship Id="rId254" Type="http://schemas.openxmlformats.org/officeDocument/2006/relationships/customXml" Target="../ink/ink409.xml"/><Relationship Id="rId28" Type="http://schemas.openxmlformats.org/officeDocument/2006/relationships/customXml" Target="../ink/ink183.xml"/><Relationship Id="rId49" Type="http://schemas.openxmlformats.org/officeDocument/2006/relationships/customXml" Target="../ink/ink204.xml"/><Relationship Id="rId114" Type="http://schemas.openxmlformats.org/officeDocument/2006/relationships/customXml" Target="../ink/ink269.xml"/><Relationship Id="rId275" Type="http://schemas.openxmlformats.org/officeDocument/2006/relationships/customXml" Target="../ink/ink430.xml"/><Relationship Id="rId296" Type="http://schemas.openxmlformats.org/officeDocument/2006/relationships/customXml" Target="../ink/ink451.xml"/><Relationship Id="rId300" Type="http://schemas.openxmlformats.org/officeDocument/2006/relationships/customXml" Target="../ink/ink455.xml"/><Relationship Id="rId60" Type="http://schemas.openxmlformats.org/officeDocument/2006/relationships/customXml" Target="../ink/ink215.xml"/><Relationship Id="rId81" Type="http://schemas.openxmlformats.org/officeDocument/2006/relationships/customXml" Target="../ink/ink236.xml"/><Relationship Id="rId135" Type="http://schemas.openxmlformats.org/officeDocument/2006/relationships/customXml" Target="../ink/ink290.xml"/><Relationship Id="rId156" Type="http://schemas.openxmlformats.org/officeDocument/2006/relationships/customXml" Target="../ink/ink311.xml"/><Relationship Id="rId177" Type="http://schemas.openxmlformats.org/officeDocument/2006/relationships/customXml" Target="../ink/ink332.xml"/><Relationship Id="rId198" Type="http://schemas.openxmlformats.org/officeDocument/2006/relationships/customXml" Target="../ink/ink353.xml"/><Relationship Id="rId321" Type="http://schemas.openxmlformats.org/officeDocument/2006/relationships/customXml" Target="../ink/ink476.xml"/><Relationship Id="rId342" Type="http://schemas.openxmlformats.org/officeDocument/2006/relationships/customXml" Target="../ink/ink497.xml"/><Relationship Id="rId363" Type="http://schemas.openxmlformats.org/officeDocument/2006/relationships/customXml" Target="../ink/ink518.xml"/><Relationship Id="rId202" Type="http://schemas.openxmlformats.org/officeDocument/2006/relationships/customXml" Target="../ink/ink357.xml"/><Relationship Id="rId223" Type="http://schemas.openxmlformats.org/officeDocument/2006/relationships/customXml" Target="../ink/ink378.xml"/><Relationship Id="rId244" Type="http://schemas.openxmlformats.org/officeDocument/2006/relationships/customXml" Target="../ink/ink399.xml"/><Relationship Id="rId18" Type="http://schemas.openxmlformats.org/officeDocument/2006/relationships/customXml" Target="../ink/ink173.xml"/><Relationship Id="rId39" Type="http://schemas.openxmlformats.org/officeDocument/2006/relationships/customXml" Target="../ink/ink194.xml"/><Relationship Id="rId265" Type="http://schemas.openxmlformats.org/officeDocument/2006/relationships/customXml" Target="../ink/ink420.xml"/><Relationship Id="rId286" Type="http://schemas.openxmlformats.org/officeDocument/2006/relationships/customXml" Target="../ink/ink441.xml"/><Relationship Id="rId50" Type="http://schemas.openxmlformats.org/officeDocument/2006/relationships/customXml" Target="../ink/ink205.xml"/><Relationship Id="rId104" Type="http://schemas.openxmlformats.org/officeDocument/2006/relationships/customXml" Target="../ink/ink259.xml"/><Relationship Id="rId125" Type="http://schemas.openxmlformats.org/officeDocument/2006/relationships/customXml" Target="../ink/ink280.xml"/><Relationship Id="rId146" Type="http://schemas.openxmlformats.org/officeDocument/2006/relationships/customXml" Target="../ink/ink301.xml"/><Relationship Id="rId167" Type="http://schemas.openxmlformats.org/officeDocument/2006/relationships/customXml" Target="../ink/ink322.xml"/><Relationship Id="rId188" Type="http://schemas.openxmlformats.org/officeDocument/2006/relationships/customXml" Target="../ink/ink343.xml"/><Relationship Id="rId311" Type="http://schemas.openxmlformats.org/officeDocument/2006/relationships/customXml" Target="../ink/ink466.xml"/><Relationship Id="rId332" Type="http://schemas.openxmlformats.org/officeDocument/2006/relationships/customXml" Target="../ink/ink487.xml"/><Relationship Id="rId353" Type="http://schemas.openxmlformats.org/officeDocument/2006/relationships/customXml" Target="../ink/ink508.xml"/><Relationship Id="rId71" Type="http://schemas.openxmlformats.org/officeDocument/2006/relationships/customXml" Target="../ink/ink226.xml"/><Relationship Id="rId92" Type="http://schemas.openxmlformats.org/officeDocument/2006/relationships/customXml" Target="../ink/ink247.xml"/><Relationship Id="rId213" Type="http://schemas.openxmlformats.org/officeDocument/2006/relationships/customXml" Target="../ink/ink368.xml"/><Relationship Id="rId234" Type="http://schemas.openxmlformats.org/officeDocument/2006/relationships/customXml" Target="../ink/ink389.xml"/><Relationship Id="rId2" Type="http://schemas.openxmlformats.org/officeDocument/2006/relationships/customXml" Target="../ink/ink157.xml"/><Relationship Id="rId29" Type="http://schemas.openxmlformats.org/officeDocument/2006/relationships/customXml" Target="../ink/ink184.xml"/><Relationship Id="rId255" Type="http://schemas.openxmlformats.org/officeDocument/2006/relationships/customXml" Target="../ink/ink410.xml"/><Relationship Id="rId276" Type="http://schemas.openxmlformats.org/officeDocument/2006/relationships/customXml" Target="../ink/ink431.xml"/><Relationship Id="rId297" Type="http://schemas.openxmlformats.org/officeDocument/2006/relationships/customXml" Target="../ink/ink452.xml"/><Relationship Id="rId40" Type="http://schemas.openxmlformats.org/officeDocument/2006/relationships/customXml" Target="../ink/ink195.xml"/><Relationship Id="rId115" Type="http://schemas.openxmlformats.org/officeDocument/2006/relationships/customXml" Target="../ink/ink270.xml"/><Relationship Id="rId136" Type="http://schemas.openxmlformats.org/officeDocument/2006/relationships/customXml" Target="../ink/ink291.xml"/><Relationship Id="rId157" Type="http://schemas.openxmlformats.org/officeDocument/2006/relationships/customXml" Target="../ink/ink312.xml"/><Relationship Id="rId178" Type="http://schemas.openxmlformats.org/officeDocument/2006/relationships/customXml" Target="../ink/ink333.xml"/><Relationship Id="rId301" Type="http://schemas.openxmlformats.org/officeDocument/2006/relationships/customXml" Target="../ink/ink456.xml"/><Relationship Id="rId322" Type="http://schemas.openxmlformats.org/officeDocument/2006/relationships/customXml" Target="../ink/ink477.xml"/><Relationship Id="rId343" Type="http://schemas.openxmlformats.org/officeDocument/2006/relationships/customXml" Target="../ink/ink498.xml"/><Relationship Id="rId364" Type="http://schemas.openxmlformats.org/officeDocument/2006/relationships/customXml" Target="../ink/ink519.xml"/><Relationship Id="rId61" Type="http://schemas.openxmlformats.org/officeDocument/2006/relationships/customXml" Target="../ink/ink216.xml"/><Relationship Id="rId82" Type="http://schemas.openxmlformats.org/officeDocument/2006/relationships/customXml" Target="../ink/ink237.xml"/><Relationship Id="rId199" Type="http://schemas.openxmlformats.org/officeDocument/2006/relationships/customXml" Target="../ink/ink354.xml"/><Relationship Id="rId203" Type="http://schemas.openxmlformats.org/officeDocument/2006/relationships/customXml" Target="../ink/ink358.xml"/><Relationship Id="rId19" Type="http://schemas.openxmlformats.org/officeDocument/2006/relationships/customXml" Target="../ink/ink174.xml"/><Relationship Id="rId224" Type="http://schemas.openxmlformats.org/officeDocument/2006/relationships/customXml" Target="../ink/ink379.xml"/><Relationship Id="rId245" Type="http://schemas.openxmlformats.org/officeDocument/2006/relationships/customXml" Target="../ink/ink400.xml"/><Relationship Id="rId266" Type="http://schemas.openxmlformats.org/officeDocument/2006/relationships/customXml" Target="../ink/ink421.xml"/><Relationship Id="rId287" Type="http://schemas.openxmlformats.org/officeDocument/2006/relationships/customXml" Target="../ink/ink442.xml"/><Relationship Id="rId30" Type="http://schemas.openxmlformats.org/officeDocument/2006/relationships/customXml" Target="../ink/ink185.xml"/><Relationship Id="rId105" Type="http://schemas.openxmlformats.org/officeDocument/2006/relationships/customXml" Target="../ink/ink260.xml"/><Relationship Id="rId126" Type="http://schemas.openxmlformats.org/officeDocument/2006/relationships/customXml" Target="../ink/ink281.xml"/><Relationship Id="rId147" Type="http://schemas.openxmlformats.org/officeDocument/2006/relationships/customXml" Target="../ink/ink302.xml"/><Relationship Id="rId168" Type="http://schemas.openxmlformats.org/officeDocument/2006/relationships/customXml" Target="../ink/ink323.xml"/><Relationship Id="rId312" Type="http://schemas.openxmlformats.org/officeDocument/2006/relationships/customXml" Target="../ink/ink467.xml"/><Relationship Id="rId333" Type="http://schemas.openxmlformats.org/officeDocument/2006/relationships/customXml" Target="../ink/ink488.xml"/><Relationship Id="rId354" Type="http://schemas.openxmlformats.org/officeDocument/2006/relationships/customXml" Target="../ink/ink509.xml"/><Relationship Id="rId51" Type="http://schemas.openxmlformats.org/officeDocument/2006/relationships/customXml" Target="../ink/ink206.xml"/><Relationship Id="rId72" Type="http://schemas.openxmlformats.org/officeDocument/2006/relationships/customXml" Target="../ink/ink227.xml"/><Relationship Id="rId93" Type="http://schemas.openxmlformats.org/officeDocument/2006/relationships/customXml" Target="../ink/ink248.xml"/><Relationship Id="rId189" Type="http://schemas.openxmlformats.org/officeDocument/2006/relationships/customXml" Target="../ink/ink344.xml"/><Relationship Id="rId3" Type="http://schemas.openxmlformats.org/officeDocument/2006/relationships/customXml" Target="../ink/ink158.xml"/><Relationship Id="rId214" Type="http://schemas.openxmlformats.org/officeDocument/2006/relationships/customXml" Target="../ink/ink369.xml"/><Relationship Id="rId235" Type="http://schemas.openxmlformats.org/officeDocument/2006/relationships/customXml" Target="../ink/ink390.xml"/><Relationship Id="rId256" Type="http://schemas.openxmlformats.org/officeDocument/2006/relationships/customXml" Target="../ink/ink411.xml"/><Relationship Id="rId277" Type="http://schemas.openxmlformats.org/officeDocument/2006/relationships/customXml" Target="../ink/ink432.xml"/><Relationship Id="rId298" Type="http://schemas.openxmlformats.org/officeDocument/2006/relationships/customXml" Target="../ink/ink453.xml"/><Relationship Id="rId116" Type="http://schemas.openxmlformats.org/officeDocument/2006/relationships/customXml" Target="../ink/ink271.xml"/><Relationship Id="rId137" Type="http://schemas.openxmlformats.org/officeDocument/2006/relationships/customXml" Target="../ink/ink292.xml"/><Relationship Id="rId158" Type="http://schemas.openxmlformats.org/officeDocument/2006/relationships/customXml" Target="../ink/ink313.xml"/><Relationship Id="rId302" Type="http://schemas.openxmlformats.org/officeDocument/2006/relationships/customXml" Target="../ink/ink457.xml"/><Relationship Id="rId323" Type="http://schemas.openxmlformats.org/officeDocument/2006/relationships/customXml" Target="../ink/ink478.xml"/><Relationship Id="rId344" Type="http://schemas.openxmlformats.org/officeDocument/2006/relationships/customXml" Target="../ink/ink499.xml"/><Relationship Id="rId20" Type="http://schemas.openxmlformats.org/officeDocument/2006/relationships/customXml" Target="../ink/ink175.xml"/><Relationship Id="rId41" Type="http://schemas.openxmlformats.org/officeDocument/2006/relationships/customXml" Target="../ink/ink196.xml"/><Relationship Id="rId62" Type="http://schemas.openxmlformats.org/officeDocument/2006/relationships/customXml" Target="../ink/ink217.xml"/><Relationship Id="rId83" Type="http://schemas.openxmlformats.org/officeDocument/2006/relationships/customXml" Target="../ink/ink238.xml"/><Relationship Id="rId179" Type="http://schemas.openxmlformats.org/officeDocument/2006/relationships/customXml" Target="../ink/ink334.xml"/><Relationship Id="rId365" Type="http://schemas.openxmlformats.org/officeDocument/2006/relationships/customXml" Target="../ink/ink520.xml"/><Relationship Id="rId190" Type="http://schemas.openxmlformats.org/officeDocument/2006/relationships/customXml" Target="../ink/ink345.xml"/><Relationship Id="rId204" Type="http://schemas.openxmlformats.org/officeDocument/2006/relationships/customXml" Target="../ink/ink359.xml"/><Relationship Id="rId225" Type="http://schemas.openxmlformats.org/officeDocument/2006/relationships/customXml" Target="../ink/ink380.xml"/><Relationship Id="rId246" Type="http://schemas.openxmlformats.org/officeDocument/2006/relationships/customXml" Target="../ink/ink401.xml"/><Relationship Id="rId267" Type="http://schemas.openxmlformats.org/officeDocument/2006/relationships/customXml" Target="../ink/ink422.xml"/><Relationship Id="rId288" Type="http://schemas.openxmlformats.org/officeDocument/2006/relationships/customXml" Target="../ink/ink443.xml"/><Relationship Id="rId106" Type="http://schemas.openxmlformats.org/officeDocument/2006/relationships/customXml" Target="../ink/ink261.xml"/><Relationship Id="rId127" Type="http://schemas.openxmlformats.org/officeDocument/2006/relationships/customXml" Target="../ink/ink282.xml"/><Relationship Id="rId313" Type="http://schemas.openxmlformats.org/officeDocument/2006/relationships/customXml" Target="../ink/ink468.xml"/><Relationship Id="rId10" Type="http://schemas.openxmlformats.org/officeDocument/2006/relationships/customXml" Target="../ink/ink165.xml"/><Relationship Id="rId31" Type="http://schemas.openxmlformats.org/officeDocument/2006/relationships/customXml" Target="../ink/ink186.xml"/><Relationship Id="rId52" Type="http://schemas.openxmlformats.org/officeDocument/2006/relationships/customXml" Target="../ink/ink207.xml"/><Relationship Id="rId73" Type="http://schemas.openxmlformats.org/officeDocument/2006/relationships/customXml" Target="../ink/ink228.xml"/><Relationship Id="rId94" Type="http://schemas.openxmlformats.org/officeDocument/2006/relationships/customXml" Target="../ink/ink249.xml"/><Relationship Id="rId148" Type="http://schemas.openxmlformats.org/officeDocument/2006/relationships/customXml" Target="../ink/ink303.xml"/><Relationship Id="rId169" Type="http://schemas.openxmlformats.org/officeDocument/2006/relationships/customXml" Target="../ink/ink324.xml"/><Relationship Id="rId334" Type="http://schemas.openxmlformats.org/officeDocument/2006/relationships/customXml" Target="../ink/ink489.xml"/><Relationship Id="rId355" Type="http://schemas.openxmlformats.org/officeDocument/2006/relationships/customXml" Target="../ink/ink510.xml"/><Relationship Id="rId4" Type="http://schemas.openxmlformats.org/officeDocument/2006/relationships/customXml" Target="../ink/ink159.xml"/><Relationship Id="rId180" Type="http://schemas.openxmlformats.org/officeDocument/2006/relationships/customXml" Target="../ink/ink335.xml"/><Relationship Id="rId215" Type="http://schemas.openxmlformats.org/officeDocument/2006/relationships/customXml" Target="../ink/ink370.xml"/><Relationship Id="rId236" Type="http://schemas.openxmlformats.org/officeDocument/2006/relationships/customXml" Target="../ink/ink391.xml"/><Relationship Id="rId257" Type="http://schemas.openxmlformats.org/officeDocument/2006/relationships/customXml" Target="../ink/ink412.xml"/><Relationship Id="rId278" Type="http://schemas.openxmlformats.org/officeDocument/2006/relationships/customXml" Target="../ink/ink433.xml"/><Relationship Id="rId303" Type="http://schemas.openxmlformats.org/officeDocument/2006/relationships/customXml" Target="../ink/ink458.xml"/><Relationship Id="rId42" Type="http://schemas.openxmlformats.org/officeDocument/2006/relationships/customXml" Target="../ink/ink197.xml"/><Relationship Id="rId84" Type="http://schemas.openxmlformats.org/officeDocument/2006/relationships/customXml" Target="../ink/ink239.xml"/><Relationship Id="rId138" Type="http://schemas.openxmlformats.org/officeDocument/2006/relationships/customXml" Target="../ink/ink293.xml"/><Relationship Id="rId345" Type="http://schemas.openxmlformats.org/officeDocument/2006/relationships/customXml" Target="../ink/ink500.xml"/><Relationship Id="rId191" Type="http://schemas.openxmlformats.org/officeDocument/2006/relationships/customXml" Target="../ink/ink346.xml"/><Relationship Id="rId205" Type="http://schemas.openxmlformats.org/officeDocument/2006/relationships/customXml" Target="../ink/ink360.xml"/><Relationship Id="rId247" Type="http://schemas.openxmlformats.org/officeDocument/2006/relationships/customXml" Target="../ink/ink402.xml"/><Relationship Id="rId107" Type="http://schemas.openxmlformats.org/officeDocument/2006/relationships/customXml" Target="../ink/ink262.xml"/><Relationship Id="rId289" Type="http://schemas.openxmlformats.org/officeDocument/2006/relationships/customXml" Target="../ink/ink444.xml"/><Relationship Id="rId11" Type="http://schemas.openxmlformats.org/officeDocument/2006/relationships/customXml" Target="../ink/ink166.xml"/><Relationship Id="rId53" Type="http://schemas.openxmlformats.org/officeDocument/2006/relationships/customXml" Target="../ink/ink208.xml"/><Relationship Id="rId149" Type="http://schemas.openxmlformats.org/officeDocument/2006/relationships/customXml" Target="../ink/ink304.xml"/><Relationship Id="rId314" Type="http://schemas.openxmlformats.org/officeDocument/2006/relationships/customXml" Target="../ink/ink469.xml"/><Relationship Id="rId356" Type="http://schemas.openxmlformats.org/officeDocument/2006/relationships/customXml" Target="../ink/ink511.xml"/><Relationship Id="rId95" Type="http://schemas.openxmlformats.org/officeDocument/2006/relationships/customXml" Target="../ink/ink250.xml"/><Relationship Id="rId160" Type="http://schemas.openxmlformats.org/officeDocument/2006/relationships/customXml" Target="../ink/ink315.xml"/><Relationship Id="rId216" Type="http://schemas.openxmlformats.org/officeDocument/2006/relationships/customXml" Target="../ink/ink371.xml"/><Relationship Id="rId258" Type="http://schemas.openxmlformats.org/officeDocument/2006/relationships/customXml" Target="../ink/ink413.xml"/><Relationship Id="rId22" Type="http://schemas.openxmlformats.org/officeDocument/2006/relationships/customXml" Target="../ink/ink177.xml"/><Relationship Id="rId64" Type="http://schemas.openxmlformats.org/officeDocument/2006/relationships/customXml" Target="../ink/ink219.xml"/><Relationship Id="rId118" Type="http://schemas.openxmlformats.org/officeDocument/2006/relationships/customXml" Target="../ink/ink273.xml"/><Relationship Id="rId325" Type="http://schemas.openxmlformats.org/officeDocument/2006/relationships/customXml" Target="../ink/ink480.xml"/><Relationship Id="rId367" Type="http://schemas.openxmlformats.org/officeDocument/2006/relationships/customXml" Target="../ink/ink522.xml"/><Relationship Id="rId171" Type="http://schemas.openxmlformats.org/officeDocument/2006/relationships/customXml" Target="../ink/ink326.xml"/><Relationship Id="rId227" Type="http://schemas.openxmlformats.org/officeDocument/2006/relationships/customXml" Target="../ink/ink382.xml"/><Relationship Id="rId269" Type="http://schemas.openxmlformats.org/officeDocument/2006/relationships/customXml" Target="../ink/ink424.xml"/><Relationship Id="rId33" Type="http://schemas.openxmlformats.org/officeDocument/2006/relationships/customXml" Target="../ink/ink188.xml"/><Relationship Id="rId129" Type="http://schemas.openxmlformats.org/officeDocument/2006/relationships/customXml" Target="../ink/ink284.xml"/><Relationship Id="rId280" Type="http://schemas.openxmlformats.org/officeDocument/2006/relationships/customXml" Target="../ink/ink435.xml"/><Relationship Id="rId336" Type="http://schemas.openxmlformats.org/officeDocument/2006/relationships/customXml" Target="../ink/ink491.xml"/><Relationship Id="rId75" Type="http://schemas.openxmlformats.org/officeDocument/2006/relationships/customXml" Target="../ink/ink230.xml"/><Relationship Id="rId140" Type="http://schemas.openxmlformats.org/officeDocument/2006/relationships/customXml" Target="../ink/ink295.xml"/><Relationship Id="rId182" Type="http://schemas.openxmlformats.org/officeDocument/2006/relationships/customXml" Target="../ink/ink337.xml"/><Relationship Id="rId6" Type="http://schemas.openxmlformats.org/officeDocument/2006/relationships/customXml" Target="../ink/ink161.xml"/><Relationship Id="rId238" Type="http://schemas.openxmlformats.org/officeDocument/2006/relationships/customXml" Target="../ink/ink393.xml"/><Relationship Id="rId291" Type="http://schemas.openxmlformats.org/officeDocument/2006/relationships/customXml" Target="../ink/ink446.xml"/><Relationship Id="rId305" Type="http://schemas.openxmlformats.org/officeDocument/2006/relationships/customXml" Target="../ink/ink460.xml"/><Relationship Id="rId347" Type="http://schemas.openxmlformats.org/officeDocument/2006/relationships/customXml" Target="../ink/ink502.xml"/><Relationship Id="rId44" Type="http://schemas.openxmlformats.org/officeDocument/2006/relationships/customXml" Target="../ink/ink199.xml"/><Relationship Id="rId86" Type="http://schemas.openxmlformats.org/officeDocument/2006/relationships/customXml" Target="../ink/ink241.xml"/><Relationship Id="rId151" Type="http://schemas.openxmlformats.org/officeDocument/2006/relationships/customXml" Target="../ink/ink306.xml"/><Relationship Id="rId193" Type="http://schemas.openxmlformats.org/officeDocument/2006/relationships/customXml" Target="../ink/ink348.xml"/><Relationship Id="rId207" Type="http://schemas.openxmlformats.org/officeDocument/2006/relationships/customXml" Target="../ink/ink362.xml"/><Relationship Id="rId249" Type="http://schemas.openxmlformats.org/officeDocument/2006/relationships/customXml" Target="../ink/ink404.xml"/><Relationship Id="rId13" Type="http://schemas.openxmlformats.org/officeDocument/2006/relationships/customXml" Target="../ink/ink168.xml"/><Relationship Id="rId109" Type="http://schemas.openxmlformats.org/officeDocument/2006/relationships/customXml" Target="../ink/ink264.xml"/><Relationship Id="rId260" Type="http://schemas.openxmlformats.org/officeDocument/2006/relationships/customXml" Target="../ink/ink415.xml"/><Relationship Id="rId316" Type="http://schemas.openxmlformats.org/officeDocument/2006/relationships/customXml" Target="../ink/ink471.xml"/><Relationship Id="rId55" Type="http://schemas.openxmlformats.org/officeDocument/2006/relationships/customXml" Target="../ink/ink210.xml"/><Relationship Id="rId97" Type="http://schemas.openxmlformats.org/officeDocument/2006/relationships/customXml" Target="../ink/ink252.xml"/><Relationship Id="rId120" Type="http://schemas.openxmlformats.org/officeDocument/2006/relationships/customXml" Target="../ink/ink275.xml"/><Relationship Id="rId358" Type="http://schemas.openxmlformats.org/officeDocument/2006/relationships/customXml" Target="../ink/ink513.xml"/><Relationship Id="rId162" Type="http://schemas.openxmlformats.org/officeDocument/2006/relationships/customXml" Target="../ink/ink317.xml"/><Relationship Id="rId218" Type="http://schemas.openxmlformats.org/officeDocument/2006/relationships/customXml" Target="../ink/ink373.xml"/><Relationship Id="rId271" Type="http://schemas.openxmlformats.org/officeDocument/2006/relationships/customXml" Target="../ink/ink426.xml"/><Relationship Id="rId24" Type="http://schemas.openxmlformats.org/officeDocument/2006/relationships/customXml" Target="../ink/ink179.xml"/><Relationship Id="rId66" Type="http://schemas.openxmlformats.org/officeDocument/2006/relationships/customXml" Target="../ink/ink221.xml"/><Relationship Id="rId131" Type="http://schemas.openxmlformats.org/officeDocument/2006/relationships/customXml" Target="../ink/ink286.xml"/><Relationship Id="rId327" Type="http://schemas.openxmlformats.org/officeDocument/2006/relationships/customXml" Target="../ink/ink482.xml"/><Relationship Id="rId369" Type="http://schemas.openxmlformats.org/officeDocument/2006/relationships/customXml" Target="../ink/ink524.xml"/><Relationship Id="rId173" Type="http://schemas.openxmlformats.org/officeDocument/2006/relationships/customXml" Target="../ink/ink328.xml"/><Relationship Id="rId229" Type="http://schemas.openxmlformats.org/officeDocument/2006/relationships/customXml" Target="../ink/ink384.xml"/><Relationship Id="rId240" Type="http://schemas.openxmlformats.org/officeDocument/2006/relationships/customXml" Target="../ink/ink395.xml"/><Relationship Id="rId35" Type="http://schemas.openxmlformats.org/officeDocument/2006/relationships/customXml" Target="../ink/ink190.xml"/><Relationship Id="rId77" Type="http://schemas.openxmlformats.org/officeDocument/2006/relationships/customXml" Target="../ink/ink232.xml"/><Relationship Id="rId100" Type="http://schemas.openxmlformats.org/officeDocument/2006/relationships/customXml" Target="../ink/ink255.xml"/><Relationship Id="rId282" Type="http://schemas.openxmlformats.org/officeDocument/2006/relationships/customXml" Target="../ink/ink437.xml"/><Relationship Id="rId338" Type="http://schemas.openxmlformats.org/officeDocument/2006/relationships/customXml" Target="../ink/ink493.xml"/><Relationship Id="rId8" Type="http://schemas.openxmlformats.org/officeDocument/2006/relationships/customXml" Target="../ink/ink163.xml"/><Relationship Id="rId142" Type="http://schemas.openxmlformats.org/officeDocument/2006/relationships/customXml" Target="../ink/ink297.xml"/><Relationship Id="rId184" Type="http://schemas.openxmlformats.org/officeDocument/2006/relationships/customXml" Target="../ink/ink339.xml"/><Relationship Id="rId251" Type="http://schemas.openxmlformats.org/officeDocument/2006/relationships/customXml" Target="../ink/ink406.xml"/><Relationship Id="rId46" Type="http://schemas.openxmlformats.org/officeDocument/2006/relationships/customXml" Target="../ink/ink201.xml"/><Relationship Id="rId293" Type="http://schemas.openxmlformats.org/officeDocument/2006/relationships/customXml" Target="../ink/ink448.xml"/><Relationship Id="rId307" Type="http://schemas.openxmlformats.org/officeDocument/2006/relationships/customXml" Target="../ink/ink462.xml"/><Relationship Id="rId349" Type="http://schemas.openxmlformats.org/officeDocument/2006/relationships/customXml" Target="../ink/ink504.xml"/><Relationship Id="rId88" Type="http://schemas.openxmlformats.org/officeDocument/2006/relationships/customXml" Target="../ink/ink243.xml"/><Relationship Id="rId111" Type="http://schemas.openxmlformats.org/officeDocument/2006/relationships/customXml" Target="../ink/ink266.xml"/><Relationship Id="rId153" Type="http://schemas.openxmlformats.org/officeDocument/2006/relationships/customXml" Target="../ink/ink308.xml"/><Relationship Id="rId195" Type="http://schemas.openxmlformats.org/officeDocument/2006/relationships/customXml" Target="../ink/ink350.xml"/><Relationship Id="rId209" Type="http://schemas.openxmlformats.org/officeDocument/2006/relationships/customXml" Target="../ink/ink364.xml"/><Relationship Id="rId360" Type="http://schemas.openxmlformats.org/officeDocument/2006/relationships/customXml" Target="../ink/ink515.xml"/><Relationship Id="rId220" Type="http://schemas.openxmlformats.org/officeDocument/2006/relationships/customXml" Target="../ink/ink3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9.xml"/><Relationship Id="rId21" Type="http://schemas.openxmlformats.org/officeDocument/2006/relationships/customXml" Target="../ink/ink544.xml"/><Relationship Id="rId34" Type="http://schemas.openxmlformats.org/officeDocument/2006/relationships/customXml" Target="../ink/ink557.xml"/><Relationship Id="rId42" Type="http://schemas.openxmlformats.org/officeDocument/2006/relationships/customXml" Target="../ink/ink565.xml"/><Relationship Id="rId47" Type="http://schemas.openxmlformats.org/officeDocument/2006/relationships/customXml" Target="../ink/ink570.xml"/><Relationship Id="rId50" Type="http://schemas.openxmlformats.org/officeDocument/2006/relationships/customXml" Target="../ink/ink573.xml"/><Relationship Id="rId55" Type="http://schemas.openxmlformats.org/officeDocument/2006/relationships/customXml" Target="../ink/ink578.xml"/><Relationship Id="rId63" Type="http://schemas.openxmlformats.org/officeDocument/2006/relationships/customXml" Target="../ink/ink586.xml"/><Relationship Id="rId7" Type="http://schemas.openxmlformats.org/officeDocument/2006/relationships/customXml" Target="../ink/ink530.xml"/><Relationship Id="rId2" Type="http://schemas.openxmlformats.org/officeDocument/2006/relationships/notesSlide" Target="../notesSlides/notesSlide42.xml"/><Relationship Id="rId16" Type="http://schemas.openxmlformats.org/officeDocument/2006/relationships/customXml" Target="../ink/ink539.xml"/><Relationship Id="rId29" Type="http://schemas.openxmlformats.org/officeDocument/2006/relationships/customXml" Target="../ink/ink552.xml"/><Relationship Id="rId11" Type="http://schemas.openxmlformats.org/officeDocument/2006/relationships/customXml" Target="../ink/ink534.xml"/><Relationship Id="rId24" Type="http://schemas.openxmlformats.org/officeDocument/2006/relationships/customXml" Target="../ink/ink547.xml"/><Relationship Id="rId32" Type="http://schemas.openxmlformats.org/officeDocument/2006/relationships/customXml" Target="../ink/ink555.xml"/><Relationship Id="rId37" Type="http://schemas.openxmlformats.org/officeDocument/2006/relationships/customXml" Target="../ink/ink560.xml"/><Relationship Id="rId40" Type="http://schemas.openxmlformats.org/officeDocument/2006/relationships/customXml" Target="../ink/ink563.xml"/><Relationship Id="rId45" Type="http://schemas.openxmlformats.org/officeDocument/2006/relationships/customXml" Target="../ink/ink568.xml"/><Relationship Id="rId53" Type="http://schemas.openxmlformats.org/officeDocument/2006/relationships/customXml" Target="../ink/ink576.xml"/><Relationship Id="rId58" Type="http://schemas.openxmlformats.org/officeDocument/2006/relationships/customXml" Target="../ink/ink581.xml"/><Relationship Id="rId66" Type="http://schemas.openxmlformats.org/officeDocument/2006/relationships/customXml" Target="../ink/ink589.xml"/><Relationship Id="rId5" Type="http://schemas.openxmlformats.org/officeDocument/2006/relationships/customXml" Target="../ink/ink528.xml"/><Relationship Id="rId61" Type="http://schemas.openxmlformats.org/officeDocument/2006/relationships/customXml" Target="../ink/ink584.xml"/><Relationship Id="rId19" Type="http://schemas.openxmlformats.org/officeDocument/2006/relationships/customXml" Target="../ink/ink542.xml"/><Relationship Id="rId14" Type="http://schemas.openxmlformats.org/officeDocument/2006/relationships/customXml" Target="../ink/ink537.xml"/><Relationship Id="rId22" Type="http://schemas.openxmlformats.org/officeDocument/2006/relationships/customXml" Target="../ink/ink545.xml"/><Relationship Id="rId27" Type="http://schemas.openxmlformats.org/officeDocument/2006/relationships/customXml" Target="../ink/ink550.xml"/><Relationship Id="rId30" Type="http://schemas.openxmlformats.org/officeDocument/2006/relationships/customXml" Target="../ink/ink553.xml"/><Relationship Id="rId35" Type="http://schemas.openxmlformats.org/officeDocument/2006/relationships/customXml" Target="../ink/ink558.xml"/><Relationship Id="rId43" Type="http://schemas.openxmlformats.org/officeDocument/2006/relationships/customXml" Target="../ink/ink566.xml"/><Relationship Id="rId48" Type="http://schemas.openxmlformats.org/officeDocument/2006/relationships/customXml" Target="../ink/ink571.xml"/><Relationship Id="rId56" Type="http://schemas.openxmlformats.org/officeDocument/2006/relationships/customXml" Target="../ink/ink579.xml"/><Relationship Id="rId64" Type="http://schemas.openxmlformats.org/officeDocument/2006/relationships/customXml" Target="../ink/ink587.xml"/><Relationship Id="rId8" Type="http://schemas.openxmlformats.org/officeDocument/2006/relationships/customXml" Target="../ink/ink531.xml"/><Relationship Id="rId51" Type="http://schemas.openxmlformats.org/officeDocument/2006/relationships/customXml" Target="../ink/ink574.xml"/><Relationship Id="rId3" Type="http://schemas.openxmlformats.org/officeDocument/2006/relationships/customXml" Target="../ink/ink526.xml"/><Relationship Id="rId12" Type="http://schemas.openxmlformats.org/officeDocument/2006/relationships/customXml" Target="../ink/ink535.xml"/><Relationship Id="rId17" Type="http://schemas.openxmlformats.org/officeDocument/2006/relationships/customXml" Target="../ink/ink540.xml"/><Relationship Id="rId25" Type="http://schemas.openxmlformats.org/officeDocument/2006/relationships/customXml" Target="../ink/ink548.xml"/><Relationship Id="rId33" Type="http://schemas.openxmlformats.org/officeDocument/2006/relationships/customXml" Target="../ink/ink556.xml"/><Relationship Id="rId38" Type="http://schemas.openxmlformats.org/officeDocument/2006/relationships/customXml" Target="../ink/ink561.xml"/><Relationship Id="rId46" Type="http://schemas.openxmlformats.org/officeDocument/2006/relationships/customXml" Target="../ink/ink569.xml"/><Relationship Id="rId59" Type="http://schemas.openxmlformats.org/officeDocument/2006/relationships/customXml" Target="../ink/ink582.xml"/><Relationship Id="rId67" Type="http://schemas.openxmlformats.org/officeDocument/2006/relationships/customXml" Target="../ink/ink590.xml"/><Relationship Id="rId20" Type="http://schemas.openxmlformats.org/officeDocument/2006/relationships/customXml" Target="../ink/ink543.xml"/><Relationship Id="rId41" Type="http://schemas.openxmlformats.org/officeDocument/2006/relationships/customXml" Target="../ink/ink564.xml"/><Relationship Id="rId54" Type="http://schemas.openxmlformats.org/officeDocument/2006/relationships/customXml" Target="../ink/ink577.xml"/><Relationship Id="rId62" Type="http://schemas.openxmlformats.org/officeDocument/2006/relationships/customXml" Target="../ink/ink5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9.xml"/><Relationship Id="rId15" Type="http://schemas.openxmlformats.org/officeDocument/2006/relationships/customXml" Target="../ink/ink538.xml"/><Relationship Id="rId23" Type="http://schemas.openxmlformats.org/officeDocument/2006/relationships/customXml" Target="../ink/ink546.xml"/><Relationship Id="rId28" Type="http://schemas.openxmlformats.org/officeDocument/2006/relationships/customXml" Target="../ink/ink551.xml"/><Relationship Id="rId36" Type="http://schemas.openxmlformats.org/officeDocument/2006/relationships/customXml" Target="../ink/ink559.xml"/><Relationship Id="rId49" Type="http://schemas.openxmlformats.org/officeDocument/2006/relationships/customXml" Target="../ink/ink572.xml"/><Relationship Id="rId57" Type="http://schemas.openxmlformats.org/officeDocument/2006/relationships/customXml" Target="../ink/ink580.xml"/><Relationship Id="rId10" Type="http://schemas.openxmlformats.org/officeDocument/2006/relationships/customXml" Target="../ink/ink533.xml"/><Relationship Id="rId31" Type="http://schemas.openxmlformats.org/officeDocument/2006/relationships/customXml" Target="../ink/ink554.xml"/><Relationship Id="rId44" Type="http://schemas.openxmlformats.org/officeDocument/2006/relationships/customXml" Target="../ink/ink567.xml"/><Relationship Id="rId52" Type="http://schemas.openxmlformats.org/officeDocument/2006/relationships/customXml" Target="../ink/ink575.xml"/><Relationship Id="rId60" Type="http://schemas.openxmlformats.org/officeDocument/2006/relationships/customXml" Target="../ink/ink583.xml"/><Relationship Id="rId65" Type="http://schemas.openxmlformats.org/officeDocument/2006/relationships/customXml" Target="../ink/ink588.xml"/><Relationship Id="rId4" Type="http://schemas.openxmlformats.org/officeDocument/2006/relationships/customXml" Target="../ink/ink527.xml"/><Relationship Id="rId9" Type="http://schemas.openxmlformats.org/officeDocument/2006/relationships/customXml" Target="../ink/ink532.xml"/><Relationship Id="rId13" Type="http://schemas.openxmlformats.org/officeDocument/2006/relationships/customXml" Target="../ink/ink536.xml"/><Relationship Id="rId18" Type="http://schemas.openxmlformats.org/officeDocument/2006/relationships/customXml" Target="../ink/ink541.xml"/><Relationship Id="rId39" Type="http://schemas.openxmlformats.org/officeDocument/2006/relationships/customXml" Target="../ink/ink56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4.xml"/><Relationship Id="rId21" Type="http://schemas.openxmlformats.org/officeDocument/2006/relationships/customXml" Target="../ink/ink609.xml"/><Relationship Id="rId34" Type="http://schemas.openxmlformats.org/officeDocument/2006/relationships/customXml" Target="../ink/ink622.xml"/><Relationship Id="rId42" Type="http://schemas.openxmlformats.org/officeDocument/2006/relationships/customXml" Target="../ink/ink630.xml"/><Relationship Id="rId47" Type="http://schemas.openxmlformats.org/officeDocument/2006/relationships/customXml" Target="../ink/ink635.xml"/><Relationship Id="rId50" Type="http://schemas.openxmlformats.org/officeDocument/2006/relationships/customXml" Target="../ink/ink638.xml"/><Relationship Id="rId55" Type="http://schemas.openxmlformats.org/officeDocument/2006/relationships/customXml" Target="../ink/ink643.xml"/><Relationship Id="rId63" Type="http://schemas.openxmlformats.org/officeDocument/2006/relationships/customXml" Target="../ink/ink651.xml"/><Relationship Id="rId7" Type="http://schemas.openxmlformats.org/officeDocument/2006/relationships/customXml" Target="../ink/ink595.xml"/><Relationship Id="rId2" Type="http://schemas.openxmlformats.org/officeDocument/2006/relationships/notesSlide" Target="../notesSlides/notesSlide46.xml"/><Relationship Id="rId16" Type="http://schemas.openxmlformats.org/officeDocument/2006/relationships/customXml" Target="../ink/ink604.xml"/><Relationship Id="rId29" Type="http://schemas.openxmlformats.org/officeDocument/2006/relationships/customXml" Target="../ink/ink617.xml"/><Relationship Id="rId11" Type="http://schemas.openxmlformats.org/officeDocument/2006/relationships/customXml" Target="../ink/ink599.xml"/><Relationship Id="rId24" Type="http://schemas.openxmlformats.org/officeDocument/2006/relationships/customXml" Target="../ink/ink612.xml"/><Relationship Id="rId32" Type="http://schemas.openxmlformats.org/officeDocument/2006/relationships/customXml" Target="../ink/ink620.xml"/><Relationship Id="rId37" Type="http://schemas.openxmlformats.org/officeDocument/2006/relationships/customXml" Target="../ink/ink625.xml"/><Relationship Id="rId40" Type="http://schemas.openxmlformats.org/officeDocument/2006/relationships/customXml" Target="../ink/ink628.xml"/><Relationship Id="rId45" Type="http://schemas.openxmlformats.org/officeDocument/2006/relationships/customXml" Target="../ink/ink633.xml"/><Relationship Id="rId53" Type="http://schemas.openxmlformats.org/officeDocument/2006/relationships/customXml" Target="../ink/ink641.xml"/><Relationship Id="rId58" Type="http://schemas.openxmlformats.org/officeDocument/2006/relationships/customXml" Target="../ink/ink646.xml"/><Relationship Id="rId5" Type="http://schemas.openxmlformats.org/officeDocument/2006/relationships/customXml" Target="../ink/ink593.xml"/><Relationship Id="rId61" Type="http://schemas.openxmlformats.org/officeDocument/2006/relationships/customXml" Target="../ink/ink649.xml"/><Relationship Id="rId19" Type="http://schemas.openxmlformats.org/officeDocument/2006/relationships/customXml" Target="../ink/ink607.xml"/><Relationship Id="rId14" Type="http://schemas.openxmlformats.org/officeDocument/2006/relationships/customXml" Target="../ink/ink602.xml"/><Relationship Id="rId22" Type="http://schemas.openxmlformats.org/officeDocument/2006/relationships/customXml" Target="../ink/ink610.xml"/><Relationship Id="rId27" Type="http://schemas.openxmlformats.org/officeDocument/2006/relationships/customXml" Target="../ink/ink615.xml"/><Relationship Id="rId30" Type="http://schemas.openxmlformats.org/officeDocument/2006/relationships/customXml" Target="../ink/ink618.xml"/><Relationship Id="rId35" Type="http://schemas.openxmlformats.org/officeDocument/2006/relationships/customXml" Target="../ink/ink623.xml"/><Relationship Id="rId43" Type="http://schemas.openxmlformats.org/officeDocument/2006/relationships/customXml" Target="../ink/ink631.xml"/><Relationship Id="rId48" Type="http://schemas.openxmlformats.org/officeDocument/2006/relationships/customXml" Target="../ink/ink636.xml"/><Relationship Id="rId56" Type="http://schemas.openxmlformats.org/officeDocument/2006/relationships/customXml" Target="../ink/ink644.xml"/><Relationship Id="rId64" Type="http://schemas.openxmlformats.org/officeDocument/2006/relationships/customXml" Target="../ink/ink652.xml"/><Relationship Id="rId8" Type="http://schemas.openxmlformats.org/officeDocument/2006/relationships/customXml" Target="../ink/ink596.xml"/><Relationship Id="rId51" Type="http://schemas.openxmlformats.org/officeDocument/2006/relationships/customXml" Target="../ink/ink639.xml"/><Relationship Id="rId3" Type="http://schemas.openxmlformats.org/officeDocument/2006/relationships/customXml" Target="../ink/ink591.xml"/><Relationship Id="rId12" Type="http://schemas.openxmlformats.org/officeDocument/2006/relationships/customXml" Target="../ink/ink600.xml"/><Relationship Id="rId17" Type="http://schemas.openxmlformats.org/officeDocument/2006/relationships/customXml" Target="../ink/ink605.xml"/><Relationship Id="rId25" Type="http://schemas.openxmlformats.org/officeDocument/2006/relationships/customXml" Target="../ink/ink613.xml"/><Relationship Id="rId33" Type="http://schemas.openxmlformats.org/officeDocument/2006/relationships/customXml" Target="../ink/ink621.xml"/><Relationship Id="rId38" Type="http://schemas.openxmlformats.org/officeDocument/2006/relationships/customXml" Target="../ink/ink626.xml"/><Relationship Id="rId46" Type="http://schemas.openxmlformats.org/officeDocument/2006/relationships/customXml" Target="../ink/ink634.xml"/><Relationship Id="rId59" Type="http://schemas.openxmlformats.org/officeDocument/2006/relationships/customXml" Target="../ink/ink647.xml"/><Relationship Id="rId20" Type="http://schemas.openxmlformats.org/officeDocument/2006/relationships/customXml" Target="../ink/ink608.xml"/><Relationship Id="rId41" Type="http://schemas.openxmlformats.org/officeDocument/2006/relationships/customXml" Target="../ink/ink629.xml"/><Relationship Id="rId54" Type="http://schemas.openxmlformats.org/officeDocument/2006/relationships/customXml" Target="../ink/ink642.xml"/><Relationship Id="rId62" Type="http://schemas.openxmlformats.org/officeDocument/2006/relationships/customXml" Target="../ink/ink6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4.xml"/><Relationship Id="rId15" Type="http://schemas.openxmlformats.org/officeDocument/2006/relationships/customXml" Target="../ink/ink603.xml"/><Relationship Id="rId23" Type="http://schemas.openxmlformats.org/officeDocument/2006/relationships/customXml" Target="../ink/ink611.xml"/><Relationship Id="rId28" Type="http://schemas.openxmlformats.org/officeDocument/2006/relationships/customXml" Target="../ink/ink616.xml"/><Relationship Id="rId36" Type="http://schemas.openxmlformats.org/officeDocument/2006/relationships/customXml" Target="../ink/ink624.xml"/><Relationship Id="rId49" Type="http://schemas.openxmlformats.org/officeDocument/2006/relationships/customXml" Target="../ink/ink637.xml"/><Relationship Id="rId57" Type="http://schemas.openxmlformats.org/officeDocument/2006/relationships/customXml" Target="../ink/ink645.xml"/><Relationship Id="rId10" Type="http://schemas.openxmlformats.org/officeDocument/2006/relationships/customXml" Target="../ink/ink598.xml"/><Relationship Id="rId31" Type="http://schemas.openxmlformats.org/officeDocument/2006/relationships/customXml" Target="../ink/ink619.xml"/><Relationship Id="rId44" Type="http://schemas.openxmlformats.org/officeDocument/2006/relationships/customXml" Target="../ink/ink632.xml"/><Relationship Id="rId52" Type="http://schemas.openxmlformats.org/officeDocument/2006/relationships/customXml" Target="../ink/ink640.xml"/><Relationship Id="rId60" Type="http://schemas.openxmlformats.org/officeDocument/2006/relationships/customXml" Target="../ink/ink648.xml"/><Relationship Id="rId65" Type="http://schemas.openxmlformats.org/officeDocument/2006/relationships/customXml" Target="../ink/ink653.xml"/><Relationship Id="rId4" Type="http://schemas.openxmlformats.org/officeDocument/2006/relationships/customXml" Target="../ink/ink592.xml"/><Relationship Id="rId9" Type="http://schemas.openxmlformats.org/officeDocument/2006/relationships/customXml" Target="../ink/ink597.xml"/><Relationship Id="rId13" Type="http://schemas.openxmlformats.org/officeDocument/2006/relationships/customXml" Target="../ink/ink601.xml"/><Relationship Id="rId18" Type="http://schemas.openxmlformats.org/officeDocument/2006/relationships/customXml" Target="../ink/ink606.xml"/><Relationship Id="rId39" Type="http://schemas.openxmlformats.org/officeDocument/2006/relationships/customXml" Target="../ink/ink62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9.xml"/><Relationship Id="rId13" Type="http://schemas.openxmlformats.org/officeDocument/2006/relationships/customXml" Target="../ink/ink664.xml"/><Relationship Id="rId18" Type="http://schemas.openxmlformats.org/officeDocument/2006/relationships/customXml" Target="../ink/ink669.xml"/><Relationship Id="rId26" Type="http://schemas.openxmlformats.org/officeDocument/2006/relationships/customXml" Target="../ink/ink677.xml"/><Relationship Id="rId3" Type="http://schemas.openxmlformats.org/officeDocument/2006/relationships/customXml" Target="../ink/ink654.xml"/><Relationship Id="rId21" Type="http://schemas.openxmlformats.org/officeDocument/2006/relationships/customXml" Target="../ink/ink672.xml"/><Relationship Id="rId7" Type="http://schemas.openxmlformats.org/officeDocument/2006/relationships/customXml" Target="../ink/ink658.xml"/><Relationship Id="rId12" Type="http://schemas.openxmlformats.org/officeDocument/2006/relationships/customXml" Target="../ink/ink663.xml"/><Relationship Id="rId17" Type="http://schemas.openxmlformats.org/officeDocument/2006/relationships/customXml" Target="../ink/ink668.xml"/><Relationship Id="rId25" Type="http://schemas.openxmlformats.org/officeDocument/2006/relationships/customXml" Target="../ink/ink676.xml"/><Relationship Id="rId2" Type="http://schemas.openxmlformats.org/officeDocument/2006/relationships/notesSlide" Target="../notesSlides/notesSlide48.xml"/><Relationship Id="rId16" Type="http://schemas.openxmlformats.org/officeDocument/2006/relationships/customXml" Target="../ink/ink667.xml"/><Relationship Id="rId20" Type="http://schemas.openxmlformats.org/officeDocument/2006/relationships/customXml" Target="../ink/ink671.xml"/><Relationship Id="rId29" Type="http://schemas.openxmlformats.org/officeDocument/2006/relationships/customXml" Target="../ink/ink6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7.xml"/><Relationship Id="rId11" Type="http://schemas.openxmlformats.org/officeDocument/2006/relationships/customXml" Target="../ink/ink662.xml"/><Relationship Id="rId24" Type="http://schemas.openxmlformats.org/officeDocument/2006/relationships/customXml" Target="../ink/ink675.xml"/><Relationship Id="rId5" Type="http://schemas.openxmlformats.org/officeDocument/2006/relationships/customXml" Target="../ink/ink656.xml"/><Relationship Id="rId15" Type="http://schemas.openxmlformats.org/officeDocument/2006/relationships/customXml" Target="../ink/ink666.xml"/><Relationship Id="rId23" Type="http://schemas.openxmlformats.org/officeDocument/2006/relationships/customXml" Target="../ink/ink674.xml"/><Relationship Id="rId28" Type="http://schemas.openxmlformats.org/officeDocument/2006/relationships/customXml" Target="../ink/ink679.xml"/><Relationship Id="rId10" Type="http://schemas.openxmlformats.org/officeDocument/2006/relationships/customXml" Target="../ink/ink661.xml"/><Relationship Id="rId19" Type="http://schemas.openxmlformats.org/officeDocument/2006/relationships/customXml" Target="../ink/ink670.xml"/><Relationship Id="rId4" Type="http://schemas.openxmlformats.org/officeDocument/2006/relationships/customXml" Target="../ink/ink655.xml"/><Relationship Id="rId9" Type="http://schemas.openxmlformats.org/officeDocument/2006/relationships/customXml" Target="../ink/ink660.xml"/><Relationship Id="rId14" Type="http://schemas.openxmlformats.org/officeDocument/2006/relationships/customXml" Target="../ink/ink665.xml"/><Relationship Id="rId22" Type="http://schemas.openxmlformats.org/officeDocument/2006/relationships/customXml" Target="../ink/ink673.xml"/><Relationship Id="rId27" Type="http://schemas.openxmlformats.org/officeDocument/2006/relationships/customXml" Target="../ink/ink678.xml"/><Relationship Id="rId30" Type="http://schemas.openxmlformats.org/officeDocument/2006/relationships/customXml" Target="../ink/ink6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92.xml"/><Relationship Id="rId18" Type="http://schemas.openxmlformats.org/officeDocument/2006/relationships/customXml" Target="../ink/ink697.xml"/><Relationship Id="rId26" Type="http://schemas.openxmlformats.org/officeDocument/2006/relationships/customXml" Target="../ink/ink705.xml"/><Relationship Id="rId39" Type="http://schemas.openxmlformats.org/officeDocument/2006/relationships/customXml" Target="../ink/ink718.xml"/><Relationship Id="rId21" Type="http://schemas.openxmlformats.org/officeDocument/2006/relationships/customXml" Target="../ink/ink700.xml"/><Relationship Id="rId34" Type="http://schemas.openxmlformats.org/officeDocument/2006/relationships/customXml" Target="../ink/ink713.xml"/><Relationship Id="rId42" Type="http://schemas.openxmlformats.org/officeDocument/2006/relationships/customXml" Target="../ink/ink721.xml"/><Relationship Id="rId47" Type="http://schemas.openxmlformats.org/officeDocument/2006/relationships/customXml" Target="../ink/ink726.xml"/><Relationship Id="rId50" Type="http://schemas.openxmlformats.org/officeDocument/2006/relationships/customXml" Target="../ink/ink729.xml"/><Relationship Id="rId55" Type="http://schemas.openxmlformats.org/officeDocument/2006/relationships/customXml" Target="../ink/ink734.xml"/><Relationship Id="rId7" Type="http://schemas.openxmlformats.org/officeDocument/2006/relationships/customXml" Target="../ink/ink686.xml"/><Relationship Id="rId2" Type="http://schemas.openxmlformats.org/officeDocument/2006/relationships/notesSlide" Target="../notesSlides/notesSlide53.xml"/><Relationship Id="rId16" Type="http://schemas.openxmlformats.org/officeDocument/2006/relationships/customXml" Target="../ink/ink695.xml"/><Relationship Id="rId29" Type="http://schemas.openxmlformats.org/officeDocument/2006/relationships/customXml" Target="../ink/ink708.xml"/><Relationship Id="rId11" Type="http://schemas.openxmlformats.org/officeDocument/2006/relationships/customXml" Target="../ink/ink690.xml"/><Relationship Id="rId24" Type="http://schemas.openxmlformats.org/officeDocument/2006/relationships/customXml" Target="../ink/ink703.xml"/><Relationship Id="rId32" Type="http://schemas.openxmlformats.org/officeDocument/2006/relationships/customXml" Target="../ink/ink711.xml"/><Relationship Id="rId37" Type="http://schemas.openxmlformats.org/officeDocument/2006/relationships/customXml" Target="../ink/ink716.xml"/><Relationship Id="rId40" Type="http://schemas.openxmlformats.org/officeDocument/2006/relationships/customXml" Target="../ink/ink719.xml"/><Relationship Id="rId45" Type="http://schemas.openxmlformats.org/officeDocument/2006/relationships/customXml" Target="../ink/ink724.xml"/><Relationship Id="rId53" Type="http://schemas.openxmlformats.org/officeDocument/2006/relationships/customXml" Target="../ink/ink732.xml"/><Relationship Id="rId58" Type="http://schemas.openxmlformats.org/officeDocument/2006/relationships/customXml" Target="../ink/ink737.xml"/><Relationship Id="rId5" Type="http://schemas.openxmlformats.org/officeDocument/2006/relationships/customXml" Target="../ink/ink684.xml"/><Relationship Id="rId19" Type="http://schemas.openxmlformats.org/officeDocument/2006/relationships/customXml" Target="../ink/ink698.xml"/><Relationship Id="rId4" Type="http://schemas.openxmlformats.org/officeDocument/2006/relationships/customXml" Target="../ink/ink683.xml"/><Relationship Id="rId9" Type="http://schemas.openxmlformats.org/officeDocument/2006/relationships/customXml" Target="../ink/ink688.xml"/><Relationship Id="rId14" Type="http://schemas.openxmlformats.org/officeDocument/2006/relationships/customXml" Target="../ink/ink693.xml"/><Relationship Id="rId22" Type="http://schemas.openxmlformats.org/officeDocument/2006/relationships/customXml" Target="../ink/ink701.xml"/><Relationship Id="rId27" Type="http://schemas.openxmlformats.org/officeDocument/2006/relationships/customXml" Target="../ink/ink706.xml"/><Relationship Id="rId30" Type="http://schemas.openxmlformats.org/officeDocument/2006/relationships/customXml" Target="../ink/ink709.xml"/><Relationship Id="rId35" Type="http://schemas.openxmlformats.org/officeDocument/2006/relationships/customXml" Target="../ink/ink714.xml"/><Relationship Id="rId43" Type="http://schemas.openxmlformats.org/officeDocument/2006/relationships/customXml" Target="../ink/ink722.xml"/><Relationship Id="rId48" Type="http://schemas.openxmlformats.org/officeDocument/2006/relationships/customXml" Target="../ink/ink727.xml"/><Relationship Id="rId56" Type="http://schemas.openxmlformats.org/officeDocument/2006/relationships/customXml" Target="../ink/ink735.xml"/><Relationship Id="rId8" Type="http://schemas.openxmlformats.org/officeDocument/2006/relationships/customXml" Target="../ink/ink687.xml"/><Relationship Id="rId51" Type="http://schemas.openxmlformats.org/officeDocument/2006/relationships/customXml" Target="../ink/ink730.xml"/><Relationship Id="rId3" Type="http://schemas.openxmlformats.org/officeDocument/2006/relationships/customXml" Target="../ink/ink682.xml"/><Relationship Id="rId12" Type="http://schemas.openxmlformats.org/officeDocument/2006/relationships/customXml" Target="../ink/ink691.xml"/><Relationship Id="rId17" Type="http://schemas.openxmlformats.org/officeDocument/2006/relationships/customXml" Target="../ink/ink696.xml"/><Relationship Id="rId25" Type="http://schemas.openxmlformats.org/officeDocument/2006/relationships/customXml" Target="../ink/ink704.xml"/><Relationship Id="rId33" Type="http://schemas.openxmlformats.org/officeDocument/2006/relationships/customXml" Target="../ink/ink712.xml"/><Relationship Id="rId38" Type="http://schemas.openxmlformats.org/officeDocument/2006/relationships/customXml" Target="../ink/ink717.xml"/><Relationship Id="rId46" Type="http://schemas.openxmlformats.org/officeDocument/2006/relationships/customXml" Target="../ink/ink725.xml"/><Relationship Id="rId59" Type="http://schemas.openxmlformats.org/officeDocument/2006/relationships/customXml" Target="../ink/ink738.xml"/><Relationship Id="rId20" Type="http://schemas.openxmlformats.org/officeDocument/2006/relationships/customXml" Target="../ink/ink699.xml"/><Relationship Id="rId41" Type="http://schemas.openxmlformats.org/officeDocument/2006/relationships/customXml" Target="../ink/ink720.xml"/><Relationship Id="rId54" Type="http://schemas.openxmlformats.org/officeDocument/2006/relationships/customXml" Target="../ink/ink7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5.xml"/><Relationship Id="rId15" Type="http://schemas.openxmlformats.org/officeDocument/2006/relationships/customXml" Target="../ink/ink694.xml"/><Relationship Id="rId23" Type="http://schemas.openxmlformats.org/officeDocument/2006/relationships/customXml" Target="../ink/ink702.xml"/><Relationship Id="rId28" Type="http://schemas.openxmlformats.org/officeDocument/2006/relationships/customXml" Target="../ink/ink707.xml"/><Relationship Id="rId36" Type="http://schemas.openxmlformats.org/officeDocument/2006/relationships/customXml" Target="../ink/ink715.xml"/><Relationship Id="rId49" Type="http://schemas.openxmlformats.org/officeDocument/2006/relationships/customXml" Target="../ink/ink728.xml"/><Relationship Id="rId57" Type="http://schemas.openxmlformats.org/officeDocument/2006/relationships/customXml" Target="../ink/ink736.xml"/><Relationship Id="rId10" Type="http://schemas.openxmlformats.org/officeDocument/2006/relationships/customXml" Target="../ink/ink689.xml"/><Relationship Id="rId31" Type="http://schemas.openxmlformats.org/officeDocument/2006/relationships/customXml" Target="../ink/ink710.xml"/><Relationship Id="rId44" Type="http://schemas.openxmlformats.org/officeDocument/2006/relationships/customXml" Target="../ink/ink723.xml"/><Relationship Id="rId52" Type="http://schemas.openxmlformats.org/officeDocument/2006/relationships/customXml" Target="../ink/ink731.xml"/></Relationships>
</file>

<file path=ppt/slides/_rels/slide7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2.xml"/><Relationship Id="rId21" Type="http://schemas.openxmlformats.org/officeDocument/2006/relationships/customXml" Target="../ink/ink757.xml"/><Relationship Id="rId42" Type="http://schemas.openxmlformats.org/officeDocument/2006/relationships/customXml" Target="../ink/ink778.xml"/><Relationship Id="rId47" Type="http://schemas.openxmlformats.org/officeDocument/2006/relationships/customXml" Target="../ink/ink783.xml"/><Relationship Id="rId63" Type="http://schemas.openxmlformats.org/officeDocument/2006/relationships/customXml" Target="../ink/ink799.xml"/><Relationship Id="rId68" Type="http://schemas.openxmlformats.org/officeDocument/2006/relationships/customXml" Target="../ink/ink804.xml"/><Relationship Id="rId16" Type="http://schemas.openxmlformats.org/officeDocument/2006/relationships/customXml" Target="../ink/ink752.xml"/><Relationship Id="rId11" Type="http://schemas.openxmlformats.org/officeDocument/2006/relationships/customXml" Target="../ink/ink747.xml"/><Relationship Id="rId24" Type="http://schemas.openxmlformats.org/officeDocument/2006/relationships/customXml" Target="../ink/ink760.xml"/><Relationship Id="rId32" Type="http://schemas.openxmlformats.org/officeDocument/2006/relationships/customXml" Target="../ink/ink768.xml"/><Relationship Id="rId37" Type="http://schemas.openxmlformats.org/officeDocument/2006/relationships/customXml" Target="../ink/ink773.xml"/><Relationship Id="rId40" Type="http://schemas.openxmlformats.org/officeDocument/2006/relationships/customXml" Target="../ink/ink776.xml"/><Relationship Id="rId45" Type="http://schemas.openxmlformats.org/officeDocument/2006/relationships/customXml" Target="../ink/ink781.xml"/><Relationship Id="rId53" Type="http://schemas.openxmlformats.org/officeDocument/2006/relationships/customXml" Target="../ink/ink789.xml"/><Relationship Id="rId58" Type="http://schemas.openxmlformats.org/officeDocument/2006/relationships/customXml" Target="../ink/ink794.xml"/><Relationship Id="rId66" Type="http://schemas.openxmlformats.org/officeDocument/2006/relationships/customXml" Target="../ink/ink802.xml"/><Relationship Id="rId74" Type="http://schemas.openxmlformats.org/officeDocument/2006/relationships/customXml" Target="../ink/ink810.xml"/><Relationship Id="rId5" Type="http://schemas.openxmlformats.org/officeDocument/2006/relationships/customXml" Target="../ink/ink741.xml"/><Relationship Id="rId61" Type="http://schemas.openxmlformats.org/officeDocument/2006/relationships/customXml" Target="../ink/ink797.xml"/><Relationship Id="rId19" Type="http://schemas.openxmlformats.org/officeDocument/2006/relationships/customXml" Target="../ink/ink755.xml"/><Relationship Id="rId14" Type="http://schemas.openxmlformats.org/officeDocument/2006/relationships/customXml" Target="../ink/ink750.xml"/><Relationship Id="rId22" Type="http://schemas.openxmlformats.org/officeDocument/2006/relationships/customXml" Target="../ink/ink758.xml"/><Relationship Id="rId27" Type="http://schemas.openxmlformats.org/officeDocument/2006/relationships/customXml" Target="../ink/ink763.xml"/><Relationship Id="rId30" Type="http://schemas.openxmlformats.org/officeDocument/2006/relationships/customXml" Target="../ink/ink766.xml"/><Relationship Id="rId35" Type="http://schemas.openxmlformats.org/officeDocument/2006/relationships/customXml" Target="../ink/ink771.xml"/><Relationship Id="rId43" Type="http://schemas.openxmlformats.org/officeDocument/2006/relationships/customXml" Target="../ink/ink779.xml"/><Relationship Id="rId48" Type="http://schemas.openxmlformats.org/officeDocument/2006/relationships/customXml" Target="../ink/ink784.xml"/><Relationship Id="rId56" Type="http://schemas.openxmlformats.org/officeDocument/2006/relationships/customXml" Target="../ink/ink792.xml"/><Relationship Id="rId64" Type="http://schemas.openxmlformats.org/officeDocument/2006/relationships/customXml" Target="../ink/ink800.xml"/><Relationship Id="rId69" Type="http://schemas.openxmlformats.org/officeDocument/2006/relationships/customXml" Target="../ink/ink805.xml"/><Relationship Id="rId77" Type="http://schemas.openxmlformats.org/officeDocument/2006/relationships/customXml" Target="../ink/ink813.xml"/><Relationship Id="rId8" Type="http://schemas.openxmlformats.org/officeDocument/2006/relationships/customXml" Target="../ink/ink744.xml"/><Relationship Id="rId51" Type="http://schemas.openxmlformats.org/officeDocument/2006/relationships/customXml" Target="../ink/ink787.xml"/><Relationship Id="rId72" Type="http://schemas.openxmlformats.org/officeDocument/2006/relationships/customXml" Target="../ink/ink808.xml"/><Relationship Id="rId3" Type="http://schemas.openxmlformats.org/officeDocument/2006/relationships/customXml" Target="../ink/ink739.xml"/><Relationship Id="rId12" Type="http://schemas.openxmlformats.org/officeDocument/2006/relationships/customXml" Target="../ink/ink748.xml"/><Relationship Id="rId17" Type="http://schemas.openxmlformats.org/officeDocument/2006/relationships/customXml" Target="../ink/ink753.xml"/><Relationship Id="rId25" Type="http://schemas.openxmlformats.org/officeDocument/2006/relationships/customXml" Target="../ink/ink761.xml"/><Relationship Id="rId33" Type="http://schemas.openxmlformats.org/officeDocument/2006/relationships/customXml" Target="../ink/ink769.xml"/><Relationship Id="rId38" Type="http://schemas.openxmlformats.org/officeDocument/2006/relationships/customXml" Target="../ink/ink774.xml"/><Relationship Id="rId46" Type="http://schemas.openxmlformats.org/officeDocument/2006/relationships/customXml" Target="../ink/ink782.xml"/><Relationship Id="rId59" Type="http://schemas.openxmlformats.org/officeDocument/2006/relationships/customXml" Target="../ink/ink795.xml"/><Relationship Id="rId67" Type="http://schemas.openxmlformats.org/officeDocument/2006/relationships/customXml" Target="../ink/ink803.xml"/><Relationship Id="rId20" Type="http://schemas.openxmlformats.org/officeDocument/2006/relationships/customXml" Target="../ink/ink756.xml"/><Relationship Id="rId41" Type="http://schemas.openxmlformats.org/officeDocument/2006/relationships/customXml" Target="../ink/ink777.xml"/><Relationship Id="rId54" Type="http://schemas.openxmlformats.org/officeDocument/2006/relationships/customXml" Target="../ink/ink790.xml"/><Relationship Id="rId62" Type="http://schemas.openxmlformats.org/officeDocument/2006/relationships/customXml" Target="../ink/ink798.xml"/><Relationship Id="rId70" Type="http://schemas.openxmlformats.org/officeDocument/2006/relationships/customXml" Target="../ink/ink806.xml"/><Relationship Id="rId75" Type="http://schemas.openxmlformats.org/officeDocument/2006/relationships/customXml" Target="../ink/ink8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2.xml"/><Relationship Id="rId15" Type="http://schemas.openxmlformats.org/officeDocument/2006/relationships/customXml" Target="../ink/ink751.xml"/><Relationship Id="rId23" Type="http://schemas.openxmlformats.org/officeDocument/2006/relationships/customXml" Target="../ink/ink759.xml"/><Relationship Id="rId28" Type="http://schemas.openxmlformats.org/officeDocument/2006/relationships/customXml" Target="../ink/ink764.xml"/><Relationship Id="rId36" Type="http://schemas.openxmlformats.org/officeDocument/2006/relationships/customXml" Target="../ink/ink772.xml"/><Relationship Id="rId49" Type="http://schemas.openxmlformats.org/officeDocument/2006/relationships/customXml" Target="../ink/ink785.xml"/><Relationship Id="rId57" Type="http://schemas.openxmlformats.org/officeDocument/2006/relationships/customXml" Target="../ink/ink793.xml"/><Relationship Id="rId10" Type="http://schemas.openxmlformats.org/officeDocument/2006/relationships/customXml" Target="../ink/ink746.xml"/><Relationship Id="rId31" Type="http://schemas.openxmlformats.org/officeDocument/2006/relationships/customXml" Target="../ink/ink767.xml"/><Relationship Id="rId44" Type="http://schemas.openxmlformats.org/officeDocument/2006/relationships/customXml" Target="../ink/ink780.xml"/><Relationship Id="rId52" Type="http://schemas.openxmlformats.org/officeDocument/2006/relationships/customXml" Target="../ink/ink788.xml"/><Relationship Id="rId60" Type="http://schemas.openxmlformats.org/officeDocument/2006/relationships/customXml" Target="../ink/ink796.xml"/><Relationship Id="rId65" Type="http://schemas.openxmlformats.org/officeDocument/2006/relationships/customXml" Target="../ink/ink801.xml"/><Relationship Id="rId73" Type="http://schemas.openxmlformats.org/officeDocument/2006/relationships/customXml" Target="../ink/ink809.xml"/><Relationship Id="rId4" Type="http://schemas.openxmlformats.org/officeDocument/2006/relationships/customXml" Target="../ink/ink740.xml"/><Relationship Id="rId9" Type="http://schemas.openxmlformats.org/officeDocument/2006/relationships/customXml" Target="../ink/ink745.xml"/><Relationship Id="rId13" Type="http://schemas.openxmlformats.org/officeDocument/2006/relationships/customXml" Target="../ink/ink749.xml"/><Relationship Id="rId18" Type="http://schemas.openxmlformats.org/officeDocument/2006/relationships/customXml" Target="../ink/ink754.xml"/><Relationship Id="rId39" Type="http://schemas.openxmlformats.org/officeDocument/2006/relationships/customXml" Target="../ink/ink775.xml"/><Relationship Id="rId34" Type="http://schemas.openxmlformats.org/officeDocument/2006/relationships/customXml" Target="../ink/ink770.xml"/><Relationship Id="rId50" Type="http://schemas.openxmlformats.org/officeDocument/2006/relationships/customXml" Target="../ink/ink786.xml"/><Relationship Id="rId55" Type="http://schemas.openxmlformats.org/officeDocument/2006/relationships/customXml" Target="../ink/ink791.xml"/><Relationship Id="rId76" Type="http://schemas.openxmlformats.org/officeDocument/2006/relationships/customXml" Target="../ink/ink812.xml"/><Relationship Id="rId7" Type="http://schemas.openxmlformats.org/officeDocument/2006/relationships/customXml" Target="../ink/ink743.xml"/><Relationship Id="rId71" Type="http://schemas.openxmlformats.org/officeDocument/2006/relationships/customXml" Target="../ink/ink807.xml"/><Relationship Id="rId2" Type="http://schemas.openxmlformats.org/officeDocument/2006/relationships/notesSlide" Target="../notesSlides/notesSlide54.xml"/><Relationship Id="rId29" Type="http://schemas.openxmlformats.org/officeDocument/2006/relationships/customXml" Target="../ink/ink7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28.xml"/><Relationship Id="rId21" Type="http://schemas.openxmlformats.org/officeDocument/2006/relationships/customXml" Target="../ink/ink832.xml"/><Relationship Id="rId42" Type="http://schemas.openxmlformats.org/officeDocument/2006/relationships/customXml" Target="../ink/ink853.xml"/><Relationship Id="rId63" Type="http://schemas.openxmlformats.org/officeDocument/2006/relationships/customXml" Target="../ink/ink874.xml"/><Relationship Id="rId84" Type="http://schemas.openxmlformats.org/officeDocument/2006/relationships/customXml" Target="../ink/ink895.xml"/><Relationship Id="rId138" Type="http://schemas.openxmlformats.org/officeDocument/2006/relationships/customXml" Target="../ink/ink949.xml"/><Relationship Id="rId159" Type="http://schemas.openxmlformats.org/officeDocument/2006/relationships/customXml" Target="../ink/ink970.xml"/><Relationship Id="rId170" Type="http://schemas.openxmlformats.org/officeDocument/2006/relationships/customXml" Target="../ink/ink981.xml"/><Relationship Id="rId191" Type="http://schemas.openxmlformats.org/officeDocument/2006/relationships/customXml" Target="../ink/ink1002.xml"/><Relationship Id="rId205" Type="http://schemas.openxmlformats.org/officeDocument/2006/relationships/customXml" Target="../ink/ink1016.xml"/><Relationship Id="rId226" Type="http://schemas.openxmlformats.org/officeDocument/2006/relationships/customXml" Target="../ink/ink1037.xml"/><Relationship Id="rId107" Type="http://schemas.openxmlformats.org/officeDocument/2006/relationships/customXml" Target="../ink/ink918.xml"/><Relationship Id="rId11" Type="http://schemas.openxmlformats.org/officeDocument/2006/relationships/customXml" Target="../ink/ink822.xml"/><Relationship Id="rId32" Type="http://schemas.openxmlformats.org/officeDocument/2006/relationships/customXml" Target="../ink/ink843.xml"/><Relationship Id="rId53" Type="http://schemas.openxmlformats.org/officeDocument/2006/relationships/customXml" Target="../ink/ink864.xml"/><Relationship Id="rId74" Type="http://schemas.openxmlformats.org/officeDocument/2006/relationships/customXml" Target="../ink/ink885.xml"/><Relationship Id="rId128" Type="http://schemas.openxmlformats.org/officeDocument/2006/relationships/customXml" Target="../ink/ink939.xml"/><Relationship Id="rId149" Type="http://schemas.openxmlformats.org/officeDocument/2006/relationships/customXml" Target="../ink/ink960.xml"/><Relationship Id="rId5" Type="http://schemas.openxmlformats.org/officeDocument/2006/relationships/customXml" Target="../ink/ink816.xml"/><Relationship Id="rId95" Type="http://schemas.openxmlformats.org/officeDocument/2006/relationships/customXml" Target="../ink/ink906.xml"/><Relationship Id="rId160" Type="http://schemas.openxmlformats.org/officeDocument/2006/relationships/customXml" Target="../ink/ink971.xml"/><Relationship Id="rId181" Type="http://schemas.openxmlformats.org/officeDocument/2006/relationships/customXml" Target="../ink/ink992.xml"/><Relationship Id="rId216" Type="http://schemas.openxmlformats.org/officeDocument/2006/relationships/customXml" Target="../ink/ink1027.xml"/><Relationship Id="rId22" Type="http://schemas.openxmlformats.org/officeDocument/2006/relationships/customXml" Target="../ink/ink833.xml"/><Relationship Id="rId43" Type="http://schemas.openxmlformats.org/officeDocument/2006/relationships/customXml" Target="../ink/ink854.xml"/><Relationship Id="rId64" Type="http://schemas.openxmlformats.org/officeDocument/2006/relationships/customXml" Target="../ink/ink875.xml"/><Relationship Id="rId118" Type="http://schemas.openxmlformats.org/officeDocument/2006/relationships/customXml" Target="../ink/ink929.xml"/><Relationship Id="rId139" Type="http://schemas.openxmlformats.org/officeDocument/2006/relationships/customXml" Target="../ink/ink950.xml"/><Relationship Id="rId85" Type="http://schemas.openxmlformats.org/officeDocument/2006/relationships/customXml" Target="../ink/ink896.xml"/><Relationship Id="rId150" Type="http://schemas.openxmlformats.org/officeDocument/2006/relationships/customXml" Target="../ink/ink961.xml"/><Relationship Id="rId171" Type="http://schemas.openxmlformats.org/officeDocument/2006/relationships/customXml" Target="../ink/ink982.xml"/><Relationship Id="rId192" Type="http://schemas.openxmlformats.org/officeDocument/2006/relationships/customXml" Target="../ink/ink1003.xml"/><Relationship Id="rId206" Type="http://schemas.openxmlformats.org/officeDocument/2006/relationships/customXml" Target="../ink/ink1017.xml"/><Relationship Id="rId12" Type="http://schemas.openxmlformats.org/officeDocument/2006/relationships/customXml" Target="../ink/ink823.xml"/><Relationship Id="rId33" Type="http://schemas.openxmlformats.org/officeDocument/2006/relationships/customXml" Target="../ink/ink844.xml"/><Relationship Id="rId108" Type="http://schemas.openxmlformats.org/officeDocument/2006/relationships/customXml" Target="../ink/ink919.xml"/><Relationship Id="rId129" Type="http://schemas.openxmlformats.org/officeDocument/2006/relationships/customXml" Target="../ink/ink940.xml"/><Relationship Id="rId54" Type="http://schemas.openxmlformats.org/officeDocument/2006/relationships/customXml" Target="../ink/ink865.xml"/><Relationship Id="rId75" Type="http://schemas.openxmlformats.org/officeDocument/2006/relationships/customXml" Target="../ink/ink886.xml"/><Relationship Id="rId96" Type="http://schemas.openxmlformats.org/officeDocument/2006/relationships/customXml" Target="../ink/ink907.xml"/><Relationship Id="rId140" Type="http://schemas.openxmlformats.org/officeDocument/2006/relationships/customXml" Target="../ink/ink951.xml"/><Relationship Id="rId161" Type="http://schemas.openxmlformats.org/officeDocument/2006/relationships/customXml" Target="../ink/ink972.xml"/><Relationship Id="rId182" Type="http://schemas.openxmlformats.org/officeDocument/2006/relationships/customXml" Target="../ink/ink993.xml"/><Relationship Id="rId217" Type="http://schemas.openxmlformats.org/officeDocument/2006/relationships/customXml" Target="../ink/ink1028.xml"/><Relationship Id="rId6" Type="http://schemas.openxmlformats.org/officeDocument/2006/relationships/customXml" Target="../ink/ink817.xml"/><Relationship Id="rId23" Type="http://schemas.openxmlformats.org/officeDocument/2006/relationships/customXml" Target="../ink/ink834.xml"/><Relationship Id="rId119" Type="http://schemas.openxmlformats.org/officeDocument/2006/relationships/customXml" Target="../ink/ink930.xml"/><Relationship Id="rId44" Type="http://schemas.openxmlformats.org/officeDocument/2006/relationships/customXml" Target="../ink/ink855.xml"/><Relationship Id="rId65" Type="http://schemas.openxmlformats.org/officeDocument/2006/relationships/customXml" Target="../ink/ink876.xml"/><Relationship Id="rId86" Type="http://schemas.openxmlformats.org/officeDocument/2006/relationships/customXml" Target="../ink/ink897.xml"/><Relationship Id="rId130" Type="http://schemas.openxmlformats.org/officeDocument/2006/relationships/customXml" Target="../ink/ink941.xml"/><Relationship Id="rId151" Type="http://schemas.openxmlformats.org/officeDocument/2006/relationships/customXml" Target="../ink/ink962.xml"/><Relationship Id="rId172" Type="http://schemas.openxmlformats.org/officeDocument/2006/relationships/customXml" Target="../ink/ink983.xml"/><Relationship Id="rId193" Type="http://schemas.openxmlformats.org/officeDocument/2006/relationships/customXml" Target="../ink/ink1004.xml"/><Relationship Id="rId207" Type="http://schemas.openxmlformats.org/officeDocument/2006/relationships/customXml" Target="../ink/ink1018.xml"/><Relationship Id="rId13" Type="http://schemas.openxmlformats.org/officeDocument/2006/relationships/customXml" Target="../ink/ink824.xml"/><Relationship Id="rId109" Type="http://schemas.openxmlformats.org/officeDocument/2006/relationships/customXml" Target="../ink/ink920.xml"/><Relationship Id="rId34" Type="http://schemas.openxmlformats.org/officeDocument/2006/relationships/customXml" Target="../ink/ink845.xml"/><Relationship Id="rId55" Type="http://schemas.openxmlformats.org/officeDocument/2006/relationships/customXml" Target="../ink/ink866.xml"/><Relationship Id="rId76" Type="http://schemas.openxmlformats.org/officeDocument/2006/relationships/customXml" Target="../ink/ink887.xml"/><Relationship Id="rId97" Type="http://schemas.openxmlformats.org/officeDocument/2006/relationships/customXml" Target="../ink/ink908.xml"/><Relationship Id="rId120" Type="http://schemas.openxmlformats.org/officeDocument/2006/relationships/customXml" Target="../ink/ink931.xml"/><Relationship Id="rId141" Type="http://schemas.openxmlformats.org/officeDocument/2006/relationships/customXml" Target="../ink/ink952.xml"/><Relationship Id="rId7" Type="http://schemas.openxmlformats.org/officeDocument/2006/relationships/customXml" Target="../ink/ink818.xml"/><Relationship Id="rId162" Type="http://schemas.openxmlformats.org/officeDocument/2006/relationships/customXml" Target="../ink/ink973.xml"/><Relationship Id="rId183" Type="http://schemas.openxmlformats.org/officeDocument/2006/relationships/customXml" Target="../ink/ink994.xml"/><Relationship Id="rId218" Type="http://schemas.openxmlformats.org/officeDocument/2006/relationships/customXml" Target="../ink/ink1029.xml"/><Relationship Id="rId24" Type="http://schemas.openxmlformats.org/officeDocument/2006/relationships/customXml" Target="../ink/ink835.xml"/><Relationship Id="rId45" Type="http://schemas.openxmlformats.org/officeDocument/2006/relationships/customXml" Target="../ink/ink856.xml"/><Relationship Id="rId66" Type="http://schemas.openxmlformats.org/officeDocument/2006/relationships/customXml" Target="../ink/ink877.xml"/><Relationship Id="rId87" Type="http://schemas.openxmlformats.org/officeDocument/2006/relationships/customXml" Target="../ink/ink898.xml"/><Relationship Id="rId110" Type="http://schemas.openxmlformats.org/officeDocument/2006/relationships/customXml" Target="../ink/ink921.xml"/><Relationship Id="rId131" Type="http://schemas.openxmlformats.org/officeDocument/2006/relationships/customXml" Target="../ink/ink942.xml"/><Relationship Id="rId152" Type="http://schemas.openxmlformats.org/officeDocument/2006/relationships/customXml" Target="../ink/ink963.xml"/><Relationship Id="rId173" Type="http://schemas.openxmlformats.org/officeDocument/2006/relationships/customXml" Target="../ink/ink984.xml"/><Relationship Id="rId194" Type="http://schemas.openxmlformats.org/officeDocument/2006/relationships/customXml" Target="../ink/ink1005.xml"/><Relationship Id="rId208" Type="http://schemas.openxmlformats.org/officeDocument/2006/relationships/customXml" Target="../ink/ink1019.xml"/><Relationship Id="rId14" Type="http://schemas.openxmlformats.org/officeDocument/2006/relationships/customXml" Target="../ink/ink825.xml"/><Relationship Id="rId35" Type="http://schemas.openxmlformats.org/officeDocument/2006/relationships/customXml" Target="../ink/ink846.xml"/><Relationship Id="rId56" Type="http://schemas.openxmlformats.org/officeDocument/2006/relationships/customXml" Target="../ink/ink867.xml"/><Relationship Id="rId77" Type="http://schemas.openxmlformats.org/officeDocument/2006/relationships/customXml" Target="../ink/ink888.xml"/><Relationship Id="rId100" Type="http://schemas.openxmlformats.org/officeDocument/2006/relationships/customXml" Target="../ink/ink911.xml"/><Relationship Id="rId8" Type="http://schemas.openxmlformats.org/officeDocument/2006/relationships/customXml" Target="../ink/ink819.xml"/><Relationship Id="rId98" Type="http://schemas.openxmlformats.org/officeDocument/2006/relationships/customXml" Target="../ink/ink909.xml"/><Relationship Id="rId121" Type="http://schemas.openxmlformats.org/officeDocument/2006/relationships/customXml" Target="../ink/ink932.xml"/><Relationship Id="rId142" Type="http://schemas.openxmlformats.org/officeDocument/2006/relationships/customXml" Target="../ink/ink953.xml"/><Relationship Id="rId163" Type="http://schemas.openxmlformats.org/officeDocument/2006/relationships/customXml" Target="../ink/ink974.xml"/><Relationship Id="rId184" Type="http://schemas.openxmlformats.org/officeDocument/2006/relationships/customXml" Target="../ink/ink995.xml"/><Relationship Id="rId219" Type="http://schemas.openxmlformats.org/officeDocument/2006/relationships/customXml" Target="../ink/ink1030.xml"/><Relationship Id="rId3" Type="http://schemas.openxmlformats.org/officeDocument/2006/relationships/customXml" Target="../ink/ink814.xml"/><Relationship Id="rId214" Type="http://schemas.openxmlformats.org/officeDocument/2006/relationships/customXml" Target="../ink/ink1025.xml"/><Relationship Id="rId25" Type="http://schemas.openxmlformats.org/officeDocument/2006/relationships/customXml" Target="../ink/ink836.xml"/><Relationship Id="rId46" Type="http://schemas.openxmlformats.org/officeDocument/2006/relationships/customXml" Target="../ink/ink857.xml"/><Relationship Id="rId67" Type="http://schemas.openxmlformats.org/officeDocument/2006/relationships/customXml" Target="../ink/ink878.xml"/><Relationship Id="rId116" Type="http://schemas.openxmlformats.org/officeDocument/2006/relationships/customXml" Target="../ink/ink927.xml"/><Relationship Id="rId137" Type="http://schemas.openxmlformats.org/officeDocument/2006/relationships/customXml" Target="../ink/ink948.xml"/><Relationship Id="rId158" Type="http://schemas.openxmlformats.org/officeDocument/2006/relationships/customXml" Target="../ink/ink969.xml"/><Relationship Id="rId20" Type="http://schemas.openxmlformats.org/officeDocument/2006/relationships/customXml" Target="../ink/ink831.xml"/><Relationship Id="rId41" Type="http://schemas.openxmlformats.org/officeDocument/2006/relationships/customXml" Target="../ink/ink852.xml"/><Relationship Id="rId62" Type="http://schemas.openxmlformats.org/officeDocument/2006/relationships/customXml" Target="../ink/ink873.xml"/><Relationship Id="rId83" Type="http://schemas.openxmlformats.org/officeDocument/2006/relationships/customXml" Target="../ink/ink894.xml"/><Relationship Id="rId88" Type="http://schemas.openxmlformats.org/officeDocument/2006/relationships/customXml" Target="../ink/ink899.xml"/><Relationship Id="rId111" Type="http://schemas.openxmlformats.org/officeDocument/2006/relationships/customXml" Target="../ink/ink922.xml"/><Relationship Id="rId132" Type="http://schemas.openxmlformats.org/officeDocument/2006/relationships/customXml" Target="../ink/ink943.xml"/><Relationship Id="rId153" Type="http://schemas.openxmlformats.org/officeDocument/2006/relationships/customXml" Target="../ink/ink964.xml"/><Relationship Id="rId174" Type="http://schemas.openxmlformats.org/officeDocument/2006/relationships/customXml" Target="../ink/ink985.xml"/><Relationship Id="rId179" Type="http://schemas.openxmlformats.org/officeDocument/2006/relationships/customXml" Target="../ink/ink990.xml"/><Relationship Id="rId195" Type="http://schemas.openxmlformats.org/officeDocument/2006/relationships/customXml" Target="../ink/ink1006.xml"/><Relationship Id="rId209" Type="http://schemas.openxmlformats.org/officeDocument/2006/relationships/customXml" Target="../ink/ink1020.xml"/><Relationship Id="rId190" Type="http://schemas.openxmlformats.org/officeDocument/2006/relationships/customXml" Target="../ink/ink1001.xml"/><Relationship Id="rId204" Type="http://schemas.openxmlformats.org/officeDocument/2006/relationships/customXml" Target="../ink/ink1015.xml"/><Relationship Id="rId220" Type="http://schemas.openxmlformats.org/officeDocument/2006/relationships/customXml" Target="../ink/ink1031.xml"/><Relationship Id="rId225" Type="http://schemas.openxmlformats.org/officeDocument/2006/relationships/customXml" Target="../ink/ink1036.xml"/><Relationship Id="rId15" Type="http://schemas.openxmlformats.org/officeDocument/2006/relationships/customXml" Target="../ink/ink826.xml"/><Relationship Id="rId36" Type="http://schemas.openxmlformats.org/officeDocument/2006/relationships/customXml" Target="../ink/ink847.xml"/><Relationship Id="rId57" Type="http://schemas.openxmlformats.org/officeDocument/2006/relationships/customXml" Target="../ink/ink868.xml"/><Relationship Id="rId106" Type="http://schemas.openxmlformats.org/officeDocument/2006/relationships/customXml" Target="../ink/ink917.xml"/><Relationship Id="rId127" Type="http://schemas.openxmlformats.org/officeDocument/2006/relationships/customXml" Target="../ink/ink938.xml"/><Relationship Id="rId10" Type="http://schemas.openxmlformats.org/officeDocument/2006/relationships/customXml" Target="../ink/ink821.xml"/><Relationship Id="rId31" Type="http://schemas.openxmlformats.org/officeDocument/2006/relationships/customXml" Target="../ink/ink842.xml"/><Relationship Id="rId52" Type="http://schemas.openxmlformats.org/officeDocument/2006/relationships/customXml" Target="../ink/ink863.xml"/><Relationship Id="rId73" Type="http://schemas.openxmlformats.org/officeDocument/2006/relationships/customXml" Target="../ink/ink884.xml"/><Relationship Id="rId78" Type="http://schemas.openxmlformats.org/officeDocument/2006/relationships/customXml" Target="../ink/ink889.xml"/><Relationship Id="rId94" Type="http://schemas.openxmlformats.org/officeDocument/2006/relationships/customXml" Target="../ink/ink905.xml"/><Relationship Id="rId99" Type="http://schemas.openxmlformats.org/officeDocument/2006/relationships/customXml" Target="../ink/ink910.xml"/><Relationship Id="rId101" Type="http://schemas.openxmlformats.org/officeDocument/2006/relationships/customXml" Target="../ink/ink912.xml"/><Relationship Id="rId122" Type="http://schemas.openxmlformats.org/officeDocument/2006/relationships/customXml" Target="../ink/ink933.xml"/><Relationship Id="rId143" Type="http://schemas.openxmlformats.org/officeDocument/2006/relationships/customXml" Target="../ink/ink954.xml"/><Relationship Id="rId148" Type="http://schemas.openxmlformats.org/officeDocument/2006/relationships/customXml" Target="../ink/ink959.xml"/><Relationship Id="rId164" Type="http://schemas.openxmlformats.org/officeDocument/2006/relationships/customXml" Target="../ink/ink975.xml"/><Relationship Id="rId169" Type="http://schemas.openxmlformats.org/officeDocument/2006/relationships/customXml" Target="../ink/ink980.xml"/><Relationship Id="rId185" Type="http://schemas.openxmlformats.org/officeDocument/2006/relationships/customXml" Target="../ink/ink996.xml"/><Relationship Id="rId4" Type="http://schemas.openxmlformats.org/officeDocument/2006/relationships/customXml" Target="../ink/ink815.xml"/><Relationship Id="rId9" Type="http://schemas.openxmlformats.org/officeDocument/2006/relationships/customXml" Target="../ink/ink820.xml"/><Relationship Id="rId180" Type="http://schemas.openxmlformats.org/officeDocument/2006/relationships/customXml" Target="../ink/ink991.xml"/><Relationship Id="rId210" Type="http://schemas.openxmlformats.org/officeDocument/2006/relationships/customXml" Target="../ink/ink1021.xml"/><Relationship Id="rId215" Type="http://schemas.openxmlformats.org/officeDocument/2006/relationships/customXml" Target="../ink/ink1026.xml"/><Relationship Id="rId26" Type="http://schemas.openxmlformats.org/officeDocument/2006/relationships/customXml" Target="../ink/ink837.xml"/><Relationship Id="rId47" Type="http://schemas.openxmlformats.org/officeDocument/2006/relationships/customXml" Target="../ink/ink858.xml"/><Relationship Id="rId68" Type="http://schemas.openxmlformats.org/officeDocument/2006/relationships/customXml" Target="../ink/ink879.xml"/><Relationship Id="rId89" Type="http://schemas.openxmlformats.org/officeDocument/2006/relationships/customXml" Target="../ink/ink900.xml"/><Relationship Id="rId112" Type="http://schemas.openxmlformats.org/officeDocument/2006/relationships/customXml" Target="../ink/ink923.xml"/><Relationship Id="rId133" Type="http://schemas.openxmlformats.org/officeDocument/2006/relationships/customXml" Target="../ink/ink944.xml"/><Relationship Id="rId154" Type="http://schemas.openxmlformats.org/officeDocument/2006/relationships/customXml" Target="../ink/ink965.xml"/><Relationship Id="rId175" Type="http://schemas.openxmlformats.org/officeDocument/2006/relationships/customXml" Target="../ink/ink986.xml"/><Relationship Id="rId196" Type="http://schemas.openxmlformats.org/officeDocument/2006/relationships/customXml" Target="../ink/ink1007.xml"/><Relationship Id="rId200" Type="http://schemas.openxmlformats.org/officeDocument/2006/relationships/customXml" Target="../ink/ink1011.xml"/><Relationship Id="rId16" Type="http://schemas.openxmlformats.org/officeDocument/2006/relationships/customXml" Target="../ink/ink827.xml"/><Relationship Id="rId221" Type="http://schemas.openxmlformats.org/officeDocument/2006/relationships/customXml" Target="../ink/ink1032.xml"/><Relationship Id="rId37" Type="http://schemas.openxmlformats.org/officeDocument/2006/relationships/customXml" Target="../ink/ink848.xml"/><Relationship Id="rId58" Type="http://schemas.openxmlformats.org/officeDocument/2006/relationships/customXml" Target="../ink/ink869.xml"/><Relationship Id="rId79" Type="http://schemas.openxmlformats.org/officeDocument/2006/relationships/customXml" Target="../ink/ink890.xml"/><Relationship Id="rId102" Type="http://schemas.openxmlformats.org/officeDocument/2006/relationships/customXml" Target="../ink/ink913.xml"/><Relationship Id="rId123" Type="http://schemas.openxmlformats.org/officeDocument/2006/relationships/customXml" Target="../ink/ink934.xml"/><Relationship Id="rId144" Type="http://schemas.openxmlformats.org/officeDocument/2006/relationships/customXml" Target="../ink/ink955.xml"/><Relationship Id="rId90" Type="http://schemas.openxmlformats.org/officeDocument/2006/relationships/customXml" Target="../ink/ink901.xml"/><Relationship Id="rId165" Type="http://schemas.openxmlformats.org/officeDocument/2006/relationships/customXml" Target="../ink/ink976.xml"/><Relationship Id="rId186" Type="http://schemas.openxmlformats.org/officeDocument/2006/relationships/customXml" Target="../ink/ink997.xml"/><Relationship Id="rId211" Type="http://schemas.openxmlformats.org/officeDocument/2006/relationships/customXml" Target="../ink/ink1022.xml"/><Relationship Id="rId27" Type="http://schemas.openxmlformats.org/officeDocument/2006/relationships/customXml" Target="../ink/ink838.xml"/><Relationship Id="rId48" Type="http://schemas.openxmlformats.org/officeDocument/2006/relationships/customXml" Target="../ink/ink859.xml"/><Relationship Id="rId69" Type="http://schemas.openxmlformats.org/officeDocument/2006/relationships/customXml" Target="../ink/ink880.xml"/><Relationship Id="rId113" Type="http://schemas.openxmlformats.org/officeDocument/2006/relationships/customXml" Target="../ink/ink924.xml"/><Relationship Id="rId134" Type="http://schemas.openxmlformats.org/officeDocument/2006/relationships/customXml" Target="../ink/ink945.xml"/><Relationship Id="rId80" Type="http://schemas.openxmlformats.org/officeDocument/2006/relationships/customXml" Target="../ink/ink891.xml"/><Relationship Id="rId155" Type="http://schemas.openxmlformats.org/officeDocument/2006/relationships/customXml" Target="../ink/ink966.xml"/><Relationship Id="rId176" Type="http://schemas.openxmlformats.org/officeDocument/2006/relationships/customXml" Target="../ink/ink987.xml"/><Relationship Id="rId197" Type="http://schemas.openxmlformats.org/officeDocument/2006/relationships/customXml" Target="../ink/ink1008.xml"/><Relationship Id="rId201" Type="http://schemas.openxmlformats.org/officeDocument/2006/relationships/customXml" Target="../ink/ink1012.xml"/><Relationship Id="rId222" Type="http://schemas.openxmlformats.org/officeDocument/2006/relationships/customXml" Target="../ink/ink1033.xml"/><Relationship Id="rId17" Type="http://schemas.openxmlformats.org/officeDocument/2006/relationships/customXml" Target="../ink/ink828.xml"/><Relationship Id="rId38" Type="http://schemas.openxmlformats.org/officeDocument/2006/relationships/customXml" Target="../ink/ink849.xml"/><Relationship Id="rId59" Type="http://schemas.openxmlformats.org/officeDocument/2006/relationships/customXml" Target="../ink/ink870.xml"/><Relationship Id="rId103" Type="http://schemas.openxmlformats.org/officeDocument/2006/relationships/customXml" Target="../ink/ink914.xml"/><Relationship Id="rId124" Type="http://schemas.openxmlformats.org/officeDocument/2006/relationships/customXml" Target="../ink/ink935.xml"/><Relationship Id="rId70" Type="http://schemas.openxmlformats.org/officeDocument/2006/relationships/customXml" Target="../ink/ink881.xml"/><Relationship Id="rId91" Type="http://schemas.openxmlformats.org/officeDocument/2006/relationships/customXml" Target="../ink/ink902.xml"/><Relationship Id="rId145" Type="http://schemas.openxmlformats.org/officeDocument/2006/relationships/customXml" Target="../ink/ink956.xml"/><Relationship Id="rId166" Type="http://schemas.openxmlformats.org/officeDocument/2006/relationships/customXml" Target="../ink/ink977.xml"/><Relationship Id="rId187" Type="http://schemas.openxmlformats.org/officeDocument/2006/relationships/customXml" Target="../ink/ink99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23.xml"/><Relationship Id="rId28" Type="http://schemas.openxmlformats.org/officeDocument/2006/relationships/customXml" Target="../ink/ink839.xml"/><Relationship Id="rId49" Type="http://schemas.openxmlformats.org/officeDocument/2006/relationships/customXml" Target="../ink/ink860.xml"/><Relationship Id="rId114" Type="http://schemas.openxmlformats.org/officeDocument/2006/relationships/customXml" Target="../ink/ink925.xml"/><Relationship Id="rId60" Type="http://schemas.openxmlformats.org/officeDocument/2006/relationships/customXml" Target="../ink/ink871.xml"/><Relationship Id="rId81" Type="http://schemas.openxmlformats.org/officeDocument/2006/relationships/customXml" Target="../ink/ink892.xml"/><Relationship Id="rId135" Type="http://schemas.openxmlformats.org/officeDocument/2006/relationships/customXml" Target="../ink/ink946.xml"/><Relationship Id="rId156" Type="http://schemas.openxmlformats.org/officeDocument/2006/relationships/customXml" Target="../ink/ink967.xml"/><Relationship Id="rId177" Type="http://schemas.openxmlformats.org/officeDocument/2006/relationships/customXml" Target="../ink/ink988.xml"/><Relationship Id="rId198" Type="http://schemas.openxmlformats.org/officeDocument/2006/relationships/customXml" Target="../ink/ink1009.xml"/><Relationship Id="rId202" Type="http://schemas.openxmlformats.org/officeDocument/2006/relationships/customXml" Target="../ink/ink1013.xml"/><Relationship Id="rId223" Type="http://schemas.openxmlformats.org/officeDocument/2006/relationships/customXml" Target="../ink/ink1034.xml"/><Relationship Id="rId18" Type="http://schemas.openxmlformats.org/officeDocument/2006/relationships/customXml" Target="../ink/ink829.xml"/><Relationship Id="rId39" Type="http://schemas.openxmlformats.org/officeDocument/2006/relationships/customXml" Target="../ink/ink850.xml"/><Relationship Id="rId50" Type="http://schemas.openxmlformats.org/officeDocument/2006/relationships/customXml" Target="../ink/ink861.xml"/><Relationship Id="rId104" Type="http://schemas.openxmlformats.org/officeDocument/2006/relationships/customXml" Target="../ink/ink915.xml"/><Relationship Id="rId125" Type="http://schemas.openxmlformats.org/officeDocument/2006/relationships/customXml" Target="../ink/ink936.xml"/><Relationship Id="rId146" Type="http://schemas.openxmlformats.org/officeDocument/2006/relationships/customXml" Target="../ink/ink957.xml"/><Relationship Id="rId167" Type="http://schemas.openxmlformats.org/officeDocument/2006/relationships/customXml" Target="../ink/ink978.xml"/><Relationship Id="rId188" Type="http://schemas.openxmlformats.org/officeDocument/2006/relationships/customXml" Target="../ink/ink999.xml"/><Relationship Id="rId71" Type="http://schemas.openxmlformats.org/officeDocument/2006/relationships/customXml" Target="../ink/ink882.xml"/><Relationship Id="rId92" Type="http://schemas.openxmlformats.org/officeDocument/2006/relationships/customXml" Target="../ink/ink903.xml"/><Relationship Id="rId213" Type="http://schemas.openxmlformats.org/officeDocument/2006/relationships/customXml" Target="../ink/ink1024.xml"/><Relationship Id="rId2" Type="http://schemas.openxmlformats.org/officeDocument/2006/relationships/notesSlide" Target="../notesSlides/notesSlide57.xml"/><Relationship Id="rId29" Type="http://schemas.openxmlformats.org/officeDocument/2006/relationships/customXml" Target="../ink/ink840.xml"/><Relationship Id="rId40" Type="http://schemas.openxmlformats.org/officeDocument/2006/relationships/customXml" Target="../ink/ink851.xml"/><Relationship Id="rId115" Type="http://schemas.openxmlformats.org/officeDocument/2006/relationships/customXml" Target="../ink/ink926.xml"/><Relationship Id="rId136" Type="http://schemas.openxmlformats.org/officeDocument/2006/relationships/customXml" Target="../ink/ink947.xml"/><Relationship Id="rId157" Type="http://schemas.openxmlformats.org/officeDocument/2006/relationships/customXml" Target="../ink/ink968.xml"/><Relationship Id="rId178" Type="http://schemas.openxmlformats.org/officeDocument/2006/relationships/customXml" Target="../ink/ink989.xml"/><Relationship Id="rId61" Type="http://schemas.openxmlformats.org/officeDocument/2006/relationships/customXml" Target="../ink/ink872.xml"/><Relationship Id="rId82" Type="http://schemas.openxmlformats.org/officeDocument/2006/relationships/customXml" Target="../ink/ink893.xml"/><Relationship Id="rId199" Type="http://schemas.openxmlformats.org/officeDocument/2006/relationships/customXml" Target="../ink/ink1010.xml"/><Relationship Id="rId203" Type="http://schemas.openxmlformats.org/officeDocument/2006/relationships/customXml" Target="../ink/ink1014.xml"/><Relationship Id="rId19" Type="http://schemas.openxmlformats.org/officeDocument/2006/relationships/customXml" Target="../ink/ink830.xml"/><Relationship Id="rId224" Type="http://schemas.openxmlformats.org/officeDocument/2006/relationships/customXml" Target="../ink/ink1035.xml"/><Relationship Id="rId30" Type="http://schemas.openxmlformats.org/officeDocument/2006/relationships/customXml" Target="../ink/ink841.xml"/><Relationship Id="rId105" Type="http://schemas.openxmlformats.org/officeDocument/2006/relationships/customXml" Target="../ink/ink916.xml"/><Relationship Id="rId126" Type="http://schemas.openxmlformats.org/officeDocument/2006/relationships/customXml" Target="../ink/ink937.xml"/><Relationship Id="rId147" Type="http://schemas.openxmlformats.org/officeDocument/2006/relationships/customXml" Target="../ink/ink958.xml"/><Relationship Id="rId168" Type="http://schemas.openxmlformats.org/officeDocument/2006/relationships/customXml" Target="../ink/ink979.xml"/><Relationship Id="rId51" Type="http://schemas.openxmlformats.org/officeDocument/2006/relationships/customXml" Target="../ink/ink862.xml"/><Relationship Id="rId72" Type="http://schemas.openxmlformats.org/officeDocument/2006/relationships/customXml" Target="../ink/ink883.xml"/><Relationship Id="rId93" Type="http://schemas.openxmlformats.org/officeDocument/2006/relationships/customXml" Target="../ink/ink904.xml"/><Relationship Id="rId189" Type="http://schemas.openxmlformats.org/officeDocument/2006/relationships/customXml" Target="../ink/ink1000.xml"/></Relationships>
</file>

<file path=ppt/slides/_rels/slide8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52.xml"/><Relationship Id="rId21" Type="http://schemas.openxmlformats.org/officeDocument/2006/relationships/customXml" Target="../ink/ink1056.xml"/><Relationship Id="rId42" Type="http://schemas.openxmlformats.org/officeDocument/2006/relationships/customXml" Target="../ink/ink1077.xml"/><Relationship Id="rId63" Type="http://schemas.openxmlformats.org/officeDocument/2006/relationships/customXml" Target="../ink/ink1098.xml"/><Relationship Id="rId84" Type="http://schemas.openxmlformats.org/officeDocument/2006/relationships/customXml" Target="../ink/ink1119.xml"/><Relationship Id="rId138" Type="http://schemas.openxmlformats.org/officeDocument/2006/relationships/customXml" Target="../ink/ink1173.xml"/><Relationship Id="rId159" Type="http://schemas.openxmlformats.org/officeDocument/2006/relationships/customXml" Target="../ink/ink1194.xml"/><Relationship Id="rId170" Type="http://schemas.openxmlformats.org/officeDocument/2006/relationships/customXml" Target="../ink/ink1205.xml"/><Relationship Id="rId191" Type="http://schemas.openxmlformats.org/officeDocument/2006/relationships/customXml" Target="../ink/ink1226.xml"/><Relationship Id="rId205" Type="http://schemas.openxmlformats.org/officeDocument/2006/relationships/customXml" Target="../ink/ink1240.xml"/><Relationship Id="rId226" Type="http://schemas.openxmlformats.org/officeDocument/2006/relationships/customXml" Target="../ink/ink1261.xml"/><Relationship Id="rId107" Type="http://schemas.openxmlformats.org/officeDocument/2006/relationships/customXml" Target="../ink/ink1142.xml"/><Relationship Id="rId11" Type="http://schemas.openxmlformats.org/officeDocument/2006/relationships/customXml" Target="../ink/ink1046.xml"/><Relationship Id="rId32" Type="http://schemas.openxmlformats.org/officeDocument/2006/relationships/customXml" Target="../ink/ink1067.xml"/><Relationship Id="rId53" Type="http://schemas.openxmlformats.org/officeDocument/2006/relationships/customXml" Target="../ink/ink1088.xml"/><Relationship Id="rId74" Type="http://schemas.openxmlformats.org/officeDocument/2006/relationships/customXml" Target="../ink/ink1109.xml"/><Relationship Id="rId128" Type="http://schemas.openxmlformats.org/officeDocument/2006/relationships/customXml" Target="../ink/ink1163.xml"/><Relationship Id="rId149" Type="http://schemas.openxmlformats.org/officeDocument/2006/relationships/customXml" Target="../ink/ink1184.xml"/><Relationship Id="rId5" Type="http://schemas.openxmlformats.org/officeDocument/2006/relationships/customXml" Target="../ink/ink1040.xml"/><Relationship Id="rId95" Type="http://schemas.openxmlformats.org/officeDocument/2006/relationships/customXml" Target="../ink/ink1130.xml"/><Relationship Id="rId160" Type="http://schemas.openxmlformats.org/officeDocument/2006/relationships/customXml" Target="../ink/ink1195.xml"/><Relationship Id="rId181" Type="http://schemas.openxmlformats.org/officeDocument/2006/relationships/customXml" Target="../ink/ink1216.xml"/><Relationship Id="rId216" Type="http://schemas.openxmlformats.org/officeDocument/2006/relationships/customXml" Target="../ink/ink1251.xml"/><Relationship Id="rId22" Type="http://schemas.openxmlformats.org/officeDocument/2006/relationships/customXml" Target="../ink/ink1057.xml"/><Relationship Id="rId43" Type="http://schemas.openxmlformats.org/officeDocument/2006/relationships/customXml" Target="../ink/ink1078.xml"/><Relationship Id="rId64" Type="http://schemas.openxmlformats.org/officeDocument/2006/relationships/customXml" Target="../ink/ink1099.xml"/><Relationship Id="rId118" Type="http://schemas.openxmlformats.org/officeDocument/2006/relationships/customXml" Target="../ink/ink1153.xml"/><Relationship Id="rId139" Type="http://schemas.openxmlformats.org/officeDocument/2006/relationships/customXml" Target="../ink/ink1174.xml"/><Relationship Id="rId85" Type="http://schemas.openxmlformats.org/officeDocument/2006/relationships/customXml" Target="../ink/ink1120.xml"/><Relationship Id="rId150" Type="http://schemas.openxmlformats.org/officeDocument/2006/relationships/customXml" Target="../ink/ink1185.xml"/><Relationship Id="rId171" Type="http://schemas.openxmlformats.org/officeDocument/2006/relationships/customXml" Target="../ink/ink1206.xml"/><Relationship Id="rId192" Type="http://schemas.openxmlformats.org/officeDocument/2006/relationships/customXml" Target="../ink/ink1227.xml"/><Relationship Id="rId206" Type="http://schemas.openxmlformats.org/officeDocument/2006/relationships/customXml" Target="../ink/ink1241.xml"/><Relationship Id="rId227" Type="http://schemas.openxmlformats.org/officeDocument/2006/relationships/customXml" Target="../ink/ink1262.xml"/><Relationship Id="rId12" Type="http://schemas.openxmlformats.org/officeDocument/2006/relationships/customXml" Target="../ink/ink1047.xml"/><Relationship Id="rId33" Type="http://schemas.openxmlformats.org/officeDocument/2006/relationships/customXml" Target="../ink/ink1068.xml"/><Relationship Id="rId108" Type="http://schemas.openxmlformats.org/officeDocument/2006/relationships/customXml" Target="../ink/ink1143.xml"/><Relationship Id="rId129" Type="http://schemas.openxmlformats.org/officeDocument/2006/relationships/customXml" Target="../ink/ink1164.xml"/><Relationship Id="rId54" Type="http://schemas.openxmlformats.org/officeDocument/2006/relationships/customXml" Target="../ink/ink1089.xml"/><Relationship Id="rId75" Type="http://schemas.openxmlformats.org/officeDocument/2006/relationships/customXml" Target="../ink/ink1110.xml"/><Relationship Id="rId96" Type="http://schemas.openxmlformats.org/officeDocument/2006/relationships/customXml" Target="../ink/ink1131.xml"/><Relationship Id="rId140" Type="http://schemas.openxmlformats.org/officeDocument/2006/relationships/customXml" Target="../ink/ink1175.xml"/><Relationship Id="rId161" Type="http://schemas.openxmlformats.org/officeDocument/2006/relationships/customXml" Target="../ink/ink1196.xml"/><Relationship Id="rId182" Type="http://schemas.openxmlformats.org/officeDocument/2006/relationships/customXml" Target="../ink/ink1217.xml"/><Relationship Id="rId217" Type="http://schemas.openxmlformats.org/officeDocument/2006/relationships/customXml" Target="../ink/ink1252.xml"/><Relationship Id="rId6" Type="http://schemas.openxmlformats.org/officeDocument/2006/relationships/customXml" Target="../ink/ink1041.xml"/><Relationship Id="rId23" Type="http://schemas.openxmlformats.org/officeDocument/2006/relationships/customXml" Target="../ink/ink1058.xml"/><Relationship Id="rId119" Type="http://schemas.openxmlformats.org/officeDocument/2006/relationships/customXml" Target="../ink/ink1154.xml"/><Relationship Id="rId44" Type="http://schemas.openxmlformats.org/officeDocument/2006/relationships/customXml" Target="../ink/ink1079.xml"/><Relationship Id="rId65" Type="http://schemas.openxmlformats.org/officeDocument/2006/relationships/customXml" Target="../ink/ink1100.xml"/><Relationship Id="rId86" Type="http://schemas.openxmlformats.org/officeDocument/2006/relationships/customXml" Target="../ink/ink1121.xml"/><Relationship Id="rId130" Type="http://schemas.openxmlformats.org/officeDocument/2006/relationships/customXml" Target="../ink/ink1165.xml"/><Relationship Id="rId151" Type="http://schemas.openxmlformats.org/officeDocument/2006/relationships/customXml" Target="../ink/ink1186.xml"/><Relationship Id="rId172" Type="http://schemas.openxmlformats.org/officeDocument/2006/relationships/customXml" Target="../ink/ink1207.xml"/><Relationship Id="rId193" Type="http://schemas.openxmlformats.org/officeDocument/2006/relationships/customXml" Target="../ink/ink1228.xml"/><Relationship Id="rId207" Type="http://schemas.openxmlformats.org/officeDocument/2006/relationships/customXml" Target="../ink/ink1242.xml"/><Relationship Id="rId228" Type="http://schemas.openxmlformats.org/officeDocument/2006/relationships/customXml" Target="../ink/ink1263.xml"/><Relationship Id="rId13" Type="http://schemas.openxmlformats.org/officeDocument/2006/relationships/customXml" Target="../ink/ink1048.xml"/><Relationship Id="rId109" Type="http://schemas.openxmlformats.org/officeDocument/2006/relationships/customXml" Target="../ink/ink1144.xml"/><Relationship Id="rId34" Type="http://schemas.openxmlformats.org/officeDocument/2006/relationships/customXml" Target="../ink/ink1069.xml"/><Relationship Id="rId55" Type="http://schemas.openxmlformats.org/officeDocument/2006/relationships/customXml" Target="../ink/ink1090.xml"/><Relationship Id="rId76" Type="http://schemas.openxmlformats.org/officeDocument/2006/relationships/customXml" Target="../ink/ink1111.xml"/><Relationship Id="rId97" Type="http://schemas.openxmlformats.org/officeDocument/2006/relationships/customXml" Target="../ink/ink1132.xml"/><Relationship Id="rId120" Type="http://schemas.openxmlformats.org/officeDocument/2006/relationships/customXml" Target="../ink/ink1155.xml"/><Relationship Id="rId141" Type="http://schemas.openxmlformats.org/officeDocument/2006/relationships/customXml" Target="../ink/ink1176.xml"/><Relationship Id="rId7" Type="http://schemas.openxmlformats.org/officeDocument/2006/relationships/customXml" Target="../ink/ink1042.xml"/><Relationship Id="rId162" Type="http://schemas.openxmlformats.org/officeDocument/2006/relationships/customXml" Target="../ink/ink1197.xml"/><Relationship Id="rId183" Type="http://schemas.openxmlformats.org/officeDocument/2006/relationships/customXml" Target="../ink/ink1218.xml"/><Relationship Id="rId218" Type="http://schemas.openxmlformats.org/officeDocument/2006/relationships/customXml" Target="../ink/ink1253.xml"/><Relationship Id="rId24" Type="http://schemas.openxmlformats.org/officeDocument/2006/relationships/customXml" Target="../ink/ink1059.xml"/><Relationship Id="rId45" Type="http://schemas.openxmlformats.org/officeDocument/2006/relationships/customXml" Target="../ink/ink1080.xml"/><Relationship Id="rId66" Type="http://schemas.openxmlformats.org/officeDocument/2006/relationships/customXml" Target="../ink/ink1101.xml"/><Relationship Id="rId87" Type="http://schemas.openxmlformats.org/officeDocument/2006/relationships/customXml" Target="../ink/ink1122.xml"/><Relationship Id="rId110" Type="http://schemas.openxmlformats.org/officeDocument/2006/relationships/customXml" Target="../ink/ink1145.xml"/><Relationship Id="rId131" Type="http://schemas.openxmlformats.org/officeDocument/2006/relationships/customXml" Target="../ink/ink1166.xml"/><Relationship Id="rId152" Type="http://schemas.openxmlformats.org/officeDocument/2006/relationships/customXml" Target="../ink/ink1187.xml"/><Relationship Id="rId173" Type="http://schemas.openxmlformats.org/officeDocument/2006/relationships/customXml" Target="../ink/ink1208.xml"/><Relationship Id="rId194" Type="http://schemas.openxmlformats.org/officeDocument/2006/relationships/customXml" Target="../ink/ink1229.xml"/><Relationship Id="rId208" Type="http://schemas.openxmlformats.org/officeDocument/2006/relationships/customXml" Target="../ink/ink1243.xml"/><Relationship Id="rId229" Type="http://schemas.openxmlformats.org/officeDocument/2006/relationships/customXml" Target="../ink/ink1264.xml"/><Relationship Id="rId14" Type="http://schemas.openxmlformats.org/officeDocument/2006/relationships/customXml" Target="../ink/ink1049.xml"/><Relationship Id="rId35" Type="http://schemas.openxmlformats.org/officeDocument/2006/relationships/customXml" Target="../ink/ink1070.xml"/><Relationship Id="rId56" Type="http://schemas.openxmlformats.org/officeDocument/2006/relationships/customXml" Target="../ink/ink1091.xml"/><Relationship Id="rId77" Type="http://schemas.openxmlformats.org/officeDocument/2006/relationships/customXml" Target="../ink/ink1112.xml"/><Relationship Id="rId100" Type="http://schemas.openxmlformats.org/officeDocument/2006/relationships/customXml" Target="../ink/ink1135.xml"/><Relationship Id="rId8" Type="http://schemas.openxmlformats.org/officeDocument/2006/relationships/customXml" Target="../ink/ink1043.xml"/><Relationship Id="rId98" Type="http://schemas.openxmlformats.org/officeDocument/2006/relationships/customXml" Target="../ink/ink1133.xml"/><Relationship Id="rId121" Type="http://schemas.openxmlformats.org/officeDocument/2006/relationships/customXml" Target="../ink/ink1156.xml"/><Relationship Id="rId142" Type="http://schemas.openxmlformats.org/officeDocument/2006/relationships/customXml" Target="../ink/ink1177.xml"/><Relationship Id="rId163" Type="http://schemas.openxmlformats.org/officeDocument/2006/relationships/customXml" Target="../ink/ink1198.xml"/><Relationship Id="rId184" Type="http://schemas.openxmlformats.org/officeDocument/2006/relationships/customXml" Target="../ink/ink1219.xml"/><Relationship Id="rId219" Type="http://schemas.openxmlformats.org/officeDocument/2006/relationships/customXml" Target="../ink/ink1254.xml"/><Relationship Id="rId230" Type="http://schemas.openxmlformats.org/officeDocument/2006/relationships/customXml" Target="../ink/ink1265.xml"/><Relationship Id="rId25" Type="http://schemas.openxmlformats.org/officeDocument/2006/relationships/customXml" Target="../ink/ink1060.xml"/><Relationship Id="rId46" Type="http://schemas.openxmlformats.org/officeDocument/2006/relationships/customXml" Target="../ink/ink1081.xml"/><Relationship Id="rId67" Type="http://schemas.openxmlformats.org/officeDocument/2006/relationships/customXml" Target="../ink/ink1102.xml"/><Relationship Id="rId20" Type="http://schemas.openxmlformats.org/officeDocument/2006/relationships/customXml" Target="../ink/ink1055.xml"/><Relationship Id="rId41" Type="http://schemas.openxmlformats.org/officeDocument/2006/relationships/customXml" Target="../ink/ink1076.xml"/><Relationship Id="rId62" Type="http://schemas.openxmlformats.org/officeDocument/2006/relationships/customXml" Target="../ink/ink1097.xml"/><Relationship Id="rId83" Type="http://schemas.openxmlformats.org/officeDocument/2006/relationships/customXml" Target="../ink/ink1118.xml"/><Relationship Id="rId88" Type="http://schemas.openxmlformats.org/officeDocument/2006/relationships/customXml" Target="../ink/ink1123.xml"/><Relationship Id="rId111" Type="http://schemas.openxmlformats.org/officeDocument/2006/relationships/customXml" Target="../ink/ink1146.xml"/><Relationship Id="rId132" Type="http://schemas.openxmlformats.org/officeDocument/2006/relationships/customXml" Target="../ink/ink1167.xml"/><Relationship Id="rId153" Type="http://schemas.openxmlformats.org/officeDocument/2006/relationships/customXml" Target="../ink/ink1188.xml"/><Relationship Id="rId174" Type="http://schemas.openxmlformats.org/officeDocument/2006/relationships/customXml" Target="../ink/ink1209.xml"/><Relationship Id="rId179" Type="http://schemas.openxmlformats.org/officeDocument/2006/relationships/customXml" Target="../ink/ink1214.xml"/><Relationship Id="rId195" Type="http://schemas.openxmlformats.org/officeDocument/2006/relationships/customXml" Target="../ink/ink1230.xml"/><Relationship Id="rId209" Type="http://schemas.openxmlformats.org/officeDocument/2006/relationships/customXml" Target="../ink/ink1244.xml"/><Relationship Id="rId190" Type="http://schemas.openxmlformats.org/officeDocument/2006/relationships/customXml" Target="../ink/ink1225.xml"/><Relationship Id="rId204" Type="http://schemas.openxmlformats.org/officeDocument/2006/relationships/customXml" Target="../ink/ink1239.xml"/><Relationship Id="rId220" Type="http://schemas.openxmlformats.org/officeDocument/2006/relationships/customXml" Target="../ink/ink1255.xml"/><Relationship Id="rId225" Type="http://schemas.openxmlformats.org/officeDocument/2006/relationships/customXml" Target="../ink/ink1260.xml"/><Relationship Id="rId15" Type="http://schemas.openxmlformats.org/officeDocument/2006/relationships/customXml" Target="../ink/ink1050.xml"/><Relationship Id="rId36" Type="http://schemas.openxmlformats.org/officeDocument/2006/relationships/customXml" Target="../ink/ink1071.xml"/><Relationship Id="rId57" Type="http://schemas.openxmlformats.org/officeDocument/2006/relationships/customXml" Target="../ink/ink1092.xml"/><Relationship Id="rId106" Type="http://schemas.openxmlformats.org/officeDocument/2006/relationships/customXml" Target="../ink/ink1141.xml"/><Relationship Id="rId127" Type="http://schemas.openxmlformats.org/officeDocument/2006/relationships/customXml" Target="../ink/ink1162.xml"/><Relationship Id="rId10" Type="http://schemas.openxmlformats.org/officeDocument/2006/relationships/customXml" Target="../ink/ink1045.xml"/><Relationship Id="rId31" Type="http://schemas.openxmlformats.org/officeDocument/2006/relationships/customXml" Target="../ink/ink1066.xml"/><Relationship Id="rId52" Type="http://schemas.openxmlformats.org/officeDocument/2006/relationships/customXml" Target="../ink/ink1087.xml"/><Relationship Id="rId73" Type="http://schemas.openxmlformats.org/officeDocument/2006/relationships/customXml" Target="../ink/ink1108.xml"/><Relationship Id="rId78" Type="http://schemas.openxmlformats.org/officeDocument/2006/relationships/customXml" Target="../ink/ink1113.xml"/><Relationship Id="rId94" Type="http://schemas.openxmlformats.org/officeDocument/2006/relationships/customXml" Target="../ink/ink1129.xml"/><Relationship Id="rId99" Type="http://schemas.openxmlformats.org/officeDocument/2006/relationships/customXml" Target="../ink/ink1134.xml"/><Relationship Id="rId101" Type="http://schemas.openxmlformats.org/officeDocument/2006/relationships/customXml" Target="../ink/ink1136.xml"/><Relationship Id="rId122" Type="http://schemas.openxmlformats.org/officeDocument/2006/relationships/customXml" Target="../ink/ink1157.xml"/><Relationship Id="rId143" Type="http://schemas.openxmlformats.org/officeDocument/2006/relationships/customXml" Target="../ink/ink1178.xml"/><Relationship Id="rId148" Type="http://schemas.openxmlformats.org/officeDocument/2006/relationships/customXml" Target="../ink/ink1183.xml"/><Relationship Id="rId164" Type="http://schemas.openxmlformats.org/officeDocument/2006/relationships/customXml" Target="../ink/ink1199.xml"/><Relationship Id="rId169" Type="http://schemas.openxmlformats.org/officeDocument/2006/relationships/customXml" Target="../ink/ink1204.xml"/><Relationship Id="rId185" Type="http://schemas.openxmlformats.org/officeDocument/2006/relationships/customXml" Target="../ink/ink1220.xml"/><Relationship Id="rId4" Type="http://schemas.openxmlformats.org/officeDocument/2006/relationships/customXml" Target="../ink/ink1039.xml"/><Relationship Id="rId9" Type="http://schemas.openxmlformats.org/officeDocument/2006/relationships/customXml" Target="../ink/ink1044.xml"/><Relationship Id="rId180" Type="http://schemas.openxmlformats.org/officeDocument/2006/relationships/customXml" Target="../ink/ink1215.xml"/><Relationship Id="rId210" Type="http://schemas.openxmlformats.org/officeDocument/2006/relationships/customXml" Target="../ink/ink1245.xml"/><Relationship Id="rId215" Type="http://schemas.openxmlformats.org/officeDocument/2006/relationships/customXml" Target="../ink/ink1250.xml"/><Relationship Id="rId236" Type="http://schemas.openxmlformats.org/officeDocument/2006/relationships/customXml" Target="../ink/ink1271.xml"/><Relationship Id="rId26" Type="http://schemas.openxmlformats.org/officeDocument/2006/relationships/customXml" Target="../ink/ink1061.xml"/><Relationship Id="rId231" Type="http://schemas.openxmlformats.org/officeDocument/2006/relationships/customXml" Target="../ink/ink1266.xml"/><Relationship Id="rId47" Type="http://schemas.openxmlformats.org/officeDocument/2006/relationships/customXml" Target="../ink/ink1082.xml"/><Relationship Id="rId68" Type="http://schemas.openxmlformats.org/officeDocument/2006/relationships/customXml" Target="../ink/ink1103.xml"/><Relationship Id="rId89" Type="http://schemas.openxmlformats.org/officeDocument/2006/relationships/customXml" Target="../ink/ink1124.xml"/><Relationship Id="rId112" Type="http://schemas.openxmlformats.org/officeDocument/2006/relationships/customXml" Target="../ink/ink1147.xml"/><Relationship Id="rId133" Type="http://schemas.openxmlformats.org/officeDocument/2006/relationships/customXml" Target="../ink/ink1168.xml"/><Relationship Id="rId154" Type="http://schemas.openxmlformats.org/officeDocument/2006/relationships/customXml" Target="../ink/ink1189.xml"/><Relationship Id="rId175" Type="http://schemas.openxmlformats.org/officeDocument/2006/relationships/customXml" Target="../ink/ink1210.xml"/><Relationship Id="rId196" Type="http://schemas.openxmlformats.org/officeDocument/2006/relationships/customXml" Target="../ink/ink1231.xml"/><Relationship Id="rId200" Type="http://schemas.openxmlformats.org/officeDocument/2006/relationships/customXml" Target="../ink/ink1235.xml"/><Relationship Id="rId16" Type="http://schemas.openxmlformats.org/officeDocument/2006/relationships/customXml" Target="../ink/ink1051.xml"/><Relationship Id="rId221" Type="http://schemas.openxmlformats.org/officeDocument/2006/relationships/customXml" Target="../ink/ink1256.xml"/><Relationship Id="rId37" Type="http://schemas.openxmlformats.org/officeDocument/2006/relationships/customXml" Target="../ink/ink1072.xml"/><Relationship Id="rId58" Type="http://schemas.openxmlformats.org/officeDocument/2006/relationships/customXml" Target="../ink/ink1093.xml"/><Relationship Id="rId79" Type="http://schemas.openxmlformats.org/officeDocument/2006/relationships/customXml" Target="../ink/ink1114.xml"/><Relationship Id="rId102" Type="http://schemas.openxmlformats.org/officeDocument/2006/relationships/customXml" Target="../ink/ink1137.xml"/><Relationship Id="rId123" Type="http://schemas.openxmlformats.org/officeDocument/2006/relationships/customXml" Target="../ink/ink1158.xml"/><Relationship Id="rId144" Type="http://schemas.openxmlformats.org/officeDocument/2006/relationships/customXml" Target="../ink/ink1179.xml"/><Relationship Id="rId90" Type="http://schemas.openxmlformats.org/officeDocument/2006/relationships/customXml" Target="../ink/ink1125.xml"/><Relationship Id="rId165" Type="http://schemas.openxmlformats.org/officeDocument/2006/relationships/customXml" Target="../ink/ink1200.xml"/><Relationship Id="rId186" Type="http://schemas.openxmlformats.org/officeDocument/2006/relationships/customXml" Target="../ink/ink1221.xml"/><Relationship Id="rId211" Type="http://schemas.openxmlformats.org/officeDocument/2006/relationships/customXml" Target="../ink/ink1246.xml"/><Relationship Id="rId232" Type="http://schemas.openxmlformats.org/officeDocument/2006/relationships/customXml" Target="../ink/ink1267.xml"/><Relationship Id="rId27" Type="http://schemas.openxmlformats.org/officeDocument/2006/relationships/customXml" Target="../ink/ink1062.xml"/><Relationship Id="rId48" Type="http://schemas.openxmlformats.org/officeDocument/2006/relationships/customXml" Target="../ink/ink1083.xml"/><Relationship Id="rId69" Type="http://schemas.openxmlformats.org/officeDocument/2006/relationships/customXml" Target="../ink/ink1104.xml"/><Relationship Id="rId113" Type="http://schemas.openxmlformats.org/officeDocument/2006/relationships/customXml" Target="../ink/ink1148.xml"/><Relationship Id="rId134" Type="http://schemas.openxmlformats.org/officeDocument/2006/relationships/customXml" Target="../ink/ink1169.xml"/><Relationship Id="rId80" Type="http://schemas.openxmlformats.org/officeDocument/2006/relationships/customXml" Target="../ink/ink1115.xml"/><Relationship Id="rId155" Type="http://schemas.openxmlformats.org/officeDocument/2006/relationships/customXml" Target="../ink/ink1190.xml"/><Relationship Id="rId176" Type="http://schemas.openxmlformats.org/officeDocument/2006/relationships/customXml" Target="../ink/ink1211.xml"/><Relationship Id="rId197" Type="http://schemas.openxmlformats.org/officeDocument/2006/relationships/customXml" Target="../ink/ink1232.xml"/><Relationship Id="rId201" Type="http://schemas.openxmlformats.org/officeDocument/2006/relationships/customXml" Target="../ink/ink1236.xml"/><Relationship Id="rId222" Type="http://schemas.openxmlformats.org/officeDocument/2006/relationships/customXml" Target="../ink/ink1257.xml"/><Relationship Id="rId17" Type="http://schemas.openxmlformats.org/officeDocument/2006/relationships/customXml" Target="../ink/ink1052.xml"/><Relationship Id="rId38" Type="http://schemas.openxmlformats.org/officeDocument/2006/relationships/customXml" Target="../ink/ink1073.xml"/><Relationship Id="rId59" Type="http://schemas.openxmlformats.org/officeDocument/2006/relationships/customXml" Target="../ink/ink1094.xml"/><Relationship Id="rId103" Type="http://schemas.openxmlformats.org/officeDocument/2006/relationships/customXml" Target="../ink/ink1138.xml"/><Relationship Id="rId124" Type="http://schemas.openxmlformats.org/officeDocument/2006/relationships/customXml" Target="../ink/ink1159.xml"/><Relationship Id="rId70" Type="http://schemas.openxmlformats.org/officeDocument/2006/relationships/customXml" Target="../ink/ink1105.xml"/><Relationship Id="rId91" Type="http://schemas.openxmlformats.org/officeDocument/2006/relationships/customXml" Target="../ink/ink1126.xml"/><Relationship Id="rId145" Type="http://schemas.openxmlformats.org/officeDocument/2006/relationships/customXml" Target="../ink/ink1180.xml"/><Relationship Id="rId166" Type="http://schemas.openxmlformats.org/officeDocument/2006/relationships/customXml" Target="../ink/ink1201.xml"/><Relationship Id="rId187" Type="http://schemas.openxmlformats.org/officeDocument/2006/relationships/customXml" Target="../ink/ink122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47.xml"/><Relationship Id="rId233" Type="http://schemas.openxmlformats.org/officeDocument/2006/relationships/customXml" Target="../ink/ink1268.xml"/><Relationship Id="rId28" Type="http://schemas.openxmlformats.org/officeDocument/2006/relationships/customXml" Target="../ink/ink1063.xml"/><Relationship Id="rId49" Type="http://schemas.openxmlformats.org/officeDocument/2006/relationships/customXml" Target="../ink/ink1084.xml"/><Relationship Id="rId114" Type="http://schemas.openxmlformats.org/officeDocument/2006/relationships/customXml" Target="../ink/ink1149.xml"/><Relationship Id="rId60" Type="http://schemas.openxmlformats.org/officeDocument/2006/relationships/customXml" Target="../ink/ink1095.xml"/><Relationship Id="rId81" Type="http://schemas.openxmlformats.org/officeDocument/2006/relationships/customXml" Target="../ink/ink1116.xml"/><Relationship Id="rId135" Type="http://schemas.openxmlformats.org/officeDocument/2006/relationships/customXml" Target="../ink/ink1170.xml"/><Relationship Id="rId156" Type="http://schemas.openxmlformats.org/officeDocument/2006/relationships/customXml" Target="../ink/ink1191.xml"/><Relationship Id="rId177" Type="http://schemas.openxmlformats.org/officeDocument/2006/relationships/customXml" Target="../ink/ink1212.xml"/><Relationship Id="rId198" Type="http://schemas.openxmlformats.org/officeDocument/2006/relationships/customXml" Target="../ink/ink1233.xml"/><Relationship Id="rId202" Type="http://schemas.openxmlformats.org/officeDocument/2006/relationships/customXml" Target="../ink/ink1237.xml"/><Relationship Id="rId223" Type="http://schemas.openxmlformats.org/officeDocument/2006/relationships/customXml" Target="../ink/ink1258.xml"/><Relationship Id="rId18" Type="http://schemas.openxmlformats.org/officeDocument/2006/relationships/customXml" Target="../ink/ink1053.xml"/><Relationship Id="rId39" Type="http://schemas.openxmlformats.org/officeDocument/2006/relationships/customXml" Target="../ink/ink1074.xml"/><Relationship Id="rId50" Type="http://schemas.openxmlformats.org/officeDocument/2006/relationships/customXml" Target="../ink/ink1085.xml"/><Relationship Id="rId104" Type="http://schemas.openxmlformats.org/officeDocument/2006/relationships/customXml" Target="../ink/ink1139.xml"/><Relationship Id="rId125" Type="http://schemas.openxmlformats.org/officeDocument/2006/relationships/customXml" Target="../ink/ink1160.xml"/><Relationship Id="rId146" Type="http://schemas.openxmlformats.org/officeDocument/2006/relationships/customXml" Target="../ink/ink1181.xml"/><Relationship Id="rId167" Type="http://schemas.openxmlformats.org/officeDocument/2006/relationships/customXml" Target="../ink/ink1202.xml"/><Relationship Id="rId188" Type="http://schemas.openxmlformats.org/officeDocument/2006/relationships/customXml" Target="../ink/ink1223.xml"/><Relationship Id="rId71" Type="http://schemas.openxmlformats.org/officeDocument/2006/relationships/customXml" Target="../ink/ink1106.xml"/><Relationship Id="rId92" Type="http://schemas.openxmlformats.org/officeDocument/2006/relationships/customXml" Target="../ink/ink1127.xml"/><Relationship Id="rId213" Type="http://schemas.openxmlformats.org/officeDocument/2006/relationships/customXml" Target="../ink/ink1248.xml"/><Relationship Id="rId234" Type="http://schemas.openxmlformats.org/officeDocument/2006/relationships/customXml" Target="../ink/ink1269.xml"/><Relationship Id="rId2" Type="http://schemas.openxmlformats.org/officeDocument/2006/relationships/notesSlide" Target="../notesSlides/notesSlide58.xml"/><Relationship Id="rId29" Type="http://schemas.openxmlformats.org/officeDocument/2006/relationships/customXml" Target="../ink/ink1064.xml"/><Relationship Id="rId40" Type="http://schemas.openxmlformats.org/officeDocument/2006/relationships/customXml" Target="../ink/ink1075.xml"/><Relationship Id="rId115" Type="http://schemas.openxmlformats.org/officeDocument/2006/relationships/customXml" Target="../ink/ink1150.xml"/><Relationship Id="rId136" Type="http://schemas.openxmlformats.org/officeDocument/2006/relationships/customXml" Target="../ink/ink1171.xml"/><Relationship Id="rId157" Type="http://schemas.openxmlformats.org/officeDocument/2006/relationships/customXml" Target="../ink/ink1192.xml"/><Relationship Id="rId178" Type="http://schemas.openxmlformats.org/officeDocument/2006/relationships/customXml" Target="../ink/ink1213.xml"/><Relationship Id="rId61" Type="http://schemas.openxmlformats.org/officeDocument/2006/relationships/customXml" Target="../ink/ink1096.xml"/><Relationship Id="rId82" Type="http://schemas.openxmlformats.org/officeDocument/2006/relationships/customXml" Target="../ink/ink1117.xml"/><Relationship Id="rId199" Type="http://schemas.openxmlformats.org/officeDocument/2006/relationships/customXml" Target="../ink/ink1234.xml"/><Relationship Id="rId203" Type="http://schemas.openxmlformats.org/officeDocument/2006/relationships/customXml" Target="../ink/ink1238.xml"/><Relationship Id="rId19" Type="http://schemas.openxmlformats.org/officeDocument/2006/relationships/customXml" Target="../ink/ink1054.xml"/><Relationship Id="rId224" Type="http://schemas.openxmlformats.org/officeDocument/2006/relationships/customXml" Target="../ink/ink1259.xml"/><Relationship Id="rId30" Type="http://schemas.openxmlformats.org/officeDocument/2006/relationships/customXml" Target="../ink/ink1065.xml"/><Relationship Id="rId105" Type="http://schemas.openxmlformats.org/officeDocument/2006/relationships/customXml" Target="../ink/ink1140.xml"/><Relationship Id="rId126" Type="http://schemas.openxmlformats.org/officeDocument/2006/relationships/customXml" Target="../ink/ink1161.xml"/><Relationship Id="rId147" Type="http://schemas.openxmlformats.org/officeDocument/2006/relationships/customXml" Target="../ink/ink1182.xml"/><Relationship Id="rId168" Type="http://schemas.openxmlformats.org/officeDocument/2006/relationships/customXml" Target="../ink/ink1203.xml"/><Relationship Id="rId51" Type="http://schemas.openxmlformats.org/officeDocument/2006/relationships/customXml" Target="../ink/ink1086.xml"/><Relationship Id="rId72" Type="http://schemas.openxmlformats.org/officeDocument/2006/relationships/customXml" Target="../ink/ink1107.xml"/><Relationship Id="rId93" Type="http://schemas.openxmlformats.org/officeDocument/2006/relationships/customXml" Target="../ink/ink1128.xml"/><Relationship Id="rId189" Type="http://schemas.openxmlformats.org/officeDocument/2006/relationships/customXml" Target="../ink/ink1224.xml"/><Relationship Id="rId3" Type="http://schemas.openxmlformats.org/officeDocument/2006/relationships/customXml" Target="../ink/ink1038.xml"/><Relationship Id="rId214" Type="http://schemas.openxmlformats.org/officeDocument/2006/relationships/customXml" Target="../ink/ink1249.xml"/><Relationship Id="rId235" Type="http://schemas.openxmlformats.org/officeDocument/2006/relationships/customXml" Target="../ink/ink1270.xml"/><Relationship Id="rId116" Type="http://schemas.openxmlformats.org/officeDocument/2006/relationships/customXml" Target="../ink/ink1151.xml"/><Relationship Id="rId137" Type="http://schemas.openxmlformats.org/officeDocument/2006/relationships/customXml" Target="../ink/ink1172.xml"/><Relationship Id="rId158" Type="http://schemas.openxmlformats.org/officeDocument/2006/relationships/customXml" Target="../ink/ink119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26" name="WordArt 2"/>
          <p:cNvSpPr>
            <a:spLocks noChangeArrowheads="1" noChangeShapeType="1" noTextEdit="1"/>
          </p:cNvSpPr>
          <p:nvPr/>
        </p:nvSpPr>
        <p:spPr bwMode="auto">
          <a:xfrm>
            <a:off x="971550" y="1989138"/>
            <a:ext cx="7200900" cy="180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7200" kern="10" dirty="0">
                <a:ln w="9525">
                  <a:noFill/>
                  <a:rou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7200" kern="10" dirty="0">
                <a:ln w="9525">
                  <a:noFill/>
                  <a:rou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7200" kern="10" dirty="0">
                <a:ln w="9525">
                  <a:noFill/>
                  <a:rou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章 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电脑探密 启动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6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ECCDA5FD-10E9-4DEA-8CE7-E83AD75AC978}" type="slidenum">
              <a:rPr lang="zh-CN" altLang="en-US" b="1">
                <a:solidFill>
                  <a:srgbClr val="66CCFF"/>
                </a:solidFill>
              </a:rPr>
              <a:t>10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0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0419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宋体" charset="-122"/>
              </a:rPr>
              <a:t>	  </a:t>
            </a:r>
            <a:r>
              <a:rPr lang="zh-CN" altLang="en-US" sz="3200">
                <a:solidFill>
                  <a:srgbClr val="FFFF66"/>
                </a:solidFill>
              </a:rPr>
              <a:t>直接插入排序</a:t>
            </a:r>
            <a:r>
              <a:rPr lang="zh-CN" altLang="en-US" sz="3200">
                <a:solidFill>
                  <a:schemeClr val="tx1"/>
                </a:solidFill>
              </a:rPr>
              <a:t>是一种最简单的排序方法。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sz="3200">
                <a:solidFill>
                  <a:srgbClr val="00FFFF"/>
                </a:solidFill>
              </a:rPr>
              <a:t>	　基本思想</a:t>
            </a:r>
            <a:r>
              <a:rPr lang="zh-CN" altLang="en-US" sz="3200">
                <a:solidFill>
                  <a:schemeClr val="tx1"/>
                </a:solidFill>
              </a:rPr>
              <a:t>：将一个记录插入到已排好序的</a:t>
            </a:r>
            <a:r>
              <a:rPr lang="zh-CN" altLang="en-US" sz="3200">
                <a:solidFill>
                  <a:srgbClr val="00FFFF"/>
                </a:solidFill>
              </a:rPr>
              <a:t>有序表</a:t>
            </a:r>
            <a:r>
              <a:rPr lang="zh-CN" altLang="en-US" sz="3200">
                <a:solidFill>
                  <a:schemeClr val="tx1"/>
                </a:solidFill>
              </a:rPr>
              <a:t>中，得到一个新的、记录数增 </a:t>
            </a:r>
            <a:r>
              <a:rPr lang="en-US" altLang="zh-CN" sz="3200">
                <a:solidFill>
                  <a:schemeClr val="tx1"/>
                </a:solidFill>
              </a:rPr>
              <a:t>1 </a:t>
            </a:r>
            <a:r>
              <a:rPr lang="zh-CN" altLang="en-US" sz="3200">
                <a:solidFill>
                  <a:schemeClr val="tx1"/>
                </a:solidFill>
              </a:rPr>
              <a:t>的有序表。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sz="3200">
                <a:solidFill>
                  <a:schemeClr val="tx1"/>
                </a:solidFill>
              </a:rPr>
              <a:t>	　　整个排序过程为 </a:t>
            </a:r>
            <a:r>
              <a:rPr lang="en-US" altLang="zh-CN" sz="3200">
                <a:solidFill>
                  <a:srgbClr val="00FFFF"/>
                </a:solidFill>
              </a:rPr>
              <a:t>n-1 </a:t>
            </a:r>
            <a:r>
              <a:rPr lang="zh-CN" altLang="zh-CN" sz="3200">
                <a:solidFill>
                  <a:schemeClr val="tx1"/>
                </a:solidFill>
              </a:rPr>
              <a:t>趟插入，即先将序列中第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zh-CN" altLang="zh-CN" sz="3200">
                <a:solidFill>
                  <a:schemeClr val="tx1"/>
                </a:solidFill>
              </a:rPr>
              <a:t>1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zh-CN" altLang="zh-CN" sz="3200">
                <a:solidFill>
                  <a:schemeClr val="tx1"/>
                </a:solidFill>
              </a:rPr>
              <a:t>个记录看成是一个</a:t>
            </a:r>
            <a:r>
              <a:rPr lang="zh-CN" altLang="zh-CN" sz="3200">
                <a:solidFill>
                  <a:srgbClr val="00FFFF"/>
                </a:solidFill>
              </a:rPr>
              <a:t>有序子序列</a:t>
            </a:r>
            <a:r>
              <a:rPr lang="zh-CN" altLang="zh-CN" sz="3200">
                <a:solidFill>
                  <a:schemeClr val="tx1"/>
                </a:solidFill>
              </a:rPr>
              <a:t>，然后从第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zh-CN" altLang="zh-CN" sz="3200">
                <a:solidFill>
                  <a:schemeClr val="tx1"/>
                </a:solidFill>
              </a:rPr>
              <a:t>2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zh-CN" altLang="zh-CN" sz="3200">
                <a:solidFill>
                  <a:schemeClr val="tx1"/>
                </a:solidFill>
              </a:rPr>
              <a:t>个记录开始，逐个进行插入，直至整个序列有序</a:t>
            </a:r>
            <a:r>
              <a:rPr lang="zh-CN" altLang="en-US" sz="320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507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33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6E2C58FF-4E6B-429B-8A79-7A18AAF73780}" type="slidenum">
              <a:rPr lang="zh-CN" altLang="en-US" b="1">
                <a:solidFill>
                  <a:srgbClr val="66CCFF"/>
                </a:solidFill>
              </a:rPr>
              <a:t>11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97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8921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FF66"/>
                </a:solidFill>
              </a:rPr>
              <a:t>直接插入排序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  <p:sp>
        <p:nvSpPr>
          <p:cNvPr id="1597444" name="Text Box 4"/>
          <p:cNvSpPr txBox="1">
            <a:spLocks noChangeArrowheads="1"/>
          </p:cNvSpPr>
          <p:nvPr/>
        </p:nvSpPr>
        <p:spPr bwMode="auto">
          <a:xfrm>
            <a:off x="382588" y="1711325"/>
            <a:ext cx="8416925" cy="1260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solidFill>
                  <a:srgbClr val="FF3300"/>
                </a:solidFill>
              </a:rPr>
              <a:t>    </a:t>
            </a:r>
            <a:r>
              <a:rPr lang="zh-CN" altLang="en-US" sz="3200"/>
              <a:t>在插入第 </a:t>
            </a:r>
            <a:r>
              <a:rPr lang="en-US" altLang="zh-CN" sz="3200" i="1"/>
              <a:t>i</a:t>
            </a:r>
            <a:r>
              <a:rPr lang="zh-CN" altLang="en-US" sz="3200"/>
              <a:t>（</a:t>
            </a:r>
            <a:r>
              <a:rPr lang="en-US" altLang="zh-CN" sz="3200" i="1"/>
              <a:t>i</a:t>
            </a:r>
            <a:r>
              <a:rPr lang="zh-CN" altLang="en-US" sz="3200"/>
              <a:t>＞</a:t>
            </a:r>
            <a:r>
              <a:rPr lang="en-US" altLang="zh-CN" sz="3200"/>
              <a:t>1</a:t>
            </a:r>
            <a:r>
              <a:rPr lang="zh-CN" altLang="en-US" sz="3200"/>
              <a:t>）个记录时，前面的 </a:t>
            </a:r>
            <a:r>
              <a:rPr lang="en-US" altLang="zh-CN" sz="3200" i="1"/>
              <a:t>i</a:t>
            </a:r>
            <a:r>
              <a:rPr lang="en-US" altLang="zh-CN" sz="3200"/>
              <a:t>-1</a:t>
            </a:r>
            <a:r>
              <a:rPr lang="zh-CN" altLang="en-US" sz="3200"/>
              <a:t>个记录已经排好序。 </a:t>
            </a:r>
          </a:p>
        </p:txBody>
      </p:sp>
      <p:sp>
        <p:nvSpPr>
          <p:cNvPr id="1597445" name="Text Box 5"/>
          <p:cNvSpPr txBox="1">
            <a:spLocks noChangeArrowheads="1"/>
          </p:cNvSpPr>
          <p:nvPr/>
        </p:nvSpPr>
        <p:spPr bwMode="auto">
          <a:xfrm>
            <a:off x="533400" y="4038600"/>
            <a:ext cx="807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endParaRPr kumimoji="0" lang="zh-CN" altLang="en-US" sz="2400" b="0"/>
          </a:p>
        </p:txBody>
      </p:sp>
      <p:grpSp>
        <p:nvGrpSpPr>
          <p:cNvPr id="1597446" name="Group 6"/>
          <p:cNvGrpSpPr/>
          <p:nvPr/>
        </p:nvGrpSpPr>
        <p:grpSpPr bwMode="auto">
          <a:xfrm>
            <a:off x="1300163" y="4251325"/>
            <a:ext cx="3151187" cy="923925"/>
            <a:chOff x="819" y="2861"/>
            <a:chExt cx="1985" cy="582"/>
          </a:xfrm>
        </p:grpSpPr>
        <p:sp>
          <p:nvSpPr>
            <p:cNvPr id="1597447" name="AutoShape 7"/>
            <p:cNvSpPr/>
            <p:nvPr/>
          </p:nvSpPr>
          <p:spPr bwMode="auto">
            <a:xfrm rot="16200000">
              <a:off x="1698" y="198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48" name="Text Box 8"/>
            <p:cNvSpPr txBox="1">
              <a:spLocks noChangeArrowheads="1"/>
            </p:cNvSpPr>
            <p:nvPr/>
          </p:nvSpPr>
          <p:spPr bwMode="auto">
            <a:xfrm>
              <a:off x="1271" y="3116"/>
              <a:ext cx="1248" cy="327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charset="0"/>
                </a:rPr>
                <a:t>有序序列</a:t>
              </a:r>
            </a:p>
          </p:txBody>
        </p:sp>
      </p:grpSp>
      <p:grpSp>
        <p:nvGrpSpPr>
          <p:cNvPr id="1597449" name="Group 9"/>
          <p:cNvGrpSpPr/>
          <p:nvPr/>
        </p:nvGrpSpPr>
        <p:grpSpPr bwMode="auto">
          <a:xfrm>
            <a:off x="5133975" y="4251325"/>
            <a:ext cx="3151188" cy="923925"/>
            <a:chOff x="3234" y="2861"/>
            <a:chExt cx="1985" cy="582"/>
          </a:xfrm>
        </p:grpSpPr>
        <p:sp>
          <p:nvSpPr>
            <p:cNvPr id="1597450" name="AutoShape 10"/>
            <p:cNvSpPr/>
            <p:nvPr/>
          </p:nvSpPr>
          <p:spPr bwMode="auto">
            <a:xfrm rot="16200000">
              <a:off x="4113" y="198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51" name="Text Box 11"/>
            <p:cNvSpPr txBox="1">
              <a:spLocks noChangeArrowheads="1"/>
            </p:cNvSpPr>
            <p:nvPr/>
          </p:nvSpPr>
          <p:spPr bwMode="auto">
            <a:xfrm>
              <a:off x="3706" y="3116"/>
              <a:ext cx="1248" cy="327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charset="0"/>
                </a:rPr>
                <a:t>无序序列</a:t>
              </a:r>
            </a:p>
          </p:txBody>
        </p:sp>
      </p:grpSp>
      <p:grpSp>
        <p:nvGrpSpPr>
          <p:cNvPr id="1597452" name="Group 12"/>
          <p:cNvGrpSpPr/>
          <p:nvPr/>
        </p:nvGrpSpPr>
        <p:grpSpPr bwMode="auto">
          <a:xfrm>
            <a:off x="2906713" y="3249613"/>
            <a:ext cx="2295525" cy="452437"/>
            <a:chOff x="1831" y="2380"/>
            <a:chExt cx="1446" cy="285"/>
          </a:xfrm>
        </p:grpSpPr>
        <p:sp>
          <p:nvSpPr>
            <p:cNvPr id="1597453" name="Line 13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54" name="Line 14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455" name="Line 15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97456" name="Group 16"/>
          <p:cNvGrpSpPr/>
          <p:nvPr/>
        </p:nvGrpSpPr>
        <p:grpSpPr bwMode="auto">
          <a:xfrm>
            <a:off x="1030288" y="3649663"/>
            <a:ext cx="7537450" cy="549275"/>
            <a:chOff x="649" y="2482"/>
            <a:chExt cx="4748" cy="346"/>
          </a:xfrm>
        </p:grpSpPr>
        <p:sp>
          <p:nvSpPr>
            <p:cNvPr id="1597457" name="Oval 17"/>
            <p:cNvSpPr>
              <a:spLocks noChangeArrowheads="1"/>
            </p:cNvSpPr>
            <p:nvPr/>
          </p:nvSpPr>
          <p:spPr bwMode="auto">
            <a:xfrm>
              <a:off x="649" y="248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97458" name="Oval 18"/>
            <p:cNvSpPr>
              <a:spLocks noChangeArrowheads="1"/>
            </p:cNvSpPr>
            <p:nvPr/>
          </p:nvSpPr>
          <p:spPr bwMode="auto">
            <a:xfrm>
              <a:off x="1089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597459" name="Oval 19"/>
            <p:cNvSpPr>
              <a:spLocks noChangeArrowheads="1"/>
            </p:cNvSpPr>
            <p:nvPr/>
          </p:nvSpPr>
          <p:spPr bwMode="auto">
            <a:xfrm>
              <a:off x="2625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597460" name="Oval 20"/>
            <p:cNvSpPr>
              <a:spLocks noChangeArrowheads="1"/>
            </p:cNvSpPr>
            <p:nvPr/>
          </p:nvSpPr>
          <p:spPr bwMode="auto">
            <a:xfrm>
              <a:off x="3119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</a:p>
          </p:txBody>
        </p:sp>
        <p:sp>
          <p:nvSpPr>
            <p:cNvPr id="1597461" name="Oval 21"/>
            <p:cNvSpPr>
              <a:spLocks noChangeArrowheads="1"/>
            </p:cNvSpPr>
            <p:nvPr/>
          </p:nvSpPr>
          <p:spPr bwMode="auto">
            <a:xfrm>
              <a:off x="5061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n</a:t>
              </a:r>
            </a:p>
          </p:txBody>
        </p:sp>
        <p:sp>
          <p:nvSpPr>
            <p:cNvPr id="1597462" name="Oval 22"/>
            <p:cNvSpPr>
              <a:spLocks noChangeArrowheads="1"/>
            </p:cNvSpPr>
            <p:nvPr/>
          </p:nvSpPr>
          <p:spPr bwMode="auto">
            <a:xfrm>
              <a:off x="3562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i+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97463" name="Text Box 23"/>
            <p:cNvSpPr txBox="1">
              <a:spLocks noChangeArrowheads="1"/>
            </p:cNvSpPr>
            <p:nvPr/>
          </p:nvSpPr>
          <p:spPr bwMode="auto">
            <a:xfrm>
              <a:off x="1746" y="2529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宋体" charset="-122"/>
                </a:rPr>
                <a:t>……</a:t>
              </a:r>
              <a:endParaRPr kumimoji="0" lang="en-US" altLang="zh-CN" sz="2400">
                <a:latin typeface="Arial" charset="0"/>
              </a:endParaRPr>
            </a:p>
          </p:txBody>
        </p:sp>
        <p:sp>
          <p:nvSpPr>
            <p:cNvPr id="1597464" name="Text Box 24"/>
            <p:cNvSpPr txBox="1">
              <a:spLocks noChangeArrowheads="1"/>
            </p:cNvSpPr>
            <p:nvPr/>
          </p:nvSpPr>
          <p:spPr bwMode="auto">
            <a:xfrm>
              <a:off x="4241" y="2500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宋体" charset="-122"/>
                </a:rPr>
                <a:t>……</a:t>
              </a:r>
              <a:endParaRPr kumimoji="0" lang="en-US" altLang="zh-CN" sz="2400">
                <a:latin typeface="Arial" charset="0"/>
              </a:endParaRPr>
            </a:p>
          </p:txBody>
        </p:sp>
      </p:grpSp>
      <p:grpSp>
        <p:nvGrpSpPr>
          <p:cNvPr id="1597465" name="Group 25"/>
          <p:cNvGrpSpPr/>
          <p:nvPr/>
        </p:nvGrpSpPr>
        <p:grpSpPr bwMode="auto">
          <a:xfrm>
            <a:off x="998538" y="5521325"/>
            <a:ext cx="4421187" cy="550863"/>
            <a:chOff x="629" y="3661"/>
            <a:chExt cx="2785" cy="347"/>
          </a:xfrm>
        </p:grpSpPr>
        <p:sp>
          <p:nvSpPr>
            <p:cNvPr id="1597466" name="Oval 26"/>
            <p:cNvSpPr>
              <a:spLocks noChangeArrowheads="1"/>
            </p:cNvSpPr>
            <p:nvPr/>
          </p:nvSpPr>
          <p:spPr bwMode="auto">
            <a:xfrm>
              <a:off x="629" y="366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97467" name="Oval 27"/>
            <p:cNvSpPr>
              <a:spLocks noChangeArrowheads="1"/>
            </p:cNvSpPr>
            <p:nvPr/>
          </p:nvSpPr>
          <p:spPr bwMode="auto">
            <a:xfrm>
              <a:off x="1069" y="367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597468" name="Oval 28"/>
            <p:cNvSpPr>
              <a:spLocks noChangeArrowheads="1"/>
            </p:cNvSpPr>
            <p:nvPr/>
          </p:nvSpPr>
          <p:spPr bwMode="auto">
            <a:xfrm>
              <a:off x="2605" y="367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597469" name="Oval 29"/>
            <p:cNvSpPr>
              <a:spLocks noChangeArrowheads="1"/>
            </p:cNvSpPr>
            <p:nvPr/>
          </p:nvSpPr>
          <p:spPr bwMode="auto">
            <a:xfrm>
              <a:off x="3078" y="367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i="1" baseline="-25000"/>
                <a:t>i</a:t>
              </a:r>
              <a:endParaRPr lang="en-US" altLang="zh-CN" baseline="-25000"/>
            </a:p>
          </p:txBody>
        </p:sp>
        <p:sp>
          <p:nvSpPr>
            <p:cNvPr id="1597470" name="Text Box 30"/>
            <p:cNvSpPr txBox="1">
              <a:spLocks noChangeArrowheads="1"/>
            </p:cNvSpPr>
            <p:nvPr/>
          </p:nvSpPr>
          <p:spPr bwMode="auto">
            <a:xfrm>
              <a:off x="1718" y="3691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accent1"/>
                  </a:solidFill>
                  <a:latin typeface="宋体" charset="-122"/>
                </a:rPr>
                <a:t>……</a:t>
              </a:r>
              <a:endParaRPr kumimoji="0" lang="en-US" altLang="zh-CN" sz="2400">
                <a:solidFill>
                  <a:schemeClr val="accent1"/>
                </a:solidFill>
                <a:latin typeface="Arial" charset="0"/>
              </a:endParaRPr>
            </a:p>
          </p:txBody>
        </p:sp>
      </p:grpSp>
      <p:grpSp>
        <p:nvGrpSpPr>
          <p:cNvPr id="1597471" name="Group 31"/>
          <p:cNvGrpSpPr/>
          <p:nvPr/>
        </p:nvGrpSpPr>
        <p:grpSpPr bwMode="auto">
          <a:xfrm>
            <a:off x="5622925" y="5537200"/>
            <a:ext cx="2913063" cy="533400"/>
            <a:chOff x="3542" y="3671"/>
            <a:chExt cx="1835" cy="336"/>
          </a:xfrm>
        </p:grpSpPr>
        <p:sp>
          <p:nvSpPr>
            <p:cNvPr id="1597472" name="Oval 32"/>
            <p:cNvSpPr>
              <a:spLocks noChangeArrowheads="1"/>
            </p:cNvSpPr>
            <p:nvPr/>
          </p:nvSpPr>
          <p:spPr bwMode="auto">
            <a:xfrm>
              <a:off x="5041" y="367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n</a:t>
              </a:r>
            </a:p>
          </p:txBody>
        </p:sp>
        <p:sp>
          <p:nvSpPr>
            <p:cNvPr id="1597473" name="Oval 33"/>
            <p:cNvSpPr>
              <a:spLocks noChangeArrowheads="1"/>
            </p:cNvSpPr>
            <p:nvPr/>
          </p:nvSpPr>
          <p:spPr bwMode="auto">
            <a:xfrm>
              <a:off x="3542" y="367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i+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97474" name="Text Box 34"/>
            <p:cNvSpPr txBox="1">
              <a:spLocks noChangeArrowheads="1"/>
            </p:cNvSpPr>
            <p:nvPr/>
          </p:nvSpPr>
          <p:spPr bwMode="auto">
            <a:xfrm>
              <a:off x="4216" y="3691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宋体" charset="-122"/>
                </a:rPr>
                <a:t>……</a:t>
              </a:r>
              <a:endParaRPr kumimoji="0" lang="en-US" altLang="zh-CN" sz="2400">
                <a:latin typeface="Arial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9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9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9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9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1F40A5B-F87C-4B5D-91B2-39693B94CA79}" type="slidenum">
              <a:rPr lang="zh-CN" altLang="en-US" b="1">
                <a:solidFill>
                  <a:srgbClr val="66CCFF"/>
                </a:solidFill>
              </a:rPr>
              <a:t>12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60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908050"/>
            <a:ext cx="8532813" cy="54133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</a:rPr>
              <a:t>直接插入排序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  <p:grpSp>
        <p:nvGrpSpPr>
          <p:cNvPr id="1560580" name="Group 4"/>
          <p:cNvGrpSpPr/>
          <p:nvPr/>
        </p:nvGrpSpPr>
        <p:grpSpPr bwMode="auto">
          <a:xfrm>
            <a:off x="2936875" y="1384935"/>
            <a:ext cx="1003300" cy="981075"/>
            <a:chOff x="1872" y="950"/>
            <a:chExt cx="632" cy="618"/>
          </a:xfrm>
        </p:grpSpPr>
        <p:sp>
          <p:nvSpPr>
            <p:cNvPr id="1560581" name="Line 5"/>
            <p:cNvSpPr>
              <a:spLocks noChangeShapeType="1"/>
            </p:cNvSpPr>
            <p:nvPr/>
          </p:nvSpPr>
          <p:spPr bwMode="auto">
            <a:xfrm rot="10800000" flipV="1">
              <a:off x="1872" y="952"/>
              <a:ext cx="0" cy="6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0582" name="Text Box 6"/>
            <p:cNvSpPr txBox="1">
              <a:spLocks noChangeArrowheads="1"/>
            </p:cNvSpPr>
            <p:nvPr/>
          </p:nvSpPr>
          <p:spPr bwMode="auto">
            <a:xfrm>
              <a:off x="1902" y="950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L.r[0]</a:t>
              </a:r>
            </a:p>
          </p:txBody>
        </p:sp>
      </p:grpSp>
      <p:sp>
        <p:nvSpPr>
          <p:cNvPr id="1560583" name="Text Box 7"/>
          <p:cNvSpPr txBox="1">
            <a:spLocks noChangeArrowheads="1"/>
          </p:cNvSpPr>
          <p:nvPr/>
        </p:nvSpPr>
        <p:spPr bwMode="auto">
          <a:xfrm>
            <a:off x="431800" y="2173288"/>
            <a:ext cx="80248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初始关键字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charset="2"/>
              </a:rPr>
              <a:t>：     （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charset="2"/>
              </a:rPr>
              <a:t>49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charset="2"/>
              </a:rPr>
              <a:t>）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charset="2"/>
              </a:rPr>
              <a:t>38  65  97  76  13  27  49</a:t>
            </a:r>
          </a:p>
        </p:txBody>
      </p:sp>
      <p:sp>
        <p:nvSpPr>
          <p:cNvPr id="1560584" name="Text Box 8"/>
          <p:cNvSpPr txBox="1">
            <a:spLocks noChangeArrowheads="1"/>
          </p:cNvSpPr>
          <p:nvPr/>
        </p:nvSpPr>
        <p:spPr bwMode="auto">
          <a:xfrm>
            <a:off x="1041400" y="2692400"/>
            <a:ext cx="7413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  <a:sym typeface="Wingdings" charset="2"/>
              </a:rPr>
              <a:t>i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=2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：    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38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）（</a:t>
            </a:r>
            <a:r>
              <a:rPr lang="en-US" altLang="zh-CN" sz="2400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charset="2"/>
              </a:rPr>
              <a:t>38  49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65  97  76  13  27  49</a:t>
            </a:r>
          </a:p>
        </p:txBody>
      </p:sp>
      <p:sp>
        <p:nvSpPr>
          <p:cNvPr id="1560585" name="Text Box 9"/>
          <p:cNvSpPr txBox="1">
            <a:spLocks noChangeArrowheads="1"/>
          </p:cNvSpPr>
          <p:nvPr/>
        </p:nvSpPr>
        <p:spPr bwMode="auto">
          <a:xfrm>
            <a:off x="1041400" y="3160713"/>
            <a:ext cx="7413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  <a:sym typeface="Wingdings" charset="2"/>
              </a:rPr>
              <a:t>i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=3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：    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38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）（</a:t>
            </a:r>
            <a:r>
              <a:rPr lang="en-US" altLang="zh-CN" sz="2400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charset="2"/>
              </a:rPr>
              <a:t>38  49  65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97  76  13  27  49</a:t>
            </a:r>
          </a:p>
        </p:txBody>
      </p:sp>
      <p:sp>
        <p:nvSpPr>
          <p:cNvPr id="1560586" name="Text Box 10"/>
          <p:cNvSpPr txBox="1">
            <a:spLocks noChangeArrowheads="1"/>
          </p:cNvSpPr>
          <p:nvPr/>
        </p:nvSpPr>
        <p:spPr bwMode="auto">
          <a:xfrm>
            <a:off x="1041400" y="3629025"/>
            <a:ext cx="7413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  <a:sym typeface="Wingdings" charset="2"/>
              </a:rPr>
              <a:t>i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=4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：    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38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）（</a:t>
            </a:r>
            <a:r>
              <a:rPr lang="en-US" altLang="zh-CN" sz="2400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charset="2"/>
              </a:rPr>
              <a:t>38  49  65  97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76  13  27  49</a:t>
            </a:r>
          </a:p>
        </p:txBody>
      </p:sp>
      <p:sp>
        <p:nvSpPr>
          <p:cNvPr id="1560587" name="Text Box 11"/>
          <p:cNvSpPr txBox="1">
            <a:spLocks noChangeArrowheads="1"/>
          </p:cNvSpPr>
          <p:nvPr/>
        </p:nvSpPr>
        <p:spPr bwMode="auto">
          <a:xfrm>
            <a:off x="1041400" y="4097338"/>
            <a:ext cx="7413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err="1">
                <a:latin typeface="黑体" pitchFamily="2" charset="-122"/>
                <a:ea typeface="黑体" pitchFamily="2" charset="-122"/>
                <a:sym typeface="Wingdings" charset="2"/>
              </a:rPr>
              <a:t>i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=5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：    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76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）（</a:t>
            </a:r>
            <a:r>
              <a:rPr lang="en-US" altLang="zh-CN" sz="2400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charset="2"/>
              </a:rPr>
              <a:t>38  49  65  76  97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charset="2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Wingdings" charset="2"/>
              </a:rPr>
              <a:t>13  27  49</a:t>
            </a:r>
            <a:endParaRPr lang="en-US" altLang="zh-CN" sz="2400" b="0" dirty="0">
              <a:latin typeface="Tahoma" pitchFamily="34" charset="0"/>
            </a:endParaRPr>
          </a:p>
        </p:txBody>
      </p:sp>
      <p:sp>
        <p:nvSpPr>
          <p:cNvPr id="1560588" name="Text Box 12"/>
          <p:cNvSpPr txBox="1">
            <a:spLocks noChangeArrowheads="1"/>
          </p:cNvSpPr>
          <p:nvPr/>
        </p:nvSpPr>
        <p:spPr bwMode="auto">
          <a:xfrm>
            <a:off x="1041400" y="4592638"/>
            <a:ext cx="7413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  <a:sym typeface="Wingdings" charset="2"/>
              </a:rPr>
              <a:t>i=6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charset="2"/>
              </a:rPr>
              <a:t>：    （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charset="2"/>
              </a:rPr>
              <a:t>13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charset="2"/>
              </a:rPr>
              <a:t>）（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charset="2"/>
              </a:rPr>
              <a:t>13  38  49  65  76  97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charset="2"/>
              </a:rPr>
              <a:t>）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charset="2"/>
              </a:rPr>
              <a:t>27  49</a:t>
            </a:r>
          </a:p>
        </p:txBody>
      </p:sp>
      <p:sp>
        <p:nvSpPr>
          <p:cNvPr id="1560589" name="Text Box 13"/>
          <p:cNvSpPr txBox="1">
            <a:spLocks noChangeArrowheads="1"/>
          </p:cNvSpPr>
          <p:nvPr/>
        </p:nvSpPr>
        <p:spPr bwMode="auto">
          <a:xfrm>
            <a:off x="1041400" y="5178425"/>
            <a:ext cx="7413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  <a:sym typeface="Wingdings" charset="2"/>
              </a:rPr>
              <a:t>i=7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charset="2"/>
              </a:rPr>
              <a:t>：    （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charset="2"/>
              </a:rPr>
              <a:t>27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charset="2"/>
              </a:rPr>
              <a:t>）（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charset="2"/>
              </a:rPr>
              <a:t>13  27  38  49  65  76  97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charset="2"/>
              </a:rPr>
              <a:t>）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charset="2"/>
              </a:rPr>
              <a:t>49</a:t>
            </a:r>
          </a:p>
        </p:txBody>
      </p:sp>
      <p:sp>
        <p:nvSpPr>
          <p:cNvPr id="1560590" name="Text Box 14"/>
          <p:cNvSpPr txBox="1">
            <a:spLocks noChangeArrowheads="1"/>
          </p:cNvSpPr>
          <p:nvPr/>
        </p:nvSpPr>
        <p:spPr bwMode="auto">
          <a:xfrm>
            <a:off x="1041400" y="5672138"/>
            <a:ext cx="772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  <a:sym typeface="Wingdings" charset="2"/>
              </a:rPr>
              <a:t>i=8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charset="2"/>
              </a:rPr>
              <a:t>：    （</a:t>
            </a:r>
            <a:r>
              <a:rPr lang="en-US" altLang="zh-CN" sz="2400">
                <a:latin typeface="黑体" pitchFamily="2" charset="-122"/>
                <a:ea typeface="黑体" pitchFamily="2" charset="-122"/>
                <a:sym typeface="Wingdings" charset="2"/>
              </a:rPr>
              <a:t>49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charset="2"/>
              </a:rPr>
              <a:t>）（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  <a:sym typeface="Wingdings" charset="2"/>
              </a:rPr>
              <a:t>13  27  48  49  49  65  76  97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Wingdings" charset="2"/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0584" grpId="0" autoUpdateAnimBg="0"/>
      <p:bldP spid="1560585" grpId="0" autoUpdateAnimBg="0"/>
      <p:bldP spid="1560586" grpId="0" autoUpdateAnimBg="0"/>
      <p:bldP spid="1560587" grpId="0" autoUpdateAnimBg="0"/>
      <p:bldP spid="1560588" grpId="0" autoUpdateAnimBg="0"/>
      <p:bldP spid="1560589" grpId="0" autoUpdateAnimBg="0"/>
      <p:bldP spid="15605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640405A0-EF3A-4F0B-B599-DBEAF1ACC8B8}" type="slidenum">
              <a:rPr lang="zh-CN" altLang="en-US" b="1">
                <a:solidFill>
                  <a:srgbClr val="66CCFF"/>
                </a:solidFill>
              </a:rPr>
              <a:t>13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0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765175"/>
            <a:ext cx="8796338" cy="706438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3200"/>
              <a:t>算法实现</a:t>
            </a:r>
          </a:p>
        </p:txBody>
      </p:sp>
      <p:sp>
        <p:nvSpPr>
          <p:cNvPr id="1508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  <p:sp>
        <p:nvSpPr>
          <p:cNvPr id="1508356" name="Text Box 4"/>
          <p:cNvSpPr txBox="1">
            <a:spLocks noChangeArrowheads="1"/>
          </p:cNvSpPr>
          <p:nvPr/>
        </p:nvSpPr>
        <p:spPr bwMode="auto">
          <a:xfrm>
            <a:off x="161925" y="1193800"/>
            <a:ext cx="8867775" cy="4706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Status InsertSort ( SqList &amp;L ) 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{ for( i=2; i&lt;=L.length; ++i )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if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( LT( L.r[i].key, L.r[i-1].key ) )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{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L.r[0].key = L.r[i].key;    </a:t>
            </a:r>
            <a:r>
              <a:rPr lang="en-US" altLang="zh-CN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设置哨兵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for(j=i-1; LT(L.r[0].key,L.r[j].key); --j)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        L.r[j+1] = L.r[j];   </a:t>
            </a:r>
            <a:r>
              <a:rPr lang="en-US" altLang="zh-CN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记录后移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L.r[j+1] = L.r[0];       </a:t>
            </a:r>
            <a:r>
              <a:rPr lang="en-US" altLang="zh-CN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插入到正确位置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}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} </a:t>
            </a:r>
            <a:r>
              <a:rPr lang="en-US" altLang="zh-CN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//InsertSort</a:t>
            </a:r>
          </a:p>
        </p:txBody>
      </p:sp>
      <p:sp>
        <p:nvSpPr>
          <p:cNvPr id="1508357" name="Text Box 5"/>
          <p:cNvSpPr txBox="1">
            <a:spLocks noChangeArrowheads="1"/>
          </p:cNvSpPr>
          <p:nvPr/>
        </p:nvSpPr>
        <p:spPr bwMode="auto">
          <a:xfrm>
            <a:off x="396875" y="6010275"/>
            <a:ext cx="8404225" cy="5889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66FF33"/>
                </a:solidFill>
              </a:rPr>
              <a:t>直接插入排序算法是稳定的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8356" grpId="0"/>
      <p:bldP spid="15083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6856E804-B0D9-4DB6-BEDC-DFB3056305E1}" type="slidenum">
              <a:rPr lang="zh-CN" altLang="en-US" b="1">
                <a:solidFill>
                  <a:srgbClr val="66CCFF"/>
                </a:solidFill>
              </a:rPr>
              <a:t>14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28675"/>
            <a:ext cx="8428038" cy="554038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zh-CN" altLang="en-US" sz="3200"/>
              <a:t>直接插入排序算法性能分析</a:t>
            </a:r>
          </a:p>
        </p:txBody>
      </p:sp>
      <p:sp>
        <p:nvSpPr>
          <p:cNvPr id="1598539" name="Rectangle 75"/>
          <p:cNvSpPr>
            <a:spLocks noChangeArrowheads="1"/>
          </p:cNvSpPr>
          <p:nvPr/>
        </p:nvSpPr>
        <p:spPr bwMode="auto">
          <a:xfrm>
            <a:off x="320675" y="2738438"/>
            <a:ext cx="8694738" cy="628650"/>
          </a:xfrm>
          <a:prstGeom prst="rect">
            <a:avLst/>
          </a:prstGeom>
          <a:noFill/>
          <a:ln w="9525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5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     “移动”次数</a:t>
            </a:r>
            <a:r>
              <a:rPr lang="en-US" altLang="zh-CN" sz="3200"/>
              <a:t>= 0</a:t>
            </a:r>
          </a:p>
        </p:txBody>
      </p:sp>
      <p:sp>
        <p:nvSpPr>
          <p:cNvPr id="1598540" name="Rectangle 76"/>
          <p:cNvSpPr>
            <a:spLocks noChangeArrowheads="1"/>
          </p:cNvSpPr>
          <p:nvPr/>
        </p:nvSpPr>
        <p:spPr bwMode="auto">
          <a:xfrm>
            <a:off x="171450" y="4086225"/>
            <a:ext cx="3398838" cy="628650"/>
          </a:xfrm>
          <a:prstGeom prst="rect">
            <a:avLst/>
          </a:prstGeom>
          <a:noFill/>
          <a:ln w="9525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5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     “比较”次数</a:t>
            </a:r>
            <a:r>
              <a:rPr lang="en-US" altLang="zh-CN" sz="3200"/>
              <a:t>=            </a:t>
            </a:r>
          </a:p>
        </p:txBody>
      </p:sp>
      <p:sp>
        <p:nvSpPr>
          <p:cNvPr id="1598541" name="Rectangle 77"/>
          <p:cNvSpPr>
            <a:spLocks noChangeArrowheads="1"/>
          </p:cNvSpPr>
          <p:nvPr/>
        </p:nvSpPr>
        <p:spPr bwMode="auto">
          <a:xfrm>
            <a:off x="347663" y="1404938"/>
            <a:ext cx="8796337" cy="1354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 eaLnBrk="1" hangingPunct="1">
              <a:lnSpc>
                <a:spcPct val="110000"/>
              </a:lnSpc>
              <a:buClr>
                <a:srgbClr val="FFFF66"/>
              </a:buClr>
              <a:buSzPct val="75000"/>
              <a:buFont typeface="Wingdings" charset="2"/>
              <a:buChar char="u"/>
            </a:pPr>
            <a:r>
              <a:rPr lang="zh-CN" altLang="en-US" sz="3200" dirty="0">
                <a:latin typeface="楷体_GB2312" pitchFamily="49" charset="-122"/>
              </a:rPr>
              <a:t>最好的情况（正序序列）</a:t>
            </a:r>
          </a:p>
          <a:p>
            <a:pPr marL="342900" indent="-342900" algn="l" eaLnBrk="1" hangingPunct="1">
              <a:lnSpc>
                <a:spcPct val="110000"/>
              </a:lnSpc>
              <a:spcBef>
                <a:spcPct val="3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 dirty="0"/>
              <a:t>    “比较”次数</a:t>
            </a:r>
            <a:r>
              <a:rPr lang="en-US" altLang="zh-CN" sz="3200" dirty="0"/>
              <a:t>=    </a:t>
            </a:r>
            <a:endParaRPr lang="en-US" altLang="zh-CN" sz="3200" b="0" dirty="0"/>
          </a:p>
        </p:txBody>
      </p:sp>
      <p:sp>
        <p:nvSpPr>
          <p:cNvPr id="1598542" name="Rectangle 78"/>
          <p:cNvSpPr>
            <a:spLocks noChangeArrowheads="1"/>
          </p:cNvSpPr>
          <p:nvPr/>
        </p:nvSpPr>
        <p:spPr bwMode="auto">
          <a:xfrm>
            <a:off x="342900" y="3276600"/>
            <a:ext cx="88011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 eaLnBrk="1" hangingPunct="1">
              <a:lnSpc>
                <a:spcPct val="110000"/>
              </a:lnSpc>
              <a:buClr>
                <a:srgbClr val="FFFF00"/>
              </a:buClr>
              <a:buSzPct val="75000"/>
              <a:buFont typeface="Wingdings" charset="2"/>
              <a:buChar char="u"/>
            </a:pPr>
            <a:r>
              <a:rPr lang="zh-CN" altLang="en-US" sz="3200">
                <a:latin typeface="楷体_GB2312" pitchFamily="49" charset="-122"/>
              </a:rPr>
              <a:t>最坏的情况（逆序序列）</a:t>
            </a:r>
            <a:r>
              <a:rPr lang="zh-CN" altLang="en-US" sz="3200"/>
              <a:t>    </a:t>
            </a:r>
            <a:endParaRPr lang="zh-CN" altLang="en-US" sz="3200" b="0"/>
          </a:p>
        </p:txBody>
      </p:sp>
      <p:sp>
        <p:nvSpPr>
          <p:cNvPr id="1598543" name="Rectangle 79"/>
          <p:cNvSpPr>
            <a:spLocks noChangeArrowheads="1"/>
          </p:cNvSpPr>
          <p:nvPr/>
        </p:nvSpPr>
        <p:spPr bwMode="auto">
          <a:xfrm>
            <a:off x="484188" y="5743575"/>
            <a:ext cx="8659812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 eaLnBrk="1" hangingPunct="1">
              <a:lnSpc>
                <a:spcPct val="110000"/>
              </a:lnSpc>
              <a:buClr>
                <a:srgbClr val="FFFF00"/>
              </a:buClr>
              <a:buSzPct val="75000"/>
              <a:buFont typeface="Wingdings" charset="2"/>
              <a:buChar char="u"/>
            </a:pPr>
            <a:r>
              <a:rPr lang="zh-CN" altLang="en-US" sz="3200">
                <a:latin typeface="楷体_GB2312" pitchFamily="49" charset="-122"/>
              </a:rPr>
              <a:t>平均</a:t>
            </a:r>
            <a:r>
              <a:rPr lang="zh-CN" altLang="en-US" sz="3200"/>
              <a:t>复杂度</a:t>
            </a:r>
            <a:r>
              <a:rPr lang="zh-CN" altLang="en-US"/>
              <a:t>  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  </a:t>
            </a:r>
          </a:p>
        </p:txBody>
      </p:sp>
      <p:sp>
        <p:nvSpPr>
          <p:cNvPr id="1598547" name="Rectangle 83"/>
          <p:cNvSpPr>
            <a:spLocks noChangeArrowheads="1"/>
          </p:cNvSpPr>
          <p:nvPr/>
        </p:nvSpPr>
        <p:spPr bwMode="auto">
          <a:xfrm>
            <a:off x="195263" y="4973638"/>
            <a:ext cx="3236912" cy="589777"/>
          </a:xfrm>
          <a:prstGeom prst="rect">
            <a:avLst/>
          </a:prstGeom>
          <a:noFill/>
          <a:ln w="9525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50000"/>
              </a:spcBef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 dirty="0"/>
              <a:t>     “移动”次数</a:t>
            </a:r>
            <a:endParaRPr lang="en-US" altLang="zh-CN" sz="3200" dirty="0"/>
          </a:p>
        </p:txBody>
      </p:sp>
      <p:sp>
        <p:nvSpPr>
          <p:cNvPr id="1598548" name="AutoShape 84"/>
          <p:cNvSpPr>
            <a:spLocks noChangeAspect="1" noChangeArrowheads="1" noTextEdit="1"/>
          </p:cNvSpPr>
          <p:nvPr/>
        </p:nvSpPr>
        <p:spPr bwMode="auto">
          <a:xfrm>
            <a:off x="3198813" y="1884363"/>
            <a:ext cx="2351087" cy="1135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8554" name="Rectangle 90"/>
          <p:cNvSpPr>
            <a:spLocks noChangeArrowheads="1"/>
          </p:cNvSpPr>
          <p:nvPr/>
        </p:nvSpPr>
        <p:spPr bwMode="auto">
          <a:xfrm>
            <a:off x="4243388" y="2078038"/>
            <a:ext cx="15875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3200">
                <a:solidFill>
                  <a:srgbClr val="00FFFF"/>
                </a:solidFill>
                <a:latin typeface="Arial" charset="0"/>
              </a:rPr>
              <a:t>= n-1</a:t>
            </a:r>
            <a:endParaRPr lang="en-US" altLang="zh-CN">
              <a:solidFill>
                <a:srgbClr val="00FFFF"/>
              </a:solidFill>
              <a:latin typeface="Arial" charset="0"/>
            </a:endParaRPr>
          </a:p>
        </p:txBody>
      </p:sp>
      <p:grpSp>
        <p:nvGrpSpPr>
          <p:cNvPr id="1598560" name="Group 96"/>
          <p:cNvGrpSpPr/>
          <p:nvPr/>
        </p:nvGrpSpPr>
        <p:grpSpPr bwMode="auto">
          <a:xfrm>
            <a:off x="3344863" y="1865313"/>
            <a:ext cx="725487" cy="984250"/>
            <a:chOff x="2179" y="1238"/>
            <a:chExt cx="457" cy="620"/>
          </a:xfrm>
        </p:grpSpPr>
        <p:sp>
          <p:nvSpPr>
            <p:cNvPr id="1598551" name="Rectangle 87"/>
            <p:cNvSpPr>
              <a:spLocks noChangeArrowheads="1"/>
            </p:cNvSpPr>
            <p:nvPr/>
          </p:nvSpPr>
          <p:spPr bwMode="auto">
            <a:xfrm>
              <a:off x="2508" y="1383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</a:rPr>
                <a:t>1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1598555" name="Rectangle 91"/>
            <p:cNvSpPr>
              <a:spLocks noChangeArrowheads="1"/>
            </p:cNvSpPr>
            <p:nvPr/>
          </p:nvSpPr>
          <p:spPr bwMode="auto">
            <a:xfrm>
              <a:off x="2193" y="1378"/>
              <a:ext cx="268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latin typeface="Symbol" pitchFamily="18" charset="2"/>
                </a:rPr>
                <a:t>å</a:t>
              </a:r>
              <a:endParaRPr lang="en-US" altLang="zh-CN" sz="3200">
                <a:solidFill>
                  <a:srgbClr val="FFFF00"/>
                </a:solidFill>
              </a:endParaRPr>
            </a:p>
          </p:txBody>
        </p:sp>
        <p:sp>
          <p:nvSpPr>
            <p:cNvPr id="1598558" name="Rectangle 94"/>
            <p:cNvSpPr>
              <a:spLocks noChangeArrowheads="1"/>
            </p:cNvSpPr>
            <p:nvPr/>
          </p:nvSpPr>
          <p:spPr bwMode="auto">
            <a:xfrm>
              <a:off x="2270" y="123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FFFF00"/>
                  </a:solidFill>
                </a:rPr>
                <a:t>n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1598559" name="Rectangle 95"/>
            <p:cNvSpPr>
              <a:spLocks noChangeArrowheads="1"/>
            </p:cNvSpPr>
            <p:nvPr/>
          </p:nvSpPr>
          <p:spPr bwMode="auto">
            <a:xfrm>
              <a:off x="2179" y="1628"/>
              <a:ext cx="333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FFFF00"/>
                  </a:solidFill>
                </a:rPr>
                <a:t>i=2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</p:grpSp>
      <p:grpSp>
        <p:nvGrpSpPr>
          <p:cNvPr id="1598561" name="Group 97"/>
          <p:cNvGrpSpPr/>
          <p:nvPr/>
        </p:nvGrpSpPr>
        <p:grpSpPr bwMode="auto">
          <a:xfrm>
            <a:off x="3267075" y="3816350"/>
            <a:ext cx="681038" cy="984250"/>
            <a:chOff x="2179" y="1238"/>
            <a:chExt cx="429" cy="620"/>
          </a:xfrm>
        </p:grpSpPr>
        <p:sp>
          <p:nvSpPr>
            <p:cNvPr id="1598562" name="Rectangle 98"/>
            <p:cNvSpPr>
              <a:spLocks noChangeArrowheads="1"/>
            </p:cNvSpPr>
            <p:nvPr/>
          </p:nvSpPr>
          <p:spPr bwMode="auto">
            <a:xfrm>
              <a:off x="2537" y="1383"/>
              <a:ext cx="71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i="1">
                  <a:solidFill>
                    <a:srgbClr val="FFFF00"/>
                  </a:solidFill>
                </a:rPr>
                <a:t>i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1598563" name="Rectangle 99"/>
            <p:cNvSpPr>
              <a:spLocks noChangeArrowheads="1"/>
            </p:cNvSpPr>
            <p:nvPr/>
          </p:nvSpPr>
          <p:spPr bwMode="auto">
            <a:xfrm>
              <a:off x="2193" y="1378"/>
              <a:ext cx="268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latin typeface="Symbol" pitchFamily="18" charset="2"/>
                </a:rPr>
                <a:t>å</a:t>
              </a:r>
              <a:endParaRPr lang="en-US" altLang="zh-CN" sz="3200">
                <a:solidFill>
                  <a:srgbClr val="FFFF00"/>
                </a:solidFill>
              </a:endParaRPr>
            </a:p>
          </p:txBody>
        </p:sp>
        <p:sp>
          <p:nvSpPr>
            <p:cNvPr id="1598564" name="Rectangle 100"/>
            <p:cNvSpPr>
              <a:spLocks noChangeArrowheads="1"/>
            </p:cNvSpPr>
            <p:nvPr/>
          </p:nvSpPr>
          <p:spPr bwMode="auto">
            <a:xfrm>
              <a:off x="2270" y="123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FFFF00"/>
                  </a:solidFill>
                </a:rPr>
                <a:t>n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1598565" name="Rectangle 101"/>
            <p:cNvSpPr>
              <a:spLocks noChangeArrowheads="1"/>
            </p:cNvSpPr>
            <p:nvPr/>
          </p:nvSpPr>
          <p:spPr bwMode="auto">
            <a:xfrm>
              <a:off x="2179" y="1628"/>
              <a:ext cx="333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FFFF00"/>
                  </a:solidFill>
                </a:rPr>
                <a:t>i=2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</p:grpSp>
      <p:grpSp>
        <p:nvGrpSpPr>
          <p:cNvPr id="1598586" name="Group 122"/>
          <p:cNvGrpSpPr/>
          <p:nvPr/>
        </p:nvGrpSpPr>
        <p:grpSpPr bwMode="auto">
          <a:xfrm>
            <a:off x="4084638" y="3800475"/>
            <a:ext cx="2081212" cy="966788"/>
            <a:chOff x="4246" y="1808"/>
            <a:chExt cx="1311" cy="609"/>
          </a:xfrm>
        </p:grpSpPr>
        <p:sp>
          <p:nvSpPr>
            <p:cNvPr id="1598568" name="Line 104"/>
            <p:cNvSpPr>
              <a:spLocks noChangeShapeType="1"/>
            </p:cNvSpPr>
            <p:nvPr/>
          </p:nvSpPr>
          <p:spPr bwMode="auto">
            <a:xfrm>
              <a:off x="4442" y="2144"/>
              <a:ext cx="1115" cy="0"/>
            </a:xfrm>
            <a:prstGeom prst="line">
              <a:avLst/>
            </a:prstGeom>
            <a:noFill/>
            <a:ln w="14288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8569" name="Rectangle 105"/>
            <p:cNvSpPr>
              <a:spLocks noChangeArrowheads="1"/>
            </p:cNvSpPr>
            <p:nvPr/>
          </p:nvSpPr>
          <p:spPr bwMode="auto">
            <a:xfrm>
              <a:off x="4930" y="2148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598570" name="Rectangle 106"/>
            <p:cNvSpPr>
              <a:spLocks noChangeArrowheads="1"/>
            </p:cNvSpPr>
            <p:nvPr/>
          </p:nvSpPr>
          <p:spPr bwMode="auto">
            <a:xfrm>
              <a:off x="5461" y="1841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1598571" name="Rectangle 107"/>
            <p:cNvSpPr>
              <a:spLocks noChangeArrowheads="1"/>
            </p:cNvSpPr>
            <p:nvPr/>
          </p:nvSpPr>
          <p:spPr bwMode="auto">
            <a:xfrm>
              <a:off x="5363" y="1841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598572" name="Rectangle 108"/>
            <p:cNvSpPr>
              <a:spLocks noChangeArrowheads="1"/>
            </p:cNvSpPr>
            <p:nvPr/>
          </p:nvSpPr>
          <p:spPr bwMode="auto">
            <a:xfrm>
              <a:off x="4938" y="1841"/>
              <a:ext cx="15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charset="0"/>
                </a:rPr>
                <a:t>)(</a:t>
              </a:r>
            </a:p>
          </p:txBody>
        </p:sp>
        <p:sp>
          <p:nvSpPr>
            <p:cNvPr id="1598573" name="Rectangle 109"/>
            <p:cNvSpPr>
              <a:spLocks noChangeArrowheads="1"/>
            </p:cNvSpPr>
            <p:nvPr/>
          </p:nvSpPr>
          <p:spPr bwMode="auto">
            <a:xfrm>
              <a:off x="4822" y="1841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598574" name="Rectangle 110"/>
            <p:cNvSpPr>
              <a:spLocks noChangeArrowheads="1"/>
            </p:cNvSpPr>
            <p:nvPr/>
          </p:nvSpPr>
          <p:spPr bwMode="auto">
            <a:xfrm>
              <a:off x="4441" y="1841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charset="0"/>
                </a:rPr>
                <a:t>(</a:t>
              </a:r>
            </a:p>
          </p:txBody>
        </p:sp>
        <p:sp>
          <p:nvSpPr>
            <p:cNvPr id="1598576" name="Rectangle 112"/>
            <p:cNvSpPr>
              <a:spLocks noChangeArrowheads="1"/>
            </p:cNvSpPr>
            <p:nvPr/>
          </p:nvSpPr>
          <p:spPr bwMode="auto">
            <a:xfrm>
              <a:off x="5281" y="1808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charset="0"/>
                </a:rPr>
                <a:t>-</a:t>
              </a:r>
            </a:p>
          </p:txBody>
        </p:sp>
        <p:sp>
          <p:nvSpPr>
            <p:cNvPr id="1598577" name="Rectangle 113"/>
            <p:cNvSpPr>
              <a:spLocks noChangeArrowheads="1"/>
            </p:cNvSpPr>
            <p:nvPr/>
          </p:nvSpPr>
          <p:spPr bwMode="auto">
            <a:xfrm>
              <a:off x="4685" y="1808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charset="0"/>
                </a:rPr>
                <a:t>+</a:t>
              </a:r>
            </a:p>
          </p:txBody>
        </p:sp>
        <p:sp>
          <p:nvSpPr>
            <p:cNvPr id="1598578" name="Rectangle 114"/>
            <p:cNvSpPr>
              <a:spLocks noChangeArrowheads="1"/>
            </p:cNvSpPr>
            <p:nvPr/>
          </p:nvSpPr>
          <p:spPr bwMode="auto">
            <a:xfrm>
              <a:off x="4246" y="2016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charset="0"/>
                </a:rPr>
                <a:t>=</a:t>
              </a:r>
            </a:p>
          </p:txBody>
        </p:sp>
        <p:sp>
          <p:nvSpPr>
            <p:cNvPr id="1598581" name="Rectangle 117"/>
            <p:cNvSpPr>
              <a:spLocks noChangeArrowheads="1"/>
            </p:cNvSpPr>
            <p:nvPr/>
          </p:nvSpPr>
          <p:spPr bwMode="auto">
            <a:xfrm>
              <a:off x="5075" y="1841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FFFF"/>
                  </a:solidFill>
                  <a:latin typeface="Arial" charset="0"/>
                </a:rPr>
                <a:t>n</a:t>
              </a:r>
              <a:endParaRPr lang="en-US" altLang="zh-CN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1598582" name="Rectangle 118"/>
            <p:cNvSpPr>
              <a:spLocks noChangeArrowheads="1"/>
            </p:cNvSpPr>
            <p:nvPr/>
          </p:nvSpPr>
          <p:spPr bwMode="auto">
            <a:xfrm>
              <a:off x="4507" y="1841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FFFF"/>
                  </a:solidFill>
                  <a:latin typeface="Arial" charset="0"/>
                </a:rPr>
                <a:t>n</a:t>
              </a:r>
              <a:endParaRPr lang="en-US" altLang="zh-CN">
                <a:solidFill>
                  <a:srgbClr val="00FFFF"/>
                </a:solidFill>
                <a:latin typeface="Arial" charset="0"/>
              </a:endParaRPr>
            </a:p>
          </p:txBody>
        </p:sp>
      </p:grpSp>
      <p:grpSp>
        <p:nvGrpSpPr>
          <p:cNvPr id="1598626" name="Group 162"/>
          <p:cNvGrpSpPr/>
          <p:nvPr/>
        </p:nvGrpSpPr>
        <p:grpSpPr bwMode="auto">
          <a:xfrm>
            <a:off x="3366730" y="4743450"/>
            <a:ext cx="3967178" cy="984250"/>
            <a:chOff x="3698" y="1388"/>
            <a:chExt cx="2499" cy="620"/>
          </a:xfrm>
        </p:grpSpPr>
        <p:sp>
          <p:nvSpPr>
            <p:cNvPr id="1598609" name="Line 145"/>
            <p:cNvSpPr>
              <a:spLocks noChangeShapeType="1"/>
            </p:cNvSpPr>
            <p:nvPr/>
          </p:nvSpPr>
          <p:spPr bwMode="auto">
            <a:xfrm>
              <a:off x="5082" y="1709"/>
              <a:ext cx="1115" cy="0"/>
            </a:xfrm>
            <a:prstGeom prst="line">
              <a:avLst/>
            </a:prstGeom>
            <a:noFill/>
            <a:ln w="14288">
              <a:solidFill>
                <a:srgbClr val="00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8610" name="Rectangle 146"/>
            <p:cNvSpPr>
              <a:spLocks noChangeArrowheads="1"/>
            </p:cNvSpPr>
            <p:nvPr/>
          </p:nvSpPr>
          <p:spPr bwMode="auto">
            <a:xfrm>
              <a:off x="5592" y="171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FFFF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598615" name="Rectangle 151"/>
            <p:cNvSpPr>
              <a:spLocks noChangeArrowheads="1"/>
            </p:cNvSpPr>
            <p:nvPr/>
          </p:nvSpPr>
          <p:spPr bwMode="auto">
            <a:xfrm>
              <a:off x="5074" y="1406"/>
              <a:ext cx="109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00FFFF"/>
                  </a:solidFill>
                  <a:latin typeface="Arial" charset="0"/>
                </a:rPr>
                <a:t>(n+4)(n-1)</a:t>
              </a:r>
            </a:p>
          </p:txBody>
        </p:sp>
        <p:sp>
          <p:nvSpPr>
            <p:cNvPr id="1598618" name="Rectangle 154"/>
            <p:cNvSpPr>
              <a:spLocks noChangeArrowheads="1"/>
            </p:cNvSpPr>
            <p:nvPr/>
          </p:nvSpPr>
          <p:spPr bwMode="auto">
            <a:xfrm>
              <a:off x="3698" y="1581"/>
              <a:ext cx="131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FFFF"/>
                  </a:solidFill>
                  <a:latin typeface="Arial" charset="0"/>
                </a:rPr>
                <a:t>=</a:t>
              </a:r>
            </a:p>
          </p:txBody>
        </p:sp>
        <p:sp>
          <p:nvSpPr>
            <p:cNvPr id="1598622" name="Rectangle 158"/>
            <p:cNvSpPr>
              <a:spLocks noChangeArrowheads="1"/>
            </p:cNvSpPr>
            <p:nvPr/>
          </p:nvSpPr>
          <p:spPr bwMode="auto">
            <a:xfrm>
              <a:off x="4152" y="1533"/>
              <a:ext cx="837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3200" i="1" dirty="0">
                  <a:solidFill>
                    <a:srgbClr val="FFFF00"/>
                  </a:solidFill>
                </a:rPr>
                <a:t>( i+1) </a:t>
              </a:r>
              <a:r>
                <a:rPr lang="en-US" altLang="zh-CN" sz="3200" i="1" dirty="0">
                  <a:solidFill>
                    <a:srgbClr val="00FFFF"/>
                  </a:solidFill>
                </a:rPr>
                <a:t>=</a:t>
              </a:r>
              <a:endParaRPr lang="en-US" altLang="zh-CN" i="1" dirty="0">
                <a:solidFill>
                  <a:srgbClr val="00FFFF"/>
                </a:solidFill>
              </a:endParaRPr>
            </a:p>
          </p:txBody>
        </p:sp>
        <p:sp>
          <p:nvSpPr>
            <p:cNvPr id="1598623" name="Rectangle 159"/>
            <p:cNvSpPr>
              <a:spLocks noChangeArrowheads="1"/>
            </p:cNvSpPr>
            <p:nvPr/>
          </p:nvSpPr>
          <p:spPr bwMode="auto">
            <a:xfrm>
              <a:off x="3853" y="1528"/>
              <a:ext cx="268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 dirty="0">
                  <a:solidFill>
                    <a:srgbClr val="FFFF00"/>
                  </a:solidFill>
                  <a:latin typeface="Symbol" pitchFamily="18" charset="2"/>
                </a:rPr>
                <a:t>å</a:t>
              </a:r>
              <a:endParaRPr lang="en-US" altLang="zh-CN" sz="3200" dirty="0">
                <a:solidFill>
                  <a:srgbClr val="FFFF00"/>
                </a:solidFill>
              </a:endParaRPr>
            </a:p>
          </p:txBody>
        </p:sp>
        <p:sp>
          <p:nvSpPr>
            <p:cNvPr id="1598624" name="Rectangle 160"/>
            <p:cNvSpPr>
              <a:spLocks noChangeArrowheads="1"/>
            </p:cNvSpPr>
            <p:nvPr/>
          </p:nvSpPr>
          <p:spPr bwMode="auto">
            <a:xfrm>
              <a:off x="3930" y="1388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FFFF00"/>
                  </a:solidFill>
                </a:rPr>
                <a:t>n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1598625" name="Rectangle 161"/>
            <p:cNvSpPr>
              <a:spLocks noChangeArrowheads="1"/>
            </p:cNvSpPr>
            <p:nvPr/>
          </p:nvSpPr>
          <p:spPr bwMode="auto">
            <a:xfrm>
              <a:off x="3839" y="1778"/>
              <a:ext cx="333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FF00"/>
                  </a:solidFill>
                </a:rPr>
                <a:t>i</a:t>
              </a:r>
              <a:r>
                <a:rPr lang="en-US" altLang="zh-CN" sz="2400" i="1" dirty="0">
                  <a:solidFill>
                    <a:srgbClr val="FFFF00"/>
                  </a:solidFill>
                </a:rPr>
                <a:t>=2</a:t>
              </a:r>
              <a:endParaRPr lang="en-US" altLang="zh-CN" sz="24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539" grpId="0"/>
      <p:bldP spid="1598540" grpId="0"/>
      <p:bldP spid="1598541" grpId="0"/>
      <p:bldP spid="1598542" grpId="0"/>
      <p:bldP spid="1598543" grpId="0"/>
      <p:bldP spid="1598547" grpId="0"/>
      <p:bldP spid="15985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3A86314-790D-4135-8DB7-61EDF115B2BF}" type="slidenum">
              <a:rPr lang="zh-CN" altLang="en-US" b="1">
                <a:solidFill>
                  <a:srgbClr val="66CCFF"/>
                </a:solidFill>
              </a:rPr>
              <a:t>15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67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850900"/>
            <a:ext cx="8796338" cy="6477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3200"/>
              <a:t>直接插入排序的特点</a:t>
            </a:r>
            <a:endParaRPr lang="en-US" altLang="zh-CN" sz="3200"/>
          </a:p>
        </p:txBody>
      </p:sp>
      <p:sp>
        <p:nvSpPr>
          <p:cNvPr id="156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直接插入排序</a:t>
            </a:r>
          </a:p>
        </p:txBody>
      </p:sp>
      <p:sp>
        <p:nvSpPr>
          <p:cNvPr id="1567826" name="Text Box 82"/>
          <p:cNvSpPr txBox="1">
            <a:spLocks noChangeArrowheads="1"/>
          </p:cNvSpPr>
          <p:nvPr/>
        </p:nvSpPr>
        <p:spPr bwMode="auto">
          <a:xfrm>
            <a:off x="528638" y="1770063"/>
            <a:ext cx="8153400" cy="2335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3200" dirty="0"/>
              <a:t>（1）若待排序记录按关键码</a:t>
            </a:r>
            <a:r>
              <a:rPr lang="zh-CN" altLang="en-US" sz="3200" dirty="0">
                <a:solidFill>
                  <a:srgbClr val="FFFF66"/>
                </a:solidFill>
              </a:rPr>
              <a:t>基本有序</a:t>
            </a:r>
            <a:r>
              <a:rPr lang="zh-CN" altLang="en-US" sz="3200" dirty="0"/>
              <a:t>时，直接插入排序的效率可以大大提高；</a:t>
            </a:r>
          </a:p>
          <a:p>
            <a:pPr algn="l">
              <a:lnSpc>
                <a:spcPct val="110000"/>
              </a:lnSpc>
            </a:pPr>
            <a:r>
              <a:rPr lang="zh-CN" altLang="en-US" sz="3200" dirty="0"/>
              <a:t>（2）由于直接插入排序算法简单，则在待排序记录数量</a:t>
            </a:r>
            <a:r>
              <a:rPr lang="en-US" altLang="zh-CN" sz="3200" i="1" dirty="0">
                <a:solidFill>
                  <a:srgbClr val="FFFF66"/>
                </a:solidFill>
              </a:rPr>
              <a:t>n</a:t>
            </a:r>
            <a:r>
              <a:rPr lang="zh-CN" altLang="en-US" sz="3200" dirty="0">
                <a:solidFill>
                  <a:srgbClr val="FFFF66"/>
                </a:solidFill>
              </a:rPr>
              <a:t>较小</a:t>
            </a:r>
            <a:r>
              <a:rPr lang="zh-CN" altLang="en-US" sz="3200" dirty="0"/>
              <a:t>时效率也很高。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EC03DC0-EE8B-4430-84F8-D6F034B6D3BE}" type="slidenum">
              <a:rPr lang="zh-CN" altLang="en-US" b="1">
                <a:solidFill>
                  <a:srgbClr val="66CCFF"/>
                </a:solidFill>
              </a:rPr>
              <a:t>16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4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850900"/>
            <a:ext cx="8796338" cy="6477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/>
              <a:t>如何改进直接插入排序</a:t>
            </a:r>
            <a:r>
              <a:rPr lang="en-US" altLang="zh-CN" sz="3200"/>
              <a:t>?</a:t>
            </a:r>
            <a:endParaRPr lang="zh-CN" altLang="en-US" sz="3200"/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折半插入排序</a:t>
            </a:r>
          </a:p>
        </p:txBody>
      </p:sp>
      <p:sp>
        <p:nvSpPr>
          <p:cNvPr id="1644548" name="Text Box 4"/>
          <p:cNvSpPr txBox="1">
            <a:spLocks noChangeArrowheads="1"/>
          </p:cNvSpPr>
          <p:nvPr/>
        </p:nvSpPr>
        <p:spPr bwMode="auto">
          <a:xfrm>
            <a:off x="528638" y="1770063"/>
            <a:ext cx="8153400" cy="2428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    在插入第 </a:t>
            </a:r>
            <a:r>
              <a:rPr lang="en-US" altLang="zh-CN" sz="3200" i="1"/>
              <a:t>i</a:t>
            </a:r>
            <a:r>
              <a:rPr lang="zh-CN" altLang="en-US" sz="3200"/>
              <a:t>（</a:t>
            </a:r>
            <a:r>
              <a:rPr lang="en-US" altLang="zh-CN" sz="3200" i="1"/>
              <a:t>i</a:t>
            </a:r>
            <a:r>
              <a:rPr lang="zh-CN" altLang="en-US" sz="3200"/>
              <a:t>＞</a:t>
            </a:r>
            <a:r>
              <a:rPr lang="en-US" altLang="zh-CN" sz="3200"/>
              <a:t>1</a:t>
            </a:r>
            <a:r>
              <a:rPr lang="zh-CN" altLang="en-US" sz="3200"/>
              <a:t>）个记录时，前面的 </a:t>
            </a:r>
            <a:r>
              <a:rPr lang="en-US" altLang="zh-CN" sz="3200" i="1"/>
              <a:t>i</a:t>
            </a:r>
            <a:r>
              <a:rPr lang="en-US" altLang="zh-CN" sz="3200"/>
              <a:t>-1 </a:t>
            </a:r>
            <a:r>
              <a:rPr lang="zh-CN" altLang="en-US" sz="3200"/>
              <a:t>个记录已经排好序，在寻找插入位置时，可以用折半查找来代替顺序查找，从而减少比较次数。</a:t>
            </a:r>
            <a:endParaRPr kumimoji="0" lang="zh-CN" altLang="en-US" sz="3200"/>
          </a:p>
        </p:txBody>
      </p:sp>
      <p:sp>
        <p:nvSpPr>
          <p:cNvPr id="1644549" name="Rectangle 5"/>
          <p:cNvSpPr>
            <a:spLocks noChangeArrowheads="1"/>
          </p:cNvSpPr>
          <p:nvPr/>
        </p:nvSpPr>
        <p:spPr bwMode="auto">
          <a:xfrm>
            <a:off x="347663" y="4348163"/>
            <a:ext cx="8389937" cy="1358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FFFF66"/>
                </a:solidFill>
                <a:latin typeface="Arial" charset="0"/>
              </a:rPr>
              <a:t>折半插入排序基本思想</a:t>
            </a:r>
            <a:r>
              <a:rPr lang="zh-CN" altLang="en-US" sz="3200">
                <a:latin typeface="Arial" charset="0"/>
              </a:rPr>
              <a:t>：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Arial" charset="0"/>
              </a:rPr>
              <a:t>      用折半查找方法确定插入位置的排序。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8" grpId="0"/>
      <p:bldP spid="16445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EE7E4CDC-861D-4C8B-B9D2-ECB83323E0BA}" type="slidenum">
              <a:rPr lang="zh-CN" altLang="en-US" b="1">
                <a:solidFill>
                  <a:srgbClr val="66CCFF"/>
                </a:solidFill>
              </a:rPr>
              <a:t>17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折半插入排序</a:t>
            </a:r>
          </a:p>
        </p:txBody>
      </p:sp>
      <p:sp>
        <p:nvSpPr>
          <p:cNvPr id="1600516" name="Text Box 4"/>
          <p:cNvSpPr txBox="1">
            <a:spLocks noChangeArrowheads="1"/>
          </p:cNvSpPr>
          <p:nvPr/>
        </p:nvSpPr>
        <p:spPr bwMode="auto">
          <a:xfrm>
            <a:off x="296863" y="754063"/>
            <a:ext cx="5921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例</a:t>
            </a:r>
          </a:p>
        </p:txBody>
      </p:sp>
      <p:sp>
        <p:nvSpPr>
          <p:cNvPr id="1600517" name="Text Box 5"/>
          <p:cNvSpPr txBox="1">
            <a:spLocks noChangeArrowheads="1"/>
          </p:cNvSpPr>
          <p:nvPr/>
        </p:nvSpPr>
        <p:spPr bwMode="auto">
          <a:xfrm>
            <a:off x="1252538" y="1106488"/>
            <a:ext cx="71247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i=1           (30)    13    70    85    39    42    6     20</a:t>
            </a:r>
          </a:p>
        </p:txBody>
      </p:sp>
      <p:sp>
        <p:nvSpPr>
          <p:cNvPr id="1600518" name="Text Box 6"/>
          <p:cNvSpPr txBox="1">
            <a:spLocks noChangeArrowheads="1"/>
          </p:cNvSpPr>
          <p:nvPr/>
        </p:nvSpPr>
        <p:spPr bwMode="auto">
          <a:xfrm>
            <a:off x="1252538" y="1636713"/>
            <a:ext cx="71247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i=2   </a:t>
            </a:r>
            <a:r>
              <a:rPr lang="en-US" altLang="zh-CN">
                <a:solidFill>
                  <a:srgbClr val="00FFFF"/>
                </a:solidFill>
              </a:rPr>
              <a:t>13  </a:t>
            </a:r>
            <a:r>
              <a:rPr lang="en-US" altLang="zh-CN"/>
              <a:t>  (13     30)   70    85    39    42    6     20</a:t>
            </a:r>
          </a:p>
        </p:txBody>
      </p:sp>
      <p:sp>
        <p:nvSpPr>
          <p:cNvPr id="1600519" name="Text Box 7"/>
          <p:cNvSpPr txBox="1">
            <a:spLocks noChangeArrowheads="1"/>
          </p:cNvSpPr>
          <p:nvPr/>
        </p:nvSpPr>
        <p:spPr bwMode="auto">
          <a:xfrm>
            <a:off x="1252538" y="2411413"/>
            <a:ext cx="73025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i=7   </a:t>
            </a:r>
            <a:r>
              <a:rPr lang="en-US" altLang="zh-CN">
                <a:solidFill>
                  <a:srgbClr val="00FFFF"/>
                </a:solidFill>
              </a:rPr>
              <a:t>6</a:t>
            </a:r>
            <a:r>
              <a:rPr lang="en-US" altLang="zh-CN"/>
              <a:t>      (6       13    30    39     42   70    85 )   20</a:t>
            </a:r>
          </a:p>
        </p:txBody>
      </p:sp>
      <p:sp>
        <p:nvSpPr>
          <p:cNvPr id="1600520" name="Text Box 8"/>
          <p:cNvSpPr txBox="1">
            <a:spLocks noChangeArrowheads="1"/>
          </p:cNvSpPr>
          <p:nvPr/>
        </p:nvSpPr>
        <p:spPr bwMode="auto">
          <a:xfrm>
            <a:off x="1392238" y="2100263"/>
            <a:ext cx="611187" cy="420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…</a:t>
            </a:r>
          </a:p>
        </p:txBody>
      </p:sp>
      <p:sp>
        <p:nvSpPr>
          <p:cNvPr id="1600521" name="Text Box 9"/>
          <p:cNvSpPr txBox="1">
            <a:spLocks noChangeArrowheads="1"/>
          </p:cNvSpPr>
          <p:nvPr/>
        </p:nvSpPr>
        <p:spPr bwMode="auto">
          <a:xfrm>
            <a:off x="1252538" y="2946400"/>
            <a:ext cx="73025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i=8   </a:t>
            </a:r>
            <a:r>
              <a:rPr lang="en-US" altLang="zh-CN">
                <a:solidFill>
                  <a:srgbClr val="00FFFF"/>
                </a:solidFill>
              </a:rPr>
              <a:t>20</a:t>
            </a:r>
            <a:r>
              <a:rPr lang="en-US" altLang="zh-CN"/>
              <a:t>    (6       13    30    39     42   70    85 )   20</a:t>
            </a:r>
          </a:p>
        </p:txBody>
      </p:sp>
      <p:grpSp>
        <p:nvGrpSpPr>
          <p:cNvPr id="1600522" name="Group 10"/>
          <p:cNvGrpSpPr/>
          <p:nvPr/>
        </p:nvGrpSpPr>
        <p:grpSpPr bwMode="auto">
          <a:xfrm>
            <a:off x="3055946" y="3408367"/>
            <a:ext cx="646113" cy="461963"/>
            <a:chOff x="1925" y="2147"/>
            <a:chExt cx="407" cy="291"/>
          </a:xfrm>
        </p:grpSpPr>
        <p:sp>
          <p:nvSpPr>
            <p:cNvPr id="1600523" name="Line 11"/>
            <p:cNvSpPr>
              <a:spLocks noChangeShapeType="1"/>
            </p:cNvSpPr>
            <p:nvPr/>
          </p:nvSpPr>
          <p:spPr bwMode="auto">
            <a:xfrm flipV="1">
              <a:off x="1942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24" name="Text Box 12"/>
            <p:cNvSpPr txBox="1">
              <a:spLocks noChangeArrowheads="1"/>
            </p:cNvSpPr>
            <p:nvPr/>
          </p:nvSpPr>
          <p:spPr bwMode="auto">
            <a:xfrm>
              <a:off x="1925" y="2147"/>
              <a:ext cx="407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FF00"/>
                  </a:solidFill>
                </a:rPr>
                <a:t>low</a:t>
              </a:r>
            </a:p>
          </p:txBody>
        </p:sp>
      </p:grpSp>
      <p:grpSp>
        <p:nvGrpSpPr>
          <p:cNvPr id="1600525" name="Group 13"/>
          <p:cNvGrpSpPr/>
          <p:nvPr/>
        </p:nvGrpSpPr>
        <p:grpSpPr bwMode="auto">
          <a:xfrm>
            <a:off x="7497768" y="3308354"/>
            <a:ext cx="782638" cy="461963"/>
            <a:chOff x="4723" y="2084"/>
            <a:chExt cx="493" cy="291"/>
          </a:xfrm>
        </p:grpSpPr>
        <p:sp>
          <p:nvSpPr>
            <p:cNvPr id="1600526" name="Line 14"/>
            <p:cNvSpPr>
              <a:spLocks noChangeShapeType="1"/>
            </p:cNvSpPr>
            <p:nvPr/>
          </p:nvSpPr>
          <p:spPr bwMode="auto">
            <a:xfrm flipV="1">
              <a:off x="4723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27" name="Text Box 15"/>
            <p:cNvSpPr txBox="1">
              <a:spLocks noChangeArrowheads="1"/>
            </p:cNvSpPr>
            <p:nvPr/>
          </p:nvSpPr>
          <p:spPr bwMode="auto">
            <a:xfrm>
              <a:off x="4733" y="2084"/>
              <a:ext cx="48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00FFFF"/>
                  </a:solidFill>
                </a:rPr>
                <a:t>high</a:t>
              </a:r>
            </a:p>
          </p:txBody>
        </p:sp>
      </p:grpSp>
      <p:grpSp>
        <p:nvGrpSpPr>
          <p:cNvPr id="1600528" name="Group 16"/>
          <p:cNvGrpSpPr/>
          <p:nvPr/>
        </p:nvGrpSpPr>
        <p:grpSpPr bwMode="auto">
          <a:xfrm>
            <a:off x="5314950" y="3351213"/>
            <a:ext cx="496888" cy="457200"/>
            <a:chOff x="3348" y="2111"/>
            <a:chExt cx="313" cy="288"/>
          </a:xfrm>
        </p:grpSpPr>
        <p:sp>
          <p:nvSpPr>
            <p:cNvPr id="1600529" name="Line 17"/>
            <p:cNvSpPr>
              <a:spLocks noChangeShapeType="1"/>
            </p:cNvSpPr>
            <p:nvPr/>
          </p:nvSpPr>
          <p:spPr bwMode="auto">
            <a:xfrm flipV="1">
              <a:off x="3348" y="21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30" name="Text Box 18"/>
            <p:cNvSpPr txBox="1">
              <a:spLocks noChangeArrowheads="1"/>
            </p:cNvSpPr>
            <p:nvPr/>
          </p:nvSpPr>
          <p:spPr bwMode="auto">
            <a:xfrm>
              <a:off x="3385" y="211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66FF33"/>
                  </a:solidFill>
                </a:rPr>
                <a:t>m</a:t>
              </a:r>
            </a:p>
          </p:txBody>
        </p:sp>
      </p:grpSp>
      <p:sp>
        <p:nvSpPr>
          <p:cNvPr id="1600531" name="Text Box 19"/>
          <p:cNvSpPr txBox="1">
            <a:spLocks noChangeArrowheads="1"/>
          </p:cNvSpPr>
          <p:nvPr/>
        </p:nvSpPr>
        <p:spPr bwMode="auto">
          <a:xfrm>
            <a:off x="1252538" y="3654425"/>
            <a:ext cx="73025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i=8   </a:t>
            </a:r>
            <a:r>
              <a:rPr lang="en-US" altLang="zh-CN">
                <a:solidFill>
                  <a:srgbClr val="00FFFF"/>
                </a:solidFill>
              </a:rPr>
              <a:t>20</a:t>
            </a:r>
            <a:r>
              <a:rPr lang="en-US" altLang="zh-CN"/>
              <a:t>    (6       13    30    39     42   70    85 )   20</a:t>
            </a:r>
          </a:p>
        </p:txBody>
      </p:sp>
      <p:sp>
        <p:nvSpPr>
          <p:cNvPr id="1600532" name="Text Box 20"/>
          <p:cNvSpPr txBox="1">
            <a:spLocks noChangeArrowheads="1"/>
          </p:cNvSpPr>
          <p:nvPr/>
        </p:nvSpPr>
        <p:spPr bwMode="auto">
          <a:xfrm>
            <a:off x="1257300" y="4403725"/>
            <a:ext cx="73025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i=8   </a:t>
            </a:r>
            <a:r>
              <a:rPr lang="en-US" altLang="zh-CN">
                <a:solidFill>
                  <a:srgbClr val="00FFFF"/>
                </a:solidFill>
              </a:rPr>
              <a:t>20 </a:t>
            </a:r>
            <a:r>
              <a:rPr lang="en-US" altLang="zh-CN"/>
              <a:t>   (6       13    30    39     42   70    85 )   20</a:t>
            </a:r>
          </a:p>
        </p:txBody>
      </p:sp>
      <p:sp>
        <p:nvSpPr>
          <p:cNvPr id="1600533" name="Text Box 21"/>
          <p:cNvSpPr txBox="1">
            <a:spLocks noChangeArrowheads="1"/>
          </p:cNvSpPr>
          <p:nvPr/>
        </p:nvSpPr>
        <p:spPr bwMode="auto">
          <a:xfrm>
            <a:off x="1223963" y="5219700"/>
            <a:ext cx="73025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i=8   </a:t>
            </a:r>
            <a:r>
              <a:rPr lang="en-US" altLang="zh-CN">
                <a:solidFill>
                  <a:srgbClr val="00FFFF"/>
                </a:solidFill>
              </a:rPr>
              <a:t>20</a:t>
            </a:r>
            <a:r>
              <a:rPr lang="en-US" altLang="zh-CN"/>
              <a:t>    (6       13    30    39     42   70    85 )   20</a:t>
            </a:r>
          </a:p>
        </p:txBody>
      </p:sp>
      <p:sp>
        <p:nvSpPr>
          <p:cNvPr id="1600534" name="Text Box 22"/>
          <p:cNvSpPr txBox="1">
            <a:spLocks noChangeArrowheads="1"/>
          </p:cNvSpPr>
          <p:nvPr/>
        </p:nvSpPr>
        <p:spPr bwMode="auto">
          <a:xfrm>
            <a:off x="1238250" y="5995988"/>
            <a:ext cx="73025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i=8   </a:t>
            </a:r>
            <a:r>
              <a:rPr lang="en-US" altLang="zh-CN">
                <a:solidFill>
                  <a:srgbClr val="00FFFF"/>
                </a:solidFill>
              </a:rPr>
              <a:t>20</a:t>
            </a:r>
            <a:r>
              <a:rPr lang="en-US" altLang="zh-CN"/>
              <a:t>    (6       13    </a:t>
            </a:r>
            <a:r>
              <a:rPr lang="en-US" altLang="zh-CN">
                <a:solidFill>
                  <a:srgbClr val="00FFFF"/>
                </a:solidFill>
              </a:rPr>
              <a:t>20</a:t>
            </a:r>
            <a:r>
              <a:rPr lang="en-US" altLang="zh-CN"/>
              <a:t>   </a:t>
            </a:r>
            <a:r>
              <a:rPr lang="en-US" altLang="zh-CN">
                <a:solidFill>
                  <a:srgbClr val="FFFF00"/>
                </a:solidFill>
              </a:rPr>
              <a:t>30    39     42   70    85</a:t>
            </a:r>
            <a:r>
              <a:rPr lang="en-US" altLang="zh-CN"/>
              <a:t> )</a:t>
            </a:r>
          </a:p>
        </p:txBody>
      </p:sp>
      <p:grpSp>
        <p:nvGrpSpPr>
          <p:cNvPr id="1600535" name="Group 23"/>
          <p:cNvGrpSpPr/>
          <p:nvPr/>
        </p:nvGrpSpPr>
        <p:grpSpPr bwMode="auto">
          <a:xfrm>
            <a:off x="3035298" y="4044954"/>
            <a:ext cx="646113" cy="461963"/>
            <a:chOff x="1925" y="2147"/>
            <a:chExt cx="407" cy="291"/>
          </a:xfrm>
        </p:grpSpPr>
        <p:sp>
          <p:nvSpPr>
            <p:cNvPr id="1600536" name="Line 24"/>
            <p:cNvSpPr>
              <a:spLocks noChangeShapeType="1"/>
            </p:cNvSpPr>
            <p:nvPr/>
          </p:nvSpPr>
          <p:spPr bwMode="auto">
            <a:xfrm flipV="1">
              <a:off x="1942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37" name="Text Box 25"/>
            <p:cNvSpPr txBox="1">
              <a:spLocks noChangeArrowheads="1"/>
            </p:cNvSpPr>
            <p:nvPr/>
          </p:nvSpPr>
          <p:spPr bwMode="auto">
            <a:xfrm>
              <a:off x="1925" y="2147"/>
              <a:ext cx="407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FF00"/>
                  </a:solidFill>
                </a:rPr>
                <a:t>low</a:t>
              </a:r>
            </a:p>
          </p:txBody>
        </p:sp>
      </p:grpSp>
      <p:grpSp>
        <p:nvGrpSpPr>
          <p:cNvPr id="1600538" name="Group 26"/>
          <p:cNvGrpSpPr/>
          <p:nvPr/>
        </p:nvGrpSpPr>
        <p:grpSpPr bwMode="auto">
          <a:xfrm>
            <a:off x="4619630" y="3916367"/>
            <a:ext cx="782638" cy="461963"/>
            <a:chOff x="4723" y="2084"/>
            <a:chExt cx="493" cy="291"/>
          </a:xfrm>
        </p:grpSpPr>
        <p:sp>
          <p:nvSpPr>
            <p:cNvPr id="1600539" name="Line 27"/>
            <p:cNvSpPr>
              <a:spLocks noChangeShapeType="1"/>
            </p:cNvSpPr>
            <p:nvPr/>
          </p:nvSpPr>
          <p:spPr bwMode="auto">
            <a:xfrm flipV="1">
              <a:off x="4723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40" name="Text Box 28"/>
            <p:cNvSpPr txBox="1">
              <a:spLocks noChangeArrowheads="1"/>
            </p:cNvSpPr>
            <p:nvPr/>
          </p:nvSpPr>
          <p:spPr bwMode="auto">
            <a:xfrm>
              <a:off x="4733" y="2084"/>
              <a:ext cx="48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00FFFF"/>
                  </a:solidFill>
                </a:rPr>
                <a:t>high</a:t>
              </a:r>
            </a:p>
          </p:txBody>
        </p:sp>
      </p:grpSp>
      <p:grpSp>
        <p:nvGrpSpPr>
          <p:cNvPr id="1600541" name="Group 29"/>
          <p:cNvGrpSpPr/>
          <p:nvPr/>
        </p:nvGrpSpPr>
        <p:grpSpPr bwMode="auto">
          <a:xfrm>
            <a:off x="3937000" y="4102100"/>
            <a:ext cx="496888" cy="457200"/>
            <a:chOff x="3348" y="2111"/>
            <a:chExt cx="313" cy="288"/>
          </a:xfrm>
        </p:grpSpPr>
        <p:sp>
          <p:nvSpPr>
            <p:cNvPr id="1600542" name="Line 30"/>
            <p:cNvSpPr>
              <a:spLocks noChangeShapeType="1"/>
            </p:cNvSpPr>
            <p:nvPr/>
          </p:nvSpPr>
          <p:spPr bwMode="auto">
            <a:xfrm flipV="1">
              <a:off x="3348" y="21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43" name="Text Box 31"/>
            <p:cNvSpPr txBox="1">
              <a:spLocks noChangeArrowheads="1"/>
            </p:cNvSpPr>
            <p:nvPr/>
          </p:nvSpPr>
          <p:spPr bwMode="auto">
            <a:xfrm>
              <a:off x="3385" y="211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66FF33"/>
                  </a:solidFill>
                </a:rPr>
                <a:t>m</a:t>
              </a:r>
            </a:p>
          </p:txBody>
        </p:sp>
      </p:grpSp>
      <p:grpSp>
        <p:nvGrpSpPr>
          <p:cNvPr id="1600544" name="Group 32"/>
          <p:cNvGrpSpPr/>
          <p:nvPr/>
        </p:nvGrpSpPr>
        <p:grpSpPr bwMode="auto">
          <a:xfrm>
            <a:off x="4784730" y="4695829"/>
            <a:ext cx="782638" cy="461963"/>
            <a:chOff x="4723" y="2084"/>
            <a:chExt cx="493" cy="291"/>
          </a:xfrm>
        </p:grpSpPr>
        <p:sp>
          <p:nvSpPr>
            <p:cNvPr id="1600545" name="Line 33"/>
            <p:cNvSpPr>
              <a:spLocks noChangeShapeType="1"/>
            </p:cNvSpPr>
            <p:nvPr/>
          </p:nvSpPr>
          <p:spPr bwMode="auto">
            <a:xfrm flipV="1">
              <a:off x="4723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46" name="Text Box 34"/>
            <p:cNvSpPr txBox="1">
              <a:spLocks noChangeArrowheads="1"/>
            </p:cNvSpPr>
            <p:nvPr/>
          </p:nvSpPr>
          <p:spPr bwMode="auto">
            <a:xfrm>
              <a:off x="4733" y="2084"/>
              <a:ext cx="48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00FFFF"/>
                  </a:solidFill>
                </a:rPr>
                <a:t>high</a:t>
              </a:r>
            </a:p>
          </p:txBody>
        </p:sp>
      </p:grpSp>
      <p:grpSp>
        <p:nvGrpSpPr>
          <p:cNvPr id="1600547" name="Group 35"/>
          <p:cNvGrpSpPr/>
          <p:nvPr/>
        </p:nvGrpSpPr>
        <p:grpSpPr bwMode="auto">
          <a:xfrm>
            <a:off x="4371981" y="4824417"/>
            <a:ext cx="646115" cy="461963"/>
            <a:chOff x="1925" y="2147"/>
            <a:chExt cx="407" cy="291"/>
          </a:xfrm>
        </p:grpSpPr>
        <p:sp>
          <p:nvSpPr>
            <p:cNvPr id="1600548" name="Line 36"/>
            <p:cNvSpPr>
              <a:spLocks noChangeShapeType="1"/>
            </p:cNvSpPr>
            <p:nvPr/>
          </p:nvSpPr>
          <p:spPr bwMode="auto">
            <a:xfrm flipV="1">
              <a:off x="1942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49" name="Text Box 37"/>
            <p:cNvSpPr txBox="1">
              <a:spLocks noChangeArrowheads="1"/>
            </p:cNvSpPr>
            <p:nvPr/>
          </p:nvSpPr>
          <p:spPr bwMode="auto">
            <a:xfrm>
              <a:off x="1925" y="2147"/>
              <a:ext cx="407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FF00"/>
                  </a:solidFill>
                </a:rPr>
                <a:t>low</a:t>
              </a:r>
            </a:p>
          </p:txBody>
        </p:sp>
      </p:grpSp>
      <p:grpSp>
        <p:nvGrpSpPr>
          <p:cNvPr id="1600550" name="Group 38"/>
          <p:cNvGrpSpPr/>
          <p:nvPr/>
        </p:nvGrpSpPr>
        <p:grpSpPr bwMode="auto">
          <a:xfrm>
            <a:off x="4630738" y="4938713"/>
            <a:ext cx="496887" cy="457200"/>
            <a:chOff x="3348" y="2111"/>
            <a:chExt cx="313" cy="288"/>
          </a:xfrm>
        </p:grpSpPr>
        <p:sp>
          <p:nvSpPr>
            <p:cNvPr id="1600551" name="Line 39"/>
            <p:cNvSpPr>
              <a:spLocks noChangeShapeType="1"/>
            </p:cNvSpPr>
            <p:nvPr/>
          </p:nvSpPr>
          <p:spPr bwMode="auto">
            <a:xfrm flipV="1">
              <a:off x="3348" y="21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52" name="Text Box 40"/>
            <p:cNvSpPr txBox="1">
              <a:spLocks noChangeArrowheads="1"/>
            </p:cNvSpPr>
            <p:nvPr/>
          </p:nvSpPr>
          <p:spPr bwMode="auto">
            <a:xfrm>
              <a:off x="3385" y="211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66FF33"/>
                  </a:solidFill>
                </a:rPr>
                <a:t>m</a:t>
              </a:r>
            </a:p>
          </p:txBody>
        </p:sp>
      </p:grpSp>
      <p:grpSp>
        <p:nvGrpSpPr>
          <p:cNvPr id="1600553" name="Group 41"/>
          <p:cNvGrpSpPr/>
          <p:nvPr/>
        </p:nvGrpSpPr>
        <p:grpSpPr bwMode="auto">
          <a:xfrm>
            <a:off x="4514848" y="5638804"/>
            <a:ext cx="646113" cy="461963"/>
            <a:chOff x="1925" y="2147"/>
            <a:chExt cx="407" cy="291"/>
          </a:xfrm>
        </p:grpSpPr>
        <p:sp>
          <p:nvSpPr>
            <p:cNvPr id="1600554" name="Line 42"/>
            <p:cNvSpPr>
              <a:spLocks noChangeShapeType="1"/>
            </p:cNvSpPr>
            <p:nvPr/>
          </p:nvSpPr>
          <p:spPr bwMode="auto">
            <a:xfrm flipV="1">
              <a:off x="1942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55" name="Text Box 43"/>
            <p:cNvSpPr txBox="1">
              <a:spLocks noChangeArrowheads="1"/>
            </p:cNvSpPr>
            <p:nvPr/>
          </p:nvSpPr>
          <p:spPr bwMode="auto">
            <a:xfrm>
              <a:off x="1925" y="2147"/>
              <a:ext cx="407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FF00"/>
                  </a:solidFill>
                </a:rPr>
                <a:t>low</a:t>
              </a:r>
            </a:p>
          </p:txBody>
        </p:sp>
      </p:grpSp>
      <p:grpSp>
        <p:nvGrpSpPr>
          <p:cNvPr id="1600556" name="Group 44"/>
          <p:cNvGrpSpPr/>
          <p:nvPr/>
        </p:nvGrpSpPr>
        <p:grpSpPr bwMode="auto">
          <a:xfrm>
            <a:off x="3884618" y="5538792"/>
            <a:ext cx="782638" cy="461963"/>
            <a:chOff x="4723" y="2084"/>
            <a:chExt cx="493" cy="291"/>
          </a:xfrm>
        </p:grpSpPr>
        <p:sp>
          <p:nvSpPr>
            <p:cNvPr id="1600557" name="Line 45"/>
            <p:cNvSpPr>
              <a:spLocks noChangeShapeType="1"/>
            </p:cNvSpPr>
            <p:nvPr/>
          </p:nvSpPr>
          <p:spPr bwMode="auto">
            <a:xfrm flipV="1">
              <a:off x="4723" y="217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0558" name="Text Box 46"/>
            <p:cNvSpPr txBox="1">
              <a:spLocks noChangeArrowheads="1"/>
            </p:cNvSpPr>
            <p:nvPr/>
          </p:nvSpPr>
          <p:spPr bwMode="auto">
            <a:xfrm>
              <a:off x="4733" y="2084"/>
              <a:ext cx="48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00FFFF"/>
                  </a:solidFill>
                </a:rPr>
                <a:t>high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0517" grpId="0" build="p" autoUpdateAnimBg="0"/>
      <p:bldP spid="1600518" grpId="0" build="p" autoUpdateAnimBg="0"/>
      <p:bldP spid="1600519" grpId="0" build="p" autoUpdateAnimBg="0"/>
      <p:bldP spid="1600520" grpId="0" build="p" autoUpdateAnimBg="0"/>
      <p:bldP spid="1600521" grpId="0"/>
      <p:bldP spid="1600531" grpId="0"/>
      <p:bldP spid="1600532" grpId="0"/>
      <p:bldP spid="1600533" grpId="0"/>
      <p:bldP spid="16005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7788"/>
            <a:ext cx="2133600" cy="457200"/>
          </a:xfrm>
          <a:prstGeom prst="rect">
            <a:avLst/>
          </a:prstGeom>
        </p:spPr>
        <p:txBody>
          <a:bodyPr/>
          <a:lstStyle/>
          <a:p>
            <a:fld id="{98BEE5EA-BCBC-4FFD-99AC-0982EE114BAD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10.2 </a:t>
            </a:r>
            <a:r>
              <a:rPr lang="zh-CN" altLang="en-US" i="0" dirty="0">
                <a:solidFill>
                  <a:srgbClr val="FFFF66"/>
                </a:solidFill>
              </a:rPr>
              <a:t>插入排序</a:t>
            </a:r>
            <a:r>
              <a:rPr lang="en-US" altLang="zh-CN" i="0" dirty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希尔排序</a:t>
            </a:r>
            <a:endParaRPr lang="zh-CN" altLang="en-US" dirty="0"/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直接插入排序特点：</a:t>
            </a:r>
            <a:endParaRPr lang="en-US" altLang="zh-CN" sz="3200" dirty="0"/>
          </a:p>
          <a:p>
            <a:pPr lvl="1"/>
            <a:r>
              <a:rPr lang="zh-CN" altLang="en-US" sz="2800" dirty="0"/>
              <a:t>由于直接插入排序算法简单，则在待排序记录数量</a:t>
            </a:r>
            <a:r>
              <a:rPr lang="en-US" altLang="zh-CN" sz="2800" i="1" dirty="0">
                <a:solidFill>
                  <a:srgbClr val="FFFF66"/>
                </a:solidFill>
              </a:rPr>
              <a:t>n</a:t>
            </a:r>
            <a:r>
              <a:rPr lang="zh-CN" altLang="en-US" sz="2800" dirty="0">
                <a:solidFill>
                  <a:srgbClr val="FFFF66"/>
                </a:solidFill>
              </a:rPr>
              <a:t>较小</a:t>
            </a:r>
            <a:r>
              <a:rPr lang="zh-CN" altLang="en-US" sz="2800" dirty="0"/>
              <a:t>时效率也很高。</a:t>
            </a:r>
            <a:endParaRPr lang="en-US" altLang="zh-CN" dirty="0"/>
          </a:p>
          <a:p>
            <a:pPr lvl="1"/>
            <a:r>
              <a:rPr lang="zh-CN" altLang="en-US" sz="2800" dirty="0"/>
              <a:t>若待排序记录按关键码</a:t>
            </a:r>
            <a:r>
              <a:rPr lang="zh-CN" altLang="en-US" sz="2800" dirty="0">
                <a:solidFill>
                  <a:srgbClr val="FFFF66"/>
                </a:solidFill>
              </a:rPr>
              <a:t>基本有序</a:t>
            </a:r>
            <a:r>
              <a:rPr lang="zh-CN" altLang="en-US" sz="2800" dirty="0"/>
              <a:t>时，直接插入排序的效率可以大大提高；</a:t>
            </a:r>
            <a:endParaRPr lang="en-US" altLang="zh-CN" sz="2800" dirty="0"/>
          </a:p>
          <a:p>
            <a:r>
              <a:rPr lang="en-US" altLang="zh-CN" sz="3200" dirty="0"/>
              <a:t>Shell’s sort </a:t>
            </a:r>
          </a:p>
          <a:p>
            <a:pPr lvl="1"/>
            <a:r>
              <a:rPr lang="zh-CN" altLang="en-US" sz="2800" dirty="0"/>
              <a:t>对待排记录序列划分为小数据集，进行大跨步的调整，实现“宏观”的有序调整，逐步实现待排记录序列的</a:t>
            </a:r>
            <a:r>
              <a:rPr lang="zh-CN" altLang="en-US" sz="2800" dirty="0">
                <a:solidFill>
                  <a:srgbClr val="FFFF66"/>
                </a:solidFill>
              </a:rPr>
              <a:t>基本有序，</a:t>
            </a:r>
            <a:endParaRPr lang="en-US" altLang="zh-CN" sz="2800" dirty="0">
              <a:solidFill>
                <a:srgbClr val="FFFF66"/>
              </a:solidFill>
            </a:endParaRPr>
          </a:p>
          <a:p>
            <a:pPr lvl="1"/>
            <a:r>
              <a:rPr lang="zh-CN" altLang="en-US" sz="2800" dirty="0"/>
              <a:t>再作“微观”调整，实现</a:t>
            </a:r>
            <a:r>
              <a:rPr lang="zh-CN" altLang="en-US" sz="2800" dirty="0">
                <a:solidFill>
                  <a:srgbClr val="FFFF66"/>
                </a:solidFill>
              </a:rPr>
              <a:t>完全有序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FBA08769-3996-4F12-8D72-FEB695120B75}" type="slidenum">
              <a:rPr lang="zh-CN" altLang="en-US" b="1">
                <a:solidFill>
                  <a:srgbClr val="66CCFF"/>
                </a:solidFill>
              </a:rPr>
              <a:t>19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6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717630"/>
            <a:ext cx="8916988" cy="601178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FFFF"/>
                </a:solidFill>
              </a:rPr>
              <a:t>希尔排序基本思想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	</a:t>
            </a:r>
            <a:r>
              <a:rPr lang="zh-CN" altLang="en-US" sz="3200" dirty="0">
                <a:solidFill>
                  <a:schemeClr val="tx1"/>
                </a:solidFill>
              </a:rPr>
              <a:t>将整个待排记录序列分割成为若干</a:t>
            </a:r>
            <a:r>
              <a:rPr lang="zh-CN" altLang="en-US" sz="3200" dirty="0"/>
              <a:t>子序列</a:t>
            </a:r>
            <a:r>
              <a:rPr lang="zh-CN" altLang="en-US" sz="3200" dirty="0">
                <a:solidFill>
                  <a:schemeClr val="tx1"/>
                </a:solidFill>
              </a:rPr>
              <a:t>分别进行</a:t>
            </a:r>
            <a:r>
              <a:rPr lang="zh-CN" altLang="en-US" sz="3200" dirty="0"/>
              <a:t>直接插入排序</a:t>
            </a:r>
            <a:r>
              <a:rPr lang="zh-CN" altLang="en-US" sz="3200" dirty="0">
                <a:solidFill>
                  <a:schemeClr val="tx1"/>
                </a:solidFill>
              </a:rPr>
              <a:t>，待整个序列中的记录“</a:t>
            </a:r>
            <a:r>
              <a:rPr lang="zh-CN" altLang="en-US" sz="3200" dirty="0"/>
              <a:t>基本有序</a:t>
            </a:r>
            <a:r>
              <a:rPr lang="zh-CN" altLang="en-US" sz="3200" dirty="0">
                <a:solidFill>
                  <a:schemeClr val="tx1"/>
                </a:solidFill>
              </a:rPr>
              <a:t>”时，再对全体记录进行一次直接插入排序。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charset="2"/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	    </a:t>
            </a:r>
            <a:r>
              <a:rPr lang="zh-CN" altLang="en-US" sz="3200" dirty="0"/>
              <a:t>子序列</a:t>
            </a:r>
            <a:r>
              <a:rPr lang="zh-CN" altLang="en-US" sz="3200" dirty="0">
                <a:solidFill>
                  <a:schemeClr val="tx1"/>
                </a:solidFill>
              </a:rPr>
              <a:t>的构成不是简单的“逐段分割”，而是将</a:t>
            </a:r>
            <a:r>
              <a:rPr lang="zh-CN" altLang="en-US" sz="3200" dirty="0"/>
              <a:t>相隔某个“增量”</a:t>
            </a:r>
            <a:r>
              <a:rPr lang="zh-CN" altLang="en-US" sz="3200" dirty="0">
                <a:solidFill>
                  <a:schemeClr val="tx1"/>
                </a:solidFill>
              </a:rPr>
              <a:t>的记录组成一个子序列。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 dirty="0">
                <a:solidFill>
                  <a:srgbClr val="FFFF66"/>
                </a:solidFill>
              </a:rPr>
              <a:t>分割待排序记录的目的</a:t>
            </a:r>
          </a:p>
          <a:p>
            <a:pPr lvl="1"/>
            <a:r>
              <a:rPr kumimoji="0" lang="zh-CN" altLang="en-US" sz="2800" dirty="0"/>
              <a:t>减少待排序记录个数；</a:t>
            </a:r>
            <a:endParaRPr kumimoji="0" lang="en-US" altLang="zh-CN" sz="2800" dirty="0"/>
          </a:p>
          <a:p>
            <a:pPr lvl="1"/>
            <a:r>
              <a:rPr kumimoji="0" lang="zh-CN" altLang="en-US" sz="2800" dirty="0"/>
              <a:t>使整个序列向基本有序发展。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10.2 </a:t>
            </a:r>
            <a:r>
              <a:rPr lang="zh-CN" altLang="en-US" i="0" dirty="0">
                <a:solidFill>
                  <a:srgbClr val="FFFF66"/>
                </a:solidFill>
              </a:rPr>
              <a:t>插入排序</a:t>
            </a:r>
            <a:r>
              <a:rPr lang="en-US" altLang="zh-CN" i="0" dirty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希尔排序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7788"/>
            <a:ext cx="2133600" cy="457200"/>
          </a:xfrm>
          <a:prstGeom prst="rect">
            <a:avLst/>
          </a:prstGeom>
        </p:spPr>
        <p:txBody>
          <a:bodyPr/>
          <a:lstStyle/>
          <a:p>
            <a:fld id="{F8D91DDA-2E8C-40D8-8C63-3480E7786A45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10.1</a:t>
            </a:r>
            <a:r>
              <a:rPr lang="zh-CN" altLang="en-US" i="0" dirty="0">
                <a:solidFill>
                  <a:srgbClr val="FFFF66"/>
                </a:solidFill>
              </a:rPr>
              <a:t> 排序概述</a:t>
            </a:r>
            <a:endParaRPr lang="zh-CN" altLang="zh-CN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FFFF"/>
                </a:solidFill>
              </a:rPr>
              <a:t>排序：</a:t>
            </a:r>
          </a:p>
          <a:p>
            <a:pPr lvl="1"/>
            <a:r>
              <a:rPr lang="zh-CN" altLang="en-US" dirty="0"/>
              <a:t>假设含</a:t>
            </a:r>
            <a:r>
              <a:rPr lang="en-US" altLang="zh-CN" dirty="0"/>
              <a:t>n</a:t>
            </a:r>
            <a:r>
              <a:rPr lang="zh-CN" altLang="en-US" dirty="0"/>
              <a:t>个记录的序列为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FFFF00"/>
                </a:solidFill>
              </a:rPr>
              <a:t>R</a:t>
            </a:r>
            <a:r>
              <a:rPr lang="en-US" altLang="zh-CN" baseline="-25000" dirty="0">
                <a:solidFill>
                  <a:srgbClr val="00FFFF"/>
                </a:solidFill>
              </a:rPr>
              <a:t>1</a:t>
            </a:r>
            <a:r>
              <a:rPr lang="en-US" altLang="zh-CN" dirty="0">
                <a:solidFill>
                  <a:srgbClr val="FFFF00"/>
                </a:solidFill>
              </a:rPr>
              <a:t>, R</a:t>
            </a:r>
            <a:r>
              <a:rPr lang="en-US" altLang="zh-CN" baseline="-25000" dirty="0">
                <a:solidFill>
                  <a:srgbClr val="00FFFF"/>
                </a:solidFill>
              </a:rPr>
              <a:t>2</a:t>
            </a:r>
            <a:r>
              <a:rPr lang="en-US" altLang="zh-CN" dirty="0">
                <a:solidFill>
                  <a:srgbClr val="FFFF00"/>
                </a:solidFill>
              </a:rPr>
              <a:t>, …</a:t>
            </a:r>
            <a:r>
              <a:rPr lang="zh-CN" altLang="en-US" dirty="0">
                <a:solidFill>
                  <a:srgbClr val="FFFF00"/>
                </a:solidFill>
              </a:rPr>
              <a:t>， </a:t>
            </a:r>
            <a:r>
              <a:rPr lang="en-US" altLang="zh-CN" dirty="0" err="1">
                <a:solidFill>
                  <a:srgbClr val="FFFF00"/>
                </a:solidFill>
              </a:rPr>
              <a:t>R</a:t>
            </a:r>
            <a:r>
              <a:rPr lang="en-US" altLang="zh-CN" baseline="-25000" dirty="0" err="1">
                <a:solidFill>
                  <a:srgbClr val="00FFFF"/>
                </a:solidFill>
              </a:rPr>
              <a:t>n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}</a:t>
            </a:r>
          </a:p>
          <a:p>
            <a:pPr lvl="1"/>
            <a:r>
              <a:rPr lang="zh-CN" altLang="en-US" dirty="0"/>
              <a:t>其相应的关键字序列为 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en-US" altLang="zh-CN" baseline="-25000" dirty="0">
                <a:solidFill>
                  <a:srgbClr val="00FFFF"/>
                </a:solidFill>
              </a:rPr>
              <a:t>1</a:t>
            </a:r>
            <a:r>
              <a:rPr lang="en-US" altLang="zh-CN" dirty="0">
                <a:solidFill>
                  <a:srgbClr val="66FF33"/>
                </a:solidFill>
              </a:rPr>
              <a:t>, 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en-US" altLang="zh-CN" baseline="-25000" dirty="0">
                <a:solidFill>
                  <a:srgbClr val="00FFFF"/>
                </a:solidFill>
              </a:rPr>
              <a:t>2</a:t>
            </a:r>
            <a:r>
              <a:rPr lang="en-US" altLang="zh-CN" dirty="0">
                <a:solidFill>
                  <a:srgbClr val="66FF33"/>
                </a:solidFill>
              </a:rPr>
              <a:t>, …</a:t>
            </a:r>
            <a:r>
              <a:rPr lang="zh-CN" altLang="en-US" dirty="0">
                <a:solidFill>
                  <a:srgbClr val="66FF33"/>
                </a:solidFill>
              </a:rPr>
              <a:t>，</a:t>
            </a:r>
            <a:r>
              <a:rPr lang="en-US" altLang="zh-CN" dirty="0" err="1">
                <a:solidFill>
                  <a:srgbClr val="FFFF00"/>
                </a:solidFill>
              </a:rPr>
              <a:t>K</a:t>
            </a:r>
            <a:r>
              <a:rPr lang="en-US" altLang="zh-CN" baseline="-25000" dirty="0" err="1">
                <a:solidFill>
                  <a:srgbClr val="00FFFF"/>
                </a:solidFill>
              </a:rPr>
              <a:t>n</a:t>
            </a:r>
            <a:r>
              <a:rPr lang="en-US" altLang="zh-CN" dirty="0">
                <a:solidFill>
                  <a:srgbClr val="66FF33"/>
                </a:solidFill>
              </a:rPr>
              <a:t> </a:t>
            </a:r>
            <a:r>
              <a:rPr lang="en-US" altLang="zh-CN" dirty="0"/>
              <a:t>}</a:t>
            </a:r>
          </a:p>
          <a:p>
            <a:pPr lvl="1"/>
            <a:r>
              <a:rPr lang="zh-CN" altLang="en-US" dirty="0"/>
              <a:t>这些关键字相互之间可以进行比较，即在它们之间存在着这样一个关系 ： 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en-US" altLang="zh-CN" baseline="-25000" dirty="0">
                <a:solidFill>
                  <a:srgbClr val="00FFFF"/>
                </a:solidFill>
              </a:rPr>
              <a:t>p1</a:t>
            </a:r>
            <a:r>
              <a:rPr lang="en-US" altLang="zh-CN" dirty="0">
                <a:solidFill>
                  <a:srgbClr val="00FFFF"/>
                </a:solidFill>
              </a:rPr>
              <a:t>≤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en-US" altLang="zh-CN" baseline="-25000" dirty="0">
                <a:solidFill>
                  <a:srgbClr val="00FFFF"/>
                </a:solidFill>
              </a:rPr>
              <a:t>p2</a:t>
            </a:r>
            <a:r>
              <a:rPr lang="en-US" altLang="zh-CN" dirty="0">
                <a:solidFill>
                  <a:srgbClr val="00FFFF"/>
                </a:solidFill>
              </a:rPr>
              <a:t>≤…≤</a:t>
            </a:r>
            <a:r>
              <a:rPr lang="en-US" altLang="zh-CN" dirty="0" err="1">
                <a:solidFill>
                  <a:srgbClr val="FFFF00"/>
                </a:solidFill>
              </a:rPr>
              <a:t>K</a:t>
            </a:r>
            <a:r>
              <a:rPr lang="en-US" altLang="zh-CN" baseline="-25000" dirty="0" err="1">
                <a:solidFill>
                  <a:srgbClr val="00FFFF"/>
                </a:solidFill>
              </a:rPr>
              <a:t>pn</a:t>
            </a:r>
            <a:endParaRPr lang="en-US" altLang="zh-CN" baseline="-25000" dirty="0">
              <a:solidFill>
                <a:srgbClr val="00FFFF"/>
              </a:solidFill>
            </a:endParaRPr>
          </a:p>
          <a:p>
            <a:pPr lvl="1"/>
            <a:r>
              <a:rPr lang="zh-CN" altLang="en-US" dirty="0"/>
              <a:t>按此固有关系将上式记录序列重新排列为</a:t>
            </a:r>
            <a:br>
              <a:rPr lang="zh-CN" altLang="en-US" dirty="0"/>
            </a:br>
            <a:r>
              <a:rPr lang="zh-CN" altLang="en-US" dirty="0"/>
              <a:t>                  </a:t>
            </a:r>
            <a:r>
              <a:rPr lang="en-US" altLang="zh-CN" dirty="0">
                <a:solidFill>
                  <a:srgbClr val="00FFFF"/>
                </a:solidFill>
              </a:rPr>
              <a:t>{ </a:t>
            </a:r>
            <a:r>
              <a:rPr lang="en-US" altLang="zh-CN" dirty="0">
                <a:solidFill>
                  <a:srgbClr val="FFFF00"/>
                </a:solidFill>
              </a:rPr>
              <a:t>R</a:t>
            </a:r>
            <a:r>
              <a:rPr lang="en-US" altLang="zh-CN" baseline="-25000" dirty="0">
                <a:solidFill>
                  <a:srgbClr val="00FFFF"/>
                </a:solidFill>
              </a:rPr>
              <a:t>p1</a:t>
            </a:r>
            <a:r>
              <a:rPr lang="en-US" altLang="zh-CN" dirty="0">
                <a:solidFill>
                  <a:srgbClr val="00FFFF"/>
                </a:solidFill>
              </a:rPr>
              <a:t>, </a:t>
            </a:r>
            <a:r>
              <a:rPr lang="en-US" altLang="zh-CN" dirty="0">
                <a:solidFill>
                  <a:srgbClr val="FFFF00"/>
                </a:solidFill>
              </a:rPr>
              <a:t>R</a:t>
            </a:r>
            <a:r>
              <a:rPr lang="en-US" altLang="zh-CN" baseline="-25000" dirty="0">
                <a:solidFill>
                  <a:srgbClr val="00FFFF"/>
                </a:solidFill>
              </a:rPr>
              <a:t>p2</a:t>
            </a:r>
            <a:r>
              <a:rPr lang="en-US" altLang="zh-CN" dirty="0">
                <a:solidFill>
                  <a:srgbClr val="00FFFF"/>
                </a:solidFill>
              </a:rPr>
              <a:t>, …</a:t>
            </a:r>
            <a:r>
              <a:rPr lang="zh-CN" altLang="en-US" dirty="0">
                <a:solidFill>
                  <a:srgbClr val="00FFFF"/>
                </a:solidFill>
              </a:rPr>
              <a:t>，</a:t>
            </a:r>
            <a:r>
              <a:rPr lang="en-US" altLang="zh-CN" dirty="0" err="1">
                <a:solidFill>
                  <a:srgbClr val="FFFF00"/>
                </a:solidFill>
              </a:rPr>
              <a:t>R</a:t>
            </a:r>
            <a:r>
              <a:rPr lang="en-US" altLang="zh-CN" baseline="-25000" dirty="0" err="1">
                <a:solidFill>
                  <a:srgbClr val="00FFFF"/>
                </a:solidFill>
              </a:rPr>
              <a:t>pn</a:t>
            </a:r>
            <a:r>
              <a:rPr lang="en-US" altLang="zh-CN" dirty="0">
                <a:solidFill>
                  <a:srgbClr val="00FFFF"/>
                </a:solidFill>
              </a:rPr>
              <a:t> }</a:t>
            </a:r>
            <a:br>
              <a:rPr lang="en-US" altLang="zh-CN" dirty="0"/>
            </a:b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操作</a:t>
            </a:r>
            <a:r>
              <a:rPr lang="zh-CN" altLang="en-US" dirty="0"/>
              <a:t>称作</a:t>
            </a:r>
            <a:r>
              <a:rPr lang="zh-CN" altLang="en-US" dirty="0">
                <a:solidFill>
                  <a:srgbClr val="00FFFF"/>
                </a:solidFill>
              </a:rPr>
              <a:t>排序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3E67EDD1-29D0-4C57-9D2D-C57C28A7EAD1}" type="slidenum">
              <a:rPr lang="zh-CN" altLang="en-US" b="1">
                <a:solidFill>
                  <a:srgbClr val="66CCFF"/>
                </a:solidFill>
              </a:rPr>
              <a:t>20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95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793750"/>
            <a:ext cx="8712200" cy="36226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FFFF"/>
                </a:solidFill>
              </a:rPr>
              <a:t>具体实现办法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		先取一个正整数 </a:t>
            </a:r>
            <a:r>
              <a:rPr lang="en-US" altLang="zh-CN" sz="2800" dirty="0">
                <a:solidFill>
                  <a:schemeClr val="tx1"/>
                </a:solidFill>
              </a:rPr>
              <a:t>d1&lt;n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zh-CN" altLang="zh-CN" sz="2800" dirty="0">
                <a:solidFill>
                  <a:schemeClr val="tx1"/>
                </a:solidFill>
              </a:rPr>
              <a:t>把所有相隔</a:t>
            </a:r>
            <a:r>
              <a:rPr lang="en-US" altLang="zh-CN" sz="2800" dirty="0">
                <a:solidFill>
                  <a:schemeClr val="tx1"/>
                </a:solidFill>
              </a:rPr>
              <a:t>d1 </a:t>
            </a:r>
            <a:r>
              <a:rPr lang="zh-CN" altLang="zh-CN" sz="2800" dirty="0">
                <a:solidFill>
                  <a:schemeClr val="tx1"/>
                </a:solidFill>
              </a:rPr>
              <a:t>的记录放一组，组内进行直接插入排序；</a:t>
            </a:r>
            <a:endParaRPr lang="zh-CN" altLang="en-US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	    </a:t>
            </a:r>
            <a:r>
              <a:rPr lang="zh-CN" altLang="zh-CN" sz="2800" dirty="0">
                <a:solidFill>
                  <a:schemeClr val="tx1"/>
                </a:solidFill>
              </a:rPr>
              <a:t>然后取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d2&lt;d1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zh-CN" altLang="zh-CN" sz="2800" dirty="0">
                <a:solidFill>
                  <a:schemeClr val="tx1"/>
                </a:solidFill>
              </a:rPr>
              <a:t>重复上述分组和排序操作；直至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/>
              <a:t>di</a:t>
            </a:r>
            <a:r>
              <a:rPr lang="en-US" altLang="zh-CN" sz="2800" dirty="0"/>
              <a:t>=1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zh-CN" altLang="zh-CN" sz="2800" dirty="0">
                <a:solidFill>
                  <a:schemeClr val="tx1"/>
                </a:solidFill>
              </a:rPr>
              <a:t>即所有记录放进一个组中排序为止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FFFF66"/>
                </a:solidFill>
              </a:rPr>
              <a:t>增量应如何选取？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	希尔最早提出的方法是：</a:t>
            </a:r>
            <a:r>
              <a:rPr lang="en-US" altLang="zh-CN" sz="2800" dirty="0">
                <a:solidFill>
                  <a:schemeClr val="tx1"/>
                </a:solidFill>
              </a:rPr>
              <a:t>d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en-US" altLang="zh-CN" sz="2800" dirty="0">
                <a:solidFill>
                  <a:schemeClr val="tx1"/>
                </a:solidFill>
              </a:rPr>
              <a:t>=n/2，d</a:t>
            </a:r>
            <a:r>
              <a:rPr lang="en-US" altLang="zh-CN" sz="2800" baseline="-25000" dirty="0">
                <a:solidFill>
                  <a:schemeClr val="tx1"/>
                </a:solidFill>
              </a:rPr>
              <a:t>i+1</a:t>
            </a:r>
            <a:r>
              <a:rPr lang="en-US" altLang="zh-CN" sz="2800" dirty="0">
                <a:solidFill>
                  <a:schemeClr val="tx1"/>
                </a:solidFill>
              </a:rPr>
              <a:t>=</a:t>
            </a: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/2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希尔排序</a:t>
            </a:r>
          </a:p>
        </p:txBody>
      </p:sp>
      <p:sp>
        <p:nvSpPr>
          <p:cNvPr id="1595396" name="Rectangle 4"/>
          <p:cNvSpPr>
            <a:spLocks noChangeArrowheads="1"/>
          </p:cNvSpPr>
          <p:nvPr/>
        </p:nvSpPr>
        <p:spPr bwMode="auto">
          <a:xfrm>
            <a:off x="231775" y="4314825"/>
            <a:ext cx="7875588" cy="2287588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Pct val="75000"/>
              <a:buFont typeface="Wingdings" charset="2"/>
              <a:buChar char="l"/>
            </a:pPr>
            <a:r>
              <a:rPr lang="zh-CN" altLang="en-US" sz="3200" dirty="0">
                <a:solidFill>
                  <a:srgbClr val="FFFF66"/>
                </a:solidFill>
              </a:rPr>
              <a:t> 算法描述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/>
              <a:t>	for (d=n/2; d&gt;=1; d=d/2) 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/>
              <a:t>	{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	     以</a:t>
            </a:r>
            <a:r>
              <a:rPr lang="en-US" altLang="zh-CN" dirty="0"/>
              <a:t>d</a:t>
            </a:r>
            <a:r>
              <a:rPr lang="zh-CN" altLang="en-US" dirty="0"/>
              <a:t>为增量，进行组内直接插入排序；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	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5394" grpId="0" build="p"/>
      <p:bldP spid="15953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A709824-226E-4665-8252-8D22D1F54339}" type="slidenum">
              <a:rPr lang="zh-CN" altLang="en-US" b="1">
                <a:solidFill>
                  <a:srgbClr val="66CCFF"/>
                </a:solidFill>
              </a:rPr>
              <a:t>21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69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728663"/>
            <a:ext cx="8280400" cy="12604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FFFF"/>
                </a:solidFill>
              </a:rPr>
              <a:t>希尔排序实例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sz="2800">
                <a:solidFill>
                  <a:srgbClr val="FFFF66"/>
                </a:solidFill>
              </a:rPr>
              <a:t>	假设：</a:t>
            </a:r>
            <a:r>
              <a:rPr lang="en-US" altLang="zh-CN" sz="2800">
                <a:solidFill>
                  <a:srgbClr val="FFFF66"/>
                </a:solidFill>
              </a:rPr>
              <a:t>d1=5</a:t>
            </a:r>
            <a:r>
              <a:rPr lang="zh-CN" altLang="en-US" sz="2800">
                <a:solidFill>
                  <a:srgbClr val="FFFF66"/>
                </a:solidFill>
              </a:rPr>
              <a:t>，</a:t>
            </a:r>
            <a:r>
              <a:rPr lang="en-US" altLang="zh-CN" sz="2800">
                <a:solidFill>
                  <a:srgbClr val="FFFF66"/>
                </a:solidFill>
              </a:rPr>
              <a:t>d2=3</a:t>
            </a:r>
            <a:r>
              <a:rPr lang="zh-CN" altLang="en-US" sz="2800">
                <a:solidFill>
                  <a:srgbClr val="FFFF66"/>
                </a:solidFill>
              </a:rPr>
              <a:t>，</a:t>
            </a:r>
            <a:r>
              <a:rPr lang="en-US" altLang="zh-CN" sz="2800">
                <a:solidFill>
                  <a:srgbClr val="FFFF66"/>
                </a:solidFill>
              </a:rPr>
              <a:t>d3=1</a:t>
            </a:r>
            <a:r>
              <a:rPr lang="zh-CN" altLang="en-US" sz="2800">
                <a:solidFill>
                  <a:srgbClr val="FFFF66"/>
                </a:solidFill>
              </a:rPr>
              <a:t>。</a:t>
            </a:r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10.2 </a:t>
            </a:r>
            <a:r>
              <a:rPr lang="zh-CN" altLang="en-US" i="0" dirty="0">
                <a:solidFill>
                  <a:srgbClr val="FFFF66"/>
                </a:solidFill>
              </a:rPr>
              <a:t>插入排序</a:t>
            </a:r>
            <a:r>
              <a:rPr lang="en-US" altLang="zh-CN" i="0" dirty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希尔排序</a:t>
            </a:r>
          </a:p>
        </p:txBody>
      </p:sp>
      <p:sp>
        <p:nvSpPr>
          <p:cNvPr id="1569796" name="Text Box 4"/>
          <p:cNvSpPr txBox="1">
            <a:spLocks noChangeArrowheads="1"/>
          </p:cNvSpPr>
          <p:nvPr/>
        </p:nvSpPr>
        <p:spPr bwMode="auto">
          <a:xfrm>
            <a:off x="250825" y="1936750"/>
            <a:ext cx="8499475" cy="2282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[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初始关键字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：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49  38  65  97  76  13  27  </a:t>
            </a:r>
            <a:r>
              <a:rPr lang="en-US" altLang="zh-CN" sz="2400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55  04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13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  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38                  27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        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65                  </a:t>
            </a:r>
            <a:r>
              <a:rPr lang="en-US" altLang="zh-CN" sz="2400" u="sng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49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          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97                  55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                              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76                  04</a:t>
            </a:r>
          </a:p>
        </p:txBody>
      </p:sp>
      <p:sp>
        <p:nvSpPr>
          <p:cNvPr id="1569797" name="AutoShape 5"/>
          <p:cNvSpPr/>
          <p:nvPr/>
        </p:nvSpPr>
        <p:spPr bwMode="auto">
          <a:xfrm>
            <a:off x="2592388" y="2574925"/>
            <a:ext cx="88900" cy="1422400"/>
          </a:xfrm>
          <a:prstGeom prst="leftBracket">
            <a:avLst>
              <a:gd name="adj" fmla="val 133333"/>
            </a:avLst>
          </a:prstGeom>
          <a:noFill/>
          <a:ln w="317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9798" name="AutoShape 6"/>
          <p:cNvSpPr/>
          <p:nvPr/>
        </p:nvSpPr>
        <p:spPr bwMode="auto">
          <a:xfrm rot="10800000">
            <a:off x="8804275" y="2587625"/>
            <a:ext cx="88900" cy="1422400"/>
          </a:xfrm>
          <a:prstGeom prst="leftBracket">
            <a:avLst>
              <a:gd name="adj" fmla="val 133333"/>
            </a:avLst>
          </a:prstGeom>
          <a:noFill/>
          <a:ln w="317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9799" name="AutoShape 7"/>
          <p:cNvSpPr/>
          <p:nvPr/>
        </p:nvSpPr>
        <p:spPr bwMode="auto">
          <a:xfrm>
            <a:off x="2592388" y="4751388"/>
            <a:ext cx="88900" cy="838200"/>
          </a:xfrm>
          <a:prstGeom prst="leftBracket">
            <a:avLst>
              <a:gd name="adj" fmla="val 78571"/>
            </a:avLst>
          </a:prstGeom>
          <a:noFill/>
          <a:ln w="317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9800" name="AutoShape 8"/>
          <p:cNvSpPr/>
          <p:nvPr/>
        </p:nvSpPr>
        <p:spPr bwMode="auto">
          <a:xfrm rot="10800000">
            <a:off x="8791575" y="4751388"/>
            <a:ext cx="68263" cy="838200"/>
          </a:xfrm>
          <a:prstGeom prst="leftBracket">
            <a:avLst>
              <a:gd name="adj" fmla="val 102325"/>
            </a:avLst>
          </a:prstGeom>
          <a:noFill/>
          <a:ln w="317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9801" name="Text Box 9"/>
          <p:cNvSpPr txBox="1">
            <a:spLocks noChangeArrowheads="1"/>
          </p:cNvSpPr>
          <p:nvPr/>
        </p:nvSpPr>
        <p:spPr bwMode="auto">
          <a:xfrm>
            <a:off x="258763" y="4130675"/>
            <a:ext cx="8499475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一趟排序结果：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u="sng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  55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04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38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65  97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 76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              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13          55          38          76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              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27          04          65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                        </a:t>
            </a:r>
            <a:r>
              <a:rPr lang="en-US" altLang="zh-CN" sz="2400" u="sng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         49          97</a:t>
            </a:r>
          </a:p>
        </p:txBody>
      </p:sp>
      <p:sp>
        <p:nvSpPr>
          <p:cNvPr id="1569802" name="Text Box 10"/>
          <p:cNvSpPr txBox="1">
            <a:spLocks noChangeArrowheads="1"/>
          </p:cNvSpPr>
          <p:nvPr/>
        </p:nvSpPr>
        <p:spPr bwMode="auto">
          <a:xfrm>
            <a:off x="252413" y="5592763"/>
            <a:ext cx="8489950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二趟排序结果：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04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u="sng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38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55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65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97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76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三趟排序结果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:   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04  13  27  38  </a:t>
            </a:r>
            <a:r>
              <a:rPr lang="en-US" altLang="zh-CN" sz="2400" u="sng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solidFill>
                  <a:srgbClr val="66FF33"/>
                </a:solidFill>
                <a:latin typeface="黑体" pitchFamily="2" charset="-122"/>
                <a:ea typeface="黑体" pitchFamily="2" charset="-122"/>
              </a:rPr>
              <a:t>  49  55  65  76  97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796" grpId="0" build="p"/>
      <p:bldP spid="1569797" grpId="0" animBg="1"/>
      <p:bldP spid="1569798" grpId="0" animBg="1"/>
      <p:bldP spid="1569799" grpId="0" animBg="1"/>
      <p:bldP spid="1569800" grpId="0" animBg="1"/>
      <p:bldP spid="1569801" grpId="0" build="p"/>
      <p:bldP spid="156980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348204" y="818908"/>
            <a:ext cx="8587451" cy="56877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t = 3; </a:t>
            </a: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zh-CN" altLang="en-US" dirty="0">
                <a:solidFill>
                  <a:srgbClr val="00FFFF"/>
                </a:solidFill>
              </a:rPr>
              <a:t>增量数</a:t>
            </a:r>
            <a:endParaRPr lang="en-US" altLang="zh-CN" dirty="0">
              <a:solidFill>
                <a:srgbClr val="00FFFF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dlta</a:t>
            </a:r>
            <a:r>
              <a:rPr lang="en-US" altLang="zh-CN" dirty="0"/>
              <a:t>[] = {5, 3, 1}; </a:t>
            </a: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zh-CN" altLang="en-US" dirty="0">
                <a:solidFill>
                  <a:srgbClr val="00FFFF"/>
                </a:solidFill>
              </a:rPr>
              <a:t>增量序列  </a:t>
            </a:r>
            <a:r>
              <a:rPr lang="zh-CN" altLang="en-US" sz="2400" dirty="0">
                <a:solidFill>
                  <a:srgbClr val="00FFFF"/>
                </a:solidFill>
              </a:rPr>
              <a:t>可为：</a:t>
            </a:r>
            <a:r>
              <a:rPr lang="en-US" altLang="zh-CN" sz="2400" dirty="0">
                <a:solidFill>
                  <a:srgbClr val="FFFF00"/>
                </a:solidFill>
              </a:rPr>
              <a:t>2</a:t>
            </a:r>
            <a:r>
              <a:rPr lang="en-US" altLang="zh-CN" sz="2400" baseline="30000" dirty="0">
                <a:solidFill>
                  <a:srgbClr val="FFFF00"/>
                </a:solidFill>
              </a:rPr>
              <a:t>t-k+1</a:t>
            </a:r>
            <a:r>
              <a:rPr lang="en-US" altLang="zh-CN" sz="2400" dirty="0">
                <a:solidFill>
                  <a:srgbClr val="FFFF00"/>
                </a:solidFill>
              </a:rPr>
              <a:t>-1</a:t>
            </a:r>
            <a:r>
              <a:rPr lang="zh-CN" altLang="en-US" sz="2400" dirty="0">
                <a:solidFill>
                  <a:srgbClr val="00FFFF"/>
                </a:solidFill>
              </a:rPr>
              <a:t>或其他值，要求增量间不包含除</a:t>
            </a:r>
            <a:r>
              <a:rPr lang="en-US" altLang="zh-CN" sz="2400" dirty="0">
                <a:solidFill>
                  <a:srgbClr val="00FFFF"/>
                </a:solidFill>
              </a:rPr>
              <a:t>1</a:t>
            </a:r>
            <a:r>
              <a:rPr lang="zh-CN" altLang="en-US" sz="2400" dirty="0">
                <a:solidFill>
                  <a:srgbClr val="00FFFF"/>
                </a:solidFill>
              </a:rPr>
              <a:t>之外的公因数，最后一个必须为</a:t>
            </a:r>
            <a:r>
              <a:rPr lang="en-US" altLang="zh-CN" sz="2400" dirty="0">
                <a:solidFill>
                  <a:srgbClr val="00FFFF"/>
                </a:solidFill>
              </a:rPr>
              <a:t>1</a:t>
            </a:r>
            <a:endParaRPr lang="zh-CN" altLang="en-US" sz="2400" baseline="30000" dirty="0">
              <a:solidFill>
                <a:srgbClr val="00FFFF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void </a:t>
            </a:r>
            <a:r>
              <a:rPr lang="en-US" altLang="zh-CN" dirty="0" err="1">
                <a:solidFill>
                  <a:srgbClr val="FFFF00"/>
                </a:solidFill>
              </a:rPr>
              <a:t>ShellSort</a:t>
            </a:r>
            <a:r>
              <a:rPr lang="en-US" altLang="zh-CN" dirty="0">
                <a:solidFill>
                  <a:srgbClr val="FFFF00"/>
                </a:solidFill>
              </a:rPr>
              <a:t> (</a:t>
            </a:r>
            <a:r>
              <a:rPr lang="en-US" altLang="zh-CN" dirty="0" err="1">
                <a:solidFill>
                  <a:srgbClr val="FFFF00"/>
                </a:solidFill>
              </a:rPr>
              <a:t>SqList</a:t>
            </a:r>
            <a:r>
              <a:rPr lang="en-US" altLang="zh-CN" dirty="0">
                <a:solidFill>
                  <a:srgbClr val="FFFF00"/>
                </a:solidFill>
              </a:rPr>
              <a:t> &amp;L)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{   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zh-CN" altLang="en-US" dirty="0">
                <a:solidFill>
                  <a:srgbClr val="00FFFF"/>
                </a:solidFill>
              </a:rPr>
              <a:t>增量为</a:t>
            </a:r>
            <a:r>
              <a:rPr lang="en-US" altLang="zh-CN" dirty="0" err="1">
                <a:solidFill>
                  <a:srgbClr val="00FFFF"/>
                </a:solidFill>
              </a:rPr>
              <a:t>dlta</a:t>
            </a:r>
            <a:r>
              <a:rPr lang="en-US" altLang="zh-CN" dirty="0">
                <a:solidFill>
                  <a:srgbClr val="00FFFF"/>
                </a:solidFill>
              </a:rPr>
              <a:t>[]</a:t>
            </a:r>
            <a:r>
              <a:rPr lang="zh-CN" altLang="en-US" dirty="0">
                <a:solidFill>
                  <a:srgbClr val="00FFFF"/>
                </a:solidFill>
              </a:rPr>
              <a:t>的希尔排序</a:t>
            </a:r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rgbClr val="005042"/>
              </a:solidFill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rgbClr val="00504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/>
              <a:t>}</a:t>
            </a:r>
            <a:r>
              <a:rPr lang="en-US" altLang="zh-CN" dirty="0">
                <a:solidFill>
                  <a:srgbClr val="005042"/>
                </a:solidFill>
              </a:rPr>
              <a:t>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en-US" altLang="zh-CN" dirty="0" err="1">
                <a:solidFill>
                  <a:srgbClr val="00FFFF"/>
                </a:solidFill>
              </a:rPr>
              <a:t>ShellSort</a:t>
            </a:r>
            <a:endParaRPr lang="en-US" altLang="zh-CN" dirty="0">
              <a:solidFill>
                <a:srgbClr val="00FFFF"/>
              </a:solidFill>
            </a:endParaRPr>
          </a:p>
        </p:txBody>
      </p:sp>
      <p:sp>
        <p:nvSpPr>
          <p:cNvPr id="81927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10.2 </a:t>
            </a:r>
            <a:r>
              <a:rPr lang="zh-CN" altLang="en-US" i="0" dirty="0">
                <a:solidFill>
                  <a:srgbClr val="FFFF66"/>
                </a:solidFill>
              </a:rPr>
              <a:t>插入排序</a:t>
            </a:r>
            <a:r>
              <a:rPr lang="en-US" altLang="zh-CN" i="0" dirty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希尔排序</a:t>
            </a:r>
            <a:endParaRPr lang="en-US" altLang="zh-CN" dirty="0"/>
          </a:p>
        </p:txBody>
      </p:sp>
      <p:sp>
        <p:nvSpPr>
          <p:cNvPr id="81928" name="Rectangle 1032"/>
          <p:cNvSpPr>
            <a:spLocks noChangeArrowheads="1"/>
          </p:cNvSpPr>
          <p:nvPr/>
        </p:nvSpPr>
        <p:spPr bwMode="auto">
          <a:xfrm>
            <a:off x="990600" y="4281675"/>
            <a:ext cx="7315200" cy="1518621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for (k=0; k&lt;t; ++t)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/>
              <a:t>         </a:t>
            </a:r>
            <a:r>
              <a:rPr lang="en-US" altLang="zh-CN" dirty="0" err="1">
                <a:solidFill>
                  <a:srgbClr val="66FF33"/>
                </a:solidFill>
              </a:rPr>
              <a:t>ShellInsert</a:t>
            </a:r>
            <a:r>
              <a:rPr lang="en-US" altLang="zh-CN" dirty="0">
                <a:solidFill>
                  <a:srgbClr val="66FF33"/>
                </a:solidFill>
              </a:rPr>
              <a:t>(L, </a:t>
            </a:r>
            <a:r>
              <a:rPr lang="en-US" altLang="zh-CN" dirty="0" err="1">
                <a:solidFill>
                  <a:srgbClr val="66FF33"/>
                </a:solidFill>
              </a:rPr>
              <a:t>dlta</a:t>
            </a:r>
            <a:r>
              <a:rPr lang="en-US" altLang="zh-CN" dirty="0">
                <a:solidFill>
                  <a:srgbClr val="66FF33"/>
                </a:solidFill>
              </a:rPr>
              <a:t>[k]);  </a:t>
            </a: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zh-CN" altLang="en-US" dirty="0">
                <a:solidFill>
                  <a:srgbClr val="00FFFF"/>
                </a:solidFill>
              </a:rPr>
              <a:t>一趟插入排序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07375" y="777638"/>
            <a:ext cx="8763000" cy="6038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void </a:t>
            </a:r>
            <a:r>
              <a:rPr lang="en-US" altLang="zh-CN" dirty="0" err="1">
                <a:solidFill>
                  <a:srgbClr val="FFFF00"/>
                </a:solidFill>
              </a:rPr>
              <a:t>ShellInsert</a:t>
            </a:r>
            <a:r>
              <a:rPr lang="en-US" altLang="zh-CN" dirty="0">
                <a:solidFill>
                  <a:srgbClr val="FFFF00"/>
                </a:solidFill>
              </a:rPr>
              <a:t> ( </a:t>
            </a:r>
            <a:r>
              <a:rPr lang="en-US" altLang="zh-CN" dirty="0" err="1">
                <a:solidFill>
                  <a:srgbClr val="FFFF00"/>
                </a:solidFill>
              </a:rPr>
              <a:t>SqList</a:t>
            </a:r>
            <a:r>
              <a:rPr lang="en-US" altLang="zh-CN" dirty="0">
                <a:solidFill>
                  <a:srgbClr val="FFFF00"/>
                </a:solidFill>
              </a:rPr>
              <a:t> &amp;L,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dk</a:t>
            </a:r>
            <a:r>
              <a:rPr lang="en-US" altLang="zh-CN" dirty="0">
                <a:solidFill>
                  <a:srgbClr val="FFFF00"/>
                </a:solidFill>
              </a:rPr>
              <a:t> ) </a:t>
            </a:r>
            <a:r>
              <a:rPr lang="en-US" altLang="zh-CN" dirty="0"/>
              <a:t>{</a:t>
            </a: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en-US" altLang="zh-CN" dirty="0" err="1">
                <a:solidFill>
                  <a:srgbClr val="00FFFF"/>
                </a:solidFill>
              </a:rPr>
              <a:t>dk</a:t>
            </a:r>
            <a:r>
              <a:rPr lang="zh-CN" altLang="en-US" dirty="0">
                <a:solidFill>
                  <a:srgbClr val="00FFFF"/>
                </a:solidFill>
              </a:rPr>
              <a:t>为增量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zh-CN" altLang="en-US" dirty="0">
                <a:solidFill>
                  <a:srgbClr val="00FFFF"/>
                </a:solidFill>
              </a:rPr>
              <a:t>一趟希尔插入排序（顺序插入排序）</a:t>
            </a:r>
          </a:p>
          <a:p>
            <a:pPr algn="l">
              <a:lnSpc>
                <a:spcPct val="120000"/>
              </a:lnSpc>
            </a:pPr>
            <a:r>
              <a:rPr lang="zh-CN" altLang="en-US" dirty="0"/>
              <a:t>     </a:t>
            </a:r>
            <a:r>
              <a:rPr lang="en-US" altLang="zh-CN" dirty="0"/>
              <a:t>for ( </a:t>
            </a:r>
            <a:r>
              <a:rPr lang="en-US" altLang="zh-CN" dirty="0" err="1">
                <a:solidFill>
                  <a:srgbClr val="66FF33"/>
                </a:solidFill>
              </a:rPr>
              <a:t>i</a:t>
            </a:r>
            <a:r>
              <a:rPr lang="en-US" altLang="zh-CN" dirty="0">
                <a:solidFill>
                  <a:srgbClr val="66FF33"/>
                </a:solidFill>
              </a:rPr>
              <a:t>=dk+1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L.length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 ) {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	if (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].key&lt;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/>
              <a:t>i-dk</a:t>
            </a:r>
            <a:r>
              <a:rPr lang="en-US" altLang="zh-CN" dirty="0"/>
              <a:t>].key) {</a:t>
            </a:r>
          </a:p>
          <a:p>
            <a:pPr algn="l">
              <a:lnSpc>
                <a:spcPct val="120000"/>
              </a:lnSpc>
            </a:pPr>
            <a:endParaRPr lang="en-US" altLang="zh-CN" dirty="0"/>
          </a:p>
          <a:p>
            <a:pPr algn="l">
              <a:lnSpc>
                <a:spcPct val="120000"/>
              </a:lnSpc>
            </a:pPr>
            <a:endParaRPr lang="en-US" altLang="zh-CN" dirty="0"/>
          </a:p>
          <a:p>
            <a:pPr algn="l">
              <a:lnSpc>
                <a:spcPct val="120000"/>
              </a:lnSpc>
            </a:pPr>
            <a:endParaRPr lang="en-US" altLang="zh-CN" dirty="0"/>
          </a:p>
          <a:p>
            <a:pPr algn="l">
              <a:lnSpc>
                <a:spcPct val="120000"/>
              </a:lnSpc>
            </a:pP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	}   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     }         }</a:t>
            </a:r>
            <a:r>
              <a:rPr lang="en-US" altLang="zh-CN" dirty="0">
                <a:solidFill>
                  <a:srgbClr val="005042"/>
                </a:solidFill>
              </a:rPr>
              <a:t>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en-US" altLang="zh-CN" dirty="0" err="1">
                <a:solidFill>
                  <a:srgbClr val="00FFFF"/>
                </a:solidFill>
              </a:rPr>
              <a:t>ShellInsert</a:t>
            </a:r>
            <a:endParaRPr lang="en-US" altLang="zh-CN" dirty="0">
              <a:solidFill>
                <a:srgbClr val="00FFFF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10.2 </a:t>
            </a:r>
            <a:r>
              <a:rPr lang="zh-CN" altLang="en-US" i="0" dirty="0">
                <a:solidFill>
                  <a:srgbClr val="FFFF66"/>
                </a:solidFill>
              </a:rPr>
              <a:t>插入排序</a:t>
            </a:r>
            <a:r>
              <a:rPr lang="en-US" altLang="zh-CN" i="0" dirty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希尔排序</a:t>
            </a:r>
            <a:endParaRPr lang="en-US" altLang="zh-CN" dirty="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589861" y="3206503"/>
            <a:ext cx="7772400" cy="22145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zh-CN" dirty="0" err="1"/>
              <a:t>L.r</a:t>
            </a:r>
            <a:r>
              <a:rPr lang="en-US" altLang="zh-CN" dirty="0"/>
              <a:t>[0] = 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           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zh-CN" altLang="en-US" dirty="0">
                <a:solidFill>
                  <a:srgbClr val="00FFFF"/>
                </a:solidFill>
              </a:rPr>
              <a:t>暂存在</a:t>
            </a:r>
            <a:r>
              <a:rPr lang="en-US" altLang="zh-CN" dirty="0">
                <a:solidFill>
                  <a:srgbClr val="00FFFF"/>
                </a:solidFill>
              </a:rPr>
              <a:t>R[0]</a:t>
            </a:r>
          </a:p>
          <a:p>
            <a:pPr algn="l">
              <a:spcBef>
                <a:spcPct val="30000"/>
              </a:spcBef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66FF33"/>
                </a:solidFill>
              </a:rPr>
              <a:t>j=</a:t>
            </a:r>
            <a:r>
              <a:rPr lang="en-US" altLang="zh-CN" dirty="0" err="1">
                <a:solidFill>
                  <a:srgbClr val="66FF33"/>
                </a:solidFill>
              </a:rPr>
              <a:t>i-dk</a:t>
            </a:r>
            <a:r>
              <a:rPr lang="en-US" altLang="zh-CN" dirty="0"/>
              <a:t>;  j&gt;0&amp;&amp;(</a:t>
            </a:r>
            <a:r>
              <a:rPr lang="en-US" altLang="zh-CN" dirty="0" err="1"/>
              <a:t>L.r</a:t>
            </a:r>
            <a:r>
              <a:rPr lang="en-US" altLang="zh-CN" dirty="0"/>
              <a:t>[0].key&lt;</a:t>
            </a:r>
            <a:r>
              <a:rPr lang="en-US" altLang="zh-CN" dirty="0" err="1"/>
              <a:t>L.r</a:t>
            </a:r>
            <a:r>
              <a:rPr lang="en-US" altLang="zh-CN" dirty="0"/>
              <a:t>[j].key);</a:t>
            </a:r>
            <a:r>
              <a:rPr lang="en-US" altLang="zh-CN" dirty="0">
                <a:solidFill>
                  <a:srgbClr val="66FF33"/>
                </a:solidFill>
              </a:rPr>
              <a:t>j-=</a:t>
            </a:r>
            <a:r>
              <a:rPr lang="en-US" altLang="zh-CN" dirty="0" err="1">
                <a:solidFill>
                  <a:srgbClr val="66FF33"/>
                </a:solidFill>
              </a:rPr>
              <a:t>dk</a:t>
            </a:r>
            <a:r>
              <a:rPr lang="en-US" altLang="zh-CN" dirty="0"/>
              <a:t>)</a:t>
            </a:r>
          </a:p>
          <a:p>
            <a:pPr algn="l">
              <a:spcBef>
                <a:spcPct val="30000"/>
              </a:spcBef>
            </a:pPr>
            <a:r>
              <a:rPr lang="en-US" altLang="zh-CN" dirty="0"/>
              <a:t>              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66FF33"/>
                </a:solidFill>
              </a:rPr>
              <a:t>j+dk</a:t>
            </a:r>
            <a:r>
              <a:rPr lang="en-US" altLang="zh-CN" dirty="0"/>
              <a:t>] = </a:t>
            </a:r>
            <a:r>
              <a:rPr lang="en-US" altLang="zh-CN" dirty="0" err="1"/>
              <a:t>L.r</a:t>
            </a:r>
            <a:r>
              <a:rPr lang="en-US" altLang="zh-CN" dirty="0"/>
              <a:t>[j];  </a:t>
            </a:r>
            <a:r>
              <a:rPr lang="en-US" altLang="zh-CN" dirty="0">
                <a:solidFill>
                  <a:srgbClr val="00FFFF"/>
                </a:solidFill>
              </a:rPr>
              <a:t>//</a:t>
            </a:r>
            <a:r>
              <a:rPr lang="zh-CN" altLang="en-US" dirty="0">
                <a:solidFill>
                  <a:srgbClr val="00FFFF"/>
                </a:solidFill>
              </a:rPr>
              <a:t>查找并后移</a:t>
            </a:r>
          </a:p>
          <a:p>
            <a:pPr algn="l">
              <a:spcBef>
                <a:spcPct val="30000"/>
              </a:spcBef>
            </a:pP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66FF33"/>
                </a:solidFill>
              </a:rPr>
              <a:t>j+dk</a:t>
            </a:r>
            <a:r>
              <a:rPr lang="en-US" altLang="zh-CN" dirty="0"/>
              <a:t>] = </a:t>
            </a:r>
            <a:r>
              <a:rPr lang="en-US" altLang="zh-CN" dirty="0" err="1"/>
              <a:t>L.r</a:t>
            </a:r>
            <a:r>
              <a:rPr lang="en-US" altLang="zh-CN" dirty="0"/>
              <a:t>[0];                </a:t>
            </a:r>
            <a:r>
              <a:rPr lang="en-US" altLang="zh-CN" dirty="0">
                <a:solidFill>
                  <a:srgbClr val="00FFFF"/>
                </a:solidFill>
              </a:rPr>
              <a:t>// </a:t>
            </a:r>
            <a:r>
              <a:rPr lang="zh-CN" altLang="en-US" dirty="0">
                <a:solidFill>
                  <a:srgbClr val="00FFFF"/>
                </a:solidFill>
              </a:rPr>
              <a:t>插入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5607" grpId="0" build="p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351E574-54B8-4EDF-A34A-D758C1856E58}" type="slidenum">
              <a:rPr lang="zh-CN" altLang="en-US" b="1">
                <a:solidFill>
                  <a:srgbClr val="66CCFF"/>
                </a:solidFill>
              </a:rPr>
              <a:t>24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68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836613"/>
            <a:ext cx="8494713" cy="5729287"/>
          </a:xfrm>
        </p:spPr>
        <p:txBody>
          <a:bodyPr/>
          <a:lstStyle/>
          <a:p>
            <a:pPr>
              <a:lnSpc>
                <a:spcPct val="110000"/>
              </a:lnSpc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	   由于在前两趟的插入排序中，记录的关键字是与同一子序列中的前一个记录的关键字进行比较，因此关键字较小的记录不是一步一步的往前挪动，而是</a:t>
            </a:r>
            <a:r>
              <a:rPr lang="zh-CN" altLang="en-US" sz="3200" dirty="0">
                <a:latin typeface="宋体" charset="-122"/>
              </a:rPr>
              <a:t>跳跃式</a:t>
            </a: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的往前移。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	    在进行最后一趟增量为 </a:t>
            </a:r>
            <a:r>
              <a:rPr lang="en-US" altLang="zh-CN" sz="3200" dirty="0">
                <a:solidFill>
                  <a:srgbClr val="FFFF66"/>
                </a:solidFill>
                <a:latin typeface="宋体" charset="-122"/>
              </a:rPr>
              <a:t>1 </a:t>
            </a: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的插入排序时，序列已基本有序，只要作记录的少量比较和移动即可完成排序。因此</a:t>
            </a:r>
            <a:r>
              <a:rPr lang="zh-CN" altLang="en-US" sz="3200" dirty="0">
                <a:latin typeface="宋体" charset="-122"/>
              </a:rPr>
              <a:t>比直接插入排序快</a:t>
            </a: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。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	   希尔排序算法是</a:t>
            </a:r>
            <a:r>
              <a:rPr lang="zh-CN" altLang="en-US" sz="3200" dirty="0">
                <a:solidFill>
                  <a:srgbClr val="66FF33"/>
                </a:solidFill>
                <a:latin typeface="宋体" charset="-122"/>
              </a:rPr>
              <a:t>不稳定</a:t>
            </a: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的排序算法。</a:t>
            </a:r>
          </a:p>
        </p:txBody>
      </p:sp>
      <p:sp>
        <p:nvSpPr>
          <p:cNvPr id="1568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希尔排序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77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99C50B8E-B48B-4599-82D2-9EECFD209E53}" type="slidenum">
              <a:rPr lang="zh-CN" altLang="en-US" b="1">
                <a:solidFill>
                  <a:srgbClr val="66CCFF"/>
                </a:solidFill>
              </a:rPr>
              <a:t>25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808038"/>
            <a:ext cx="8709025" cy="57292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/>
              <a:t>三种插入排序算法的小结</a:t>
            </a:r>
            <a:endParaRPr lang="en-US" altLang="zh-CN"/>
          </a:p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zh-CN" sz="3200"/>
              <a:t>	</a:t>
            </a:r>
            <a:r>
              <a:rPr lang="zh-CN" altLang="en-US" sz="3200"/>
              <a:t>不同的具体实现方法导致不同的算法描述</a:t>
            </a:r>
          </a:p>
          <a:p>
            <a:pPr lvl="1">
              <a:spcBef>
                <a:spcPts val="1200"/>
              </a:spcBef>
            </a:pPr>
            <a:r>
              <a:rPr lang="zh-CN" altLang="en-US">
                <a:solidFill>
                  <a:srgbClr val="00FFFF"/>
                </a:solidFill>
              </a:rPr>
              <a:t>直接插入排序</a:t>
            </a:r>
            <a:r>
              <a:rPr lang="zh-CN" altLang="en-US"/>
              <a:t>（基于顺序查找）</a:t>
            </a:r>
          </a:p>
          <a:p>
            <a:pPr lvl="1">
              <a:spcBef>
                <a:spcPts val="1200"/>
              </a:spcBef>
            </a:pPr>
            <a:r>
              <a:rPr lang="zh-CN" altLang="en-US">
                <a:solidFill>
                  <a:srgbClr val="00FFFF"/>
                </a:solidFill>
              </a:rPr>
              <a:t>折半插入排序</a:t>
            </a:r>
            <a:r>
              <a:rPr lang="zh-CN" altLang="en-US"/>
              <a:t>（基于折半查找）</a:t>
            </a:r>
          </a:p>
          <a:p>
            <a:pPr lvl="1">
              <a:spcBef>
                <a:spcPts val="1200"/>
              </a:spcBef>
            </a:pPr>
            <a:r>
              <a:rPr lang="zh-CN" altLang="en-US">
                <a:solidFill>
                  <a:srgbClr val="00FFFF"/>
                </a:solidFill>
              </a:rPr>
              <a:t>希尔排序</a:t>
            </a:r>
            <a:r>
              <a:rPr lang="zh-CN" altLang="en-US"/>
              <a:t>（基于逐趟缩小增量）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10.2 </a:t>
            </a:r>
            <a:r>
              <a:rPr lang="zh-CN" altLang="en-US" i="0">
                <a:solidFill>
                  <a:srgbClr val="FFFF66"/>
                </a:solidFill>
              </a:rPr>
              <a:t>插入排序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E92EA44F-6786-416D-9A49-B925356364D8}" type="slidenum">
              <a:rPr lang="zh-CN" altLang="en-US" b="1">
                <a:solidFill>
                  <a:srgbClr val="66CCFF"/>
                </a:solidFill>
              </a:rPr>
              <a:t>26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09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44550"/>
            <a:ext cx="8445500" cy="36655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交换排序的基本思想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    交换排序的主要操作是</a:t>
            </a:r>
            <a:r>
              <a:rPr lang="zh-CN" altLang="en-US" sz="3200" dirty="0"/>
              <a:t>交换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    在待排序列中选</a:t>
            </a:r>
            <a:r>
              <a:rPr lang="zh-CN" altLang="en-US" sz="3200" dirty="0"/>
              <a:t>两个</a:t>
            </a:r>
            <a:r>
              <a:rPr lang="zh-CN" altLang="en-US" sz="3200" dirty="0">
                <a:solidFill>
                  <a:schemeClr val="tx1"/>
                </a:solidFill>
              </a:rPr>
              <a:t>记录，将它们的关键字值相比较，如果</a:t>
            </a:r>
            <a:r>
              <a:rPr lang="zh-CN" altLang="en-US" sz="3200" dirty="0"/>
              <a:t>反序</a:t>
            </a:r>
            <a:r>
              <a:rPr lang="zh-CN" altLang="en-US" sz="3200" dirty="0">
                <a:solidFill>
                  <a:schemeClr val="tx1"/>
                </a:solidFill>
              </a:rPr>
              <a:t>（即排列顺序与排序后的次序正好相反），则</a:t>
            </a:r>
            <a:r>
              <a:rPr lang="zh-CN" altLang="en-US" sz="3200" dirty="0"/>
              <a:t>交换</a:t>
            </a:r>
            <a:r>
              <a:rPr lang="zh-CN" altLang="en-US" sz="3200" dirty="0">
                <a:solidFill>
                  <a:schemeClr val="tx1"/>
                </a:solidFill>
              </a:rPr>
              <a:t>它们的存储位置。</a:t>
            </a:r>
          </a:p>
        </p:txBody>
      </p:sp>
      <p:sp>
        <p:nvSpPr>
          <p:cNvPr id="1509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起泡排序</a:t>
            </a:r>
          </a:p>
        </p:txBody>
      </p:sp>
      <p:sp>
        <p:nvSpPr>
          <p:cNvPr id="1509380" name="Text Box 4"/>
          <p:cNvSpPr txBox="1">
            <a:spLocks noChangeArrowheads="1"/>
          </p:cNvSpPr>
          <p:nvPr/>
        </p:nvSpPr>
        <p:spPr bwMode="auto">
          <a:xfrm>
            <a:off x="3417888" y="4532313"/>
            <a:ext cx="2178050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bIns="0"/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0" lang="zh-CN" altLang="en-US"/>
              <a:t>反序则 交换</a:t>
            </a:r>
          </a:p>
        </p:txBody>
      </p:sp>
      <p:grpSp>
        <p:nvGrpSpPr>
          <p:cNvPr id="1509381" name="Group 5"/>
          <p:cNvGrpSpPr/>
          <p:nvPr/>
        </p:nvGrpSpPr>
        <p:grpSpPr bwMode="auto">
          <a:xfrm>
            <a:off x="2640013" y="5022850"/>
            <a:ext cx="3600450" cy="538163"/>
            <a:chOff x="1033" y="3067"/>
            <a:chExt cx="2268" cy="339"/>
          </a:xfrm>
        </p:grpSpPr>
        <p:sp>
          <p:nvSpPr>
            <p:cNvPr id="1509382" name="Oval 6"/>
            <p:cNvSpPr>
              <a:spLocks noChangeArrowheads="1"/>
            </p:cNvSpPr>
            <p:nvPr/>
          </p:nvSpPr>
          <p:spPr bwMode="auto">
            <a:xfrm>
              <a:off x="1033" y="3070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i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sz="3200" i="1" baseline="-250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</a:p>
          </p:txBody>
        </p:sp>
        <p:sp>
          <p:nvSpPr>
            <p:cNvPr id="1509383" name="Line 7"/>
            <p:cNvSpPr>
              <a:spLocks noChangeShapeType="1"/>
            </p:cNvSpPr>
            <p:nvPr/>
          </p:nvSpPr>
          <p:spPr bwMode="auto">
            <a:xfrm>
              <a:off x="1434" y="3237"/>
              <a:ext cx="150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9384" name="Oval 8"/>
            <p:cNvSpPr>
              <a:spLocks noChangeArrowheads="1"/>
            </p:cNvSpPr>
            <p:nvPr/>
          </p:nvSpPr>
          <p:spPr bwMode="auto">
            <a:xfrm>
              <a:off x="2965" y="3067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i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sz="3200" i="1" baseline="-250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0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3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6123EC-94A4-478E-BF54-2D92CD31AFE9}" type="slidenum">
              <a:rPr lang="zh-CN" altLang="en-US" b="1">
                <a:solidFill>
                  <a:srgbClr val="66CCFF"/>
                </a:solidFill>
              </a:rPr>
              <a:t>27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0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44550"/>
            <a:ext cx="8707438" cy="21145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/>
              <a:t>起泡排序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宋体" charset="-122"/>
              </a:rPr>
              <a:t>	</a:t>
            </a:r>
            <a:r>
              <a:rPr lang="zh-CN" altLang="en-US" sz="3200">
                <a:solidFill>
                  <a:schemeClr val="tx1"/>
                </a:solidFill>
              </a:rPr>
              <a:t>两两比较</a:t>
            </a:r>
            <a:r>
              <a:rPr lang="zh-CN" altLang="en-US" sz="3200">
                <a:solidFill>
                  <a:srgbClr val="FFFF66"/>
                </a:solidFill>
              </a:rPr>
              <a:t>相邻</a:t>
            </a:r>
            <a:r>
              <a:rPr lang="zh-CN" altLang="en-US" sz="3200">
                <a:solidFill>
                  <a:schemeClr val="tx1"/>
                </a:solidFill>
              </a:rPr>
              <a:t>记录的关键码，如果反序则交换，直到没有反序的记录为止。</a:t>
            </a:r>
            <a:r>
              <a:rPr lang="zh-CN" altLang="en-US" sz="3200"/>
              <a:t> 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起泡排序</a:t>
            </a:r>
          </a:p>
        </p:txBody>
      </p:sp>
      <p:sp>
        <p:nvSpPr>
          <p:cNvPr id="1603593" name="Rectangle 9"/>
          <p:cNvSpPr>
            <a:spLocks noChangeArrowheads="1"/>
          </p:cNvSpPr>
          <p:nvPr/>
        </p:nvSpPr>
        <p:spPr bwMode="auto">
          <a:xfrm>
            <a:off x="2971800" y="5943600"/>
            <a:ext cx="2819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Arial" charset="0"/>
              </a:rPr>
              <a:t>一趟起泡排序          </a:t>
            </a:r>
          </a:p>
        </p:txBody>
      </p:sp>
      <p:sp>
        <p:nvSpPr>
          <p:cNvPr id="1603594" name="Rectangle 10"/>
          <p:cNvSpPr>
            <a:spLocks noChangeArrowheads="1"/>
          </p:cNvSpPr>
          <p:nvPr/>
        </p:nvSpPr>
        <p:spPr bwMode="auto">
          <a:xfrm>
            <a:off x="762000" y="2819400"/>
            <a:ext cx="41910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000">
                <a:solidFill>
                  <a:schemeClr val="bg2"/>
                </a:solidFill>
              </a:rPr>
              <a:t>无序序列</a:t>
            </a:r>
            <a:r>
              <a:rPr lang="en-US" altLang="zh-CN" sz="3000">
                <a:solidFill>
                  <a:schemeClr val="bg2"/>
                </a:solidFill>
              </a:rPr>
              <a:t>R[1..i]</a:t>
            </a:r>
          </a:p>
        </p:txBody>
      </p:sp>
      <p:sp>
        <p:nvSpPr>
          <p:cNvPr id="1603595" name="Rectangle 11"/>
          <p:cNvSpPr>
            <a:spLocks noChangeArrowheads="1"/>
          </p:cNvSpPr>
          <p:nvPr/>
        </p:nvSpPr>
        <p:spPr bwMode="auto">
          <a:xfrm>
            <a:off x="4953000" y="2819400"/>
            <a:ext cx="3505200" cy="533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000">
                <a:solidFill>
                  <a:schemeClr val="bg2"/>
                </a:solidFill>
              </a:rPr>
              <a:t>有序序列 </a:t>
            </a:r>
            <a:r>
              <a:rPr lang="en-US" altLang="zh-CN" sz="3000">
                <a:solidFill>
                  <a:schemeClr val="bg2"/>
                </a:solidFill>
              </a:rPr>
              <a:t>R[i+1..n]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000">
              <a:solidFill>
                <a:schemeClr val="bg2"/>
              </a:solidFill>
            </a:endParaRPr>
          </a:p>
        </p:txBody>
      </p:sp>
      <p:sp>
        <p:nvSpPr>
          <p:cNvPr id="1603596" name="AutoShape 12"/>
          <p:cNvSpPr>
            <a:spLocks noChangeArrowheads="1"/>
          </p:cNvSpPr>
          <p:nvPr/>
        </p:nvSpPr>
        <p:spPr bwMode="auto">
          <a:xfrm>
            <a:off x="27432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597" name="AutoShape 13"/>
          <p:cNvSpPr>
            <a:spLocks noChangeArrowheads="1"/>
          </p:cNvSpPr>
          <p:nvPr/>
        </p:nvSpPr>
        <p:spPr bwMode="auto">
          <a:xfrm>
            <a:off x="43434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598" name="AutoShape 14"/>
          <p:cNvSpPr>
            <a:spLocks noChangeArrowheads="1"/>
          </p:cNvSpPr>
          <p:nvPr/>
        </p:nvSpPr>
        <p:spPr bwMode="auto">
          <a:xfrm>
            <a:off x="38100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599" name="AutoShape 15"/>
          <p:cNvSpPr>
            <a:spLocks noChangeArrowheads="1"/>
          </p:cNvSpPr>
          <p:nvPr/>
        </p:nvSpPr>
        <p:spPr bwMode="auto">
          <a:xfrm>
            <a:off x="32766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600" name="AutoShape 16"/>
          <p:cNvSpPr>
            <a:spLocks noChangeArrowheads="1"/>
          </p:cNvSpPr>
          <p:nvPr/>
        </p:nvSpPr>
        <p:spPr bwMode="auto">
          <a:xfrm>
            <a:off x="22860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601" name="AutoShape 17"/>
          <p:cNvSpPr>
            <a:spLocks noChangeArrowheads="1"/>
          </p:cNvSpPr>
          <p:nvPr/>
        </p:nvSpPr>
        <p:spPr bwMode="auto">
          <a:xfrm>
            <a:off x="18288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602" name="AutoShape 18"/>
          <p:cNvSpPr>
            <a:spLocks noChangeArrowheads="1"/>
          </p:cNvSpPr>
          <p:nvPr/>
        </p:nvSpPr>
        <p:spPr bwMode="auto">
          <a:xfrm>
            <a:off x="13716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603" name="AutoShape 19"/>
          <p:cNvSpPr>
            <a:spLocks noChangeArrowheads="1"/>
          </p:cNvSpPr>
          <p:nvPr/>
        </p:nvSpPr>
        <p:spPr bwMode="auto">
          <a:xfrm>
            <a:off x="838200" y="33528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3604" name="Rectangle 20"/>
          <p:cNvSpPr>
            <a:spLocks noChangeArrowheads="1"/>
          </p:cNvSpPr>
          <p:nvPr/>
        </p:nvSpPr>
        <p:spPr bwMode="auto">
          <a:xfrm>
            <a:off x="0" y="4191000"/>
            <a:ext cx="9144000" cy="579438"/>
          </a:xfrm>
          <a:prstGeom prst="rect">
            <a:avLst/>
          </a:prstGeom>
          <a:noFill/>
          <a:ln w="9525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    例：      </a:t>
            </a:r>
            <a:r>
              <a:rPr lang="en-US" altLang="zh-CN" sz="3200">
                <a:solidFill>
                  <a:schemeClr val="hlink"/>
                </a:solidFill>
              </a:rPr>
              <a:t>49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chemeClr val="hlink"/>
                </a:solidFill>
              </a:rPr>
              <a:t> 38</a:t>
            </a:r>
            <a:r>
              <a:rPr lang="en-US" altLang="zh-CN" sz="3200"/>
              <a:t>  65  97  76  13  27  </a:t>
            </a:r>
            <a:r>
              <a:rPr lang="en-US" altLang="zh-CN" sz="3200" u="sng"/>
              <a:t>49</a:t>
            </a:r>
            <a:r>
              <a:rPr lang="en-US" altLang="zh-CN" sz="3200"/>
              <a:t> </a:t>
            </a:r>
          </a:p>
        </p:txBody>
      </p:sp>
      <p:sp>
        <p:nvSpPr>
          <p:cNvPr id="1603605" name="Rectangle 21"/>
          <p:cNvSpPr>
            <a:spLocks noChangeArrowheads="1"/>
          </p:cNvSpPr>
          <p:nvPr/>
        </p:nvSpPr>
        <p:spPr bwMode="auto">
          <a:xfrm>
            <a:off x="0" y="5029200"/>
            <a:ext cx="9144000" cy="579438"/>
          </a:xfrm>
          <a:prstGeom prst="rect">
            <a:avLst/>
          </a:prstGeom>
          <a:noFill/>
          <a:ln w="9525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                  </a:t>
            </a:r>
            <a:r>
              <a:rPr lang="en-US" altLang="zh-CN" sz="3200"/>
              <a:t>38  </a:t>
            </a:r>
            <a:r>
              <a:rPr lang="en-US" altLang="zh-CN" sz="3200">
                <a:solidFill>
                  <a:schemeClr val="hlink"/>
                </a:solidFill>
              </a:rPr>
              <a:t>49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chemeClr val="hlink"/>
                </a:solidFill>
              </a:rPr>
              <a:t> </a:t>
            </a:r>
            <a:r>
              <a:rPr lang="en-US" altLang="zh-CN" sz="3200"/>
              <a:t>65  76  13  27  </a:t>
            </a:r>
            <a:r>
              <a:rPr lang="en-US" altLang="zh-CN" sz="3200" u="sng"/>
              <a:t>49</a:t>
            </a:r>
            <a:r>
              <a:rPr lang="en-US" altLang="zh-CN" sz="3200"/>
              <a:t>   97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3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03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03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03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03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3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0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0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0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3" grpId="0" autoUpdateAnimBg="0"/>
      <p:bldP spid="1603594" grpId="0" animBg="1" autoUpdateAnimBg="0"/>
      <p:bldP spid="1603595" grpId="0" animBg="1" autoUpdateAnimBg="0"/>
      <p:bldP spid="1603596" grpId="0" animBg="1"/>
      <p:bldP spid="1603597" grpId="0" animBg="1"/>
      <p:bldP spid="1603598" grpId="0" animBg="1"/>
      <p:bldP spid="1603599" grpId="0" animBg="1"/>
      <p:bldP spid="1603600" grpId="0" animBg="1"/>
      <p:bldP spid="1603601" grpId="0" animBg="1"/>
      <p:bldP spid="1603602" grpId="0" animBg="1"/>
      <p:bldP spid="1603603" grpId="0" animBg="1"/>
      <p:bldP spid="1603604" grpId="0" autoUpdateAnimBg="0"/>
      <p:bldP spid="160360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A457562-6247-437F-A886-2D81883FE7CB}" type="slidenum">
              <a:rPr lang="zh-CN" altLang="en-US" b="1">
                <a:solidFill>
                  <a:srgbClr val="66CCFF"/>
                </a:solidFill>
              </a:rPr>
              <a:t>28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0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44550"/>
            <a:ext cx="8707438" cy="2114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3200" dirty="0"/>
              <a:t>起泡排序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	 </a:t>
            </a:r>
            <a:r>
              <a:rPr lang="zh-CN" altLang="en-US" sz="3200" dirty="0">
                <a:solidFill>
                  <a:srgbClr val="66FF33"/>
                </a:solidFill>
                <a:latin typeface="宋体" charset="-122"/>
              </a:rPr>
              <a:t>一趟排序</a:t>
            </a:r>
            <a:r>
              <a:rPr lang="zh-CN" altLang="en-US" sz="3200" dirty="0">
                <a:solidFill>
                  <a:schemeClr val="tx1"/>
                </a:solidFill>
                <a:latin typeface="宋体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逐次</a:t>
            </a:r>
            <a:r>
              <a:rPr lang="zh-CN" altLang="en-US" sz="2800" dirty="0">
                <a:solidFill>
                  <a:schemeClr val="tx1"/>
                </a:solidFill>
              </a:rPr>
              <a:t>两两比较</a:t>
            </a:r>
            <a:r>
              <a:rPr lang="zh-CN" altLang="en-US" sz="2800" dirty="0">
                <a:solidFill>
                  <a:srgbClr val="FFFF66"/>
                </a:solidFill>
              </a:rPr>
              <a:t>相邻</a:t>
            </a:r>
            <a:r>
              <a:rPr lang="zh-CN" altLang="en-US" sz="2800" dirty="0">
                <a:solidFill>
                  <a:schemeClr val="tx1"/>
                </a:solidFill>
              </a:rPr>
              <a:t>记录的关键码，如果反序则交换。</a:t>
            </a:r>
            <a:r>
              <a:rPr lang="zh-CN" altLang="zh-CN" sz="2800" dirty="0">
                <a:solidFill>
                  <a:schemeClr val="tx1"/>
                </a:solidFill>
              </a:rPr>
              <a:t>结果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zh-CN" altLang="zh-CN" sz="2800" dirty="0">
                <a:solidFill>
                  <a:schemeClr val="tx1"/>
                </a:solidFill>
              </a:rPr>
              <a:t>关键字</a:t>
            </a:r>
            <a:r>
              <a:rPr lang="zh-CN" altLang="zh-CN" sz="2800" dirty="0"/>
              <a:t>最大</a:t>
            </a:r>
            <a:r>
              <a:rPr lang="zh-CN" altLang="zh-CN" sz="2800" dirty="0">
                <a:solidFill>
                  <a:schemeClr val="tx1"/>
                </a:solidFill>
              </a:rPr>
              <a:t>的记录</a:t>
            </a:r>
            <a:r>
              <a:rPr lang="zh-CN" altLang="en-US" sz="2800" dirty="0">
                <a:solidFill>
                  <a:schemeClr val="tx1"/>
                </a:solidFill>
              </a:rPr>
              <a:t>置于</a:t>
            </a:r>
            <a:r>
              <a:rPr lang="zh-CN" altLang="zh-CN" sz="2800" dirty="0"/>
              <a:t>最后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序列分为</a:t>
            </a:r>
            <a:r>
              <a:rPr lang="zh-CN" altLang="en-US" sz="2800" dirty="0"/>
              <a:t>无序区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zh-CN" altLang="en-US" sz="2800" dirty="0"/>
              <a:t>有序区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对</a:t>
            </a:r>
            <a:r>
              <a:rPr lang="zh-CN" altLang="en-US" sz="2800" dirty="0"/>
              <a:t>无序区</a:t>
            </a:r>
            <a:r>
              <a:rPr lang="zh-CN" altLang="zh-CN" sz="2800" dirty="0">
                <a:solidFill>
                  <a:schemeClr val="tx1"/>
                </a:solidFill>
              </a:rPr>
              <a:t>重复上述过程，直到</a:t>
            </a:r>
            <a:r>
              <a:rPr lang="zh-CN" altLang="en-US" sz="2800" dirty="0">
                <a:solidFill>
                  <a:schemeClr val="tx1"/>
                </a:solidFill>
              </a:rPr>
              <a:t>“</a:t>
            </a:r>
            <a:r>
              <a:rPr lang="zh-CN" altLang="zh-CN" sz="2800" dirty="0">
                <a:solidFill>
                  <a:schemeClr val="tx1"/>
                </a:solidFill>
              </a:rPr>
              <a:t>在一趟排序过程中没有进行过交换记录的操作”为止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起泡排序</a:t>
            </a:r>
          </a:p>
        </p:txBody>
      </p:sp>
      <p:grpSp>
        <p:nvGrpSpPr>
          <p:cNvPr id="1605657" name="Group 25"/>
          <p:cNvGrpSpPr/>
          <p:nvPr/>
        </p:nvGrpSpPr>
        <p:grpSpPr bwMode="auto">
          <a:xfrm>
            <a:off x="533400" y="4365051"/>
            <a:ext cx="8305800" cy="2433638"/>
            <a:chOff x="336" y="2108"/>
            <a:chExt cx="5232" cy="1533"/>
          </a:xfrm>
        </p:grpSpPr>
        <p:sp>
          <p:nvSpPr>
            <p:cNvPr id="1605650" name="Text Box 18"/>
            <p:cNvSpPr txBox="1">
              <a:spLocks noChangeArrowheads="1"/>
            </p:cNvSpPr>
            <p:nvPr/>
          </p:nvSpPr>
          <p:spPr bwMode="auto">
            <a:xfrm>
              <a:off x="336" y="2135"/>
              <a:ext cx="5232" cy="15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bIns="0"/>
            <a:lstStyle/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4000" i="1" dirty="0" err="1"/>
                <a:t>r</a:t>
              </a:r>
              <a:r>
                <a:rPr kumimoji="0" lang="en-US" altLang="zh-CN" sz="4000" i="1" baseline="-25000" dirty="0" err="1"/>
                <a:t>j</a:t>
              </a:r>
              <a:r>
                <a:rPr kumimoji="0" lang="en-US" altLang="zh-CN" sz="4000" baseline="-25000" dirty="0"/>
                <a:t>                  </a:t>
              </a:r>
              <a:r>
                <a:rPr kumimoji="0" lang="en-US" altLang="zh-CN" sz="4000" i="1" dirty="0"/>
                <a:t>r</a:t>
              </a:r>
              <a:r>
                <a:rPr kumimoji="0" lang="en-US" altLang="zh-CN" sz="4000" i="1" baseline="-25000" dirty="0"/>
                <a:t>j</a:t>
              </a:r>
              <a:r>
                <a:rPr kumimoji="0" lang="en-US" altLang="zh-CN" sz="4000" baseline="-25000" dirty="0"/>
                <a:t>+1</a:t>
              </a:r>
              <a:r>
                <a:rPr kumimoji="0" lang="en-US" altLang="zh-CN" sz="4000" i="1" dirty="0"/>
                <a:t>    r</a:t>
              </a:r>
              <a:r>
                <a:rPr kumimoji="0" lang="en-US" altLang="zh-CN" sz="4000" i="1" baseline="-25000" dirty="0"/>
                <a:t>i</a:t>
              </a:r>
              <a:r>
                <a:rPr kumimoji="0" lang="en-US" altLang="zh-CN" sz="4000" baseline="-25000" dirty="0"/>
                <a:t>+1 </a:t>
              </a:r>
              <a:r>
                <a:rPr kumimoji="0" lang="en-US" altLang="zh-CN" sz="4000" dirty="0"/>
                <a:t>≤ ……</a:t>
              </a:r>
              <a:r>
                <a:rPr kumimoji="0" lang="en-US" altLang="zh-CN" sz="4000" i="1" dirty="0"/>
                <a:t> </a:t>
              </a:r>
              <a:r>
                <a:rPr kumimoji="0" lang="en-US" altLang="zh-CN" sz="4000" dirty="0"/>
                <a:t>≤ </a:t>
              </a:r>
              <a:r>
                <a:rPr kumimoji="0" lang="en-US" altLang="zh-CN" sz="4000" i="1" dirty="0"/>
                <a:t>r</a:t>
              </a:r>
              <a:r>
                <a:rPr kumimoji="0" lang="en-US" altLang="zh-CN" sz="4000" i="1" baseline="-25000" dirty="0"/>
                <a:t>n</a:t>
              </a:r>
              <a:r>
                <a:rPr kumimoji="0" lang="en-US" altLang="zh-CN" sz="4000" baseline="-25000" dirty="0">
                  <a:latin typeface="宋体" charset="-122"/>
                </a:rPr>
                <a:t>-</a:t>
              </a:r>
              <a:r>
                <a:rPr kumimoji="0" lang="en-US" altLang="zh-CN" sz="4000" baseline="-25000" dirty="0"/>
                <a:t>1 </a:t>
              </a:r>
              <a:r>
                <a:rPr kumimoji="0" lang="en-US" altLang="zh-CN" sz="4000" dirty="0"/>
                <a:t>≤</a:t>
              </a:r>
              <a:r>
                <a:rPr kumimoji="0" lang="en-US" altLang="zh-CN" sz="4000" i="1" dirty="0" err="1"/>
                <a:t>r</a:t>
              </a:r>
              <a:r>
                <a:rPr kumimoji="0" lang="en-US" altLang="zh-CN" sz="4000" i="1" baseline="-25000" dirty="0" err="1"/>
                <a:t>n</a:t>
              </a:r>
              <a:endParaRPr kumimoji="0" lang="en-US" altLang="zh-CN" sz="4000" i="1" baseline="-25000" dirty="0"/>
            </a:p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kumimoji="0" lang="en-US" altLang="zh-CN" sz="3600" dirty="0"/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3200" dirty="0"/>
                <a:t>       </a:t>
              </a:r>
              <a:r>
                <a:rPr kumimoji="0" lang="zh-CN" altLang="en-US" sz="3200" dirty="0"/>
                <a:t>无序区                         有序区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3200" dirty="0"/>
                <a:t>     1≤</a:t>
              </a:r>
              <a:r>
                <a:rPr kumimoji="0" lang="en-US" altLang="zh-CN" sz="3200" i="1" dirty="0"/>
                <a:t>j</a:t>
              </a:r>
              <a:r>
                <a:rPr kumimoji="0" lang="en-US" altLang="zh-CN" sz="3200" dirty="0"/>
                <a:t>≤</a:t>
              </a:r>
              <a:r>
                <a:rPr kumimoji="0" lang="en-US" altLang="zh-CN" sz="3200" i="1" dirty="0"/>
                <a:t>i</a:t>
              </a:r>
              <a:r>
                <a:rPr kumimoji="0" lang="en-US" altLang="zh-CN" sz="3200" dirty="0">
                  <a:latin typeface="宋体" charset="-122"/>
                </a:rPr>
                <a:t>-</a:t>
              </a:r>
              <a:r>
                <a:rPr kumimoji="0" lang="en-US" altLang="zh-CN" sz="3200" dirty="0"/>
                <a:t>1              </a:t>
              </a:r>
              <a:r>
                <a:rPr kumimoji="0" lang="zh-CN" altLang="en-US" sz="3200" dirty="0"/>
                <a:t>已经位于最终位置</a:t>
              </a:r>
            </a:p>
          </p:txBody>
        </p:sp>
        <p:grpSp>
          <p:nvGrpSpPr>
            <p:cNvPr id="1605651" name="Group 19"/>
            <p:cNvGrpSpPr/>
            <p:nvPr/>
          </p:nvGrpSpPr>
          <p:grpSpPr bwMode="auto">
            <a:xfrm>
              <a:off x="576" y="2108"/>
              <a:ext cx="4618" cy="789"/>
              <a:chOff x="576" y="2256"/>
              <a:chExt cx="4463" cy="789"/>
            </a:xfrm>
          </p:grpSpPr>
          <p:sp>
            <p:nvSpPr>
              <p:cNvPr id="1605652" name="AutoShape 20"/>
              <p:cNvSpPr/>
              <p:nvPr/>
            </p:nvSpPr>
            <p:spPr bwMode="auto">
              <a:xfrm rot="-5405914">
                <a:off x="3474" y="1461"/>
                <a:ext cx="387" cy="2743"/>
              </a:xfrm>
              <a:prstGeom prst="leftBrace">
                <a:avLst>
                  <a:gd name="adj1" fmla="val 59065"/>
                  <a:gd name="adj2" fmla="val 49940"/>
                </a:avLst>
              </a:prstGeom>
              <a:noFill/>
              <a:ln w="38100">
                <a:solidFill>
                  <a:srgbClr val="FF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5653" name="Line 21"/>
              <p:cNvSpPr>
                <a:spLocks noChangeShapeType="1"/>
              </p:cNvSpPr>
              <p:nvPr/>
            </p:nvSpPr>
            <p:spPr bwMode="auto">
              <a:xfrm>
                <a:off x="2128" y="2395"/>
                <a:ext cx="0" cy="469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5654" name="Text Box 22"/>
              <p:cNvSpPr txBox="1">
                <a:spLocks noChangeArrowheads="1"/>
              </p:cNvSpPr>
              <p:nvPr/>
            </p:nvSpPr>
            <p:spPr bwMode="auto">
              <a:xfrm>
                <a:off x="576" y="2256"/>
                <a:ext cx="1128" cy="2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400"/>
                  <a:t>反序则交换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/>
              </a:p>
            </p:txBody>
          </p:sp>
          <p:sp>
            <p:nvSpPr>
              <p:cNvPr id="1605655" name="AutoShape 23"/>
              <p:cNvSpPr/>
              <p:nvPr/>
            </p:nvSpPr>
            <p:spPr bwMode="auto">
              <a:xfrm rot="-5405914">
                <a:off x="1129" y="2263"/>
                <a:ext cx="280" cy="1283"/>
              </a:xfrm>
              <a:prstGeom prst="leftBrace">
                <a:avLst>
                  <a:gd name="adj1" fmla="val 38185"/>
                  <a:gd name="adj2" fmla="val 49963"/>
                </a:avLst>
              </a:prstGeom>
              <a:noFill/>
              <a:ln w="38100">
                <a:solidFill>
                  <a:srgbClr val="FFF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5656" name="Line 24"/>
              <p:cNvSpPr>
                <a:spLocks noChangeShapeType="1"/>
              </p:cNvSpPr>
              <p:nvPr/>
            </p:nvSpPr>
            <p:spPr bwMode="auto">
              <a:xfrm>
                <a:off x="649" y="2604"/>
                <a:ext cx="8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A488186-CEDD-4E08-9D9C-905AB4C5E20B}" type="slidenum">
              <a:rPr lang="zh-CN" altLang="en-US" b="1">
                <a:solidFill>
                  <a:srgbClr val="66CCFF"/>
                </a:solidFill>
              </a:rPr>
              <a:t>29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0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44550"/>
            <a:ext cx="8707438" cy="5627688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zh-CN" altLang="en-US" sz="3000" dirty="0"/>
              <a:t>	    </a:t>
            </a:r>
            <a:r>
              <a:rPr lang="zh-CN" altLang="en-US" sz="3000" dirty="0">
                <a:solidFill>
                  <a:schemeClr val="tx1"/>
                </a:solidFill>
              </a:rPr>
              <a:t>将第</a:t>
            </a:r>
            <a:r>
              <a:rPr lang="en-US" altLang="zh-CN" sz="3000" dirty="0">
                <a:solidFill>
                  <a:schemeClr val="tx1"/>
                </a:solidFill>
              </a:rPr>
              <a:t>1</a:t>
            </a:r>
            <a:r>
              <a:rPr lang="zh-CN" altLang="en-US" sz="3000" dirty="0">
                <a:solidFill>
                  <a:schemeClr val="tx1"/>
                </a:solidFill>
              </a:rPr>
              <a:t>个记录的关键字与第</a:t>
            </a:r>
            <a:r>
              <a:rPr lang="en-US" altLang="zh-CN" sz="3000" dirty="0">
                <a:solidFill>
                  <a:schemeClr val="tx1"/>
                </a:solidFill>
              </a:rPr>
              <a:t>2</a:t>
            </a:r>
            <a:r>
              <a:rPr lang="zh-CN" altLang="en-US" sz="3000" dirty="0">
                <a:solidFill>
                  <a:schemeClr val="tx1"/>
                </a:solidFill>
              </a:rPr>
              <a:t>个记录的关键字进行比较，若为逆序</a:t>
            </a:r>
            <a:r>
              <a:rPr lang="en-US" altLang="zh-CN" sz="3000" dirty="0"/>
              <a:t>r[1].key&gt;r[2].key</a:t>
            </a:r>
            <a:r>
              <a:rPr lang="zh-CN" altLang="en-US" sz="3000" dirty="0">
                <a:solidFill>
                  <a:schemeClr val="tx1"/>
                </a:solidFill>
              </a:rPr>
              <a:t>，</a:t>
            </a:r>
            <a:r>
              <a:rPr lang="zh-CN" altLang="zh-CN" sz="3000" dirty="0">
                <a:solidFill>
                  <a:schemeClr val="tx1"/>
                </a:solidFill>
              </a:rPr>
              <a:t>则交换；</a:t>
            </a:r>
            <a:endParaRPr lang="zh-CN" altLang="en-US" sz="3000" dirty="0">
              <a:solidFill>
                <a:schemeClr val="tx1"/>
              </a:solidFill>
            </a:endParaRPr>
          </a:p>
          <a:p>
            <a:pPr>
              <a:buFont typeface="Wingdings" charset="2"/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        </a:t>
            </a:r>
            <a:r>
              <a:rPr lang="zh-CN" altLang="zh-CN" sz="3000" dirty="0">
                <a:solidFill>
                  <a:schemeClr val="tx1"/>
                </a:solidFill>
              </a:rPr>
              <a:t>然后比较第</a:t>
            </a:r>
            <a:r>
              <a:rPr lang="zh-CN" altLang="en-US" sz="3000" dirty="0">
                <a:solidFill>
                  <a:schemeClr val="tx1"/>
                </a:solidFill>
              </a:rPr>
              <a:t>2</a:t>
            </a:r>
            <a:r>
              <a:rPr lang="zh-CN" altLang="zh-CN" sz="3000" dirty="0">
                <a:solidFill>
                  <a:schemeClr val="tx1"/>
                </a:solidFill>
              </a:rPr>
              <a:t>个记录与第</a:t>
            </a:r>
            <a:r>
              <a:rPr lang="zh-CN" altLang="en-US" sz="3000" dirty="0">
                <a:solidFill>
                  <a:schemeClr val="tx1"/>
                </a:solidFill>
              </a:rPr>
              <a:t>3</a:t>
            </a:r>
            <a:r>
              <a:rPr lang="zh-CN" altLang="zh-CN" sz="3000" dirty="0">
                <a:solidFill>
                  <a:schemeClr val="tx1"/>
                </a:solidFill>
              </a:rPr>
              <a:t>个记录；依次类推，直至第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n-1 </a:t>
            </a:r>
            <a:r>
              <a:rPr lang="zh-CN" altLang="zh-CN" sz="3000" dirty="0">
                <a:solidFill>
                  <a:schemeClr val="tx1"/>
                </a:solidFill>
              </a:rPr>
              <a:t>个记录和第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n </a:t>
            </a:r>
            <a:r>
              <a:rPr lang="zh-CN" altLang="zh-CN" sz="3000" dirty="0">
                <a:solidFill>
                  <a:schemeClr val="tx1"/>
                </a:solidFill>
              </a:rPr>
              <a:t>个记录比较为止——</a:t>
            </a:r>
            <a:r>
              <a:rPr lang="zh-CN" altLang="zh-CN" sz="3000" dirty="0">
                <a:solidFill>
                  <a:srgbClr val="66FF33"/>
                </a:solidFill>
              </a:rPr>
              <a:t>第一趟冒泡排序</a:t>
            </a:r>
            <a:r>
              <a:rPr lang="zh-CN" altLang="zh-CN" sz="3000" dirty="0">
                <a:solidFill>
                  <a:schemeClr val="tx1"/>
                </a:solidFill>
              </a:rPr>
              <a:t>，结果关键字</a:t>
            </a:r>
            <a:r>
              <a:rPr lang="zh-CN" altLang="zh-CN" sz="3000" dirty="0"/>
              <a:t>最大</a:t>
            </a:r>
            <a:r>
              <a:rPr lang="zh-CN" altLang="zh-CN" sz="3000" dirty="0">
                <a:solidFill>
                  <a:schemeClr val="tx1"/>
                </a:solidFill>
              </a:rPr>
              <a:t>的记录被安置在</a:t>
            </a:r>
            <a:r>
              <a:rPr lang="zh-CN" altLang="zh-CN" sz="3000" dirty="0"/>
              <a:t>最后一个</a:t>
            </a:r>
            <a:r>
              <a:rPr lang="zh-CN" altLang="en-US" sz="3000" dirty="0">
                <a:solidFill>
                  <a:schemeClr val="tx1"/>
                </a:solidFill>
              </a:rPr>
              <a:t>（第</a:t>
            </a:r>
            <a:r>
              <a:rPr lang="en-US" altLang="zh-CN" sz="3000" dirty="0">
                <a:solidFill>
                  <a:schemeClr val="tx1"/>
                </a:solidFill>
              </a:rPr>
              <a:t>n</a:t>
            </a:r>
            <a:r>
              <a:rPr lang="zh-CN" altLang="en-US" sz="3000" dirty="0">
                <a:solidFill>
                  <a:schemeClr val="tx1"/>
                </a:solidFill>
              </a:rPr>
              <a:t>个）</a:t>
            </a:r>
            <a:r>
              <a:rPr lang="zh-CN" altLang="zh-CN" sz="3000" dirty="0">
                <a:solidFill>
                  <a:schemeClr val="tx1"/>
                </a:solidFill>
              </a:rPr>
              <a:t>记录上</a:t>
            </a:r>
            <a:r>
              <a:rPr lang="zh-CN" altLang="en-US" sz="3000" dirty="0">
                <a:solidFill>
                  <a:schemeClr val="tx1"/>
                </a:solidFill>
              </a:rPr>
              <a:t>。</a:t>
            </a:r>
            <a:endParaRPr lang="zh-CN" altLang="zh-CN" sz="3000" dirty="0">
              <a:solidFill>
                <a:schemeClr val="tx1"/>
              </a:solidFill>
            </a:endParaRPr>
          </a:p>
          <a:p>
            <a:pPr>
              <a:buFont typeface="Wingdings" charset="2"/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        </a:t>
            </a:r>
            <a:r>
              <a:rPr lang="zh-CN" altLang="zh-CN" sz="3000" dirty="0">
                <a:solidFill>
                  <a:schemeClr val="tx1"/>
                </a:solidFill>
              </a:rPr>
              <a:t>对前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n-1 </a:t>
            </a:r>
            <a:r>
              <a:rPr lang="zh-CN" altLang="zh-CN" sz="3000" dirty="0">
                <a:solidFill>
                  <a:schemeClr val="tx1"/>
                </a:solidFill>
              </a:rPr>
              <a:t>个记录进行</a:t>
            </a:r>
            <a:r>
              <a:rPr lang="zh-CN" altLang="zh-CN" sz="3000" dirty="0">
                <a:solidFill>
                  <a:srgbClr val="66FF33"/>
                </a:solidFill>
              </a:rPr>
              <a:t>第二趟冒泡排序</a:t>
            </a:r>
            <a:r>
              <a:rPr lang="zh-CN" altLang="zh-CN" sz="3000" dirty="0">
                <a:solidFill>
                  <a:schemeClr val="tx1"/>
                </a:solidFill>
              </a:rPr>
              <a:t>，结果使关键字次大的记录被安置在第</a:t>
            </a:r>
            <a:r>
              <a:rPr lang="en-US" altLang="zh-CN" sz="3000" dirty="0"/>
              <a:t>n-1</a:t>
            </a:r>
            <a:r>
              <a:rPr lang="zh-CN" altLang="zh-CN" sz="3000" dirty="0">
                <a:solidFill>
                  <a:schemeClr val="tx1"/>
                </a:solidFill>
              </a:rPr>
              <a:t>个记录位置</a:t>
            </a:r>
            <a:r>
              <a:rPr lang="zh-CN" altLang="en-US" sz="3000" dirty="0">
                <a:solidFill>
                  <a:schemeClr val="tx1"/>
                </a:solidFill>
              </a:rPr>
              <a:t>。</a:t>
            </a:r>
            <a:endParaRPr lang="zh-CN" altLang="zh-CN" sz="3000" dirty="0">
              <a:solidFill>
                <a:schemeClr val="tx1"/>
              </a:solidFill>
            </a:endParaRPr>
          </a:p>
          <a:p>
            <a:pPr>
              <a:buFont typeface="Wingdings" charset="2"/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	    </a:t>
            </a:r>
            <a:r>
              <a:rPr lang="zh-CN" altLang="zh-CN" sz="3000" dirty="0">
                <a:solidFill>
                  <a:schemeClr val="tx1"/>
                </a:solidFill>
              </a:rPr>
              <a:t>重复上述过程，直到</a:t>
            </a:r>
            <a:r>
              <a:rPr lang="zh-CN" altLang="en-US" sz="3000" dirty="0">
                <a:solidFill>
                  <a:schemeClr val="tx1"/>
                </a:solidFill>
              </a:rPr>
              <a:t>“</a:t>
            </a:r>
            <a:r>
              <a:rPr lang="zh-CN" altLang="zh-CN" sz="3000" dirty="0">
                <a:solidFill>
                  <a:schemeClr val="tx1"/>
                </a:solidFill>
              </a:rPr>
              <a:t>在一趟排序过程中没有进行过交换记录的操作”为止</a:t>
            </a:r>
            <a:r>
              <a:rPr lang="zh-CN" altLang="en-US" sz="3000" dirty="0">
                <a:solidFill>
                  <a:schemeClr val="tx1"/>
                </a:solidFill>
              </a:rPr>
              <a:t>。</a:t>
            </a:r>
          </a:p>
          <a:p>
            <a:pPr>
              <a:buFont typeface="Wingdings" charset="2"/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	    一般：</a:t>
            </a:r>
            <a:r>
              <a:rPr lang="en-US" altLang="zh-CN" sz="3000" dirty="0"/>
              <a:t>n</a:t>
            </a:r>
            <a:r>
              <a:rPr lang="zh-CN" altLang="en-US" sz="3000" dirty="0">
                <a:solidFill>
                  <a:schemeClr val="tx1"/>
                </a:solidFill>
              </a:rPr>
              <a:t>个记录最多进行 </a:t>
            </a:r>
            <a:r>
              <a:rPr lang="en-US" altLang="zh-CN" sz="3000" dirty="0"/>
              <a:t>n-1</a:t>
            </a:r>
            <a:r>
              <a:rPr lang="en-US" altLang="zh-CN" sz="3000" dirty="0">
                <a:solidFill>
                  <a:schemeClr val="tx1"/>
                </a:solidFill>
              </a:rPr>
              <a:t> </a:t>
            </a:r>
            <a:r>
              <a:rPr lang="zh-CN" altLang="en-US" sz="3000" dirty="0">
                <a:solidFill>
                  <a:schemeClr val="tx1"/>
                </a:solidFill>
              </a:rPr>
              <a:t>趟冒泡排序。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起泡排序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F7B3ABAF-131F-4D12-8DB4-2EA38BD69BF1}" type="slidenum">
              <a:rPr lang="zh-CN" altLang="en-US" b="1">
                <a:solidFill>
                  <a:srgbClr val="66CCFF"/>
                </a:solidFill>
              </a:rPr>
              <a:t>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0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3929"/>
            <a:ext cx="8642350" cy="5725771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00FFFF"/>
                </a:solidFill>
              </a:rPr>
              <a:t>排序：</a:t>
            </a:r>
            <a:r>
              <a:rPr lang="zh-CN" altLang="en-US" sz="3200" dirty="0">
                <a:solidFill>
                  <a:schemeClr val="tx1"/>
                </a:solidFill>
              </a:rPr>
              <a:t>将一个数据元素（记录）的任意序列，重新排列成一个按关键字有序的序列。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3200" dirty="0"/>
              <a:t>例如：</a:t>
            </a:r>
          </a:p>
          <a:p>
            <a:pPr>
              <a:buNone/>
            </a:pPr>
            <a:r>
              <a:rPr lang="en-US" altLang="zh-CN" sz="3200" dirty="0"/>
              <a:t>	</a:t>
            </a:r>
            <a:r>
              <a:rPr lang="en-US" altLang="zh-CN" sz="3200" dirty="0">
                <a:solidFill>
                  <a:schemeClr val="tx1"/>
                </a:solidFill>
              </a:rPr>
              <a:t>52, 49, 80, 36, 14, 58, 61, 23, 97, 75</a:t>
            </a:r>
          </a:p>
          <a:p>
            <a:pPr>
              <a:buNone/>
            </a:pPr>
            <a:r>
              <a:rPr lang="en-US" altLang="zh-CN" sz="3200" dirty="0"/>
              <a:t>	14, 23, 36, 49, 52, 58, 61 ,75, 80, 97</a:t>
            </a:r>
          </a:p>
          <a:p>
            <a:pPr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3200" dirty="0">
                <a:latin typeface="宋体" charset="-122"/>
              </a:rPr>
              <a:t>常见的排序结果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宋体" charset="-122"/>
              </a:rPr>
              <a:t> 递  增：</a:t>
            </a:r>
            <a:r>
              <a:rPr lang="en-US" altLang="zh-CN" dirty="0" err="1">
                <a:latin typeface="宋体" charset="-122"/>
              </a:rPr>
              <a:t>k</a:t>
            </a:r>
            <a:r>
              <a:rPr lang="en-US" altLang="zh-CN" baseline="-25000" dirty="0" err="1">
                <a:latin typeface="宋体" charset="-122"/>
              </a:rPr>
              <a:t>i</a:t>
            </a:r>
            <a:r>
              <a:rPr lang="en-US" altLang="zh-CN" baseline="-25000" dirty="0">
                <a:latin typeface="宋体" charset="-122"/>
              </a:rPr>
              <a:t> </a:t>
            </a:r>
            <a:r>
              <a:rPr lang="zh-CN" altLang="en-US" dirty="0">
                <a:latin typeface="宋体" charset="-122"/>
              </a:rPr>
              <a:t>＜ </a:t>
            </a:r>
            <a:r>
              <a:rPr lang="en-US" altLang="zh-CN" dirty="0">
                <a:latin typeface="宋体" charset="-122"/>
              </a:rPr>
              <a:t>k</a:t>
            </a:r>
            <a:r>
              <a:rPr lang="en-US" altLang="zh-CN" baseline="-25000" dirty="0">
                <a:latin typeface="宋体" charset="-122"/>
              </a:rPr>
              <a:t>i+1</a:t>
            </a:r>
            <a:endParaRPr lang="en-US" altLang="zh-CN" dirty="0">
              <a:latin typeface="宋体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宋体" charset="-122"/>
              </a:rPr>
              <a:t> </a:t>
            </a:r>
            <a:r>
              <a:rPr lang="zh-CN" altLang="en-US" dirty="0">
                <a:latin typeface="宋体" charset="-122"/>
              </a:rPr>
              <a:t>递  减：</a:t>
            </a:r>
            <a:r>
              <a:rPr lang="en-US" altLang="zh-CN" dirty="0" err="1">
                <a:latin typeface="宋体" charset="-122"/>
              </a:rPr>
              <a:t>k</a:t>
            </a:r>
            <a:r>
              <a:rPr lang="en-US" altLang="zh-CN" baseline="-25000" dirty="0" err="1">
                <a:latin typeface="宋体" charset="-122"/>
              </a:rPr>
              <a:t>i</a:t>
            </a:r>
            <a:r>
              <a:rPr lang="en-US" altLang="zh-CN" baseline="-25000" dirty="0">
                <a:latin typeface="宋体" charset="-122"/>
              </a:rPr>
              <a:t> </a:t>
            </a:r>
            <a:r>
              <a:rPr lang="zh-CN" altLang="en-US" dirty="0">
                <a:latin typeface="宋体" charset="-122"/>
              </a:rPr>
              <a:t>＞ </a:t>
            </a:r>
            <a:r>
              <a:rPr lang="en-US" altLang="zh-CN" dirty="0">
                <a:latin typeface="宋体" charset="-122"/>
              </a:rPr>
              <a:t>k</a:t>
            </a:r>
            <a:r>
              <a:rPr lang="en-US" altLang="zh-CN" baseline="-25000" dirty="0">
                <a:latin typeface="宋体" charset="-122"/>
              </a:rPr>
              <a:t>i+1</a:t>
            </a:r>
            <a:endParaRPr lang="en-US" altLang="zh-CN" dirty="0">
              <a:latin typeface="宋体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宋体" charset="-122"/>
              </a:rPr>
              <a:t> </a:t>
            </a:r>
            <a:r>
              <a:rPr lang="zh-CN" altLang="en-US" dirty="0">
                <a:latin typeface="宋体" charset="-122"/>
              </a:rPr>
              <a:t>非递减：</a:t>
            </a:r>
            <a:r>
              <a:rPr lang="en-US" altLang="zh-CN" dirty="0" err="1">
                <a:latin typeface="宋体" charset="-122"/>
              </a:rPr>
              <a:t>k</a:t>
            </a:r>
            <a:r>
              <a:rPr lang="en-US" altLang="zh-CN" baseline="-25000" dirty="0" err="1">
                <a:latin typeface="宋体" charset="-122"/>
              </a:rPr>
              <a:t>i</a:t>
            </a:r>
            <a:r>
              <a:rPr lang="en-US" altLang="zh-CN" baseline="-25000" dirty="0">
                <a:latin typeface="宋体" charset="-122"/>
              </a:rPr>
              <a:t> </a:t>
            </a:r>
            <a:r>
              <a:rPr lang="en-US" altLang="zh-CN" dirty="0">
                <a:latin typeface="宋体" charset="-122"/>
              </a:rPr>
              <a:t>≤ k</a:t>
            </a:r>
            <a:r>
              <a:rPr lang="en-US" altLang="zh-CN" baseline="-25000" dirty="0">
                <a:latin typeface="宋体" charset="-122"/>
              </a:rPr>
              <a:t>i+1</a:t>
            </a:r>
            <a:endParaRPr lang="en-US" altLang="zh-CN" dirty="0">
              <a:latin typeface="宋体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宋体" charset="-122"/>
              </a:rPr>
              <a:t> </a:t>
            </a:r>
            <a:r>
              <a:rPr lang="zh-CN" altLang="en-US" dirty="0">
                <a:latin typeface="宋体" charset="-122"/>
              </a:rPr>
              <a:t>非递增：</a:t>
            </a:r>
            <a:r>
              <a:rPr lang="en-US" altLang="zh-CN" dirty="0" err="1">
                <a:latin typeface="宋体" charset="-122"/>
              </a:rPr>
              <a:t>k</a:t>
            </a:r>
            <a:r>
              <a:rPr lang="en-US" altLang="zh-CN" baseline="-25000" dirty="0" err="1">
                <a:latin typeface="宋体" charset="-122"/>
              </a:rPr>
              <a:t>i</a:t>
            </a:r>
            <a:r>
              <a:rPr lang="en-US" altLang="zh-CN" baseline="-25000" dirty="0">
                <a:latin typeface="宋体" charset="-122"/>
              </a:rPr>
              <a:t> </a:t>
            </a:r>
            <a:r>
              <a:rPr lang="en-US" altLang="zh-CN" dirty="0">
                <a:latin typeface="宋体" charset="-122"/>
              </a:rPr>
              <a:t>≥ k</a:t>
            </a:r>
            <a:r>
              <a:rPr lang="en-US" altLang="zh-CN" baseline="-25000" dirty="0">
                <a:latin typeface="宋体" charset="-122"/>
              </a:rPr>
              <a:t>i+1</a:t>
            </a: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10.1</a:t>
            </a:r>
            <a:r>
              <a:rPr lang="zh-CN" altLang="en-US" i="0" dirty="0">
                <a:solidFill>
                  <a:srgbClr val="FFFF66"/>
                </a:solidFill>
              </a:rPr>
              <a:t> 排序概述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0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7CEA1C4-F103-410D-94E9-7B050620BE62}" type="slidenum">
              <a:rPr lang="zh-CN" altLang="en-US" b="1">
                <a:solidFill>
                  <a:srgbClr val="66CCFF"/>
                </a:solidFill>
              </a:rPr>
              <a:t>30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72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844550"/>
            <a:ext cx="8707438" cy="576263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zh-CN" altLang="en-US" sz="3200">
                <a:solidFill>
                  <a:schemeClr val="tx1"/>
                </a:solidFill>
              </a:rPr>
              <a:t>例：</a:t>
            </a:r>
          </a:p>
        </p:txBody>
      </p:sp>
      <p:sp>
        <p:nvSpPr>
          <p:cNvPr id="1572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10.3 </a:t>
            </a:r>
            <a:r>
              <a:rPr lang="zh-CN" altLang="en-US" i="0" dirty="0">
                <a:solidFill>
                  <a:srgbClr val="FFFF66"/>
                </a:solidFill>
              </a:rPr>
              <a:t>交换排序</a:t>
            </a:r>
            <a:r>
              <a:rPr lang="en-US" altLang="zh-CN" i="0" dirty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起泡排序</a:t>
            </a:r>
          </a:p>
        </p:txBody>
      </p:sp>
      <p:sp>
        <p:nvSpPr>
          <p:cNvPr id="1572868" name="Text Box 4"/>
          <p:cNvSpPr txBox="1">
            <a:spLocks noChangeArrowheads="1"/>
          </p:cNvSpPr>
          <p:nvPr/>
        </p:nvSpPr>
        <p:spPr bwMode="auto">
          <a:xfrm>
            <a:off x="527050" y="1573213"/>
            <a:ext cx="82994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初始关键字：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49  38  65  97  76  13  27  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1572869" name="Text Box 5"/>
          <p:cNvSpPr txBox="1">
            <a:spLocks noChangeArrowheads="1"/>
          </p:cNvSpPr>
          <p:nvPr/>
        </p:nvSpPr>
        <p:spPr bwMode="auto">
          <a:xfrm>
            <a:off x="525463" y="2120900"/>
            <a:ext cx="8328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第一趟排序后：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38  49  65  76  13  27  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97</a:t>
            </a:r>
          </a:p>
        </p:txBody>
      </p:sp>
      <p:sp>
        <p:nvSpPr>
          <p:cNvPr id="1572870" name="Text Box 6"/>
          <p:cNvSpPr txBox="1">
            <a:spLocks noChangeArrowheads="1"/>
          </p:cNvSpPr>
          <p:nvPr/>
        </p:nvSpPr>
        <p:spPr bwMode="auto">
          <a:xfrm>
            <a:off x="525463" y="2681288"/>
            <a:ext cx="77692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第二趟排序后：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38  49  65  13  27  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76</a:t>
            </a:r>
          </a:p>
        </p:txBody>
      </p:sp>
      <p:sp>
        <p:nvSpPr>
          <p:cNvPr id="1572871" name="Text Box 7"/>
          <p:cNvSpPr txBox="1">
            <a:spLocks noChangeArrowheads="1"/>
          </p:cNvSpPr>
          <p:nvPr/>
        </p:nvSpPr>
        <p:spPr bwMode="auto">
          <a:xfrm>
            <a:off x="525463" y="3255963"/>
            <a:ext cx="73866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第三趟排序后：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38  49  13  27  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65</a:t>
            </a:r>
          </a:p>
        </p:txBody>
      </p:sp>
      <p:sp>
        <p:nvSpPr>
          <p:cNvPr id="1572872" name="Text Box 8"/>
          <p:cNvSpPr txBox="1">
            <a:spLocks noChangeArrowheads="1"/>
          </p:cNvSpPr>
          <p:nvPr/>
        </p:nvSpPr>
        <p:spPr bwMode="auto">
          <a:xfrm>
            <a:off x="525463" y="3832225"/>
            <a:ext cx="65087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第四趟排序后：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38  13  27  49  </a:t>
            </a:r>
            <a:r>
              <a:rPr lang="en-US" altLang="zh-CN" u="sng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1572873" name="Text Box 9"/>
          <p:cNvSpPr txBox="1">
            <a:spLocks noChangeArrowheads="1"/>
          </p:cNvSpPr>
          <p:nvPr/>
        </p:nvSpPr>
        <p:spPr bwMode="auto">
          <a:xfrm>
            <a:off x="525463" y="4435475"/>
            <a:ext cx="5661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第五趟排序后：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13  27  38  </a:t>
            </a:r>
            <a:r>
              <a:rPr lang="en-US" altLang="zh-CN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1572874" name="Text Box 10"/>
          <p:cNvSpPr txBox="1">
            <a:spLocks noChangeArrowheads="1"/>
          </p:cNvSpPr>
          <p:nvPr/>
        </p:nvSpPr>
        <p:spPr bwMode="auto">
          <a:xfrm>
            <a:off x="525463" y="5083175"/>
            <a:ext cx="51466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第六趟排序后：</a:t>
            </a:r>
            <a:r>
              <a:rPr lang="en-US" altLang="zh-CN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13  27  38</a:t>
            </a:r>
          </a:p>
        </p:txBody>
      </p:sp>
      <p:sp>
        <p:nvSpPr>
          <p:cNvPr id="1572875" name="Line 11"/>
          <p:cNvSpPr>
            <a:spLocks noChangeShapeType="1"/>
          </p:cNvSpPr>
          <p:nvPr/>
        </p:nvSpPr>
        <p:spPr bwMode="auto">
          <a:xfrm flipH="1">
            <a:off x="3570288" y="6037263"/>
            <a:ext cx="4630737" cy="0"/>
          </a:xfrm>
          <a:prstGeom prst="line">
            <a:avLst/>
          </a:prstGeom>
          <a:noFill/>
          <a:ln w="76200" cmpd="tri">
            <a:solidFill>
              <a:srgbClr val="FFFF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72876" name="Text Box 12"/>
          <p:cNvSpPr txBox="1">
            <a:spLocks noChangeArrowheads="1"/>
          </p:cNvSpPr>
          <p:nvPr/>
        </p:nvSpPr>
        <p:spPr bwMode="auto">
          <a:xfrm>
            <a:off x="1409700" y="5707063"/>
            <a:ext cx="21939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66"/>
                </a:solidFill>
              </a:rPr>
              <a:t>逐步有序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69" grpId="0" autoUpdateAnimBg="0"/>
      <p:bldP spid="1572870" grpId="0" autoUpdateAnimBg="0"/>
      <p:bldP spid="1572871" grpId="0" autoUpdateAnimBg="0"/>
      <p:bldP spid="1572872" grpId="0" autoUpdateAnimBg="0"/>
      <p:bldP spid="1572873" grpId="0" autoUpdateAnimBg="0"/>
      <p:bldP spid="1572874" grpId="0" autoUpdateAnimBg="0"/>
      <p:bldP spid="1572875" grpId="0" animBg="1"/>
      <p:bldP spid="15728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10.3 </a:t>
            </a:r>
            <a:r>
              <a:rPr lang="zh-CN" altLang="en-US" i="0" dirty="0">
                <a:solidFill>
                  <a:srgbClr val="FFFF66"/>
                </a:solidFill>
              </a:rPr>
              <a:t>交换排序</a:t>
            </a:r>
            <a:r>
              <a:rPr lang="en-US" altLang="zh-CN" i="0" dirty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起泡排序</a:t>
            </a:r>
            <a:endParaRPr lang="zh-CN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9186" y="914400"/>
            <a:ext cx="9862456" cy="5010150"/>
          </a:xfrm>
        </p:spPr>
        <p:txBody>
          <a:bodyPr/>
          <a:lstStyle/>
          <a:p>
            <a:r>
              <a:rPr lang="zh-CN" altLang="en-US" dirty="0"/>
              <a:t>正序：</a:t>
            </a:r>
          </a:p>
          <a:p>
            <a:pPr lvl="1"/>
            <a:r>
              <a:rPr lang="zh-CN" altLang="en-US" dirty="0"/>
              <a:t>比较</a:t>
            </a:r>
            <a:r>
              <a:rPr lang="en-US" altLang="zh-CN" dirty="0"/>
              <a:t>(n-1)</a:t>
            </a:r>
            <a:r>
              <a:rPr lang="zh-CN" altLang="en-US" dirty="0"/>
              <a:t>次</a:t>
            </a:r>
          </a:p>
          <a:p>
            <a:pPr lvl="1"/>
            <a:r>
              <a:rPr lang="zh-CN" altLang="en-US" dirty="0"/>
              <a:t>不移动记录</a:t>
            </a:r>
          </a:p>
          <a:p>
            <a:r>
              <a:rPr lang="zh-CN" altLang="en-US" dirty="0"/>
              <a:t>逆序：</a:t>
            </a:r>
          </a:p>
          <a:p>
            <a:pPr lvl="1"/>
            <a:r>
              <a:rPr lang="zh-CN" altLang="en-US" dirty="0"/>
              <a:t>比较</a:t>
            </a:r>
            <a:r>
              <a:rPr lang="en-US" altLang="zh-CN" dirty="0"/>
              <a:t>(n-1)+(n-2)+…+1 = n(n-1)/2</a:t>
            </a:r>
            <a:r>
              <a:rPr lang="zh-CN" altLang="en-US" dirty="0"/>
              <a:t>次</a:t>
            </a:r>
          </a:p>
          <a:p>
            <a:pPr lvl="1"/>
            <a:r>
              <a:rPr lang="zh-CN" altLang="en-US" dirty="0"/>
              <a:t>移动</a:t>
            </a:r>
            <a:r>
              <a:rPr lang="en-US" altLang="zh-CN" dirty="0"/>
              <a:t>(n-1)*3+(n-2)*3+…+3 =3n(n-1)/2</a:t>
            </a:r>
            <a:endParaRPr lang="zh-CN" altLang="en-US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106811B-2343-42D6-B04F-E58A25545FC2}" type="slidenum">
              <a:rPr lang="zh-CN" altLang="en-US" b="1">
                <a:solidFill>
                  <a:srgbClr val="66CCFF"/>
                </a:solidFill>
              </a:rPr>
              <a:t>32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70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58825"/>
            <a:ext cx="8707438" cy="230346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</a:rPr>
              <a:t>快速排序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FF3300"/>
                </a:solidFill>
              </a:rPr>
              <a:t>	</a:t>
            </a:r>
            <a:r>
              <a:rPr lang="zh-CN" altLang="en-US" sz="3200">
                <a:solidFill>
                  <a:schemeClr val="tx1"/>
                </a:solidFill>
              </a:rPr>
              <a:t>在起泡排序中，记录的比较和移动是在</a:t>
            </a:r>
            <a:r>
              <a:rPr lang="zh-CN" altLang="en-US" sz="3200"/>
              <a:t>相邻</a:t>
            </a:r>
            <a:r>
              <a:rPr lang="zh-CN" altLang="en-US" sz="3200">
                <a:solidFill>
                  <a:schemeClr val="tx1"/>
                </a:solidFill>
              </a:rPr>
              <a:t>单元中进行的，记录每次交换只能上移或下移</a:t>
            </a:r>
            <a:r>
              <a:rPr lang="zh-CN" altLang="en-US" sz="3200"/>
              <a:t>一个单元</a:t>
            </a:r>
            <a:r>
              <a:rPr lang="zh-CN" altLang="en-US" sz="3200">
                <a:solidFill>
                  <a:schemeClr val="tx1"/>
                </a:solidFill>
              </a:rPr>
              <a:t>，因而总的比较次数和移动次数较多。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  <p:sp>
        <p:nvSpPr>
          <p:cNvPr id="1570820" name="Rectangle 4"/>
          <p:cNvSpPr>
            <a:spLocks noChangeArrowheads="1"/>
          </p:cNvSpPr>
          <p:nvPr/>
        </p:nvSpPr>
        <p:spPr bwMode="auto">
          <a:xfrm>
            <a:off x="2087563" y="3208338"/>
            <a:ext cx="5176837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charset="0"/>
              </a:rPr>
              <a:t>减少总的比较次数和移动次数</a:t>
            </a:r>
          </a:p>
        </p:txBody>
      </p:sp>
      <p:sp>
        <p:nvSpPr>
          <p:cNvPr id="1570821" name="AutoShape 5"/>
          <p:cNvSpPr>
            <a:spLocks noChangeArrowheads="1"/>
          </p:cNvSpPr>
          <p:nvPr/>
        </p:nvSpPr>
        <p:spPr bwMode="auto">
          <a:xfrm>
            <a:off x="4500563" y="3819525"/>
            <a:ext cx="360362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chemeClr val="accent1"/>
          </a:solidFill>
          <a:ln w="635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70822" name="Rectangle 6"/>
          <p:cNvSpPr>
            <a:spLocks noChangeArrowheads="1"/>
          </p:cNvSpPr>
          <p:nvPr/>
        </p:nvSpPr>
        <p:spPr bwMode="auto">
          <a:xfrm>
            <a:off x="2100263" y="4389438"/>
            <a:ext cx="5110162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charset="0"/>
              </a:rPr>
              <a:t>增大记</a:t>
            </a:r>
            <a:r>
              <a:rPr lang="zh-CN" altLang="en-US">
                <a:latin typeface="Arial" charset="0"/>
              </a:rPr>
              <a:t>录的移</a:t>
            </a:r>
            <a:r>
              <a:rPr lang="zh-CN" altLang="en-US" dirty="0">
                <a:latin typeface="Arial" charset="0"/>
              </a:rPr>
              <a:t>动距离</a:t>
            </a:r>
          </a:p>
        </p:txBody>
      </p:sp>
      <p:sp>
        <p:nvSpPr>
          <p:cNvPr id="1570823" name="AutoShape 7"/>
          <p:cNvSpPr>
            <a:spLocks noChangeArrowheads="1"/>
          </p:cNvSpPr>
          <p:nvPr/>
        </p:nvSpPr>
        <p:spPr bwMode="auto">
          <a:xfrm>
            <a:off x="4500563" y="4987925"/>
            <a:ext cx="360362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chemeClr val="accent1"/>
          </a:solidFill>
          <a:ln w="635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70824" name="Rectangle 8"/>
          <p:cNvSpPr>
            <a:spLocks noChangeArrowheads="1"/>
          </p:cNvSpPr>
          <p:nvPr/>
        </p:nvSpPr>
        <p:spPr bwMode="auto">
          <a:xfrm>
            <a:off x="1990725" y="5559425"/>
            <a:ext cx="5397500" cy="9747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charset="0"/>
              </a:rPr>
              <a:t>较大记录从前面直接移动到后面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charset="0"/>
              </a:rPr>
              <a:t>较小记录从后面直接移动到前面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7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7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820" grpId="0" animBg="1"/>
      <p:bldP spid="1570821" grpId="0" animBg="1"/>
      <p:bldP spid="1570822" grpId="0" animBg="1"/>
      <p:bldP spid="1570823" grpId="0" animBg="1"/>
      <p:bldP spid="15708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6ADD1C3B-0DC6-4A72-A9BD-B8835F927DD6}" type="slidenum">
              <a:rPr lang="zh-CN" altLang="en-US" b="1">
                <a:solidFill>
                  <a:srgbClr val="66CCFF"/>
                </a:solidFill>
              </a:rPr>
              <a:t>33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0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844550"/>
            <a:ext cx="8707437" cy="56276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 dirty="0"/>
              <a:t>基本思想：</a:t>
            </a:r>
            <a:r>
              <a:rPr lang="zh-CN" altLang="en-US" sz="2800" dirty="0">
                <a:solidFill>
                  <a:schemeClr val="tx1"/>
                </a:solidFill>
              </a:rPr>
              <a:t>通过一趟排序将待排记录分割成独立的两部分，其中</a:t>
            </a:r>
            <a:r>
              <a:rPr lang="zh-CN" altLang="en-US" sz="2800" dirty="0"/>
              <a:t>一部分记录的关键字</a:t>
            </a:r>
            <a:r>
              <a:rPr lang="zh-CN" altLang="en-US" sz="2800" dirty="0">
                <a:solidFill>
                  <a:schemeClr val="tx1"/>
                </a:solidFill>
              </a:rPr>
              <a:t>均比</a:t>
            </a:r>
            <a:r>
              <a:rPr lang="zh-CN" altLang="en-US" sz="2800" dirty="0"/>
              <a:t>另一部分记录的关键字</a:t>
            </a:r>
            <a:r>
              <a:rPr lang="zh-CN" altLang="en-US" sz="2800" dirty="0">
                <a:solidFill>
                  <a:srgbClr val="00FFFF"/>
                </a:solidFill>
              </a:rPr>
              <a:t>小</a:t>
            </a:r>
            <a:r>
              <a:rPr lang="zh-CN" altLang="en-US" sz="2800" dirty="0">
                <a:solidFill>
                  <a:schemeClr val="tx1"/>
                </a:solidFill>
              </a:rPr>
              <a:t>。然后分别对这两部分记录继续进行排序，以达到整个序列有序。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 dirty="0"/>
              <a:t>基本操作：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sz="2800" dirty="0"/>
              <a:t>	一趟快速排序：</a:t>
            </a:r>
            <a:r>
              <a:rPr lang="zh-CN" altLang="en-US" sz="2800" dirty="0">
                <a:solidFill>
                  <a:schemeClr val="tx1"/>
                </a:solidFill>
              </a:rPr>
              <a:t>首先选取一个记录（通常选取第一个记录）作为</a:t>
            </a:r>
            <a:r>
              <a:rPr lang="zh-CN" altLang="en-US" sz="2800" dirty="0">
                <a:solidFill>
                  <a:srgbClr val="66FF33"/>
                </a:solidFill>
              </a:rPr>
              <a:t>界点</a:t>
            </a:r>
            <a:r>
              <a:rPr lang="zh-CN" altLang="en-US" sz="2800" dirty="0">
                <a:solidFill>
                  <a:schemeClr val="tx1"/>
                </a:solidFill>
              </a:rPr>
              <a:t>，然后将</a:t>
            </a:r>
            <a:r>
              <a:rPr lang="zh-CN" altLang="en-US" sz="2800" dirty="0">
                <a:solidFill>
                  <a:srgbClr val="00FFFF"/>
                </a:solidFill>
              </a:rPr>
              <a:t>所有关键字中比它小的记录</a:t>
            </a:r>
            <a:r>
              <a:rPr lang="zh-CN" altLang="en-US" sz="2800" dirty="0">
                <a:solidFill>
                  <a:schemeClr val="tx1"/>
                </a:solidFill>
              </a:rPr>
              <a:t>都安置在它的位置</a:t>
            </a:r>
            <a:r>
              <a:rPr lang="zh-CN" altLang="en-US" sz="2800" dirty="0">
                <a:solidFill>
                  <a:srgbClr val="00FFFF"/>
                </a:solidFill>
              </a:rPr>
              <a:t>之前</a:t>
            </a:r>
            <a:r>
              <a:rPr lang="zh-CN" altLang="en-US" sz="2800" dirty="0">
                <a:solidFill>
                  <a:schemeClr val="tx1"/>
                </a:solidFill>
              </a:rPr>
              <a:t>，将</a:t>
            </a:r>
            <a:r>
              <a:rPr lang="zh-CN" altLang="en-US" sz="2800" dirty="0"/>
              <a:t>所有关键字比它大的记录</a:t>
            </a:r>
            <a:r>
              <a:rPr lang="zh-CN" altLang="en-US" sz="2800" dirty="0">
                <a:solidFill>
                  <a:schemeClr val="tx1"/>
                </a:solidFill>
              </a:rPr>
              <a:t>都放在它的位置</a:t>
            </a:r>
            <a:r>
              <a:rPr lang="zh-CN" altLang="en-US" sz="2800" dirty="0"/>
              <a:t>之后</a:t>
            </a:r>
            <a:r>
              <a:rPr lang="zh-CN" altLang="en-US" sz="2800" dirty="0">
                <a:solidFill>
                  <a:schemeClr val="tx1"/>
                </a:solidFill>
              </a:rPr>
              <a:t>。以该“</a:t>
            </a:r>
            <a:r>
              <a:rPr lang="zh-CN" altLang="en-US" sz="2800" dirty="0">
                <a:solidFill>
                  <a:srgbClr val="66FF33"/>
                </a:solidFill>
              </a:rPr>
              <a:t>界点</a:t>
            </a:r>
            <a:r>
              <a:rPr lang="zh-CN" altLang="en-US" sz="2800" dirty="0">
                <a:solidFill>
                  <a:schemeClr val="tx1"/>
                </a:solidFill>
              </a:rPr>
              <a:t>”记录最后所落的位置 </a:t>
            </a:r>
            <a:r>
              <a:rPr lang="en-US" altLang="zh-CN" sz="2800" dirty="0" err="1">
                <a:solidFill>
                  <a:srgbClr val="66FF33"/>
                </a:solidFill>
              </a:rPr>
              <a:t>i</a:t>
            </a:r>
            <a:r>
              <a:rPr lang="en-US" altLang="zh-CN" sz="2800" dirty="0">
                <a:solidFill>
                  <a:srgbClr val="66FF33"/>
                </a:solidFill>
              </a:rPr>
              <a:t> </a:t>
            </a:r>
            <a:r>
              <a:rPr lang="zh-CN" altLang="en-US" sz="2800" dirty="0">
                <a:solidFill>
                  <a:schemeClr val="hlink"/>
                </a:solidFill>
              </a:rPr>
              <a:t>为分界</a:t>
            </a:r>
            <a:r>
              <a:rPr lang="zh-CN" altLang="en-US" sz="2800" dirty="0">
                <a:solidFill>
                  <a:schemeClr val="tx1"/>
                </a:solidFill>
              </a:rPr>
              <a:t>，将整个序列分成</a:t>
            </a:r>
            <a:r>
              <a:rPr lang="zh-CN" altLang="en-US" sz="2800" dirty="0">
                <a:solidFill>
                  <a:srgbClr val="66FF33"/>
                </a:solidFill>
              </a:rPr>
              <a:t>两个子序列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2"/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10000"/>
              </a:lnSpc>
              <a:spcBef>
                <a:spcPct val="0"/>
              </a:spcBef>
              <a:buClr>
                <a:srgbClr val="FFFF00"/>
              </a:buClr>
              <a:buSzPct val="7000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/>
              <a:t>继续对</a:t>
            </a:r>
            <a:r>
              <a:rPr lang="zh-CN" altLang="en-US" sz="2800" dirty="0">
                <a:solidFill>
                  <a:srgbClr val="66FF33"/>
                </a:solidFill>
              </a:rPr>
              <a:t>两个子序列</a:t>
            </a:r>
            <a:r>
              <a:rPr lang="zh-CN" altLang="en-US" sz="2800" dirty="0"/>
              <a:t>进行快速排序，直至排序范围为</a:t>
            </a:r>
            <a:r>
              <a:rPr lang="en-US" altLang="zh-CN" sz="2800" dirty="0"/>
              <a:t>1;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2"/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08CB05A-AF13-4F17-8595-F99FD75B2756}" type="slidenum">
              <a:rPr lang="zh-CN" altLang="en-US" b="1">
                <a:solidFill>
                  <a:srgbClr val="66CCFF"/>
                </a:solidFill>
              </a:rPr>
              <a:t>34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09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963" y="715963"/>
            <a:ext cx="8707437" cy="375443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/>
              <a:t> 基本思想</a:t>
            </a:r>
          </a:p>
          <a:p>
            <a:pPr>
              <a:spcBef>
                <a:spcPct val="10000"/>
              </a:spcBef>
              <a:buNone/>
            </a:pPr>
            <a:r>
              <a:rPr lang="zh-CN" altLang="en-US" sz="3200" dirty="0">
                <a:latin typeface="宋体" charset="-122"/>
              </a:rPr>
              <a:t>	选定一记录，以它的关键字作为</a:t>
            </a:r>
            <a:r>
              <a:rPr lang="zh-CN" altLang="en-US" sz="3200" dirty="0">
                <a:solidFill>
                  <a:schemeClr val="hlink"/>
                </a:solidFill>
                <a:latin typeface="Arial" charset="0"/>
              </a:rPr>
              <a:t>“</a:t>
            </a:r>
            <a:r>
              <a:rPr lang="zh-CN" altLang="en-US" sz="3200" dirty="0">
                <a:solidFill>
                  <a:srgbClr val="00FFFF"/>
                </a:solidFill>
                <a:latin typeface="宋体" charset="-122"/>
              </a:rPr>
              <a:t>界点</a:t>
            </a:r>
            <a:r>
              <a:rPr lang="zh-CN" altLang="en-US" sz="3200" dirty="0">
                <a:solidFill>
                  <a:schemeClr val="hlink"/>
                </a:solidFill>
                <a:latin typeface="Arial" charset="0"/>
              </a:rPr>
              <a:t>”</a:t>
            </a:r>
            <a:r>
              <a:rPr lang="zh-CN" altLang="en-US" sz="3200" dirty="0">
                <a:latin typeface="宋体" charset="-122"/>
              </a:rPr>
              <a:t>，</a:t>
            </a:r>
            <a:r>
              <a:rPr lang="zh-CN" altLang="en-US" sz="3200" dirty="0">
                <a:solidFill>
                  <a:schemeClr val="hlink"/>
                </a:solidFill>
                <a:latin typeface="宋体" charset="-122"/>
              </a:rPr>
              <a:t>关键字小于</a:t>
            </a:r>
            <a:r>
              <a:rPr lang="zh-CN" altLang="en-US" sz="3200" dirty="0">
                <a:solidFill>
                  <a:srgbClr val="00FFFF"/>
                </a:solidFill>
                <a:latin typeface="宋体" charset="-122"/>
              </a:rPr>
              <a:t>界点</a:t>
            </a:r>
            <a:r>
              <a:rPr lang="zh-CN" altLang="en-US" sz="3200" dirty="0">
                <a:latin typeface="宋体" charset="-122"/>
              </a:rPr>
              <a:t>的记录移</a:t>
            </a:r>
            <a:r>
              <a:rPr lang="zh-CN" altLang="en-US" sz="3200" dirty="0">
                <a:solidFill>
                  <a:schemeClr val="hlink"/>
                </a:solidFill>
                <a:latin typeface="宋体" charset="-122"/>
              </a:rPr>
              <a:t>至该记录之前；关键字大于</a:t>
            </a:r>
            <a:r>
              <a:rPr lang="zh-CN" altLang="en-US" sz="3200" dirty="0">
                <a:solidFill>
                  <a:srgbClr val="00FFFF"/>
                </a:solidFill>
                <a:latin typeface="宋体" charset="-122"/>
              </a:rPr>
              <a:t>界点</a:t>
            </a:r>
            <a:r>
              <a:rPr lang="zh-CN" altLang="en-US" sz="3200" dirty="0">
                <a:latin typeface="宋体" charset="-122"/>
              </a:rPr>
              <a:t>的记录</a:t>
            </a:r>
            <a:r>
              <a:rPr lang="zh-CN" altLang="en-US" sz="3200" dirty="0">
                <a:solidFill>
                  <a:schemeClr val="hlink"/>
                </a:solidFill>
                <a:latin typeface="宋体" charset="-122"/>
              </a:rPr>
              <a:t>移至该记录之后。</a:t>
            </a:r>
          </a:p>
          <a:p>
            <a:pPr>
              <a:spcBef>
                <a:spcPct val="1000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hlink"/>
                </a:solidFill>
                <a:latin typeface="宋体" charset="-122"/>
              </a:rPr>
              <a:t>	</a:t>
            </a:r>
            <a:r>
              <a:rPr lang="zh-CN" altLang="en-US" sz="3200" dirty="0">
                <a:latin typeface="宋体" charset="-122"/>
              </a:rPr>
              <a:t>记录序列 </a:t>
            </a:r>
            <a:r>
              <a:rPr lang="en-US" altLang="zh-CN" sz="3200" dirty="0"/>
              <a:t>R[s..t] </a:t>
            </a:r>
            <a:r>
              <a:rPr lang="zh-CN" altLang="en-US" sz="3200" dirty="0">
                <a:latin typeface="宋体" charset="-122"/>
              </a:rPr>
              <a:t>被分割成两部分：</a:t>
            </a:r>
            <a:r>
              <a:rPr lang="en-US" altLang="zh-CN" sz="3200" dirty="0"/>
              <a:t>R[s..i-1]</a:t>
            </a:r>
            <a:r>
              <a:rPr lang="zh-CN" altLang="en-US" sz="3200" dirty="0"/>
              <a:t>和 </a:t>
            </a:r>
            <a:r>
              <a:rPr lang="en-US" altLang="zh-CN" sz="3200" dirty="0"/>
              <a:t>R[i+1..t]</a:t>
            </a:r>
            <a:r>
              <a:rPr lang="zh-CN" altLang="en-US" sz="3200" dirty="0"/>
              <a:t>；继续</a:t>
            </a:r>
            <a:r>
              <a:rPr lang="zh-CN" altLang="en-US" sz="3200" dirty="0">
                <a:latin typeface="宋体" charset="-122"/>
              </a:rPr>
              <a:t>对</a:t>
            </a:r>
            <a:r>
              <a:rPr lang="en-US" altLang="zh-CN" sz="3200" dirty="0"/>
              <a:t>R</a:t>
            </a:r>
            <a:r>
              <a:rPr lang="zh-CN" altLang="en-US" sz="3200" dirty="0">
                <a:latin typeface="宋体" charset="-122"/>
              </a:rPr>
              <a:t>前后两部分记录进行快速排序。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  <p:sp>
        <p:nvSpPr>
          <p:cNvPr id="1609733" name="Text Box 5"/>
          <p:cNvSpPr txBox="1">
            <a:spLocks noChangeArrowheads="1"/>
          </p:cNvSpPr>
          <p:nvPr/>
        </p:nvSpPr>
        <p:spPr bwMode="auto">
          <a:xfrm>
            <a:off x="885825" y="4484688"/>
            <a:ext cx="747395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无序序列</a:t>
            </a:r>
          </a:p>
        </p:txBody>
      </p:sp>
      <p:sp>
        <p:nvSpPr>
          <p:cNvPr id="1609734" name="AutoShape 6"/>
          <p:cNvSpPr>
            <a:spLocks noChangeArrowheads="1"/>
          </p:cNvSpPr>
          <p:nvPr/>
        </p:nvSpPr>
        <p:spPr bwMode="auto">
          <a:xfrm>
            <a:off x="4137025" y="5067300"/>
            <a:ext cx="987425" cy="47783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9735" name="Text Box 7"/>
          <p:cNvSpPr txBox="1">
            <a:spLocks noChangeArrowheads="1"/>
          </p:cNvSpPr>
          <p:nvPr/>
        </p:nvSpPr>
        <p:spPr bwMode="auto">
          <a:xfrm>
            <a:off x="4829175" y="4979988"/>
            <a:ext cx="21764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一次划分</a:t>
            </a:r>
          </a:p>
        </p:txBody>
      </p:sp>
      <p:sp>
        <p:nvSpPr>
          <p:cNvPr id="1609736" name="Oval 8"/>
          <p:cNvSpPr>
            <a:spLocks noChangeArrowheads="1"/>
          </p:cNvSpPr>
          <p:nvPr/>
        </p:nvSpPr>
        <p:spPr bwMode="auto">
          <a:xfrm>
            <a:off x="4935538" y="5605463"/>
            <a:ext cx="900112" cy="493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lIns="0" tIns="0" rIns="0" bIns="0" anchor="ctr"/>
          <a:lstStyle/>
          <a:p>
            <a:r>
              <a:rPr lang="zh-CN" altLang="en-US" dirty="0">
                <a:solidFill>
                  <a:srgbClr val="00FFFF"/>
                </a:solidFill>
                <a:latin typeface="宋体" charset="-122"/>
              </a:rPr>
              <a:t>界点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609737" name="Text Box 9"/>
          <p:cNvSpPr txBox="1">
            <a:spLocks noChangeArrowheads="1"/>
          </p:cNvSpPr>
          <p:nvPr/>
        </p:nvSpPr>
        <p:spPr bwMode="auto">
          <a:xfrm>
            <a:off x="860425" y="5607050"/>
            <a:ext cx="3995738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无序子序列</a:t>
            </a:r>
            <a:r>
              <a:rPr lang="en-US" altLang="zh-CN"/>
              <a:t>1</a:t>
            </a:r>
          </a:p>
        </p:txBody>
      </p:sp>
      <p:sp>
        <p:nvSpPr>
          <p:cNvPr id="1609738" name="Text Box 10"/>
          <p:cNvSpPr txBox="1">
            <a:spLocks noChangeArrowheads="1"/>
          </p:cNvSpPr>
          <p:nvPr/>
        </p:nvSpPr>
        <p:spPr bwMode="auto">
          <a:xfrm>
            <a:off x="5946775" y="5600700"/>
            <a:ext cx="239395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无序子序列</a:t>
            </a:r>
            <a:r>
              <a:rPr lang="en-US" altLang="zh-CN"/>
              <a:t>2</a:t>
            </a:r>
          </a:p>
        </p:txBody>
      </p:sp>
      <p:sp>
        <p:nvSpPr>
          <p:cNvPr id="1609739" name="Text Box 11"/>
          <p:cNvSpPr txBox="1">
            <a:spLocks noChangeArrowheads="1"/>
          </p:cNvSpPr>
          <p:nvPr/>
        </p:nvSpPr>
        <p:spPr bwMode="auto">
          <a:xfrm>
            <a:off x="1870075" y="6138863"/>
            <a:ext cx="21764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快速排序</a:t>
            </a:r>
          </a:p>
        </p:txBody>
      </p:sp>
      <p:sp>
        <p:nvSpPr>
          <p:cNvPr id="1609740" name="Text Box 12"/>
          <p:cNvSpPr txBox="1">
            <a:spLocks noChangeArrowheads="1"/>
          </p:cNvSpPr>
          <p:nvPr/>
        </p:nvSpPr>
        <p:spPr bwMode="auto">
          <a:xfrm>
            <a:off x="6049963" y="6146800"/>
            <a:ext cx="21764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快速排序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30" grpId="0" build="p"/>
      <p:bldP spid="1609733" grpId="0" animBg="1"/>
      <p:bldP spid="1609734" grpId="0" animBg="1"/>
      <p:bldP spid="1609735" grpId="0"/>
      <p:bldP spid="1609736" grpId="0" animBg="1"/>
      <p:bldP spid="1609737" grpId="0" animBg="1"/>
      <p:bldP spid="1609738" grpId="0" animBg="1"/>
      <p:bldP spid="1609739" grpId="0"/>
      <p:bldP spid="16097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9675C319-051A-4D15-9D9E-9F4F112DEBCD}" type="slidenum">
              <a:rPr lang="zh-CN" altLang="en-US" b="1">
                <a:solidFill>
                  <a:srgbClr val="66CCFF"/>
                </a:solidFill>
              </a:rPr>
              <a:t>35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1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88" y="744538"/>
            <a:ext cx="8993187" cy="588803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sz="3200" dirty="0"/>
              <a:t>具体算法</a:t>
            </a:r>
          </a:p>
          <a:p>
            <a:pPr>
              <a:spcBef>
                <a:spcPct val="10000"/>
              </a:spcBef>
              <a:buFont typeface="Wingdings" charset="2"/>
              <a:buNone/>
            </a:pPr>
            <a:r>
              <a:rPr lang="en-US" altLang="zh-CN" sz="3200" dirty="0">
                <a:solidFill>
                  <a:srgbClr val="B50069"/>
                </a:solidFill>
              </a:rPr>
              <a:t>		</a:t>
            </a:r>
            <a:r>
              <a:rPr lang="zh-CN" altLang="en-US" sz="3200" dirty="0">
                <a:solidFill>
                  <a:schemeClr val="tx1"/>
                </a:solidFill>
              </a:rPr>
              <a:t>设两个指针 </a:t>
            </a:r>
            <a:r>
              <a:rPr lang="en-US" altLang="zh-CN" sz="3200" dirty="0">
                <a:solidFill>
                  <a:srgbClr val="00FFFF"/>
                </a:solidFill>
              </a:rPr>
              <a:t>low</a:t>
            </a:r>
            <a:r>
              <a:rPr lang="en-US" altLang="zh-CN" sz="3200" dirty="0">
                <a:solidFill>
                  <a:srgbClr val="66FF33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和 </a:t>
            </a:r>
            <a:r>
              <a:rPr lang="en-US" altLang="zh-CN" sz="3200" dirty="0">
                <a:solidFill>
                  <a:srgbClr val="FFFF66"/>
                </a:solidFill>
              </a:rPr>
              <a:t>high</a:t>
            </a:r>
            <a:r>
              <a:rPr lang="zh-CN" altLang="en-US" sz="3200" dirty="0">
                <a:solidFill>
                  <a:schemeClr val="tx1"/>
                </a:solidFill>
              </a:rPr>
              <a:t>，其初值分别指向数组的元素</a:t>
            </a:r>
            <a:r>
              <a:rPr lang="en-US" altLang="zh-CN" sz="3200" dirty="0">
                <a:solidFill>
                  <a:srgbClr val="FFFF66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和元素</a:t>
            </a:r>
            <a:r>
              <a:rPr lang="en-US" altLang="zh-CN" sz="3200" dirty="0">
                <a:solidFill>
                  <a:srgbClr val="FFFF66"/>
                </a:solidFill>
              </a:rPr>
              <a:t>n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</a:p>
          <a:p>
            <a:pPr>
              <a:spcBef>
                <a:spcPct val="1000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	选第 </a:t>
            </a:r>
            <a:r>
              <a:rPr lang="en-US" altLang="zh-CN" sz="3200" dirty="0">
                <a:solidFill>
                  <a:schemeClr val="tx1"/>
                </a:solidFill>
              </a:rPr>
              <a:t>1 </a:t>
            </a:r>
            <a:r>
              <a:rPr lang="zh-CN" altLang="en-US" sz="3200" dirty="0">
                <a:solidFill>
                  <a:schemeClr val="tx1"/>
                </a:solidFill>
              </a:rPr>
              <a:t>个记录为</a:t>
            </a:r>
            <a:r>
              <a:rPr lang="zh-CN" altLang="en-US" sz="3200" dirty="0">
                <a:solidFill>
                  <a:srgbClr val="00FFFF"/>
                </a:solidFill>
                <a:latin typeface="宋体" charset="-122"/>
              </a:rPr>
              <a:t>界点</a:t>
            </a:r>
            <a:r>
              <a:rPr lang="zh-CN" altLang="en-US" sz="3200" dirty="0">
                <a:solidFill>
                  <a:schemeClr val="tx1"/>
                </a:solidFill>
              </a:rPr>
              <a:t>，关键字为</a:t>
            </a:r>
            <a:r>
              <a:rPr lang="en-US" altLang="zh-CN" sz="3200" dirty="0" err="1">
                <a:solidFill>
                  <a:srgbClr val="66FF33"/>
                </a:solidFill>
              </a:rPr>
              <a:t>pivotkey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</a:p>
          <a:p>
            <a:pPr>
              <a:spcBef>
                <a:spcPct val="1000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	将 </a:t>
            </a:r>
            <a:r>
              <a:rPr lang="en-US" altLang="zh-CN" sz="3200" dirty="0" err="1">
                <a:solidFill>
                  <a:srgbClr val="66FF33"/>
                </a:solidFill>
              </a:rPr>
              <a:t>pivotkey</a:t>
            </a:r>
            <a:r>
              <a:rPr lang="en-US" altLang="zh-CN" sz="3200" dirty="0">
                <a:solidFill>
                  <a:srgbClr val="66FF33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复制到 </a:t>
            </a:r>
            <a:r>
              <a:rPr lang="en-US" altLang="zh-CN" sz="3200" dirty="0">
                <a:solidFill>
                  <a:schemeClr val="tx1"/>
                </a:solidFill>
              </a:rPr>
              <a:t>r[0] </a:t>
            </a:r>
            <a:r>
              <a:rPr lang="zh-CN" altLang="en-US" sz="3200" dirty="0">
                <a:solidFill>
                  <a:schemeClr val="tx1"/>
                </a:solidFill>
              </a:rPr>
              <a:t>中，从 </a:t>
            </a:r>
            <a:r>
              <a:rPr lang="en-US" altLang="zh-CN" sz="3200" dirty="0"/>
              <a:t>high </a:t>
            </a:r>
            <a:r>
              <a:rPr lang="zh-CN" altLang="en-US" sz="3200" dirty="0">
                <a:solidFill>
                  <a:schemeClr val="tx1"/>
                </a:solidFill>
              </a:rPr>
              <a:t>所指的位置起 </a:t>
            </a:r>
            <a:r>
              <a:rPr lang="zh-CN" altLang="en-US" sz="3200" dirty="0"/>
              <a:t>向前 </a:t>
            </a:r>
            <a:r>
              <a:rPr lang="zh-CN" altLang="en-US" sz="3200" dirty="0">
                <a:solidFill>
                  <a:schemeClr val="tx1"/>
                </a:solidFill>
              </a:rPr>
              <a:t>搜索找到第一个关键字 </a:t>
            </a:r>
            <a:r>
              <a:rPr lang="zh-CN" altLang="en-US" sz="3200" dirty="0">
                <a:solidFill>
                  <a:srgbClr val="FFFF66"/>
                </a:solidFill>
              </a:rPr>
              <a:t>小于</a:t>
            </a:r>
            <a:r>
              <a:rPr lang="en-US" altLang="zh-CN" sz="3200" dirty="0" err="1">
                <a:solidFill>
                  <a:srgbClr val="66FF33"/>
                </a:solidFill>
              </a:rPr>
              <a:t>pivotkey</a:t>
            </a:r>
            <a:r>
              <a:rPr lang="zh-CN" altLang="en-US" sz="3200" dirty="0">
                <a:solidFill>
                  <a:schemeClr val="tx1"/>
                </a:solidFill>
              </a:rPr>
              <a:t>的记录，复制到 </a:t>
            </a:r>
            <a:r>
              <a:rPr lang="en-US" altLang="zh-CN" sz="3200" dirty="0">
                <a:solidFill>
                  <a:srgbClr val="00FFFF"/>
                </a:solidFill>
              </a:rPr>
              <a:t>low </a:t>
            </a:r>
            <a:r>
              <a:rPr lang="zh-CN" altLang="en-US" sz="3200" dirty="0">
                <a:solidFill>
                  <a:schemeClr val="tx1"/>
                </a:solidFill>
              </a:rPr>
              <a:t>所指位置中；然后从 </a:t>
            </a:r>
            <a:r>
              <a:rPr lang="en-US" altLang="zh-CN" sz="3200" dirty="0">
                <a:solidFill>
                  <a:srgbClr val="00FFFF"/>
                </a:solidFill>
              </a:rPr>
              <a:t>low </a:t>
            </a:r>
            <a:r>
              <a:rPr lang="zh-CN" altLang="en-US" sz="3200" dirty="0">
                <a:solidFill>
                  <a:schemeClr val="tx1"/>
                </a:solidFill>
              </a:rPr>
              <a:t>所指位置起</a:t>
            </a:r>
            <a:r>
              <a:rPr lang="zh-CN" altLang="en-US" sz="3200" dirty="0">
                <a:solidFill>
                  <a:srgbClr val="00FFFF"/>
                </a:solidFill>
              </a:rPr>
              <a:t>向后</a:t>
            </a:r>
            <a:r>
              <a:rPr lang="zh-CN" altLang="en-US" sz="3200" dirty="0">
                <a:solidFill>
                  <a:schemeClr val="tx1"/>
                </a:solidFill>
              </a:rPr>
              <a:t>搜索，找到第一个关键字 </a:t>
            </a:r>
            <a:r>
              <a:rPr lang="zh-CN" altLang="en-US" sz="3200" dirty="0">
                <a:solidFill>
                  <a:srgbClr val="FFFF66"/>
                </a:solidFill>
              </a:rPr>
              <a:t>大于 </a:t>
            </a:r>
            <a:r>
              <a:rPr lang="en-US" altLang="zh-CN" sz="3200" dirty="0" err="1">
                <a:solidFill>
                  <a:srgbClr val="66FF33"/>
                </a:solidFill>
              </a:rPr>
              <a:t>pivotkey</a:t>
            </a:r>
            <a:r>
              <a:rPr lang="zh-CN" altLang="en-US" sz="3200" dirty="0">
                <a:solidFill>
                  <a:schemeClr val="tx1"/>
                </a:solidFill>
              </a:rPr>
              <a:t>的记录，复制到</a:t>
            </a:r>
            <a:r>
              <a:rPr lang="en-US" altLang="zh-CN" sz="3200" dirty="0"/>
              <a:t>high</a:t>
            </a:r>
            <a:r>
              <a:rPr lang="zh-CN" altLang="en-US" sz="3200" dirty="0">
                <a:solidFill>
                  <a:schemeClr val="tx1"/>
                </a:solidFill>
              </a:rPr>
              <a:t>所指位置中。</a:t>
            </a:r>
          </a:p>
          <a:p>
            <a:pPr>
              <a:spcBef>
                <a:spcPct val="10000"/>
              </a:spcBef>
              <a:buFont typeface="Wingdings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		重复这两步直到 </a:t>
            </a:r>
            <a:r>
              <a:rPr lang="en-US" altLang="zh-CN" sz="3200" dirty="0">
                <a:solidFill>
                  <a:srgbClr val="00FFFF"/>
                </a:solidFill>
              </a:rPr>
              <a:t>low</a:t>
            </a:r>
            <a:r>
              <a:rPr lang="zh-CN" altLang="en-US" sz="3200" dirty="0">
                <a:solidFill>
                  <a:schemeClr val="tx1"/>
                </a:solidFill>
              </a:rPr>
              <a:t>＝</a:t>
            </a:r>
            <a:r>
              <a:rPr lang="en-US" altLang="zh-CN" sz="3200" dirty="0">
                <a:solidFill>
                  <a:srgbClr val="FFFF66"/>
                </a:solidFill>
              </a:rPr>
              <a:t>high </a:t>
            </a:r>
            <a:r>
              <a:rPr lang="zh-CN" altLang="en-US" sz="3200" dirty="0">
                <a:solidFill>
                  <a:schemeClr val="tx1"/>
                </a:solidFill>
              </a:rPr>
              <a:t>为止。</a:t>
            </a:r>
          </a:p>
        </p:txBody>
      </p:sp>
      <p:sp>
        <p:nvSpPr>
          <p:cNvPr id="1511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42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BD13185-E1A8-477A-8D89-314E07E12632}" type="slidenum">
              <a:rPr lang="zh-CN" altLang="en-US" b="1">
                <a:solidFill>
                  <a:srgbClr val="66CCFF"/>
                </a:solidFill>
              </a:rPr>
              <a:t>36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17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0675" y="750888"/>
            <a:ext cx="8809038" cy="60213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/>
              <a:t>一趟快速排序算法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Partition ( </a:t>
            </a:r>
            <a:r>
              <a:rPr lang="en-US" altLang="zh-CN" sz="2800" dirty="0" err="1">
                <a:solidFill>
                  <a:schemeClr val="tx1"/>
                </a:solidFill>
              </a:rPr>
              <a:t>SqList</a:t>
            </a:r>
            <a:r>
              <a:rPr lang="en-US" altLang="zh-CN" sz="2800" dirty="0">
                <a:solidFill>
                  <a:schemeClr val="tx1"/>
                </a:solidFill>
              </a:rPr>
              <a:t> &amp;L,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 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{ 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[0] =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];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</a:rPr>
              <a:t>pivotkey</a:t>
            </a:r>
            <a:r>
              <a:rPr lang="en-US" altLang="zh-CN" sz="2800" dirty="0">
                <a:solidFill>
                  <a:schemeClr val="tx1"/>
                </a:solidFill>
              </a:rPr>
              <a:t> =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].key;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66FF33"/>
                </a:solidFill>
              </a:rPr>
              <a:t>while</a:t>
            </a:r>
            <a:r>
              <a:rPr lang="en-US" altLang="zh-CN" sz="2800" dirty="0">
                <a:solidFill>
                  <a:schemeClr val="tx1"/>
                </a:solidFill>
              </a:rPr>
              <a:t> (</a:t>
            </a:r>
            <a:r>
              <a:rPr lang="en-US" altLang="zh-CN" sz="2800" dirty="0">
                <a:solidFill>
                  <a:srgbClr val="00FFFF"/>
                </a:solidFill>
              </a:rPr>
              <a:t> low</a:t>
            </a:r>
            <a:r>
              <a:rPr lang="en-US" altLang="zh-CN" sz="2800" dirty="0">
                <a:solidFill>
                  <a:schemeClr val="tx1"/>
                </a:solidFill>
              </a:rPr>
              <a:t> &lt; 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66FF33"/>
                </a:solidFill>
              </a:rPr>
              <a:t>{</a:t>
            </a:r>
            <a:r>
              <a:rPr lang="en-US" altLang="zh-CN" sz="2800" dirty="0">
                <a:solidFill>
                  <a:schemeClr val="tx1"/>
                </a:solidFill>
              </a:rPr>
              <a:t>  while ( 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 &amp;&amp;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].key&gt;=</a:t>
            </a:r>
            <a:r>
              <a:rPr lang="en-US" altLang="zh-CN" sz="2800" dirty="0" err="1">
                <a:solidFill>
                  <a:schemeClr val="tx1"/>
                </a:solidFill>
              </a:rPr>
              <a:t>pivotkey</a:t>
            </a:r>
            <a:r>
              <a:rPr lang="en-US" altLang="zh-CN" sz="2800" dirty="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 -- 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] =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while ( 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en-US" altLang="zh-CN" sz="2800" dirty="0"/>
              <a:t>high </a:t>
            </a:r>
            <a:r>
              <a:rPr lang="en-US" altLang="zh-CN" sz="2800" dirty="0">
                <a:solidFill>
                  <a:schemeClr val="tx1"/>
                </a:solidFill>
              </a:rPr>
              <a:t>&amp;&amp;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</a:rPr>
              <a:t>].key&lt;=</a:t>
            </a:r>
            <a:r>
              <a:rPr lang="en-US" altLang="zh-CN" sz="2800" dirty="0" err="1">
                <a:solidFill>
                  <a:schemeClr val="tx1"/>
                </a:solidFill>
              </a:rPr>
              <a:t>pivotkey</a:t>
            </a:r>
            <a:r>
              <a:rPr lang="en-US" altLang="zh-CN" sz="2800" dirty="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 ++ 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/>
              <a:t>high</a:t>
            </a:r>
            <a:r>
              <a:rPr lang="en-US" altLang="zh-CN" sz="2800" dirty="0">
                <a:solidFill>
                  <a:schemeClr val="tx1"/>
                </a:solidFill>
              </a:rPr>
              <a:t>] =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hlink"/>
                </a:solidFill>
              </a:rPr>
              <a:t>  </a:t>
            </a:r>
            <a:r>
              <a:rPr lang="en-US" altLang="zh-CN" sz="2800" dirty="0">
                <a:solidFill>
                  <a:srgbClr val="66FF33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] = </a:t>
            </a:r>
            <a:r>
              <a:rPr lang="en-US" altLang="zh-CN" sz="2800" dirty="0" err="1">
                <a:solidFill>
                  <a:schemeClr val="tx1"/>
                </a:solidFill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</a:rPr>
              <a:t>[0];           	</a:t>
            </a:r>
            <a:r>
              <a:rPr lang="en-US" altLang="zh-CN" sz="2800" dirty="0">
                <a:solidFill>
                  <a:srgbClr val="00FFFF"/>
                </a:solidFill>
              </a:rPr>
              <a:t>// </a:t>
            </a:r>
            <a:r>
              <a:rPr lang="zh-CN" altLang="en-US" sz="2800" dirty="0">
                <a:latin typeface="宋体" charset="-122"/>
              </a:rPr>
              <a:t>界点</a:t>
            </a:r>
            <a:r>
              <a:rPr lang="zh-CN" altLang="en-US" sz="2800" dirty="0">
                <a:solidFill>
                  <a:srgbClr val="00FFFF"/>
                </a:solidFill>
              </a:rPr>
              <a:t>记录到位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</a:rPr>
              <a:t>return </a:t>
            </a:r>
            <a:r>
              <a:rPr lang="en-US" altLang="zh-CN" sz="2800" dirty="0">
                <a:solidFill>
                  <a:srgbClr val="00FFFF"/>
                </a:solidFill>
              </a:rPr>
              <a:t>low</a:t>
            </a:r>
            <a:r>
              <a:rPr lang="en-US" altLang="zh-CN" sz="2800" dirty="0">
                <a:solidFill>
                  <a:schemeClr val="tx1"/>
                </a:solidFill>
              </a:rPr>
              <a:t>;			</a:t>
            </a:r>
            <a:r>
              <a:rPr lang="en-US" altLang="zh-CN" sz="2800" dirty="0">
                <a:solidFill>
                  <a:srgbClr val="00FFFF"/>
                </a:solidFill>
              </a:rPr>
              <a:t>// </a:t>
            </a:r>
            <a:r>
              <a:rPr lang="zh-CN" altLang="en-US" sz="2800" dirty="0">
                <a:solidFill>
                  <a:srgbClr val="00FFFF"/>
                </a:solidFill>
              </a:rPr>
              <a:t>返回</a:t>
            </a:r>
            <a:r>
              <a:rPr lang="zh-CN" altLang="en-US" sz="2800" dirty="0">
                <a:latin typeface="宋体" charset="-122"/>
              </a:rPr>
              <a:t>界点</a:t>
            </a:r>
            <a:r>
              <a:rPr lang="zh-CN" altLang="en-US" sz="2800" dirty="0">
                <a:solidFill>
                  <a:srgbClr val="00FFFF"/>
                </a:solidFill>
              </a:rPr>
              <a:t>的位置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} </a:t>
            </a:r>
            <a:r>
              <a:rPr lang="en-US" altLang="zh-CN" sz="2800" dirty="0"/>
              <a:t>// Partition</a:t>
            </a:r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F9B00C7-369E-4F7A-A9DE-6A25748F893A}" type="slidenum">
              <a:rPr lang="zh-CN" altLang="en-US" b="1">
                <a:solidFill>
                  <a:srgbClr val="66CCFF"/>
                </a:solidFill>
              </a:rPr>
              <a:t>37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1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36600"/>
            <a:ext cx="8461375" cy="7207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/>
              <a:t>一趟快速排序的过程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513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  <p:grpSp>
        <p:nvGrpSpPr>
          <p:cNvPr id="1513477" name="Group 5"/>
          <p:cNvGrpSpPr/>
          <p:nvPr/>
        </p:nvGrpSpPr>
        <p:grpSpPr bwMode="auto">
          <a:xfrm>
            <a:off x="1854200" y="1739900"/>
            <a:ext cx="6781800" cy="889000"/>
            <a:chOff x="768" y="1744"/>
            <a:chExt cx="4272" cy="560"/>
          </a:xfrm>
        </p:grpSpPr>
        <p:grpSp>
          <p:nvGrpSpPr>
            <p:cNvPr id="1513478" name="Group 6"/>
            <p:cNvGrpSpPr/>
            <p:nvPr/>
          </p:nvGrpSpPr>
          <p:grpSpPr bwMode="auto">
            <a:xfrm>
              <a:off x="768" y="1968"/>
              <a:ext cx="4272" cy="336"/>
              <a:chOff x="1200" y="2928"/>
              <a:chExt cx="4272" cy="336"/>
            </a:xfrm>
          </p:grpSpPr>
          <p:sp>
            <p:nvSpPr>
              <p:cNvPr id="1513479" name="Rectangle 7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27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400">
                  <a:solidFill>
                    <a:srgbClr val="00FFFF"/>
                  </a:solidFill>
                  <a:latin typeface="Arial" charset="0"/>
                </a:endParaRPr>
              </a:p>
            </p:txBody>
          </p:sp>
          <p:sp>
            <p:nvSpPr>
              <p:cNvPr id="1513480" name="Line 8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1" name="Line 9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2" name="Line 10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3" name="Line 11"/>
              <p:cNvSpPr>
                <a:spLocks noChangeShapeType="1"/>
              </p:cNvSpPr>
              <p:nvPr/>
            </p:nvSpPr>
            <p:spPr bwMode="auto">
              <a:xfrm>
                <a:off x="316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4" name="Line 12"/>
              <p:cNvSpPr>
                <a:spLocks noChangeShapeType="1"/>
              </p:cNvSpPr>
              <p:nvPr/>
            </p:nvSpPr>
            <p:spPr bwMode="auto">
              <a:xfrm>
                <a:off x="364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5" name="Line 13"/>
              <p:cNvSpPr>
                <a:spLocks noChangeShapeType="1"/>
              </p:cNvSpPr>
              <p:nvPr/>
            </p:nvSpPr>
            <p:spPr bwMode="auto">
              <a:xfrm>
                <a:off x="408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6" name="Line 14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3487" name="Line 15"/>
              <p:cNvSpPr>
                <a:spLocks noChangeShapeType="1"/>
              </p:cNvSpPr>
              <p:nvPr/>
            </p:nvSpPr>
            <p:spPr bwMode="auto">
              <a:xfrm>
                <a:off x="504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3488" name="Text Box 16"/>
            <p:cNvSpPr txBox="1">
              <a:spLocks noChangeArrowheads="1"/>
            </p:cNvSpPr>
            <p:nvPr/>
          </p:nvSpPr>
          <p:spPr bwMode="auto">
            <a:xfrm>
              <a:off x="904" y="1744"/>
              <a:ext cx="400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0      1      2     3      4     5     </a:t>
              </a:r>
              <a:r>
                <a:rPr lang="en-US" altLang="zh-CN" sz="12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6     7     8</a:t>
              </a:r>
            </a:p>
          </p:txBody>
        </p:sp>
        <p:sp>
          <p:nvSpPr>
            <p:cNvPr id="1513489" name="Text Box 17"/>
            <p:cNvSpPr txBox="1">
              <a:spLocks noChangeArrowheads="1"/>
            </p:cNvSpPr>
            <p:nvPr/>
          </p:nvSpPr>
          <p:spPr bwMode="auto">
            <a:xfrm>
              <a:off x="1376" y="1992"/>
              <a:ext cx="32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  <p:sp>
          <p:nvSpPr>
            <p:cNvPr id="1513490" name="Text Box 18"/>
            <p:cNvSpPr txBox="1">
              <a:spLocks noChangeArrowheads="1"/>
            </p:cNvSpPr>
            <p:nvPr/>
          </p:nvSpPr>
          <p:spPr bwMode="auto">
            <a:xfrm>
              <a:off x="1840" y="1992"/>
              <a:ext cx="35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38</a:t>
              </a:r>
            </a:p>
          </p:txBody>
        </p:sp>
        <p:sp>
          <p:nvSpPr>
            <p:cNvPr id="1513491" name="Text Box 19"/>
            <p:cNvSpPr txBox="1">
              <a:spLocks noChangeArrowheads="1"/>
            </p:cNvSpPr>
            <p:nvPr/>
          </p:nvSpPr>
          <p:spPr bwMode="auto">
            <a:xfrm>
              <a:off x="2336" y="1992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65</a:t>
              </a:r>
            </a:p>
          </p:txBody>
        </p:sp>
        <p:sp>
          <p:nvSpPr>
            <p:cNvPr id="1513492" name="Text Box 20"/>
            <p:cNvSpPr txBox="1">
              <a:spLocks noChangeArrowheads="1"/>
            </p:cNvSpPr>
            <p:nvPr/>
          </p:nvSpPr>
          <p:spPr bwMode="auto">
            <a:xfrm>
              <a:off x="2816" y="1992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97</a:t>
              </a:r>
            </a:p>
          </p:txBody>
        </p:sp>
        <p:sp>
          <p:nvSpPr>
            <p:cNvPr id="1513493" name="Text Box 21"/>
            <p:cNvSpPr txBox="1">
              <a:spLocks noChangeArrowheads="1"/>
            </p:cNvSpPr>
            <p:nvPr/>
          </p:nvSpPr>
          <p:spPr bwMode="auto">
            <a:xfrm>
              <a:off x="3264" y="1992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76</a:t>
              </a:r>
            </a:p>
          </p:txBody>
        </p:sp>
        <p:sp>
          <p:nvSpPr>
            <p:cNvPr id="1513494" name="Text Box 22"/>
            <p:cNvSpPr txBox="1">
              <a:spLocks noChangeArrowheads="1"/>
            </p:cNvSpPr>
            <p:nvPr/>
          </p:nvSpPr>
          <p:spPr bwMode="auto">
            <a:xfrm>
              <a:off x="3728" y="1992"/>
              <a:ext cx="32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1513495" name="Text Box 23"/>
            <p:cNvSpPr txBox="1">
              <a:spLocks noChangeArrowheads="1"/>
            </p:cNvSpPr>
            <p:nvPr/>
          </p:nvSpPr>
          <p:spPr bwMode="auto">
            <a:xfrm>
              <a:off x="4208" y="1992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27</a:t>
              </a:r>
            </a:p>
          </p:txBody>
        </p:sp>
        <p:sp>
          <p:nvSpPr>
            <p:cNvPr id="1513496" name="Text Box 24"/>
            <p:cNvSpPr txBox="1">
              <a:spLocks noChangeArrowheads="1"/>
            </p:cNvSpPr>
            <p:nvPr/>
          </p:nvSpPr>
          <p:spPr bwMode="auto">
            <a:xfrm>
              <a:off x="4664" y="1992"/>
              <a:ext cx="32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49</a:t>
              </a:r>
            </a:p>
          </p:txBody>
        </p:sp>
      </p:grpSp>
      <p:sp>
        <p:nvSpPr>
          <p:cNvPr id="1513497" name="Text Box 25"/>
          <p:cNvSpPr txBox="1">
            <a:spLocks noChangeArrowheads="1"/>
          </p:cNvSpPr>
          <p:nvPr/>
        </p:nvSpPr>
        <p:spPr bwMode="auto">
          <a:xfrm>
            <a:off x="327025" y="2105025"/>
            <a:ext cx="14620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ahoma" pitchFamily="34" charset="0"/>
                <a:ea typeface="黑体" pitchFamily="2" charset="-122"/>
              </a:rPr>
              <a:t>初始关键字</a:t>
            </a:r>
          </a:p>
        </p:txBody>
      </p:sp>
      <p:sp>
        <p:nvSpPr>
          <p:cNvPr id="1513498" name="Text Box 26"/>
          <p:cNvSpPr txBox="1">
            <a:spLocks noChangeArrowheads="1"/>
          </p:cNvSpPr>
          <p:nvPr/>
        </p:nvSpPr>
        <p:spPr bwMode="auto">
          <a:xfrm>
            <a:off x="2563813" y="1312863"/>
            <a:ext cx="2403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pivotkey = 49</a:t>
            </a:r>
          </a:p>
        </p:txBody>
      </p:sp>
      <p:sp>
        <p:nvSpPr>
          <p:cNvPr id="1513499" name="Text Box 27"/>
          <p:cNvSpPr txBox="1">
            <a:spLocks noChangeArrowheads="1"/>
          </p:cNvSpPr>
          <p:nvPr/>
        </p:nvSpPr>
        <p:spPr bwMode="auto">
          <a:xfrm>
            <a:off x="2816225" y="2789238"/>
            <a:ext cx="7905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low</a:t>
            </a:r>
          </a:p>
        </p:txBody>
      </p:sp>
      <p:sp>
        <p:nvSpPr>
          <p:cNvPr id="1513500" name="Text Box 28"/>
          <p:cNvSpPr txBox="1">
            <a:spLocks noChangeArrowheads="1"/>
          </p:cNvSpPr>
          <p:nvPr/>
        </p:nvSpPr>
        <p:spPr bwMode="auto">
          <a:xfrm>
            <a:off x="7908925" y="2787650"/>
            <a:ext cx="901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high</a:t>
            </a:r>
          </a:p>
        </p:txBody>
      </p:sp>
      <p:sp>
        <p:nvSpPr>
          <p:cNvPr id="1513501" name="Line 29"/>
          <p:cNvSpPr>
            <a:spLocks noChangeShapeType="1"/>
          </p:cNvSpPr>
          <p:nvPr/>
        </p:nvSpPr>
        <p:spPr bwMode="auto">
          <a:xfrm flipV="1">
            <a:off x="3048000" y="2616200"/>
            <a:ext cx="0" cy="393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13502" name="Line 30"/>
          <p:cNvSpPr>
            <a:spLocks noChangeShapeType="1"/>
          </p:cNvSpPr>
          <p:nvPr/>
        </p:nvSpPr>
        <p:spPr bwMode="auto">
          <a:xfrm flipV="1">
            <a:off x="8293100" y="2616200"/>
            <a:ext cx="0" cy="393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13503" name="Group 31"/>
          <p:cNvGrpSpPr/>
          <p:nvPr/>
        </p:nvGrpSpPr>
        <p:grpSpPr bwMode="auto">
          <a:xfrm>
            <a:off x="327025" y="3251200"/>
            <a:ext cx="8308975" cy="1506538"/>
            <a:chOff x="166" y="2272"/>
            <a:chExt cx="5234" cy="949"/>
          </a:xfrm>
        </p:grpSpPr>
        <p:grpSp>
          <p:nvGrpSpPr>
            <p:cNvPr id="1513504" name="Group 32"/>
            <p:cNvGrpSpPr/>
            <p:nvPr/>
          </p:nvGrpSpPr>
          <p:grpSpPr bwMode="auto">
            <a:xfrm>
              <a:off x="1128" y="2272"/>
              <a:ext cx="4272" cy="560"/>
              <a:chOff x="768" y="1744"/>
              <a:chExt cx="4272" cy="560"/>
            </a:xfrm>
          </p:grpSpPr>
          <p:grpSp>
            <p:nvGrpSpPr>
              <p:cNvPr id="1513505" name="Group 33"/>
              <p:cNvGrpSpPr/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1513506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400">
                    <a:latin typeface="Arial" charset="0"/>
                  </a:endParaRPr>
                </a:p>
              </p:txBody>
            </p:sp>
            <p:sp>
              <p:nvSpPr>
                <p:cNvPr id="1513507" name="Line 35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0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09" name="Line 37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10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11" name="Line 39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12" name="Line 40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13" name="Line 41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14" name="Line 42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3515" name="Text Box 43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0      1      2     3      4     5     </a:t>
                </a:r>
                <a:r>
                  <a:rPr lang="en-US" altLang="zh-CN" sz="12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6     7     8</a:t>
                </a:r>
              </a:p>
            </p:txBody>
          </p:sp>
          <p:sp>
            <p:nvSpPr>
              <p:cNvPr id="1513516" name="Text Box 44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9900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3517" name="Text Box 45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38</a:t>
                </a:r>
              </a:p>
            </p:txBody>
          </p:sp>
          <p:sp>
            <p:nvSpPr>
              <p:cNvPr id="1513518" name="Text Box 46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3519" name="Text Box 47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3520" name="Text Box 48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76</a:t>
                </a:r>
              </a:p>
            </p:txBody>
          </p:sp>
          <p:sp>
            <p:nvSpPr>
              <p:cNvPr id="1513521" name="Text Box 49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3522" name="Text Box 50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3523" name="Text Box 51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</p:grpSp>
        <p:sp>
          <p:nvSpPr>
            <p:cNvPr id="1513524" name="Text Box 52"/>
            <p:cNvSpPr txBox="1">
              <a:spLocks noChangeArrowheads="1"/>
            </p:cNvSpPr>
            <p:nvPr/>
          </p:nvSpPr>
          <p:spPr bwMode="auto">
            <a:xfrm>
              <a:off x="166" y="2502"/>
              <a:ext cx="80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第一次交换</a:t>
              </a:r>
            </a:p>
          </p:txBody>
        </p:sp>
        <p:sp>
          <p:nvSpPr>
            <p:cNvPr id="1513525" name="Text Box 53"/>
            <p:cNvSpPr txBox="1">
              <a:spLocks noChangeArrowheads="1"/>
            </p:cNvSpPr>
            <p:nvPr/>
          </p:nvSpPr>
          <p:spPr bwMode="auto">
            <a:xfrm>
              <a:off x="1734" y="2933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low</a:t>
              </a:r>
            </a:p>
          </p:txBody>
        </p:sp>
        <p:sp>
          <p:nvSpPr>
            <p:cNvPr id="1513526" name="Text Box 54"/>
            <p:cNvSpPr txBox="1">
              <a:spLocks noChangeArrowheads="1"/>
            </p:cNvSpPr>
            <p:nvPr/>
          </p:nvSpPr>
          <p:spPr bwMode="auto">
            <a:xfrm>
              <a:off x="4550" y="2932"/>
              <a:ext cx="3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high</a:t>
              </a:r>
            </a:p>
          </p:txBody>
        </p:sp>
        <p:sp>
          <p:nvSpPr>
            <p:cNvPr id="1513527" name="Line 55"/>
            <p:cNvSpPr>
              <a:spLocks noChangeShapeType="1"/>
            </p:cNvSpPr>
            <p:nvPr/>
          </p:nvSpPr>
          <p:spPr bwMode="auto">
            <a:xfrm flipV="1">
              <a:off x="1880" y="2824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3528" name="Line 56"/>
            <p:cNvSpPr>
              <a:spLocks noChangeShapeType="1"/>
            </p:cNvSpPr>
            <p:nvPr/>
          </p:nvSpPr>
          <p:spPr bwMode="auto">
            <a:xfrm flipV="1">
              <a:off x="4728" y="2824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3529" name="Text Box 57"/>
            <p:cNvSpPr txBox="1">
              <a:spLocks noChangeArrowheads="1"/>
            </p:cNvSpPr>
            <p:nvPr/>
          </p:nvSpPr>
          <p:spPr bwMode="auto">
            <a:xfrm>
              <a:off x="1230" y="2517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513530" name="Group 58"/>
          <p:cNvGrpSpPr/>
          <p:nvPr/>
        </p:nvGrpSpPr>
        <p:grpSpPr bwMode="auto">
          <a:xfrm>
            <a:off x="327025" y="4686300"/>
            <a:ext cx="8308975" cy="1506538"/>
            <a:chOff x="206" y="2904"/>
            <a:chExt cx="5234" cy="949"/>
          </a:xfrm>
        </p:grpSpPr>
        <p:grpSp>
          <p:nvGrpSpPr>
            <p:cNvPr id="1513531" name="Group 59"/>
            <p:cNvGrpSpPr/>
            <p:nvPr/>
          </p:nvGrpSpPr>
          <p:grpSpPr bwMode="auto">
            <a:xfrm>
              <a:off x="1168" y="2904"/>
              <a:ext cx="4272" cy="560"/>
              <a:chOff x="768" y="1744"/>
              <a:chExt cx="4272" cy="560"/>
            </a:xfrm>
          </p:grpSpPr>
          <p:grpSp>
            <p:nvGrpSpPr>
              <p:cNvPr id="1513532" name="Group 60"/>
              <p:cNvGrpSpPr/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1513533" name="Rectangle 61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400">
                    <a:latin typeface="Arial" charset="0"/>
                  </a:endParaRPr>
                </a:p>
              </p:txBody>
            </p:sp>
            <p:sp>
              <p:nvSpPr>
                <p:cNvPr id="1513534" name="Line 62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35" name="Line 63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36" name="Line 64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37" name="Line 65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38" name="Line 66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39" name="Line 67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40" name="Line 68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3541" name="Line 69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3542" name="Text Box 70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0      1      2     3      4     5     </a:t>
                </a:r>
                <a:r>
                  <a:rPr lang="en-US" altLang="zh-CN" sz="12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6     7     8</a:t>
                </a:r>
              </a:p>
            </p:txBody>
          </p:sp>
          <p:sp>
            <p:nvSpPr>
              <p:cNvPr id="1513543" name="Text Box 71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9900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3544" name="Text Box 72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38</a:t>
                </a:r>
              </a:p>
            </p:txBody>
          </p:sp>
          <p:sp>
            <p:nvSpPr>
              <p:cNvPr id="1513545" name="Text Box 73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3546" name="Text Box 74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3547" name="Text Box 75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76</a:t>
                </a:r>
              </a:p>
            </p:txBody>
          </p:sp>
          <p:sp>
            <p:nvSpPr>
              <p:cNvPr id="1513548" name="Text Box 76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3549" name="Text Box 77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00CC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3550" name="Text Box 78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</p:grpSp>
        <p:sp>
          <p:nvSpPr>
            <p:cNvPr id="1513551" name="Text Box 79"/>
            <p:cNvSpPr txBox="1">
              <a:spLocks noChangeArrowheads="1"/>
            </p:cNvSpPr>
            <p:nvPr/>
          </p:nvSpPr>
          <p:spPr bwMode="auto">
            <a:xfrm>
              <a:off x="206" y="3134"/>
              <a:ext cx="80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第二次交换</a:t>
              </a:r>
            </a:p>
          </p:txBody>
        </p:sp>
        <p:sp>
          <p:nvSpPr>
            <p:cNvPr id="1513552" name="Text Box 80"/>
            <p:cNvSpPr txBox="1">
              <a:spLocks noChangeArrowheads="1"/>
            </p:cNvSpPr>
            <p:nvPr/>
          </p:nvSpPr>
          <p:spPr bwMode="auto">
            <a:xfrm>
              <a:off x="2742" y="3565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low</a:t>
              </a:r>
            </a:p>
          </p:txBody>
        </p:sp>
        <p:sp>
          <p:nvSpPr>
            <p:cNvPr id="1513553" name="Text Box 81"/>
            <p:cNvSpPr txBox="1">
              <a:spLocks noChangeArrowheads="1"/>
            </p:cNvSpPr>
            <p:nvPr/>
          </p:nvSpPr>
          <p:spPr bwMode="auto">
            <a:xfrm>
              <a:off x="4590" y="3564"/>
              <a:ext cx="3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high</a:t>
              </a:r>
            </a:p>
          </p:txBody>
        </p:sp>
        <p:sp>
          <p:nvSpPr>
            <p:cNvPr id="1513554" name="Line 82"/>
            <p:cNvSpPr>
              <a:spLocks noChangeShapeType="1"/>
            </p:cNvSpPr>
            <p:nvPr/>
          </p:nvSpPr>
          <p:spPr bwMode="auto">
            <a:xfrm flipV="1">
              <a:off x="2888" y="345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3555" name="Line 83"/>
            <p:cNvSpPr>
              <a:spLocks noChangeShapeType="1"/>
            </p:cNvSpPr>
            <p:nvPr/>
          </p:nvSpPr>
          <p:spPr bwMode="auto">
            <a:xfrm flipV="1">
              <a:off x="4768" y="345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3556" name="Text Box 84"/>
            <p:cNvSpPr txBox="1">
              <a:spLocks noChangeArrowheads="1"/>
            </p:cNvSpPr>
            <p:nvPr/>
          </p:nvSpPr>
          <p:spPr bwMode="auto">
            <a:xfrm>
              <a:off x="1270" y="3149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989850" y="3653775"/>
            <a:ext cx="50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87" name="Text Box 17"/>
          <p:cNvSpPr txBox="1">
            <a:spLocks noChangeArrowheads="1"/>
          </p:cNvSpPr>
          <p:nvPr/>
        </p:nvSpPr>
        <p:spPr bwMode="auto">
          <a:xfrm>
            <a:off x="1978275" y="5019625"/>
            <a:ext cx="50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1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F9F33171-8197-4452-AF65-6DF5272CA244}" type="slidenum">
              <a:rPr lang="zh-CN" altLang="en-US" b="1">
                <a:solidFill>
                  <a:srgbClr val="66CCFF"/>
                </a:solidFill>
              </a:rPr>
              <a:t>38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1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79463"/>
            <a:ext cx="8461375" cy="7207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/>
              <a:t>一趟快速排序的过程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  <p:grpSp>
        <p:nvGrpSpPr>
          <p:cNvPr id="1515605" name="Group 85"/>
          <p:cNvGrpSpPr/>
          <p:nvPr/>
        </p:nvGrpSpPr>
        <p:grpSpPr bwMode="auto">
          <a:xfrm>
            <a:off x="327025" y="1724025"/>
            <a:ext cx="8308975" cy="1506538"/>
            <a:chOff x="206" y="1120"/>
            <a:chExt cx="5234" cy="949"/>
          </a:xfrm>
        </p:grpSpPr>
        <p:grpSp>
          <p:nvGrpSpPr>
            <p:cNvPr id="1515606" name="Group 86"/>
            <p:cNvGrpSpPr/>
            <p:nvPr/>
          </p:nvGrpSpPr>
          <p:grpSpPr bwMode="auto">
            <a:xfrm>
              <a:off x="1168" y="1120"/>
              <a:ext cx="4272" cy="560"/>
              <a:chOff x="768" y="1744"/>
              <a:chExt cx="4272" cy="560"/>
            </a:xfrm>
          </p:grpSpPr>
          <p:grpSp>
            <p:nvGrpSpPr>
              <p:cNvPr id="1515607" name="Group 87"/>
              <p:cNvGrpSpPr/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1515608" name="Rectangle 88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400">
                    <a:latin typeface="Arial" charset="0"/>
                  </a:endParaRPr>
                </a:p>
              </p:txBody>
            </p:sp>
            <p:sp>
              <p:nvSpPr>
                <p:cNvPr id="1515609" name="Line 89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0" name="Line 90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1" name="Line 91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2" name="Line 92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3" name="Line 93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4" name="Line 94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5" name="Line 95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16" name="Line 96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617" name="Text Box 97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0      1      2     3      4     5     </a:t>
                </a:r>
                <a:r>
                  <a:rPr lang="en-US" altLang="zh-CN" sz="12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6     7     8</a:t>
                </a:r>
              </a:p>
            </p:txBody>
          </p:sp>
          <p:sp>
            <p:nvSpPr>
              <p:cNvPr id="1515618" name="Text Box 98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5619" name="Text Box 99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38</a:t>
                </a:r>
              </a:p>
            </p:txBody>
          </p:sp>
          <p:sp>
            <p:nvSpPr>
              <p:cNvPr id="1515620" name="Text Box 100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00CC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5621" name="Text Box 101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5622" name="Text Box 102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76</a:t>
                </a:r>
              </a:p>
            </p:txBody>
          </p:sp>
          <p:sp>
            <p:nvSpPr>
              <p:cNvPr id="1515623" name="Text Box 103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5624" name="Text Box 104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5625" name="Text Box 105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</p:grpSp>
        <p:sp>
          <p:nvSpPr>
            <p:cNvPr id="1515626" name="Text Box 106"/>
            <p:cNvSpPr txBox="1">
              <a:spLocks noChangeArrowheads="1"/>
            </p:cNvSpPr>
            <p:nvPr/>
          </p:nvSpPr>
          <p:spPr bwMode="auto">
            <a:xfrm>
              <a:off x="206" y="1350"/>
              <a:ext cx="80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第三次交换</a:t>
              </a:r>
            </a:p>
          </p:txBody>
        </p:sp>
        <p:sp>
          <p:nvSpPr>
            <p:cNvPr id="1515627" name="Text Box 107"/>
            <p:cNvSpPr txBox="1">
              <a:spLocks noChangeArrowheads="1"/>
            </p:cNvSpPr>
            <p:nvPr/>
          </p:nvSpPr>
          <p:spPr bwMode="auto">
            <a:xfrm>
              <a:off x="2742" y="1781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low</a:t>
              </a:r>
            </a:p>
          </p:txBody>
        </p:sp>
        <p:sp>
          <p:nvSpPr>
            <p:cNvPr id="1515628" name="Text Box 108"/>
            <p:cNvSpPr txBox="1">
              <a:spLocks noChangeArrowheads="1"/>
            </p:cNvSpPr>
            <p:nvPr/>
          </p:nvSpPr>
          <p:spPr bwMode="auto">
            <a:xfrm>
              <a:off x="4110" y="1780"/>
              <a:ext cx="3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high</a:t>
              </a:r>
            </a:p>
          </p:txBody>
        </p:sp>
        <p:sp>
          <p:nvSpPr>
            <p:cNvPr id="1515629" name="Line 109"/>
            <p:cNvSpPr>
              <a:spLocks noChangeShapeType="1"/>
            </p:cNvSpPr>
            <p:nvPr/>
          </p:nvSpPr>
          <p:spPr bwMode="auto">
            <a:xfrm flipV="1">
              <a:off x="2888" y="167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30" name="Line 110"/>
            <p:cNvSpPr>
              <a:spLocks noChangeShapeType="1"/>
            </p:cNvSpPr>
            <p:nvPr/>
          </p:nvSpPr>
          <p:spPr bwMode="auto">
            <a:xfrm flipV="1">
              <a:off x="4288" y="167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31" name="Text Box 111"/>
            <p:cNvSpPr txBox="1">
              <a:spLocks noChangeArrowheads="1"/>
            </p:cNvSpPr>
            <p:nvPr/>
          </p:nvSpPr>
          <p:spPr bwMode="auto">
            <a:xfrm>
              <a:off x="1270" y="1365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515632" name="Group 112"/>
          <p:cNvGrpSpPr/>
          <p:nvPr/>
        </p:nvGrpSpPr>
        <p:grpSpPr bwMode="auto">
          <a:xfrm>
            <a:off x="327025" y="3251200"/>
            <a:ext cx="8308975" cy="1506538"/>
            <a:chOff x="206" y="2040"/>
            <a:chExt cx="5234" cy="949"/>
          </a:xfrm>
        </p:grpSpPr>
        <p:grpSp>
          <p:nvGrpSpPr>
            <p:cNvPr id="1515633" name="Group 113"/>
            <p:cNvGrpSpPr/>
            <p:nvPr/>
          </p:nvGrpSpPr>
          <p:grpSpPr bwMode="auto">
            <a:xfrm>
              <a:off x="1168" y="2040"/>
              <a:ext cx="4272" cy="560"/>
              <a:chOff x="768" y="1744"/>
              <a:chExt cx="4272" cy="560"/>
            </a:xfrm>
          </p:grpSpPr>
          <p:grpSp>
            <p:nvGrpSpPr>
              <p:cNvPr id="1515634" name="Group 114"/>
              <p:cNvGrpSpPr/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1515635" name="Rectangle 115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400">
                    <a:latin typeface="Arial" charset="0"/>
                  </a:endParaRPr>
                </a:p>
              </p:txBody>
            </p:sp>
            <p:sp>
              <p:nvSpPr>
                <p:cNvPr id="1515636" name="Line 116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37" name="Line 117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38" name="Line 118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39" name="Line 119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40" name="Line 120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41" name="Line 121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42" name="Line 122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43" name="Line 123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644" name="Text Box 124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0      1      2     3      4     5     </a:t>
                </a:r>
                <a:r>
                  <a:rPr lang="en-US" altLang="zh-CN" sz="12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6     7     8</a:t>
                </a:r>
              </a:p>
            </p:txBody>
          </p:sp>
          <p:sp>
            <p:nvSpPr>
              <p:cNvPr id="1515645" name="Text Box 125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5646" name="Text Box 126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38</a:t>
                </a:r>
              </a:p>
            </p:txBody>
          </p:sp>
          <p:sp>
            <p:nvSpPr>
              <p:cNvPr id="1515647" name="Text Box 127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5648" name="Text Box 128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5649" name="Text Box 129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76</a:t>
                </a:r>
              </a:p>
            </p:txBody>
          </p:sp>
          <p:sp>
            <p:nvSpPr>
              <p:cNvPr id="1515650" name="Text Box 130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5651" name="Text Box 131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5652" name="Text Box 132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</p:grpSp>
        <p:sp>
          <p:nvSpPr>
            <p:cNvPr id="1515653" name="Text Box 133"/>
            <p:cNvSpPr txBox="1">
              <a:spLocks noChangeArrowheads="1"/>
            </p:cNvSpPr>
            <p:nvPr/>
          </p:nvSpPr>
          <p:spPr bwMode="auto">
            <a:xfrm>
              <a:off x="206" y="2270"/>
              <a:ext cx="80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第四次交换</a:t>
              </a:r>
            </a:p>
          </p:txBody>
        </p:sp>
        <p:sp>
          <p:nvSpPr>
            <p:cNvPr id="1515654" name="Text Box 134"/>
            <p:cNvSpPr txBox="1">
              <a:spLocks noChangeArrowheads="1"/>
            </p:cNvSpPr>
            <p:nvPr/>
          </p:nvSpPr>
          <p:spPr bwMode="auto">
            <a:xfrm>
              <a:off x="3222" y="2701"/>
              <a:ext cx="29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low</a:t>
              </a:r>
            </a:p>
          </p:txBody>
        </p:sp>
        <p:sp>
          <p:nvSpPr>
            <p:cNvPr id="1515655" name="Text Box 135"/>
            <p:cNvSpPr txBox="1">
              <a:spLocks noChangeArrowheads="1"/>
            </p:cNvSpPr>
            <p:nvPr/>
          </p:nvSpPr>
          <p:spPr bwMode="auto">
            <a:xfrm>
              <a:off x="4110" y="2700"/>
              <a:ext cx="3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high</a:t>
              </a:r>
            </a:p>
          </p:txBody>
        </p:sp>
        <p:sp>
          <p:nvSpPr>
            <p:cNvPr id="1515656" name="Line 136"/>
            <p:cNvSpPr>
              <a:spLocks noChangeShapeType="1"/>
            </p:cNvSpPr>
            <p:nvPr/>
          </p:nvSpPr>
          <p:spPr bwMode="auto">
            <a:xfrm flipV="1">
              <a:off x="3368" y="259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57" name="Line 137"/>
            <p:cNvSpPr>
              <a:spLocks noChangeShapeType="1"/>
            </p:cNvSpPr>
            <p:nvPr/>
          </p:nvSpPr>
          <p:spPr bwMode="auto">
            <a:xfrm flipV="1">
              <a:off x="4288" y="259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58" name="Text Box 138"/>
            <p:cNvSpPr txBox="1">
              <a:spLocks noChangeArrowheads="1"/>
            </p:cNvSpPr>
            <p:nvPr/>
          </p:nvSpPr>
          <p:spPr bwMode="auto">
            <a:xfrm>
              <a:off x="1270" y="2285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515659" name="Group 139"/>
          <p:cNvGrpSpPr/>
          <p:nvPr/>
        </p:nvGrpSpPr>
        <p:grpSpPr bwMode="auto">
          <a:xfrm>
            <a:off x="327025" y="4684713"/>
            <a:ext cx="8308975" cy="1503362"/>
            <a:chOff x="206" y="2936"/>
            <a:chExt cx="5234" cy="947"/>
          </a:xfrm>
        </p:grpSpPr>
        <p:grpSp>
          <p:nvGrpSpPr>
            <p:cNvPr id="1515660" name="Group 140"/>
            <p:cNvGrpSpPr/>
            <p:nvPr/>
          </p:nvGrpSpPr>
          <p:grpSpPr bwMode="auto">
            <a:xfrm>
              <a:off x="1168" y="2936"/>
              <a:ext cx="4272" cy="560"/>
              <a:chOff x="768" y="1744"/>
              <a:chExt cx="4272" cy="560"/>
            </a:xfrm>
          </p:grpSpPr>
          <p:grpSp>
            <p:nvGrpSpPr>
              <p:cNvPr id="1515661" name="Group 141"/>
              <p:cNvGrpSpPr/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1515662" name="Rectangle 142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400">
                    <a:latin typeface="Arial" charset="0"/>
                  </a:endParaRPr>
                </a:p>
              </p:txBody>
            </p:sp>
            <p:sp>
              <p:nvSpPr>
                <p:cNvPr id="1515663" name="Line 143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4" name="Line 144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5" name="Line 145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6" name="Line 146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7" name="Line 147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8" name="Line 148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69" name="Line 149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670" name="Line 150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671" name="Text Box 151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0      1      2     3      4     5     </a:t>
                </a:r>
                <a:r>
                  <a:rPr lang="en-US" altLang="zh-CN" sz="12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1800">
                    <a:latin typeface="黑体" pitchFamily="2" charset="-122"/>
                    <a:ea typeface="黑体" pitchFamily="2" charset="-122"/>
                  </a:rPr>
                  <a:t>6     7     8</a:t>
                </a:r>
              </a:p>
            </p:txBody>
          </p:sp>
          <p:sp>
            <p:nvSpPr>
              <p:cNvPr id="1515672" name="Text Box 152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27</a:t>
                </a:r>
              </a:p>
            </p:txBody>
          </p:sp>
          <p:sp>
            <p:nvSpPr>
              <p:cNvPr id="1515673" name="Text Box 153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38</a:t>
                </a:r>
              </a:p>
            </p:txBody>
          </p:sp>
          <p:sp>
            <p:nvSpPr>
              <p:cNvPr id="1515674" name="Text Box 154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515675" name="Text Box 155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  <p:sp>
            <p:nvSpPr>
              <p:cNvPr id="1515676" name="Text Box 156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76</a:t>
                </a:r>
              </a:p>
            </p:txBody>
          </p:sp>
          <p:sp>
            <p:nvSpPr>
              <p:cNvPr id="1515677" name="Text Box 157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97</a:t>
                </a:r>
              </a:p>
            </p:txBody>
          </p:sp>
          <p:sp>
            <p:nvSpPr>
              <p:cNvPr id="1515678" name="Text Box 158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65</a:t>
                </a:r>
              </a:p>
            </p:txBody>
          </p:sp>
          <p:sp>
            <p:nvSpPr>
              <p:cNvPr id="1515679" name="Text Box 159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49</a:t>
                </a:r>
              </a:p>
            </p:txBody>
          </p:sp>
        </p:grpSp>
        <p:sp>
          <p:nvSpPr>
            <p:cNvPr id="1515680" name="Text Box 160"/>
            <p:cNvSpPr txBox="1">
              <a:spLocks noChangeArrowheads="1"/>
            </p:cNvSpPr>
            <p:nvPr/>
          </p:nvSpPr>
          <p:spPr bwMode="auto">
            <a:xfrm>
              <a:off x="206" y="3166"/>
              <a:ext cx="80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第一趟完成</a:t>
              </a:r>
            </a:p>
          </p:txBody>
        </p:sp>
        <p:sp>
          <p:nvSpPr>
            <p:cNvPr id="1515681" name="Text Box 161"/>
            <p:cNvSpPr txBox="1">
              <a:spLocks noChangeArrowheads="1"/>
            </p:cNvSpPr>
            <p:nvPr/>
          </p:nvSpPr>
          <p:spPr bwMode="auto">
            <a:xfrm>
              <a:off x="3094" y="3671"/>
              <a:ext cx="195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low</a:t>
              </a:r>
            </a:p>
          </p:txBody>
        </p:sp>
        <p:sp>
          <p:nvSpPr>
            <p:cNvPr id="1515682" name="Text Box 162"/>
            <p:cNvSpPr txBox="1">
              <a:spLocks noChangeArrowheads="1"/>
            </p:cNvSpPr>
            <p:nvPr/>
          </p:nvSpPr>
          <p:spPr bwMode="auto">
            <a:xfrm>
              <a:off x="3334" y="3670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r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high</a:t>
              </a:r>
            </a:p>
          </p:txBody>
        </p:sp>
        <p:sp>
          <p:nvSpPr>
            <p:cNvPr id="1515683" name="Line 163"/>
            <p:cNvSpPr>
              <a:spLocks noChangeShapeType="1"/>
            </p:cNvSpPr>
            <p:nvPr/>
          </p:nvSpPr>
          <p:spPr bwMode="auto">
            <a:xfrm flipV="1">
              <a:off x="3240" y="349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84" name="Line 164"/>
            <p:cNvSpPr>
              <a:spLocks noChangeShapeType="1"/>
            </p:cNvSpPr>
            <p:nvPr/>
          </p:nvSpPr>
          <p:spPr bwMode="auto">
            <a:xfrm flipV="1">
              <a:off x="3512" y="349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85" name="Text Box 165"/>
            <p:cNvSpPr txBox="1">
              <a:spLocks noChangeArrowheads="1"/>
            </p:cNvSpPr>
            <p:nvPr/>
          </p:nvSpPr>
          <p:spPr bwMode="auto">
            <a:xfrm>
              <a:off x="1270" y="3181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515686" name="Text Box 166"/>
          <p:cNvSpPr txBox="1">
            <a:spLocks noChangeArrowheads="1"/>
          </p:cNvSpPr>
          <p:nvPr/>
        </p:nvSpPr>
        <p:spPr bwMode="auto">
          <a:xfrm>
            <a:off x="2563813" y="1312863"/>
            <a:ext cx="2301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pivotkey = 49</a:t>
            </a:r>
          </a:p>
        </p:txBody>
      </p:sp>
      <p:sp>
        <p:nvSpPr>
          <p:cNvPr id="1515687" name="AutoShape 167"/>
          <p:cNvSpPr/>
          <p:nvPr/>
        </p:nvSpPr>
        <p:spPr bwMode="auto">
          <a:xfrm rot="5400000" flipH="1" flipV="1">
            <a:off x="3680619" y="4664869"/>
            <a:ext cx="320675" cy="2262187"/>
          </a:xfrm>
          <a:prstGeom prst="leftBrace">
            <a:avLst>
              <a:gd name="adj1" fmla="val 58787"/>
              <a:gd name="adj2" fmla="val 51731"/>
            </a:avLst>
          </a:prstGeom>
          <a:noFill/>
          <a:ln w="1905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88" name="Text Box 168"/>
          <p:cNvSpPr txBox="1">
            <a:spLocks noChangeArrowheads="1"/>
          </p:cNvSpPr>
          <p:nvPr/>
        </p:nvSpPr>
        <p:spPr bwMode="auto">
          <a:xfrm>
            <a:off x="2798763" y="5910263"/>
            <a:ext cx="22209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</a:rPr>
              <a:t>子序列</a:t>
            </a:r>
            <a:r>
              <a:rPr lang="en-US" altLang="zh-CN" sz="2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515689" name="AutoShape 169"/>
          <p:cNvSpPr/>
          <p:nvPr/>
        </p:nvSpPr>
        <p:spPr bwMode="auto">
          <a:xfrm rot="5400000" flipH="1" flipV="1">
            <a:off x="7037388" y="4394200"/>
            <a:ext cx="320675" cy="2784475"/>
          </a:xfrm>
          <a:prstGeom prst="leftBrace">
            <a:avLst>
              <a:gd name="adj1" fmla="val 72360"/>
              <a:gd name="adj2" fmla="val 51731"/>
            </a:avLst>
          </a:prstGeom>
          <a:noFill/>
          <a:ln w="1905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90" name="Text Box 170"/>
          <p:cNvSpPr txBox="1">
            <a:spLocks noChangeArrowheads="1"/>
          </p:cNvSpPr>
          <p:nvPr/>
        </p:nvSpPr>
        <p:spPr bwMode="auto">
          <a:xfrm>
            <a:off x="6223000" y="5900738"/>
            <a:ext cx="22209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</a:rPr>
              <a:t>子序列</a:t>
            </a:r>
            <a:r>
              <a:rPr lang="en-US" altLang="zh-CN" sz="2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91" name="Text Box 17"/>
          <p:cNvSpPr txBox="1">
            <a:spLocks noChangeArrowheads="1"/>
          </p:cNvSpPr>
          <p:nvPr/>
        </p:nvSpPr>
        <p:spPr bwMode="auto">
          <a:xfrm>
            <a:off x="2022650" y="2135525"/>
            <a:ext cx="50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92" name="Text Box 17"/>
          <p:cNvSpPr txBox="1">
            <a:spLocks noChangeArrowheads="1"/>
          </p:cNvSpPr>
          <p:nvPr/>
        </p:nvSpPr>
        <p:spPr bwMode="auto">
          <a:xfrm>
            <a:off x="2070875" y="3642200"/>
            <a:ext cx="50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93" name="Text Box 17"/>
          <p:cNvSpPr txBox="1">
            <a:spLocks noChangeArrowheads="1"/>
          </p:cNvSpPr>
          <p:nvPr/>
        </p:nvSpPr>
        <p:spPr bwMode="auto">
          <a:xfrm>
            <a:off x="2094025" y="5054350"/>
            <a:ext cx="50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1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1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87" grpId="0" animBg="1"/>
      <p:bldP spid="1515688" grpId="0"/>
      <p:bldP spid="1515689" grpId="0" animBg="1"/>
      <p:bldP spid="1515690" grpId="0"/>
      <p:bldP spid="91" grpId="0"/>
      <p:bldP spid="92" grpId="0"/>
      <p:bldP spid="9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E7679BF-DFDD-4BC3-8DCF-9432AE8B26A8}" type="slidenum">
              <a:rPr lang="zh-CN" altLang="en-US" b="1">
                <a:solidFill>
                  <a:srgbClr val="66CCFF"/>
                </a:solidFill>
              </a:rPr>
              <a:t>39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2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28663"/>
            <a:ext cx="8461375" cy="7207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/>
              <a:t>快速排序的过程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10.3 </a:t>
            </a:r>
            <a:r>
              <a:rPr lang="zh-CN" altLang="en-US" i="0">
                <a:solidFill>
                  <a:srgbClr val="FFFF66"/>
                </a:solidFill>
              </a:rPr>
              <a:t>交换排序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快速排序</a:t>
            </a:r>
          </a:p>
        </p:txBody>
      </p:sp>
      <p:sp>
        <p:nvSpPr>
          <p:cNvPr id="1521668" name="Text Box 4"/>
          <p:cNvSpPr txBox="1">
            <a:spLocks noChangeArrowheads="1"/>
          </p:cNvSpPr>
          <p:nvPr/>
        </p:nvSpPr>
        <p:spPr bwMode="auto">
          <a:xfrm>
            <a:off x="34925" y="1544638"/>
            <a:ext cx="9109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初始状态     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{ 49   38   65   97   76   13   27   </a:t>
            </a:r>
            <a:r>
              <a:rPr lang="en-US" altLang="zh-CN" sz="2400" u="sng" dirty="0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}</a:t>
            </a:r>
          </a:p>
        </p:txBody>
      </p:sp>
      <p:sp>
        <p:nvSpPr>
          <p:cNvPr id="1521669" name="Text Box 5"/>
          <p:cNvSpPr txBox="1">
            <a:spLocks noChangeArrowheads="1"/>
          </p:cNvSpPr>
          <p:nvPr/>
        </p:nvSpPr>
        <p:spPr bwMode="auto">
          <a:xfrm>
            <a:off x="36513" y="2141538"/>
            <a:ext cx="91043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一趟快速排序后 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{ 27   38   13 }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{ 76   97   65   </a:t>
            </a:r>
            <a:r>
              <a:rPr lang="en-US" altLang="zh-CN" sz="2400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}</a:t>
            </a:r>
          </a:p>
        </p:txBody>
      </p:sp>
      <p:sp>
        <p:nvSpPr>
          <p:cNvPr id="1521670" name="Text Box 6"/>
          <p:cNvSpPr txBox="1">
            <a:spLocks noChangeArrowheads="1"/>
          </p:cNvSpPr>
          <p:nvPr/>
        </p:nvSpPr>
        <p:spPr bwMode="auto">
          <a:xfrm>
            <a:off x="36513" y="2763838"/>
            <a:ext cx="52530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分别进行快速排序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{ 13 }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{ 38 }</a:t>
            </a:r>
          </a:p>
        </p:txBody>
      </p:sp>
      <p:sp>
        <p:nvSpPr>
          <p:cNvPr id="1521671" name="Text Box 7"/>
          <p:cNvSpPr txBox="1">
            <a:spLocks noChangeArrowheads="1"/>
          </p:cNvSpPr>
          <p:nvPr/>
        </p:nvSpPr>
        <p:spPr bwMode="auto">
          <a:xfrm>
            <a:off x="2879725" y="3286125"/>
            <a:ext cx="7381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FFFF66"/>
                </a:solidFill>
                <a:latin typeface="Tahoma" pitchFamily="34" charset="0"/>
                <a:ea typeface="黑体" pitchFamily="2" charset="-122"/>
              </a:rPr>
              <a:t>结束</a:t>
            </a:r>
          </a:p>
        </p:txBody>
      </p:sp>
      <p:sp>
        <p:nvSpPr>
          <p:cNvPr id="1521672" name="Text Box 8"/>
          <p:cNvSpPr txBox="1">
            <a:spLocks noChangeArrowheads="1"/>
          </p:cNvSpPr>
          <p:nvPr/>
        </p:nvSpPr>
        <p:spPr bwMode="auto">
          <a:xfrm>
            <a:off x="4386263" y="3286125"/>
            <a:ext cx="7397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FFFF66"/>
                </a:solidFill>
                <a:latin typeface="Tahoma" pitchFamily="34" charset="0"/>
                <a:ea typeface="黑体" pitchFamily="2" charset="-122"/>
              </a:rPr>
              <a:t>结束</a:t>
            </a:r>
          </a:p>
        </p:txBody>
      </p:sp>
      <p:sp>
        <p:nvSpPr>
          <p:cNvPr id="1521673" name="Text Box 9"/>
          <p:cNvSpPr txBox="1">
            <a:spLocks noChangeArrowheads="1"/>
          </p:cNvSpPr>
          <p:nvPr/>
        </p:nvSpPr>
        <p:spPr bwMode="auto">
          <a:xfrm>
            <a:off x="5729288" y="3233738"/>
            <a:ext cx="34178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{ </a:t>
            </a:r>
            <a:r>
              <a:rPr lang="en-US" altLang="zh-CN" sz="2400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 65 } </a:t>
            </a:r>
            <a:r>
              <a:rPr lang="en-US" altLang="zh-CN" sz="24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76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{ 97 }</a:t>
            </a:r>
          </a:p>
        </p:txBody>
      </p:sp>
      <p:sp>
        <p:nvSpPr>
          <p:cNvPr id="1521674" name="Text Box 10"/>
          <p:cNvSpPr txBox="1">
            <a:spLocks noChangeArrowheads="1"/>
          </p:cNvSpPr>
          <p:nvPr/>
        </p:nvSpPr>
        <p:spPr bwMode="auto">
          <a:xfrm>
            <a:off x="6029325" y="3754438"/>
            <a:ext cx="1570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u="sng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{ 65 }</a:t>
            </a:r>
          </a:p>
        </p:txBody>
      </p:sp>
      <p:sp>
        <p:nvSpPr>
          <p:cNvPr id="1521675" name="Text Box 11"/>
          <p:cNvSpPr txBox="1">
            <a:spLocks noChangeArrowheads="1"/>
          </p:cNvSpPr>
          <p:nvPr/>
        </p:nvSpPr>
        <p:spPr bwMode="auto">
          <a:xfrm>
            <a:off x="6699250" y="4238625"/>
            <a:ext cx="7969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FFFF66"/>
                </a:solidFill>
                <a:latin typeface="Tahoma" pitchFamily="34" charset="0"/>
                <a:ea typeface="黑体" pitchFamily="2" charset="-122"/>
              </a:rPr>
              <a:t>结束</a:t>
            </a:r>
          </a:p>
        </p:txBody>
      </p:sp>
      <p:sp>
        <p:nvSpPr>
          <p:cNvPr id="1521676" name="Text Box 12"/>
          <p:cNvSpPr txBox="1">
            <a:spLocks noChangeArrowheads="1"/>
          </p:cNvSpPr>
          <p:nvPr/>
        </p:nvSpPr>
        <p:spPr bwMode="auto">
          <a:xfrm>
            <a:off x="8223250" y="3781425"/>
            <a:ext cx="7239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FFFF66"/>
                </a:solidFill>
                <a:latin typeface="Tahoma" pitchFamily="34" charset="0"/>
                <a:ea typeface="黑体" pitchFamily="2" charset="-122"/>
              </a:rPr>
              <a:t>结束</a:t>
            </a:r>
          </a:p>
        </p:txBody>
      </p:sp>
      <p:sp>
        <p:nvSpPr>
          <p:cNvPr id="1521677" name="Text Box 13"/>
          <p:cNvSpPr txBox="1">
            <a:spLocks noChangeArrowheads="1"/>
          </p:cNvSpPr>
          <p:nvPr/>
        </p:nvSpPr>
        <p:spPr bwMode="auto">
          <a:xfrm>
            <a:off x="36513" y="4706938"/>
            <a:ext cx="9109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    有序序列   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{ 13   27   38   49   </a:t>
            </a:r>
            <a:r>
              <a:rPr lang="en-US" altLang="zh-CN" sz="2400" u="sng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  65   76   97 }</a:t>
            </a:r>
          </a:p>
        </p:txBody>
      </p:sp>
      <p:sp>
        <p:nvSpPr>
          <p:cNvPr id="1521678" name="AutoShape 14"/>
          <p:cNvSpPr>
            <a:spLocks noChangeArrowheads="1"/>
          </p:cNvSpPr>
          <p:nvPr/>
        </p:nvSpPr>
        <p:spPr bwMode="auto">
          <a:xfrm>
            <a:off x="2730500" y="5280025"/>
            <a:ext cx="4610100" cy="1314450"/>
          </a:xfrm>
          <a:prstGeom prst="cloudCallout">
            <a:avLst>
              <a:gd name="adj1" fmla="val -83472"/>
              <a:gd name="adj2" fmla="val 4359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ahoma" pitchFamily="34" charset="0"/>
                <a:ea typeface="黑体" pitchFamily="2" charset="-122"/>
              </a:rPr>
              <a:t>整个快速排序过程可递归进行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2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2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2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2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2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2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1669" grpId="0" autoUpdateAnimBg="0"/>
      <p:bldP spid="1521670" grpId="0" autoUpdateAnimBg="0"/>
      <p:bldP spid="1521671" grpId="0" autoUpdateAnimBg="0"/>
      <p:bldP spid="1521672" grpId="0" autoUpdateAnimBg="0"/>
      <p:bldP spid="1521673" grpId="0" autoUpdateAnimBg="0"/>
      <p:bldP spid="1521674" grpId="0" autoUpdateAnimBg="0"/>
      <p:bldP spid="1521675" grpId="0" autoUpdateAnimBg="0"/>
      <p:bldP spid="1521676" grpId="0" autoUpdateAnimBg="0"/>
      <p:bldP spid="1521677" grpId="0" autoUpdateAnimBg="0"/>
      <p:bldP spid="15216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2CDBA64E-9501-4561-8844-019778973F95}" type="slidenum">
              <a:rPr lang="zh-CN" altLang="en-US" b="1">
                <a:solidFill>
                  <a:srgbClr val="66CCFF"/>
                </a:solidFill>
              </a:rPr>
              <a:t>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908050"/>
            <a:ext cx="8461375" cy="5400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FFFF"/>
                </a:solidFill>
              </a:rPr>
              <a:t>排序分类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FFFF66"/>
                </a:solidFill>
              </a:rPr>
              <a:t>按照排序记录所在的位置分</a:t>
            </a:r>
          </a:p>
          <a:p>
            <a:pPr lvl="2">
              <a:lnSpc>
                <a:spcPct val="120000"/>
              </a:lnSpc>
            </a:pPr>
            <a:r>
              <a:rPr lang="zh-CN" altLang="en-US" sz="3200">
                <a:solidFill>
                  <a:srgbClr val="00FF00"/>
                </a:solidFill>
              </a:rPr>
              <a:t>内部排序：</a:t>
            </a:r>
            <a:r>
              <a:rPr lang="zh-CN" altLang="en-US" sz="3200">
                <a:solidFill>
                  <a:schemeClr val="tx1"/>
                </a:solidFill>
              </a:rPr>
              <a:t>待排序记录存放在计算机随机存储器中（内存）进行排序过程。</a:t>
            </a:r>
          </a:p>
          <a:p>
            <a:pPr lvl="2">
              <a:lnSpc>
                <a:spcPct val="120000"/>
              </a:lnSpc>
            </a:pPr>
            <a:r>
              <a:rPr lang="zh-CN" altLang="en-US" sz="3200">
                <a:solidFill>
                  <a:srgbClr val="00FF00"/>
                </a:solidFill>
              </a:rPr>
              <a:t>外部排序：</a:t>
            </a:r>
            <a:r>
              <a:rPr lang="zh-CN" altLang="en-US" sz="3200">
                <a:solidFill>
                  <a:schemeClr val="tx1"/>
                </a:solidFill>
              </a:rPr>
              <a:t>待排序记录数量很大，内存无法一次容纳全部记录，在排序过程中尚需对外存进行访问的排序过程。</a:t>
            </a: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4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6887E3A-B947-4B23-B960-6BBE223B240B}" type="slidenum">
              <a:rPr lang="zh-CN" altLang="en-US" b="1">
                <a:solidFill>
                  <a:srgbClr val="66CCFF"/>
                </a:solidFill>
              </a:rPr>
              <a:t>40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10.3 </a:t>
            </a:r>
            <a:r>
              <a:rPr lang="zh-CN" altLang="en-US" i="0" dirty="0">
                <a:solidFill>
                  <a:srgbClr val="FFFF66"/>
                </a:solidFill>
              </a:rPr>
              <a:t>交换排序</a:t>
            </a:r>
            <a:r>
              <a:rPr lang="en-US" altLang="zh-CN" i="0" dirty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快速排序</a:t>
            </a:r>
          </a:p>
        </p:txBody>
      </p:sp>
      <p:sp>
        <p:nvSpPr>
          <p:cNvPr id="1540182" name="Text Box 86"/>
          <p:cNvSpPr txBox="1">
            <a:spLocks noChangeArrowheads="1"/>
          </p:cNvSpPr>
          <p:nvPr/>
        </p:nvSpPr>
        <p:spPr bwMode="auto">
          <a:xfrm>
            <a:off x="207963" y="760413"/>
            <a:ext cx="8761412" cy="4362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charset="-122"/>
              </a:rPr>
              <a:t>void  </a:t>
            </a:r>
            <a:r>
              <a:rPr lang="en-US" altLang="zh-CN">
                <a:solidFill>
                  <a:srgbClr val="FFFF66"/>
                </a:solidFill>
                <a:latin typeface="宋体" charset="-122"/>
              </a:rPr>
              <a:t>QSort</a:t>
            </a:r>
            <a:r>
              <a:rPr lang="en-US" altLang="zh-CN">
                <a:latin typeface="宋体" charset="-122"/>
              </a:rPr>
              <a:t>( SqList &amp;L, int low, int high ) 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charset="-122"/>
              </a:rPr>
              <a:t>{ 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//</a:t>
            </a:r>
            <a:r>
              <a:rPr lang="zh-CN" altLang="en-US">
                <a:solidFill>
                  <a:srgbClr val="00FFFF"/>
                </a:solidFill>
                <a:latin typeface="宋体" charset="-122"/>
              </a:rPr>
              <a:t>对表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L</a:t>
            </a:r>
            <a:r>
              <a:rPr lang="zh-CN" altLang="en-US">
                <a:solidFill>
                  <a:srgbClr val="00FFFF"/>
                </a:solidFill>
                <a:latin typeface="宋体" charset="-122"/>
              </a:rPr>
              <a:t>中的子序列 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L.r[low…high] </a:t>
            </a:r>
            <a:r>
              <a:rPr lang="zh-CN" altLang="en-US">
                <a:solidFill>
                  <a:srgbClr val="00FFFF"/>
                </a:solidFill>
                <a:latin typeface="宋体" charset="-122"/>
              </a:rPr>
              <a:t>作快速排序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宋体" charset="-122"/>
              </a:rPr>
              <a:t>  </a:t>
            </a:r>
            <a:r>
              <a:rPr lang="en-US" altLang="zh-CN">
                <a:solidFill>
                  <a:schemeClr val="hlink"/>
                </a:solidFill>
                <a:latin typeface="宋体" charset="-122"/>
              </a:rPr>
              <a:t>if</a:t>
            </a:r>
            <a:r>
              <a:rPr lang="en-US" altLang="zh-CN">
                <a:latin typeface="宋体" charset="-122"/>
              </a:rPr>
              <a:t> ( low &lt; high )     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// </a:t>
            </a:r>
            <a:r>
              <a:rPr lang="zh-CN" altLang="en-US">
                <a:solidFill>
                  <a:srgbClr val="00FFFF"/>
                </a:solidFill>
                <a:latin typeface="宋体" charset="-122"/>
              </a:rPr>
              <a:t>长度大于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1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charset="-122"/>
              </a:rPr>
              <a:t>  </a:t>
            </a:r>
            <a:r>
              <a:rPr lang="en-US" altLang="zh-CN">
                <a:solidFill>
                  <a:schemeClr val="hlink"/>
                </a:solidFill>
                <a:latin typeface="宋体" charset="-122"/>
              </a:rPr>
              <a:t>{</a:t>
            </a:r>
            <a:r>
              <a:rPr lang="en-US" altLang="zh-CN">
                <a:latin typeface="宋体" charset="-122"/>
              </a:rPr>
              <a:t>  pivotloc = Partition( L, low, high 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FFFF"/>
                </a:solidFill>
                <a:latin typeface="宋体" charset="-122"/>
              </a:rPr>
              <a:t>     // </a:t>
            </a:r>
            <a:r>
              <a:rPr lang="zh-CN" altLang="en-US">
                <a:solidFill>
                  <a:srgbClr val="00FFFF"/>
                </a:solidFill>
                <a:latin typeface="宋体" charset="-122"/>
              </a:rPr>
              <a:t>将 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L.r[low…high] </a:t>
            </a:r>
            <a:r>
              <a:rPr lang="zh-CN" altLang="en-US">
                <a:solidFill>
                  <a:srgbClr val="00FFFF"/>
                </a:solidFill>
                <a:latin typeface="宋体" charset="-122"/>
              </a:rPr>
              <a:t>一分为二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宋体" charset="-122"/>
              </a:rPr>
              <a:t>     </a:t>
            </a:r>
            <a:r>
              <a:rPr lang="en-US" altLang="zh-CN">
                <a:solidFill>
                  <a:srgbClr val="FFFF66"/>
                </a:solidFill>
                <a:latin typeface="宋体" charset="-122"/>
              </a:rPr>
              <a:t>QSort</a:t>
            </a:r>
            <a:r>
              <a:rPr lang="en-US" altLang="zh-CN">
                <a:latin typeface="宋体" charset="-122"/>
              </a:rPr>
              <a:t>( L, low, pivotloc-1 );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FFFF"/>
                </a:solidFill>
                <a:latin typeface="宋体" charset="-122"/>
              </a:rPr>
              <a:t>     // </a:t>
            </a:r>
            <a:r>
              <a:rPr lang="zh-CN" altLang="en-US">
                <a:solidFill>
                  <a:srgbClr val="00FFFF"/>
                </a:solidFill>
                <a:latin typeface="宋体" charset="-122"/>
              </a:rPr>
              <a:t>对低子表递归排序，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pivotloc</a:t>
            </a:r>
            <a:r>
              <a:rPr lang="zh-CN" altLang="en-US">
                <a:solidFill>
                  <a:srgbClr val="00FFFF"/>
                </a:solidFill>
                <a:latin typeface="宋体" charset="-122"/>
              </a:rPr>
              <a:t>是界点位置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FF66"/>
                </a:solidFill>
                <a:latin typeface="宋体" charset="-122"/>
              </a:rPr>
              <a:t>     </a:t>
            </a:r>
            <a:r>
              <a:rPr lang="en-US" altLang="zh-CN">
                <a:solidFill>
                  <a:srgbClr val="FFFF66"/>
                </a:solidFill>
                <a:latin typeface="宋体" charset="-122"/>
              </a:rPr>
              <a:t>QSort</a:t>
            </a:r>
            <a:r>
              <a:rPr lang="en-US" altLang="zh-CN">
                <a:latin typeface="宋体" charset="-122"/>
              </a:rPr>
              <a:t>( L, pivotloc+1, high ); 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// </a:t>
            </a:r>
            <a:r>
              <a:rPr lang="zh-CN" altLang="en-US">
                <a:solidFill>
                  <a:srgbClr val="00FFFF"/>
                </a:solidFill>
                <a:latin typeface="宋体" charset="-122"/>
              </a:rPr>
              <a:t>对高子表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宋体" charset="-122"/>
              </a:rPr>
              <a:t>  </a:t>
            </a:r>
            <a:r>
              <a:rPr lang="en-US" altLang="zh-CN">
                <a:solidFill>
                  <a:schemeClr val="hlink"/>
                </a:solidFill>
                <a:latin typeface="宋体" charset="-122"/>
              </a:rPr>
              <a:t>}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charset="-122"/>
              </a:rPr>
              <a:t>} 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//QSort</a:t>
            </a:r>
          </a:p>
        </p:txBody>
      </p:sp>
      <p:sp>
        <p:nvSpPr>
          <p:cNvPr id="1540183" name="Text Box 87"/>
          <p:cNvSpPr txBox="1">
            <a:spLocks noChangeArrowheads="1"/>
          </p:cNvSpPr>
          <p:nvPr/>
        </p:nvSpPr>
        <p:spPr bwMode="auto">
          <a:xfrm>
            <a:off x="209550" y="5111750"/>
            <a:ext cx="8891588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charset="-122"/>
              </a:rPr>
              <a:t>void QuickSort( SqList &amp;L ) 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//</a:t>
            </a:r>
            <a:r>
              <a:rPr lang="zh-CN" altLang="en-US">
                <a:solidFill>
                  <a:srgbClr val="00FFFF"/>
                </a:solidFill>
                <a:latin typeface="宋体" charset="-122"/>
              </a:rPr>
              <a:t>对顺序表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L</a:t>
            </a:r>
            <a:r>
              <a:rPr lang="zh-CN" altLang="en-US">
                <a:solidFill>
                  <a:srgbClr val="00FFFF"/>
                </a:solidFill>
                <a:latin typeface="宋体" charset="-122"/>
              </a:rPr>
              <a:t>快速排序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charset="-122"/>
              </a:rPr>
              <a:t>{   </a:t>
            </a:r>
            <a:r>
              <a:rPr lang="en-US" altLang="zh-CN">
                <a:solidFill>
                  <a:srgbClr val="FFFF66"/>
                </a:solidFill>
                <a:latin typeface="宋体" charset="-122"/>
              </a:rPr>
              <a:t>QSort</a:t>
            </a:r>
            <a:r>
              <a:rPr lang="en-US" altLang="zh-CN">
                <a:latin typeface="宋体" charset="-122"/>
              </a:rPr>
              <a:t>( L, 1, L.length);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宋体" charset="-122"/>
              </a:rPr>
              <a:t>} </a:t>
            </a:r>
            <a:r>
              <a:rPr lang="en-US" altLang="zh-CN">
                <a:solidFill>
                  <a:srgbClr val="00FFFF"/>
                </a:solidFill>
                <a:latin typeface="宋体" charset="-122"/>
              </a:rPr>
              <a:t>//QuickSort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1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6B5BD3B-0EBB-498E-8A4C-8D85C99AB5DC}" type="slidenum">
              <a:rPr lang="zh-CN" altLang="en-US" b="1">
                <a:solidFill>
                  <a:srgbClr val="66CCFF"/>
                </a:solidFill>
              </a:rPr>
              <a:t>41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10.3 </a:t>
            </a:r>
            <a:r>
              <a:rPr lang="zh-CN" altLang="en-US" i="0" dirty="0">
                <a:solidFill>
                  <a:srgbClr val="FFFF66"/>
                </a:solidFill>
              </a:rPr>
              <a:t>交换排序</a:t>
            </a:r>
            <a:r>
              <a:rPr lang="en-US" altLang="zh-CN" i="0" dirty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快速排序</a:t>
            </a:r>
          </a:p>
        </p:txBody>
      </p:sp>
      <p:sp>
        <p:nvSpPr>
          <p:cNvPr id="1611779" name="Text Box 3"/>
          <p:cNvSpPr txBox="1">
            <a:spLocks noChangeArrowheads="1"/>
          </p:cNvSpPr>
          <p:nvPr/>
        </p:nvSpPr>
        <p:spPr bwMode="auto">
          <a:xfrm>
            <a:off x="236538" y="803275"/>
            <a:ext cx="8761412" cy="2916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l">
              <a:buClr>
                <a:srgbClr val="FFFF00"/>
              </a:buClr>
              <a:buSzPct val="75000"/>
              <a:buFont typeface="Wingdings" charset="2"/>
              <a:buChar char="l"/>
            </a:pPr>
            <a:r>
              <a:rPr lang="zh-CN" altLang="en-US" sz="3200" dirty="0"/>
              <a:t> 快速排序特点</a:t>
            </a:r>
          </a:p>
          <a:p>
            <a:pPr marL="363855" indent="-363855" algn="l"/>
            <a:r>
              <a:rPr lang="zh-CN" altLang="en-US" sz="3200" dirty="0"/>
              <a:t>	存储结构：顺序</a:t>
            </a:r>
          </a:p>
          <a:p>
            <a:pPr marL="363855" indent="-363855" algn="l"/>
            <a:r>
              <a:rPr lang="zh-CN" altLang="en-US" sz="3200" dirty="0"/>
              <a:t>	时间复杂度为</a:t>
            </a:r>
            <a:r>
              <a:rPr lang="en-US" altLang="zh-CN" sz="3200" dirty="0"/>
              <a:t>O( 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 )</a:t>
            </a:r>
          </a:p>
          <a:p>
            <a:pPr marL="363855" indent="-363855" algn="l"/>
            <a:r>
              <a:rPr lang="zh-CN" altLang="en-US" sz="3200" dirty="0"/>
              <a:t>	空间复杂度为</a:t>
            </a:r>
            <a:r>
              <a:rPr lang="en-US" altLang="zh-CN" sz="3200" dirty="0"/>
              <a:t>O( 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 )</a:t>
            </a:r>
          </a:p>
          <a:p>
            <a:pPr marL="363855" indent="-363855" algn="l"/>
            <a:r>
              <a:rPr lang="zh-CN" altLang="en-US" sz="3200" dirty="0"/>
              <a:t>	不稳定</a:t>
            </a:r>
            <a:endParaRPr lang="en-US" altLang="zh-CN" sz="3200" dirty="0">
              <a:latin typeface="宋体" charset="-122"/>
            </a:endParaRPr>
          </a:p>
        </p:txBody>
      </p:sp>
      <p:sp>
        <p:nvSpPr>
          <p:cNvPr id="1611782" name="Text Box 6"/>
          <p:cNvSpPr txBox="1">
            <a:spLocks noChangeArrowheads="1"/>
          </p:cNvSpPr>
          <p:nvPr/>
        </p:nvSpPr>
        <p:spPr bwMode="auto">
          <a:xfrm>
            <a:off x="314325" y="3829050"/>
            <a:ext cx="8829675" cy="523220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FFFF00"/>
                </a:solidFill>
              </a:rPr>
              <a:t>   最坏情况：</a:t>
            </a:r>
            <a:r>
              <a:rPr lang="zh-CN" altLang="en-US" dirty="0"/>
              <a:t>每次划分选择</a:t>
            </a:r>
            <a:r>
              <a:rPr lang="zh-CN" altLang="en-US" dirty="0">
                <a:solidFill>
                  <a:srgbClr val="00FFFF"/>
                </a:solidFill>
                <a:latin typeface="宋体" charset="-122"/>
              </a:rPr>
              <a:t>界点</a:t>
            </a:r>
            <a:r>
              <a:rPr lang="zh-CN" altLang="en-US" dirty="0"/>
              <a:t>是最小或最大元素</a:t>
            </a:r>
          </a:p>
        </p:txBody>
      </p:sp>
      <p:sp>
        <p:nvSpPr>
          <p:cNvPr id="1611783" name="Text Box 7"/>
          <p:cNvSpPr txBox="1">
            <a:spLocks noChangeArrowheads="1"/>
          </p:cNvSpPr>
          <p:nvPr/>
        </p:nvSpPr>
        <p:spPr bwMode="auto">
          <a:xfrm>
            <a:off x="314325" y="4438650"/>
            <a:ext cx="8829675" cy="519113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              </a:t>
            </a:r>
            <a:r>
              <a:rPr lang="en-US" altLang="zh-CN">
                <a:solidFill>
                  <a:srgbClr val="FFFF00"/>
                </a:solidFill>
              </a:rPr>
              <a:t>13   [            …….                         ]</a:t>
            </a:r>
          </a:p>
        </p:txBody>
      </p:sp>
      <p:sp>
        <p:nvSpPr>
          <p:cNvPr id="1611784" name="Text Box 8"/>
          <p:cNvSpPr txBox="1">
            <a:spLocks noChangeArrowheads="1"/>
          </p:cNvSpPr>
          <p:nvPr/>
        </p:nvSpPr>
        <p:spPr bwMode="auto">
          <a:xfrm>
            <a:off x="314325" y="5210175"/>
            <a:ext cx="8829675" cy="519113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   最好情况（每次划分折半）：</a:t>
            </a:r>
            <a:endParaRPr lang="zh-CN" altLang="en-US" b="0">
              <a:solidFill>
                <a:srgbClr val="FFFF00"/>
              </a:solidFill>
              <a:latin typeface="宋体" charset="-122"/>
            </a:endParaRPr>
          </a:p>
        </p:txBody>
      </p:sp>
      <p:sp>
        <p:nvSpPr>
          <p:cNvPr id="1611785" name="Rectangle 9"/>
          <p:cNvSpPr>
            <a:spLocks noChangeArrowheads="1"/>
          </p:cNvSpPr>
          <p:nvPr/>
        </p:nvSpPr>
        <p:spPr bwMode="auto">
          <a:xfrm>
            <a:off x="1076325" y="5824538"/>
            <a:ext cx="6019800" cy="519112"/>
          </a:xfrm>
          <a:prstGeom prst="rect">
            <a:avLst/>
          </a:prstGeom>
          <a:noFill/>
          <a:ln w="9525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FFFF00"/>
                </a:solidFill>
              </a:rPr>
              <a:t>[      …..,          ]   </a:t>
            </a:r>
            <a:r>
              <a:rPr lang="en-US" altLang="zh-CN"/>
              <a:t>49  </a:t>
            </a:r>
            <a:r>
              <a:rPr lang="en-US" altLang="zh-CN">
                <a:solidFill>
                  <a:srgbClr val="FFFF00"/>
                </a:solidFill>
              </a:rPr>
              <a:t>[       ……           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82" grpId="0"/>
      <p:bldP spid="1611783" grpId="0"/>
      <p:bldP spid="1611784" grpId="0"/>
      <p:bldP spid="161178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10.3 </a:t>
            </a:r>
            <a:r>
              <a:rPr lang="zh-CN" altLang="en-US" i="0" dirty="0">
                <a:solidFill>
                  <a:srgbClr val="FFFF66"/>
                </a:solidFill>
              </a:rPr>
              <a:t>交换排序</a:t>
            </a:r>
            <a:r>
              <a:rPr lang="en-US" altLang="zh-CN" i="0" dirty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快速排序</a:t>
            </a:r>
            <a:endParaRPr lang="zh-CN" altLang="en-US" dirty="0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0825" y="855738"/>
            <a:ext cx="8642350" cy="5661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时间复杂度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最坏情况：每次划分选择</a:t>
            </a:r>
            <a:r>
              <a:rPr lang="en-US" altLang="zh-CN" sz="2800" dirty="0"/>
              <a:t>pivot</a:t>
            </a:r>
            <a:r>
              <a:rPr lang="zh-CN" altLang="en-US" sz="2800" dirty="0"/>
              <a:t>是最小或最大元素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最坏情况： </a:t>
            </a:r>
            <a:r>
              <a:rPr lang="en-US" altLang="zh-CN" sz="2800" dirty="0"/>
              <a:t>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最好情况（每次划分折半）： </a:t>
            </a:r>
            <a:r>
              <a:rPr lang="en-US" altLang="zh-CN" sz="2800" dirty="0"/>
              <a:t>O(nlog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n)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平均时间复杂度为</a:t>
            </a:r>
            <a:r>
              <a:rPr lang="en-US" altLang="zh-CN" sz="2800" dirty="0"/>
              <a:t>O(nlog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n)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空间复杂度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最坏情况：</a:t>
            </a:r>
            <a:r>
              <a:rPr lang="en-US" altLang="zh-CN" sz="2800" dirty="0"/>
              <a:t>O(n)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最好情况（每次划分折半）： </a:t>
            </a:r>
            <a:r>
              <a:rPr lang="en-US" altLang="zh-CN" sz="2800" dirty="0"/>
              <a:t>O(log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n)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平均空间复杂度</a:t>
            </a:r>
            <a:r>
              <a:rPr lang="en-US" altLang="zh-CN" sz="2800" dirty="0"/>
              <a:t>O(log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n)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稳定性</a:t>
            </a:r>
          </a:p>
        </p:txBody>
      </p:sp>
      <p:sp>
        <p:nvSpPr>
          <p:cNvPr id="5" name="矩形 4"/>
          <p:cNvSpPr/>
          <p:nvPr/>
        </p:nvSpPr>
        <p:spPr>
          <a:xfrm>
            <a:off x="989598" y="5799322"/>
            <a:ext cx="7957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{ 49   </a:t>
            </a:r>
            <a:r>
              <a:rPr lang="en-US" altLang="zh-CN" u="sng" dirty="0"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  38   65   97   76   13   27 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9948" y="6241097"/>
            <a:ext cx="7957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{ 13   27   38   </a:t>
            </a:r>
            <a:r>
              <a:rPr lang="en-US" altLang="zh-CN" u="sng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49</a:t>
            </a:r>
            <a:r>
              <a:rPr lang="en-US" altLang="zh-CN" dirty="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   49   65   76   97 }</a:t>
            </a:r>
            <a:endParaRPr lang="zh-CN" altLang="en-US" dirty="0">
              <a:solidFill>
                <a:srgbClr val="00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6563854" y="3461436"/>
              <a:ext cx="69483" cy="7414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563854" y="3461436"/>
                <a:ext cx="69483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6554589" y="3563379"/>
              <a:ext cx="60219" cy="2317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554589" y="3563379"/>
                <a:ext cx="60219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/>
              <p14:cNvContentPartPr/>
              <p14:nvPr/>
            </p14:nvContentPartPr>
            <p14:xfrm>
              <a:off x="6573118" y="3563379"/>
              <a:ext cx="37058" cy="132498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573118" y="3563379"/>
                <a:ext cx="37058" cy="1324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墨迹 7"/>
              <p14:cNvContentPartPr/>
              <p14:nvPr/>
            </p14:nvContentPartPr>
            <p14:xfrm>
              <a:off x="6626389" y="3512408"/>
              <a:ext cx="112331" cy="176663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6626389" y="3512408"/>
                <a:ext cx="112331" cy="1766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/>
              <p14:cNvContentPartPr/>
              <p14:nvPr/>
            </p14:nvContentPartPr>
            <p14:xfrm>
              <a:off x="6642601" y="3586548"/>
              <a:ext cx="118122" cy="11352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642601" y="3586548"/>
                <a:ext cx="118122" cy="113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墨迹 9"/>
              <p14:cNvContentPartPr/>
              <p14:nvPr/>
            </p14:nvContentPartPr>
            <p14:xfrm>
              <a:off x="6813994" y="3530943"/>
              <a:ext cx="115805" cy="13901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6813994" y="3530943"/>
                <a:ext cx="115805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墨迹 10"/>
              <p14:cNvContentPartPr/>
              <p14:nvPr/>
            </p14:nvContentPartPr>
            <p14:xfrm>
              <a:off x="6800097" y="3593499"/>
              <a:ext cx="145335" cy="2085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6800097" y="3593499"/>
                <a:ext cx="145335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墨迹 11"/>
              <p14:cNvContentPartPr/>
              <p14:nvPr/>
            </p14:nvContentPartPr>
            <p14:xfrm>
              <a:off x="6841787" y="3495031"/>
              <a:ext cx="13896" cy="186510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6841787" y="3495031"/>
                <a:ext cx="13896" cy="18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墨迹 12"/>
              <p14:cNvContentPartPr/>
              <p14:nvPr/>
            </p14:nvContentPartPr>
            <p14:xfrm>
              <a:off x="6876529" y="3498506"/>
              <a:ext cx="11580" cy="186510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6876529" y="3498506"/>
                <a:ext cx="11580" cy="18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墨迹 13"/>
              <p14:cNvContentPartPr/>
              <p14:nvPr/>
            </p14:nvContentPartPr>
            <p14:xfrm>
              <a:off x="6776936" y="3521675"/>
              <a:ext cx="4632" cy="5097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776936" y="3521675"/>
                <a:ext cx="4632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墨迹 14"/>
              <p14:cNvContentPartPr/>
              <p14:nvPr/>
            </p14:nvContentPartPr>
            <p14:xfrm>
              <a:off x="6772304" y="3586548"/>
              <a:ext cx="187604" cy="11584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772304" y="3586548"/>
                <a:ext cx="187604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墨迹 15"/>
              <p14:cNvContentPartPr/>
              <p14:nvPr/>
            </p14:nvContentPartPr>
            <p14:xfrm>
              <a:off x="7003914" y="3595816"/>
              <a:ext cx="2316" cy="11584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003914" y="3595816"/>
                <a:ext cx="2316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墨迹 16"/>
              <p14:cNvContentPartPr/>
              <p14:nvPr/>
            </p14:nvContentPartPr>
            <p14:xfrm>
              <a:off x="6999282" y="3637520"/>
              <a:ext cx="27793" cy="16218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999282" y="3637520"/>
                <a:ext cx="27793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墨迹 17"/>
              <p14:cNvContentPartPr/>
              <p14:nvPr/>
            </p14:nvContentPartPr>
            <p14:xfrm>
              <a:off x="6577751" y="3836772"/>
              <a:ext cx="67167" cy="4634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577751" y="3836772"/>
                <a:ext cx="67167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墨迹 18"/>
              <p14:cNvContentPartPr/>
              <p14:nvPr/>
            </p14:nvContentPartPr>
            <p14:xfrm>
              <a:off x="6523322" y="3887744"/>
              <a:ext cx="12738" cy="108894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523322" y="3887744"/>
                <a:ext cx="12738" cy="108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墨迹 19"/>
              <p14:cNvContentPartPr/>
              <p14:nvPr/>
            </p14:nvContentPartPr>
            <p14:xfrm>
              <a:off x="6526796" y="3873843"/>
              <a:ext cx="189921" cy="134379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526796" y="3873843"/>
                <a:ext cx="189921" cy="134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墨迹 20"/>
              <p14:cNvContentPartPr/>
              <p14:nvPr/>
            </p14:nvContentPartPr>
            <p14:xfrm>
              <a:off x="6580066" y="3841406"/>
              <a:ext cx="11581" cy="121927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580066" y="3841406"/>
                <a:ext cx="11581" cy="1219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墨迹 21"/>
              <p14:cNvContentPartPr/>
              <p14:nvPr/>
            </p14:nvContentPartPr>
            <p14:xfrm>
              <a:off x="6605544" y="3887744"/>
              <a:ext cx="23161" cy="64873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605544" y="3887744"/>
                <a:ext cx="23161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墨迹 22"/>
              <p14:cNvContentPartPr/>
              <p14:nvPr/>
            </p14:nvContentPartPr>
            <p14:xfrm>
              <a:off x="6628705" y="3850674"/>
              <a:ext cx="9265" cy="93834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628705" y="3850674"/>
                <a:ext cx="9265" cy="93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墨迹 23"/>
              <p14:cNvContentPartPr/>
              <p14:nvPr/>
            </p14:nvContentPartPr>
            <p14:xfrm>
              <a:off x="6637969" y="3883110"/>
              <a:ext cx="48638" cy="41705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637969" y="3883110"/>
                <a:ext cx="48638" cy="41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墨迹 24"/>
              <p14:cNvContentPartPr/>
              <p14:nvPr/>
            </p14:nvContentPartPr>
            <p14:xfrm>
              <a:off x="6769988" y="3850674"/>
              <a:ext cx="11580" cy="20852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769988" y="3850674"/>
                <a:ext cx="11580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墨迹 25"/>
              <p14:cNvContentPartPr/>
              <p14:nvPr/>
            </p14:nvContentPartPr>
            <p14:xfrm>
              <a:off x="6753775" y="3892378"/>
              <a:ext cx="34741" cy="13901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753775" y="3892378"/>
                <a:ext cx="34741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墨迹 26"/>
              <p14:cNvContentPartPr/>
              <p14:nvPr/>
            </p14:nvContentPartPr>
            <p14:xfrm>
              <a:off x="6740457" y="3924815"/>
              <a:ext cx="149968" cy="9267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740457" y="3924815"/>
                <a:ext cx="149968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墨迹 27"/>
              <p14:cNvContentPartPr/>
              <p14:nvPr/>
            </p14:nvContentPartPr>
            <p14:xfrm>
              <a:off x="6786200" y="3841406"/>
              <a:ext cx="37057" cy="182166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786200" y="3841406"/>
                <a:ext cx="37057" cy="1821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墨迹 28"/>
              <p14:cNvContentPartPr/>
              <p14:nvPr/>
            </p14:nvContentPartPr>
            <p14:xfrm>
              <a:off x="6827890" y="3952617"/>
              <a:ext cx="55587" cy="5560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827890" y="3952617"/>
                <a:ext cx="55587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墨迹 29"/>
              <p14:cNvContentPartPr/>
              <p14:nvPr/>
            </p14:nvContentPartPr>
            <p14:xfrm>
              <a:off x="6966857" y="3961884"/>
              <a:ext cx="11580" cy="23169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966857" y="3961884"/>
                <a:ext cx="11580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墨迹 30"/>
              <p14:cNvContentPartPr/>
              <p14:nvPr/>
            </p14:nvContentPartPr>
            <p14:xfrm>
              <a:off x="7036340" y="3878477"/>
              <a:ext cx="2316" cy="55605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036340" y="3878477"/>
                <a:ext cx="2316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墨迹 31"/>
              <p14:cNvContentPartPr/>
              <p14:nvPr/>
            </p14:nvContentPartPr>
            <p14:xfrm>
              <a:off x="7050236" y="3873843"/>
              <a:ext cx="134335" cy="7877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050236" y="3873843"/>
                <a:ext cx="134335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墨迹 32"/>
              <p14:cNvContentPartPr/>
              <p14:nvPr/>
            </p14:nvContentPartPr>
            <p14:xfrm>
              <a:off x="7112048" y="3836772"/>
              <a:ext cx="3040" cy="195488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112048" y="3836772"/>
                <a:ext cx="3040" cy="1954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墨迹 33"/>
              <p14:cNvContentPartPr/>
              <p14:nvPr/>
            </p14:nvContentPartPr>
            <p14:xfrm>
              <a:off x="7216997" y="3846040"/>
              <a:ext cx="46322" cy="30120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216997" y="3846040"/>
                <a:ext cx="46322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墨迹 34"/>
              <p14:cNvContentPartPr/>
              <p14:nvPr/>
            </p14:nvContentPartPr>
            <p14:xfrm>
              <a:off x="7230893" y="3883110"/>
              <a:ext cx="13897" cy="132787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230893" y="3883110"/>
                <a:ext cx="13897" cy="132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墨迹 35"/>
              <p14:cNvContentPartPr/>
              <p14:nvPr/>
            </p14:nvContentPartPr>
            <p14:xfrm>
              <a:off x="7286480" y="3827505"/>
              <a:ext cx="125070" cy="221263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286480" y="3827505"/>
                <a:ext cx="125070" cy="2212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墨迹 36"/>
              <p14:cNvContentPartPr/>
              <p14:nvPr/>
            </p14:nvContentPartPr>
            <p14:xfrm>
              <a:off x="7291112" y="3869209"/>
              <a:ext cx="4632" cy="94413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7291112" y="3869209"/>
                <a:ext cx="4632" cy="94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8" name="墨迹 37"/>
              <p14:cNvContentPartPr/>
              <p14:nvPr/>
            </p14:nvContentPartPr>
            <p14:xfrm>
              <a:off x="7318905" y="3859941"/>
              <a:ext cx="69484" cy="104260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7318905" y="3859941"/>
                <a:ext cx="69484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墨迹 38"/>
              <p14:cNvContentPartPr/>
              <p14:nvPr/>
            </p14:nvContentPartPr>
            <p14:xfrm>
              <a:off x="7314273" y="3901645"/>
              <a:ext cx="41690" cy="11585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7314273" y="3901645"/>
                <a:ext cx="41690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墨迹 39"/>
              <p14:cNvContentPartPr/>
              <p14:nvPr/>
            </p14:nvContentPartPr>
            <p14:xfrm>
              <a:off x="7295744" y="3954934"/>
              <a:ext cx="74116" cy="6950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7295744" y="3954934"/>
                <a:ext cx="74116" cy="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墨迹 40"/>
              <p14:cNvContentPartPr/>
              <p14:nvPr/>
            </p14:nvContentPartPr>
            <p14:xfrm>
              <a:off x="7505352" y="3850674"/>
              <a:ext cx="123912" cy="155956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7505352" y="3850674"/>
                <a:ext cx="123912" cy="15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墨迹 41"/>
              <p14:cNvContentPartPr/>
              <p14:nvPr/>
            </p14:nvContentPartPr>
            <p14:xfrm>
              <a:off x="7624632" y="3808970"/>
              <a:ext cx="60219" cy="83408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7624632" y="3808970"/>
                <a:ext cx="60219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墨迹 42"/>
              <p14:cNvContentPartPr/>
              <p14:nvPr/>
            </p14:nvContentPartPr>
            <p14:xfrm>
              <a:off x="7675586" y="3832139"/>
              <a:ext cx="104225" cy="9267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675586" y="3832139"/>
                <a:ext cx="104225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4" name="墨迹 43"/>
              <p14:cNvContentPartPr/>
              <p14:nvPr/>
            </p14:nvContentPartPr>
            <p14:xfrm>
              <a:off x="7712644" y="3832139"/>
              <a:ext cx="9264" cy="281067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712644" y="3832139"/>
                <a:ext cx="9264" cy="2810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墨迹 44"/>
              <p14:cNvContentPartPr/>
              <p14:nvPr/>
            </p14:nvContentPartPr>
            <p14:xfrm>
              <a:off x="7846979" y="3822871"/>
              <a:ext cx="27793" cy="20852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846979" y="3822871"/>
                <a:ext cx="27793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6" name="墨迹 45"/>
              <p14:cNvContentPartPr/>
              <p14:nvPr/>
            </p14:nvContentPartPr>
            <p14:xfrm>
              <a:off x="7827002" y="3813604"/>
              <a:ext cx="126518" cy="49234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827002" y="3813604"/>
                <a:ext cx="126518" cy="49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墨迹 46"/>
              <p14:cNvContentPartPr/>
              <p14:nvPr/>
            </p14:nvContentPartPr>
            <p14:xfrm>
              <a:off x="7842346" y="3794489"/>
              <a:ext cx="55587" cy="152915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842346" y="3794489"/>
                <a:ext cx="55587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8" name="墨迹 47"/>
              <p14:cNvContentPartPr/>
              <p14:nvPr/>
            </p14:nvContentPartPr>
            <p14:xfrm>
              <a:off x="7860875" y="3859941"/>
              <a:ext cx="81063" cy="4633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860875" y="3859941"/>
                <a:ext cx="81063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墨迹 48"/>
              <p14:cNvContentPartPr/>
              <p14:nvPr/>
            </p14:nvContentPartPr>
            <p14:xfrm>
              <a:off x="7848860" y="3883110"/>
              <a:ext cx="93078" cy="129746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848860" y="3883110"/>
                <a:ext cx="93078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0" name="墨迹 49"/>
              <p14:cNvContentPartPr/>
              <p14:nvPr/>
            </p14:nvContentPartPr>
            <p14:xfrm>
              <a:off x="7870139" y="3897012"/>
              <a:ext cx="55587" cy="134379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7870139" y="3897012"/>
                <a:ext cx="55587" cy="134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墨迹 50"/>
              <p14:cNvContentPartPr/>
              <p14:nvPr/>
            </p14:nvContentPartPr>
            <p14:xfrm>
              <a:off x="7833082" y="3924815"/>
              <a:ext cx="97276" cy="18535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7833082" y="3924815"/>
                <a:ext cx="97276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墨迹 51"/>
              <p14:cNvContentPartPr/>
              <p14:nvPr/>
            </p14:nvContentPartPr>
            <p14:xfrm>
              <a:off x="7960467" y="3832139"/>
              <a:ext cx="79327" cy="187089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960467" y="3832139"/>
                <a:ext cx="79327" cy="187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墨迹 52"/>
              <p14:cNvContentPartPr/>
              <p14:nvPr/>
            </p14:nvContentPartPr>
            <p14:xfrm>
              <a:off x="7962784" y="3906279"/>
              <a:ext cx="78747" cy="115845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962784" y="3906279"/>
                <a:ext cx="78747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4" name="墨迹 53"/>
              <p14:cNvContentPartPr/>
              <p14:nvPr/>
            </p14:nvContentPartPr>
            <p14:xfrm>
              <a:off x="8148073" y="3815196"/>
              <a:ext cx="145915" cy="195923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8148073" y="3815196"/>
                <a:ext cx="145915" cy="195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墨迹 54"/>
              <p14:cNvContentPartPr/>
              <p14:nvPr/>
            </p14:nvContentPartPr>
            <p14:xfrm>
              <a:off x="8090170" y="3864575"/>
              <a:ext cx="206134" cy="180718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8090170" y="3864575"/>
                <a:ext cx="206134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6" name="墨迹 55"/>
              <p14:cNvContentPartPr/>
              <p14:nvPr/>
            </p14:nvContentPartPr>
            <p14:xfrm>
              <a:off x="8347258" y="3885427"/>
              <a:ext cx="57903" cy="6951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8347258" y="3885427"/>
                <a:ext cx="57903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7" name="墨迹 56"/>
              <p14:cNvContentPartPr/>
              <p14:nvPr/>
            </p14:nvContentPartPr>
            <p14:xfrm>
              <a:off x="8328729" y="3855308"/>
              <a:ext cx="74116" cy="197370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8328729" y="3855308"/>
                <a:ext cx="74116" cy="197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墨迹 57"/>
              <p14:cNvContentPartPr/>
              <p14:nvPr/>
            </p14:nvContentPartPr>
            <p14:xfrm>
              <a:off x="8383157" y="3795068"/>
              <a:ext cx="175446" cy="301775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8383157" y="3795068"/>
                <a:ext cx="175446" cy="30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墨迹 58"/>
              <p14:cNvContentPartPr/>
              <p14:nvPr/>
            </p14:nvContentPartPr>
            <p14:xfrm>
              <a:off x="8564972" y="3859941"/>
              <a:ext cx="137374" cy="69507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8564972" y="3859941"/>
                <a:ext cx="137374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0" name="墨迹 59"/>
              <p14:cNvContentPartPr/>
              <p14:nvPr/>
            </p14:nvContentPartPr>
            <p14:xfrm>
              <a:off x="8639088" y="3808970"/>
              <a:ext cx="4632" cy="234006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8639088" y="3808970"/>
                <a:ext cx="4632" cy="2340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" name="墨迹 60"/>
              <p14:cNvContentPartPr/>
              <p14:nvPr/>
            </p14:nvContentPartPr>
            <p14:xfrm>
              <a:off x="8727100" y="3859941"/>
              <a:ext cx="106541" cy="4634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8727100" y="3859941"/>
                <a:ext cx="106541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2" name="墨迹 61"/>
              <p14:cNvContentPartPr/>
              <p14:nvPr/>
            </p14:nvContentPartPr>
            <p14:xfrm>
              <a:off x="8773422" y="3864575"/>
              <a:ext cx="18529" cy="132063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8773422" y="3864575"/>
                <a:ext cx="18529" cy="132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墨迹 62"/>
              <p14:cNvContentPartPr/>
              <p14:nvPr/>
            </p14:nvContentPartPr>
            <p14:xfrm>
              <a:off x="8815112" y="3799702"/>
              <a:ext cx="129702" cy="252976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8815112" y="3799702"/>
                <a:ext cx="129702" cy="2529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4" name="墨迹 63"/>
              <p14:cNvContentPartPr/>
              <p14:nvPr/>
            </p14:nvContentPartPr>
            <p14:xfrm>
              <a:off x="8829008" y="3873843"/>
              <a:ext cx="360" cy="90359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8829008" y="3873843"/>
                <a:ext cx="360" cy="90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5" name="墨迹 64"/>
              <p14:cNvContentPartPr/>
              <p14:nvPr/>
            </p14:nvContentPartPr>
            <p14:xfrm>
              <a:off x="8842905" y="3855308"/>
              <a:ext cx="60219" cy="120478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8842905" y="3855308"/>
                <a:ext cx="60219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6" name="墨迹 65"/>
              <p14:cNvContentPartPr/>
              <p14:nvPr/>
            </p14:nvContentPartPr>
            <p14:xfrm>
              <a:off x="8847538" y="3906279"/>
              <a:ext cx="18529" cy="6951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8847538" y="3906279"/>
                <a:ext cx="18529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7" name="墨迹 66"/>
              <p14:cNvContentPartPr/>
              <p14:nvPr/>
            </p14:nvContentPartPr>
            <p14:xfrm>
              <a:off x="8841168" y="3947983"/>
              <a:ext cx="29531" cy="11585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8841168" y="3947983"/>
                <a:ext cx="29531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8" name="墨迹 67"/>
              <p14:cNvContentPartPr/>
              <p14:nvPr/>
            </p14:nvContentPartPr>
            <p14:xfrm>
              <a:off x="6554589" y="4114800"/>
              <a:ext cx="88012" cy="148281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6554589" y="4114800"/>
                <a:ext cx="88012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墨迹 68"/>
              <p14:cNvContentPartPr/>
              <p14:nvPr/>
            </p14:nvContentPartPr>
            <p14:xfrm>
              <a:off x="6582382" y="4195891"/>
              <a:ext cx="27793" cy="2316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6582382" y="4195891"/>
                <a:ext cx="27793" cy="23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0" name="墨迹 69"/>
              <p14:cNvContentPartPr/>
              <p14:nvPr/>
            </p14:nvContentPartPr>
            <p14:xfrm>
              <a:off x="6582382" y="4179672"/>
              <a:ext cx="57903" cy="78775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6582382" y="4179672"/>
                <a:ext cx="57903" cy="7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1" name="墨迹 70"/>
              <p14:cNvContentPartPr/>
              <p14:nvPr/>
            </p14:nvContentPartPr>
            <p14:xfrm>
              <a:off x="6670395" y="4105532"/>
              <a:ext cx="97276" cy="171450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6670395" y="4105532"/>
                <a:ext cx="97276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2" name="墨迹 71"/>
              <p14:cNvContentPartPr/>
              <p14:nvPr/>
            </p14:nvContentPartPr>
            <p14:xfrm>
              <a:off x="6698188" y="4156504"/>
              <a:ext cx="34741" cy="46338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6698188" y="4156504"/>
                <a:ext cx="34741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3" name="墨迹 72"/>
              <p14:cNvContentPartPr/>
              <p14:nvPr/>
            </p14:nvContentPartPr>
            <p14:xfrm>
              <a:off x="6855683" y="4068462"/>
              <a:ext cx="6949" cy="30119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6855683" y="4068462"/>
                <a:ext cx="6949" cy="30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4" name="墨迹 73"/>
              <p14:cNvContentPartPr/>
              <p14:nvPr/>
            </p14:nvContentPartPr>
            <p14:xfrm>
              <a:off x="6840339" y="4068462"/>
              <a:ext cx="114937" cy="64872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6840339" y="4068462"/>
                <a:ext cx="114937" cy="64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5" name="墨迹 74"/>
              <p14:cNvContentPartPr/>
              <p14:nvPr/>
            </p14:nvContentPartPr>
            <p14:xfrm>
              <a:off x="6842945" y="4048479"/>
              <a:ext cx="68325" cy="152046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6842945" y="4048479"/>
                <a:ext cx="68325" cy="1520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6" name="墨迹 75"/>
              <p14:cNvContentPartPr/>
              <p14:nvPr/>
            </p14:nvContentPartPr>
            <p14:xfrm>
              <a:off x="6878845" y="4142602"/>
              <a:ext cx="71799" cy="41704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6878845" y="4142602"/>
                <a:ext cx="71799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7" name="墨迹 76"/>
              <p14:cNvContentPartPr/>
              <p14:nvPr/>
            </p14:nvContentPartPr>
            <p14:xfrm>
              <a:off x="6866106" y="4175039"/>
              <a:ext cx="89170" cy="97309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6866106" y="4175039"/>
                <a:ext cx="89170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墨迹 77"/>
              <p14:cNvContentPartPr/>
              <p14:nvPr/>
            </p14:nvContentPartPr>
            <p14:xfrm>
              <a:off x="6908954" y="4193574"/>
              <a:ext cx="39374" cy="97309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6908954" y="4193574"/>
                <a:ext cx="39374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9" name="墨迹 78"/>
              <p14:cNvContentPartPr/>
              <p14:nvPr/>
            </p14:nvContentPartPr>
            <p14:xfrm>
              <a:off x="6846419" y="4198208"/>
              <a:ext cx="115805" cy="27802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6846419" y="4198208"/>
                <a:ext cx="115805" cy="2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0" name="墨迹 79"/>
              <p14:cNvContentPartPr/>
              <p14:nvPr/>
            </p14:nvContentPartPr>
            <p14:xfrm>
              <a:off x="6962224" y="4128701"/>
              <a:ext cx="88012" cy="150598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6962224" y="4128701"/>
                <a:ext cx="88012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1" name="墨迹 80"/>
              <p14:cNvContentPartPr/>
              <p14:nvPr/>
            </p14:nvContentPartPr>
            <p14:xfrm>
              <a:off x="7102928" y="4114800"/>
              <a:ext cx="49217" cy="147701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7102928" y="4114800"/>
                <a:ext cx="49217" cy="1477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2" name="墨迹 81"/>
              <p14:cNvContentPartPr/>
              <p14:nvPr/>
            </p14:nvContentPartPr>
            <p14:xfrm>
              <a:off x="7189203" y="4086997"/>
              <a:ext cx="76431" cy="256596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7189203" y="4086997"/>
                <a:ext cx="76431" cy="2565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墨迹 82"/>
              <p14:cNvContentPartPr/>
              <p14:nvPr/>
            </p14:nvContentPartPr>
            <p14:xfrm>
              <a:off x="7207732" y="4207475"/>
              <a:ext cx="48638" cy="360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7207732" y="4207475"/>
                <a:ext cx="48638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4" name="墨迹 83"/>
              <p14:cNvContentPartPr/>
              <p14:nvPr/>
            </p14:nvContentPartPr>
            <p14:xfrm>
              <a:off x="7207732" y="4249179"/>
              <a:ext cx="37058" cy="4634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7207732" y="4249179"/>
                <a:ext cx="37058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5" name="墨迹 84"/>
              <p14:cNvContentPartPr/>
              <p14:nvPr/>
            </p14:nvContentPartPr>
            <p14:xfrm>
              <a:off x="7309641" y="4198208"/>
              <a:ext cx="168497" cy="95572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7309641" y="4198208"/>
                <a:ext cx="168497" cy="95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6" name="墨迹 85"/>
              <p14:cNvContentPartPr/>
              <p14:nvPr/>
            </p14:nvContentPartPr>
            <p14:xfrm>
              <a:off x="7333960" y="4100898"/>
              <a:ext cx="77590" cy="188392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7333960" y="4100898"/>
                <a:ext cx="77590" cy="1883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7" name="墨迹 86"/>
              <p14:cNvContentPartPr/>
              <p14:nvPr/>
            </p14:nvContentPartPr>
            <p14:xfrm>
              <a:off x="7351331" y="4110166"/>
              <a:ext cx="27793" cy="71823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7351331" y="4110166"/>
                <a:ext cx="27793" cy="71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8" name="墨迹 87"/>
              <p14:cNvContentPartPr/>
              <p14:nvPr/>
            </p14:nvContentPartPr>
            <p14:xfrm>
              <a:off x="7393020" y="4193574"/>
              <a:ext cx="13897" cy="44021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7393020" y="4193574"/>
                <a:ext cx="13897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墨迹 88"/>
              <p14:cNvContentPartPr/>
              <p14:nvPr/>
            </p14:nvContentPartPr>
            <p14:xfrm>
              <a:off x="7545884" y="4149553"/>
              <a:ext cx="74116" cy="11584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7545884" y="4149553"/>
                <a:ext cx="74116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0" name="墨迹 89"/>
              <p14:cNvContentPartPr/>
              <p14:nvPr/>
            </p14:nvContentPartPr>
            <p14:xfrm>
              <a:off x="7575994" y="4114800"/>
              <a:ext cx="20845" cy="228503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7575994" y="4114800"/>
                <a:ext cx="20845" cy="228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1" name="墨迹 90"/>
              <p14:cNvContentPartPr/>
              <p14:nvPr/>
            </p14:nvContentPartPr>
            <p14:xfrm>
              <a:off x="7548200" y="4198208"/>
              <a:ext cx="30109" cy="67190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7548200" y="4198208"/>
                <a:ext cx="30109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2" name="墨迹 91"/>
              <p14:cNvContentPartPr/>
              <p14:nvPr/>
            </p14:nvContentPartPr>
            <p14:xfrm>
              <a:off x="7596838" y="4179672"/>
              <a:ext cx="39374" cy="62557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7596838" y="4179672"/>
                <a:ext cx="39374" cy="625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3" name="墨迹 92"/>
              <p14:cNvContentPartPr/>
              <p14:nvPr/>
            </p14:nvContentPartPr>
            <p14:xfrm>
              <a:off x="7643161" y="4133334"/>
              <a:ext cx="64851" cy="4634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7643161" y="4133334"/>
                <a:ext cx="64851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4" name="墨迹 93"/>
              <p14:cNvContentPartPr/>
              <p14:nvPr/>
            </p14:nvContentPartPr>
            <p14:xfrm>
              <a:off x="7640120" y="4137968"/>
              <a:ext cx="118846" cy="162183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7640120" y="4137968"/>
                <a:ext cx="118846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5" name="墨迹 94"/>
              <p14:cNvContentPartPr/>
              <p14:nvPr/>
            </p14:nvContentPartPr>
            <p14:xfrm>
              <a:off x="7647793" y="4170405"/>
              <a:ext cx="64851" cy="95716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7647793" y="4170405"/>
                <a:ext cx="64851" cy="95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6" name="墨迹 95"/>
              <p14:cNvContentPartPr/>
              <p14:nvPr/>
            </p14:nvContentPartPr>
            <p14:xfrm>
              <a:off x="7647793" y="4179672"/>
              <a:ext cx="90328" cy="74141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7647793" y="4179672"/>
                <a:ext cx="90328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7" name="墨迹 96"/>
              <p14:cNvContentPartPr/>
              <p14:nvPr/>
            </p14:nvContentPartPr>
            <p14:xfrm>
              <a:off x="7782127" y="4151870"/>
              <a:ext cx="57903" cy="4634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7782127" y="4151870"/>
                <a:ext cx="57903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8" name="墨迹 97"/>
              <p14:cNvContentPartPr/>
              <p14:nvPr/>
            </p14:nvContentPartPr>
            <p14:xfrm>
              <a:off x="7783720" y="4110166"/>
              <a:ext cx="72523" cy="111211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7783720" y="4110166"/>
                <a:ext cx="72523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9" name="墨迹 98"/>
              <p14:cNvContentPartPr/>
              <p14:nvPr/>
            </p14:nvContentPartPr>
            <p14:xfrm>
              <a:off x="7819185" y="4184306"/>
              <a:ext cx="13897" cy="115845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7819185" y="4184306"/>
                <a:ext cx="13897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0" name="墨迹 99"/>
              <p14:cNvContentPartPr/>
              <p14:nvPr/>
            </p14:nvContentPartPr>
            <p14:xfrm>
              <a:off x="7780390" y="4246862"/>
              <a:ext cx="68905" cy="16219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7780390" y="4246862"/>
                <a:ext cx="68905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1" name="墨迹 100"/>
              <p14:cNvContentPartPr/>
              <p14:nvPr/>
            </p14:nvContentPartPr>
            <p14:xfrm>
              <a:off x="7853926" y="4170405"/>
              <a:ext cx="11581" cy="103246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7853926" y="4170405"/>
                <a:ext cx="11581" cy="1032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2" name="墨迹 101"/>
              <p14:cNvContentPartPr/>
              <p14:nvPr/>
            </p14:nvContentPartPr>
            <p14:xfrm>
              <a:off x="7865507" y="4151870"/>
              <a:ext cx="115806" cy="135827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7865507" y="4151870"/>
                <a:ext cx="115806" cy="1358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墨迹 102"/>
              <p14:cNvContentPartPr/>
              <p14:nvPr/>
            </p14:nvContentPartPr>
            <p14:xfrm>
              <a:off x="7865507" y="4212109"/>
              <a:ext cx="83380" cy="9268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7865507" y="4212109"/>
                <a:ext cx="83380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4" name="墨迹 103"/>
              <p14:cNvContentPartPr/>
              <p14:nvPr/>
            </p14:nvContentPartPr>
            <p14:xfrm>
              <a:off x="7907197" y="4086997"/>
              <a:ext cx="13897" cy="180718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7907197" y="4086997"/>
                <a:ext cx="13897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墨迹 104"/>
              <p14:cNvContentPartPr/>
              <p14:nvPr/>
            </p14:nvContentPartPr>
            <p14:xfrm>
              <a:off x="7868692" y="4263081"/>
              <a:ext cx="84828" cy="9267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7868692" y="4263081"/>
                <a:ext cx="84828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6" name="墨迹 105"/>
              <p14:cNvContentPartPr/>
              <p14:nvPr/>
            </p14:nvContentPartPr>
            <p14:xfrm>
              <a:off x="6526796" y="2854410"/>
              <a:ext cx="213082" cy="477280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6526796" y="2854410"/>
                <a:ext cx="213082" cy="477280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33AD9189-983F-4D06-A640-AC6B79D998B8}" type="slidenum">
              <a:rPr lang="zh-CN" altLang="en-US" b="1">
                <a:solidFill>
                  <a:srgbClr val="66CCFF"/>
                </a:solidFill>
              </a:rPr>
              <a:t>43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</a:p>
        </p:txBody>
      </p:sp>
      <p:sp>
        <p:nvSpPr>
          <p:cNvPr id="1613827" name="Text Box 3"/>
          <p:cNvSpPr txBox="1">
            <a:spLocks noChangeArrowheads="1"/>
          </p:cNvSpPr>
          <p:nvPr/>
        </p:nvSpPr>
        <p:spPr bwMode="auto">
          <a:xfrm>
            <a:off x="236538" y="803275"/>
            <a:ext cx="8761412" cy="175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l" eaLnBrk="1" hangingPunct="1">
              <a:lnSpc>
                <a:spcPct val="110000"/>
              </a:lnSpc>
              <a:spcBef>
                <a:spcPct val="10000"/>
              </a:spcBef>
              <a:buClrTx/>
              <a:buSzPct val="75000"/>
              <a:buFont typeface="Wingdings" charset="2"/>
              <a:buChar char="l"/>
            </a:pPr>
            <a:r>
              <a:rPr lang="zh-CN" altLang="en-US" sz="3200">
                <a:solidFill>
                  <a:srgbClr val="FFFF00"/>
                </a:solidFill>
              </a:rPr>
              <a:t>选择排序基本思想</a:t>
            </a:r>
          </a:p>
          <a:p>
            <a:pPr marL="363855" indent="-363855" algn="l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3200"/>
              <a:t>	每趟排序在当前待排序序列中</a:t>
            </a:r>
            <a:r>
              <a:rPr lang="zh-CN" altLang="en-US" sz="3200">
                <a:solidFill>
                  <a:srgbClr val="FFFF00"/>
                </a:solidFill>
              </a:rPr>
              <a:t>选择</a:t>
            </a:r>
            <a:r>
              <a:rPr lang="zh-CN" altLang="en-US" sz="3200"/>
              <a:t>关键码</a:t>
            </a:r>
            <a:r>
              <a:rPr lang="zh-CN" altLang="en-US" sz="3200">
                <a:solidFill>
                  <a:srgbClr val="FFFF00"/>
                </a:solidFill>
              </a:rPr>
              <a:t>最小</a:t>
            </a:r>
            <a:r>
              <a:rPr lang="zh-CN" altLang="en-US" sz="3200"/>
              <a:t>的记录，添加到有序序列中。</a:t>
            </a:r>
            <a:endParaRPr lang="en-US" altLang="zh-CN" sz="3200"/>
          </a:p>
        </p:txBody>
      </p:sp>
      <p:grpSp>
        <p:nvGrpSpPr>
          <p:cNvPr id="1613830" name="Group 6"/>
          <p:cNvGrpSpPr/>
          <p:nvPr/>
        </p:nvGrpSpPr>
        <p:grpSpPr bwMode="auto">
          <a:xfrm>
            <a:off x="971550" y="2933700"/>
            <a:ext cx="3151188" cy="900113"/>
            <a:chOff x="612" y="1848"/>
            <a:chExt cx="1985" cy="567"/>
          </a:xfrm>
        </p:grpSpPr>
        <p:sp>
          <p:nvSpPr>
            <p:cNvPr id="1613831" name="AutoShape 7"/>
            <p:cNvSpPr/>
            <p:nvPr/>
          </p:nvSpPr>
          <p:spPr bwMode="auto">
            <a:xfrm rot="5400000">
              <a:off x="1491" y="1309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3832" name="Text Box 8"/>
            <p:cNvSpPr txBox="1">
              <a:spLocks noChangeArrowheads="1"/>
            </p:cNvSpPr>
            <p:nvPr/>
          </p:nvSpPr>
          <p:spPr bwMode="auto">
            <a:xfrm>
              <a:off x="1122" y="1848"/>
              <a:ext cx="1248" cy="327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charset="0"/>
                </a:rPr>
                <a:t>有序序列</a:t>
              </a:r>
            </a:p>
          </p:txBody>
        </p:sp>
      </p:grpSp>
      <p:grpSp>
        <p:nvGrpSpPr>
          <p:cNvPr id="1613833" name="Group 9"/>
          <p:cNvGrpSpPr/>
          <p:nvPr/>
        </p:nvGrpSpPr>
        <p:grpSpPr bwMode="auto">
          <a:xfrm>
            <a:off x="760413" y="3940175"/>
            <a:ext cx="7537450" cy="561975"/>
            <a:chOff x="479" y="2482"/>
            <a:chExt cx="4748" cy="354"/>
          </a:xfrm>
        </p:grpSpPr>
        <p:sp>
          <p:nvSpPr>
            <p:cNvPr id="1613834" name="Oval 10"/>
            <p:cNvSpPr>
              <a:spLocks noChangeArrowheads="1"/>
            </p:cNvSpPr>
            <p:nvPr/>
          </p:nvSpPr>
          <p:spPr bwMode="auto">
            <a:xfrm>
              <a:off x="479" y="248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13835" name="Oval 11"/>
            <p:cNvSpPr>
              <a:spLocks noChangeArrowheads="1"/>
            </p:cNvSpPr>
            <p:nvPr/>
          </p:nvSpPr>
          <p:spPr bwMode="auto">
            <a:xfrm>
              <a:off x="919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613836" name="Oval 12"/>
            <p:cNvSpPr>
              <a:spLocks noChangeArrowheads="1"/>
            </p:cNvSpPr>
            <p:nvPr/>
          </p:nvSpPr>
          <p:spPr bwMode="auto">
            <a:xfrm>
              <a:off x="2455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613837" name="Oval 13"/>
            <p:cNvSpPr>
              <a:spLocks noChangeArrowheads="1"/>
            </p:cNvSpPr>
            <p:nvPr/>
          </p:nvSpPr>
          <p:spPr bwMode="auto">
            <a:xfrm>
              <a:off x="2949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i</a:t>
              </a:r>
            </a:p>
          </p:txBody>
        </p:sp>
        <p:sp>
          <p:nvSpPr>
            <p:cNvPr id="1613838" name="Oval 14"/>
            <p:cNvSpPr>
              <a:spLocks noChangeArrowheads="1"/>
            </p:cNvSpPr>
            <p:nvPr/>
          </p:nvSpPr>
          <p:spPr bwMode="auto">
            <a:xfrm>
              <a:off x="4891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613839" name="Oval 15"/>
            <p:cNvSpPr>
              <a:spLocks noChangeArrowheads="1"/>
            </p:cNvSpPr>
            <p:nvPr/>
          </p:nvSpPr>
          <p:spPr bwMode="auto">
            <a:xfrm>
              <a:off x="3996" y="2500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k</a:t>
              </a:r>
              <a:endParaRPr lang="en-US" altLang="zh-CN" baseline="-25000">
                <a:solidFill>
                  <a:srgbClr val="FFFF00"/>
                </a:solidFill>
              </a:endParaRPr>
            </a:p>
          </p:txBody>
        </p:sp>
        <p:sp>
          <p:nvSpPr>
            <p:cNvPr id="1613840" name="Text Box 16"/>
            <p:cNvSpPr txBox="1">
              <a:spLocks noChangeArrowheads="1"/>
            </p:cNvSpPr>
            <p:nvPr/>
          </p:nvSpPr>
          <p:spPr bwMode="auto">
            <a:xfrm>
              <a:off x="1576" y="2529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accent1"/>
                  </a:solidFill>
                  <a:latin typeface="宋体" charset="-122"/>
                </a:rPr>
                <a:t>……</a:t>
              </a:r>
              <a:endParaRPr kumimoji="0" lang="en-US" altLang="zh-CN" sz="2400">
                <a:solidFill>
                  <a:schemeClr val="accent1"/>
                </a:solidFill>
                <a:latin typeface="Arial" charset="0"/>
              </a:endParaRPr>
            </a:p>
          </p:txBody>
        </p:sp>
        <p:sp>
          <p:nvSpPr>
            <p:cNvPr id="1613841" name="Text Box 17"/>
            <p:cNvSpPr txBox="1">
              <a:spLocks noChangeArrowheads="1"/>
            </p:cNvSpPr>
            <p:nvPr/>
          </p:nvSpPr>
          <p:spPr bwMode="auto">
            <a:xfrm>
              <a:off x="4421" y="2500"/>
              <a:ext cx="368" cy="28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  <a:latin typeface="Arial" charset="0"/>
              </a:endParaRPr>
            </a:p>
          </p:txBody>
        </p:sp>
        <p:sp>
          <p:nvSpPr>
            <p:cNvPr id="1613842" name="Text Box 18"/>
            <p:cNvSpPr txBox="1">
              <a:spLocks noChangeArrowheads="1"/>
            </p:cNvSpPr>
            <p:nvPr/>
          </p:nvSpPr>
          <p:spPr bwMode="auto">
            <a:xfrm>
              <a:off x="3447" y="2529"/>
              <a:ext cx="368" cy="28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  <a:latin typeface="Arial" charset="0"/>
              </a:endParaRPr>
            </a:p>
          </p:txBody>
        </p:sp>
      </p:grpSp>
      <p:grpSp>
        <p:nvGrpSpPr>
          <p:cNvPr id="1613843" name="Group 19"/>
          <p:cNvGrpSpPr/>
          <p:nvPr/>
        </p:nvGrpSpPr>
        <p:grpSpPr bwMode="auto">
          <a:xfrm>
            <a:off x="4887913" y="2963863"/>
            <a:ext cx="3151187" cy="900112"/>
            <a:chOff x="3079" y="1867"/>
            <a:chExt cx="1985" cy="567"/>
          </a:xfrm>
        </p:grpSpPr>
        <p:sp>
          <p:nvSpPr>
            <p:cNvPr id="1613844" name="AutoShape 20"/>
            <p:cNvSpPr/>
            <p:nvPr/>
          </p:nvSpPr>
          <p:spPr bwMode="auto">
            <a:xfrm rot="5400000">
              <a:off x="3958" y="1328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3845" name="Text Box 21"/>
            <p:cNvSpPr txBox="1">
              <a:spLocks noChangeArrowheads="1"/>
            </p:cNvSpPr>
            <p:nvPr/>
          </p:nvSpPr>
          <p:spPr bwMode="auto">
            <a:xfrm>
              <a:off x="3589" y="1867"/>
              <a:ext cx="1248" cy="327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charset="0"/>
                </a:rPr>
                <a:t>无序序列</a:t>
              </a:r>
            </a:p>
          </p:txBody>
        </p:sp>
      </p:grpSp>
      <p:grpSp>
        <p:nvGrpSpPr>
          <p:cNvPr id="1613846" name="Group 22"/>
          <p:cNvGrpSpPr/>
          <p:nvPr/>
        </p:nvGrpSpPr>
        <p:grpSpPr bwMode="auto">
          <a:xfrm>
            <a:off x="768350" y="5529263"/>
            <a:ext cx="7497763" cy="561975"/>
            <a:chOff x="484" y="3483"/>
            <a:chExt cx="4723" cy="354"/>
          </a:xfrm>
        </p:grpSpPr>
        <p:sp>
          <p:nvSpPr>
            <p:cNvPr id="1613847" name="Oval 23"/>
            <p:cNvSpPr>
              <a:spLocks noChangeArrowheads="1"/>
            </p:cNvSpPr>
            <p:nvPr/>
          </p:nvSpPr>
          <p:spPr bwMode="auto">
            <a:xfrm>
              <a:off x="4871" y="350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613848" name="Oval 24"/>
            <p:cNvSpPr>
              <a:spLocks noChangeArrowheads="1"/>
            </p:cNvSpPr>
            <p:nvPr/>
          </p:nvSpPr>
          <p:spPr bwMode="auto">
            <a:xfrm>
              <a:off x="3372" y="350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i+</a:t>
              </a:r>
              <a:r>
                <a:rPr lang="en-US" altLang="zh-CN" baseline="-250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613849" name="Oval 25"/>
            <p:cNvSpPr>
              <a:spLocks noChangeArrowheads="1"/>
            </p:cNvSpPr>
            <p:nvPr/>
          </p:nvSpPr>
          <p:spPr bwMode="auto">
            <a:xfrm>
              <a:off x="484" y="348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13850" name="Oval 26"/>
            <p:cNvSpPr>
              <a:spLocks noChangeArrowheads="1"/>
            </p:cNvSpPr>
            <p:nvPr/>
          </p:nvSpPr>
          <p:spPr bwMode="auto">
            <a:xfrm>
              <a:off x="924" y="349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613851" name="Oval 27"/>
            <p:cNvSpPr>
              <a:spLocks noChangeArrowheads="1"/>
            </p:cNvSpPr>
            <p:nvPr/>
          </p:nvSpPr>
          <p:spPr bwMode="auto">
            <a:xfrm>
              <a:off x="2460" y="349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613852" name="Text Box 28"/>
            <p:cNvSpPr txBox="1">
              <a:spLocks noChangeArrowheads="1"/>
            </p:cNvSpPr>
            <p:nvPr/>
          </p:nvSpPr>
          <p:spPr bwMode="auto">
            <a:xfrm>
              <a:off x="1581" y="3530"/>
              <a:ext cx="584" cy="28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chemeClr val="accent1"/>
                  </a:solidFill>
                  <a:latin typeface="宋体" charset="-122"/>
                </a:rPr>
                <a:t>……</a:t>
              </a:r>
              <a:endParaRPr kumimoji="0" lang="en-US" altLang="zh-CN" sz="2400">
                <a:solidFill>
                  <a:schemeClr val="accent1"/>
                </a:solidFill>
                <a:latin typeface="Arial" charset="0"/>
              </a:endParaRPr>
            </a:p>
          </p:txBody>
        </p:sp>
        <p:sp>
          <p:nvSpPr>
            <p:cNvPr id="1613853" name="Oval 29"/>
            <p:cNvSpPr>
              <a:spLocks noChangeArrowheads="1"/>
            </p:cNvSpPr>
            <p:nvPr/>
          </p:nvSpPr>
          <p:spPr bwMode="auto">
            <a:xfrm>
              <a:off x="2908" y="349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endParaRPr lang="en-US" altLang="zh-CN" baseline="-25000"/>
            </a:p>
          </p:txBody>
        </p:sp>
        <p:sp>
          <p:nvSpPr>
            <p:cNvPr id="1613854" name="Oval 30"/>
            <p:cNvSpPr>
              <a:spLocks noChangeArrowheads="1"/>
            </p:cNvSpPr>
            <p:nvPr/>
          </p:nvSpPr>
          <p:spPr bwMode="auto">
            <a:xfrm>
              <a:off x="4054" y="3493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tIns="0" bIns="0" anchor="ctr"/>
            <a:lstStyle/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i</a:t>
              </a:r>
              <a:endParaRPr lang="en-US" altLang="zh-CN" baseline="-25000">
                <a:solidFill>
                  <a:srgbClr val="FFFF00"/>
                </a:solidFill>
              </a:endParaRPr>
            </a:p>
          </p:txBody>
        </p:sp>
        <p:sp>
          <p:nvSpPr>
            <p:cNvPr id="1613855" name="Text Box 31"/>
            <p:cNvSpPr txBox="1">
              <a:spLocks noChangeArrowheads="1"/>
            </p:cNvSpPr>
            <p:nvPr/>
          </p:nvSpPr>
          <p:spPr bwMode="auto">
            <a:xfrm>
              <a:off x="4499" y="3493"/>
              <a:ext cx="368" cy="28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  <a:latin typeface="Arial" charset="0"/>
              </a:endParaRPr>
            </a:p>
          </p:txBody>
        </p:sp>
        <p:sp>
          <p:nvSpPr>
            <p:cNvPr id="1613856" name="Text Box 32"/>
            <p:cNvSpPr txBox="1">
              <a:spLocks noChangeArrowheads="1"/>
            </p:cNvSpPr>
            <p:nvPr/>
          </p:nvSpPr>
          <p:spPr bwMode="auto">
            <a:xfrm>
              <a:off x="3702" y="3521"/>
              <a:ext cx="368" cy="28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  <a:latin typeface="Arial" charset="0"/>
              </a:endParaRPr>
            </a:p>
          </p:txBody>
        </p:sp>
      </p:grpSp>
      <p:grpSp>
        <p:nvGrpSpPr>
          <p:cNvPr id="1613857" name="Group 33"/>
          <p:cNvGrpSpPr/>
          <p:nvPr/>
        </p:nvGrpSpPr>
        <p:grpSpPr bwMode="auto">
          <a:xfrm>
            <a:off x="4992688" y="4373563"/>
            <a:ext cx="1620837" cy="519112"/>
            <a:chOff x="3145" y="2755"/>
            <a:chExt cx="1021" cy="327"/>
          </a:xfrm>
        </p:grpSpPr>
        <p:grpSp>
          <p:nvGrpSpPr>
            <p:cNvPr id="1613858" name="Group 34"/>
            <p:cNvGrpSpPr/>
            <p:nvPr/>
          </p:nvGrpSpPr>
          <p:grpSpPr bwMode="auto">
            <a:xfrm>
              <a:off x="3145" y="2839"/>
              <a:ext cx="1021" cy="227"/>
              <a:chOff x="3145" y="2839"/>
              <a:chExt cx="1021" cy="227"/>
            </a:xfrm>
          </p:grpSpPr>
          <p:sp>
            <p:nvSpPr>
              <p:cNvPr id="1613859" name="Line 35"/>
              <p:cNvSpPr>
                <a:spLocks noChangeShapeType="1"/>
              </p:cNvSpPr>
              <p:nvPr/>
            </p:nvSpPr>
            <p:spPr bwMode="auto">
              <a:xfrm>
                <a:off x="3145" y="3066"/>
                <a:ext cx="102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3860" name="Line 36"/>
              <p:cNvSpPr>
                <a:spLocks noChangeShapeType="1"/>
              </p:cNvSpPr>
              <p:nvPr/>
            </p:nvSpPr>
            <p:spPr bwMode="auto">
              <a:xfrm flipV="1">
                <a:off x="4166" y="2839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3861" name="Line 37"/>
              <p:cNvSpPr>
                <a:spLocks noChangeShapeType="1"/>
              </p:cNvSpPr>
              <p:nvPr/>
            </p:nvSpPr>
            <p:spPr bwMode="auto">
              <a:xfrm flipV="1">
                <a:off x="3147" y="2839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13862" name="Text Box 38"/>
            <p:cNvSpPr txBox="1">
              <a:spLocks noChangeArrowheads="1"/>
            </p:cNvSpPr>
            <p:nvPr/>
          </p:nvSpPr>
          <p:spPr bwMode="auto">
            <a:xfrm>
              <a:off x="3390" y="2755"/>
              <a:ext cx="567" cy="327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charset="0"/>
                </a:rPr>
                <a:t>交换</a:t>
              </a:r>
            </a:p>
          </p:txBody>
        </p:sp>
      </p:grpSp>
      <p:grpSp>
        <p:nvGrpSpPr>
          <p:cNvPr id="1613863" name="Group 39"/>
          <p:cNvGrpSpPr/>
          <p:nvPr/>
        </p:nvGrpSpPr>
        <p:grpSpPr bwMode="auto">
          <a:xfrm>
            <a:off x="5832475" y="4495800"/>
            <a:ext cx="1620838" cy="847725"/>
            <a:chOff x="3674" y="2832"/>
            <a:chExt cx="1021" cy="534"/>
          </a:xfrm>
        </p:grpSpPr>
        <p:sp>
          <p:nvSpPr>
            <p:cNvPr id="1613864" name="Text Box 40"/>
            <p:cNvSpPr txBox="1">
              <a:spLocks noChangeArrowheads="1"/>
            </p:cNvSpPr>
            <p:nvPr/>
          </p:nvSpPr>
          <p:spPr bwMode="auto">
            <a:xfrm>
              <a:off x="3674" y="3039"/>
              <a:ext cx="1021" cy="327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>
                  <a:latin typeface="Arial" charset="0"/>
                </a:rPr>
                <a:t>最小记录</a:t>
              </a:r>
            </a:p>
          </p:txBody>
        </p:sp>
        <p:sp>
          <p:nvSpPr>
            <p:cNvPr id="1613865" name="Line 41"/>
            <p:cNvSpPr>
              <a:spLocks noChangeShapeType="1"/>
            </p:cNvSpPr>
            <p:nvPr/>
          </p:nvSpPr>
          <p:spPr bwMode="auto">
            <a:xfrm flipV="1">
              <a:off x="4172" y="2832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1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1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1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1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6E55E8DB-350A-4D19-94B9-B8158740124C}" type="slidenum">
              <a:rPr lang="zh-CN" altLang="en-US" b="1">
                <a:solidFill>
                  <a:srgbClr val="66CCFF"/>
                </a:solidFill>
              </a:rPr>
              <a:t>44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简单选择排序</a:t>
            </a:r>
          </a:p>
        </p:txBody>
      </p:sp>
      <p:sp>
        <p:nvSpPr>
          <p:cNvPr id="1574915" name="Text Box 3"/>
          <p:cNvSpPr txBox="1">
            <a:spLocks noChangeArrowheads="1"/>
          </p:cNvSpPr>
          <p:nvPr/>
        </p:nvSpPr>
        <p:spPr bwMode="auto">
          <a:xfrm>
            <a:off x="236538" y="803275"/>
            <a:ext cx="8761412" cy="1554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latin typeface="宋体" charset="-122"/>
              </a:rPr>
              <a:t>    一趟简单选择排序：通过</a:t>
            </a:r>
            <a:r>
              <a:rPr lang="zh-CN" altLang="en-US" sz="3200" dirty="0">
                <a:solidFill>
                  <a:srgbClr val="FFFF00"/>
                </a:solidFill>
                <a:latin typeface="宋体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latin typeface="宋体" charset="-122"/>
              </a:rPr>
              <a:t>n-</a:t>
            </a:r>
            <a:r>
              <a:rPr lang="en-US" altLang="zh-CN" sz="3200" dirty="0" err="1">
                <a:solidFill>
                  <a:srgbClr val="FFFF00"/>
                </a:solidFill>
                <a:latin typeface="宋体" charset="-122"/>
              </a:rPr>
              <a:t>i</a:t>
            </a:r>
            <a:r>
              <a:rPr lang="en-US" altLang="zh-CN" sz="3200" dirty="0">
                <a:solidFill>
                  <a:srgbClr val="FFFF00"/>
                </a:solidFill>
                <a:latin typeface="宋体" charset="-122"/>
              </a:rPr>
              <a:t> </a:t>
            </a:r>
            <a:r>
              <a:rPr lang="zh-CN" altLang="en-US" sz="3200" dirty="0">
                <a:latin typeface="宋体" charset="-122"/>
              </a:rPr>
              <a:t>次关键字间的比较，从 </a:t>
            </a:r>
            <a:r>
              <a:rPr lang="en-US" altLang="zh-CN" sz="3200" dirty="0">
                <a:solidFill>
                  <a:srgbClr val="FFFF00"/>
                </a:solidFill>
                <a:latin typeface="宋体" charset="-122"/>
              </a:rPr>
              <a:t>n-i+1</a:t>
            </a:r>
            <a:r>
              <a:rPr lang="en-US" altLang="zh-CN" sz="3200" dirty="0">
                <a:latin typeface="宋体" charset="-122"/>
              </a:rPr>
              <a:t> </a:t>
            </a:r>
            <a:r>
              <a:rPr lang="zh-CN" altLang="en-US" sz="3200" dirty="0">
                <a:latin typeface="宋体" charset="-122"/>
              </a:rPr>
              <a:t>个记录中选出关键字最小的记录，并和第 </a:t>
            </a:r>
            <a:r>
              <a:rPr lang="en-US" altLang="zh-CN" sz="3200" dirty="0" err="1">
                <a:latin typeface="宋体" charset="-122"/>
              </a:rPr>
              <a:t>i</a:t>
            </a:r>
            <a:r>
              <a:rPr lang="zh-CN" altLang="en-US" sz="3200" dirty="0">
                <a:latin typeface="宋体" charset="-122"/>
              </a:rPr>
              <a:t>（</a:t>
            </a:r>
            <a:r>
              <a:rPr lang="en-US" altLang="zh-CN" sz="3200" dirty="0">
                <a:latin typeface="宋体" charset="-122"/>
              </a:rPr>
              <a:t>1&lt;=</a:t>
            </a:r>
            <a:r>
              <a:rPr lang="en-US" altLang="zh-CN" sz="3200" dirty="0" err="1">
                <a:latin typeface="宋体" charset="-122"/>
              </a:rPr>
              <a:t>i</a:t>
            </a:r>
            <a:r>
              <a:rPr lang="en-US" altLang="zh-CN" sz="3200" dirty="0">
                <a:latin typeface="宋体" charset="-122"/>
              </a:rPr>
              <a:t>&lt;=n</a:t>
            </a:r>
            <a:r>
              <a:rPr lang="zh-CN" altLang="en-US" sz="3200" dirty="0">
                <a:latin typeface="宋体" charset="-122"/>
              </a:rPr>
              <a:t>）个记录交换。</a:t>
            </a:r>
            <a:endParaRPr lang="en-US" altLang="zh-CN" sz="3200" dirty="0">
              <a:latin typeface="宋体" charset="-122"/>
            </a:endParaRPr>
          </a:p>
        </p:txBody>
      </p:sp>
      <p:sp>
        <p:nvSpPr>
          <p:cNvPr id="1574917" name="Text Box 5"/>
          <p:cNvSpPr txBox="1">
            <a:spLocks noChangeArrowheads="1"/>
          </p:cNvSpPr>
          <p:nvPr/>
        </p:nvSpPr>
        <p:spPr bwMode="auto">
          <a:xfrm>
            <a:off x="852488" y="2357438"/>
            <a:ext cx="7397750" cy="3503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void  SelectSort( SqList &amp;L 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{  </a:t>
            </a:r>
            <a:r>
              <a:rPr lang="en-US" altLang="zh-CN" sz="320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for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( i=1; i &lt; L.length; ++i )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{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 j = SelectMinKey( L, i 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     if ( i != j 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        L.r[i] &lt;=&gt; L.r[j];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}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} </a:t>
            </a:r>
            <a:r>
              <a:rPr lang="en-US" altLang="zh-CN" sz="32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//SelectSort</a:t>
            </a:r>
          </a:p>
        </p:txBody>
      </p:sp>
      <p:sp>
        <p:nvSpPr>
          <p:cNvPr id="1574918" name="Text Box 6"/>
          <p:cNvSpPr txBox="1">
            <a:spLocks noChangeArrowheads="1"/>
          </p:cNvSpPr>
          <p:nvPr/>
        </p:nvSpPr>
        <p:spPr bwMode="auto">
          <a:xfrm>
            <a:off x="185738" y="5903913"/>
            <a:ext cx="87836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宋体" charset="-122"/>
              </a:rPr>
              <a:t>   对于</a:t>
            </a:r>
            <a:r>
              <a:rPr lang="en-US" altLang="zh-CN" sz="3200">
                <a:latin typeface="宋体" charset="-122"/>
              </a:rPr>
              <a:t>n</a:t>
            </a:r>
            <a:r>
              <a:rPr lang="zh-CN" altLang="en-US" sz="3200">
                <a:latin typeface="宋体" charset="-122"/>
              </a:rPr>
              <a:t>个关键字，要进行 </a:t>
            </a:r>
            <a:r>
              <a:rPr lang="en-US" altLang="zh-CN" sz="3200">
                <a:latin typeface="宋体" charset="-122"/>
              </a:rPr>
              <a:t>n-1 </a:t>
            </a:r>
            <a:r>
              <a:rPr lang="zh-CN" altLang="en-US" sz="3200">
                <a:latin typeface="宋体" charset="-122"/>
              </a:rPr>
              <a:t>趟选择排序。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17" grpId="0"/>
      <p:bldP spid="15749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44486C9-9893-450D-A66F-366AE6D84E42}" type="slidenum">
              <a:rPr lang="zh-CN" altLang="en-US" b="1">
                <a:solidFill>
                  <a:srgbClr val="66CCFF"/>
                </a:solidFill>
              </a:rPr>
              <a:t>45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简单选择排序</a:t>
            </a:r>
          </a:p>
        </p:txBody>
      </p:sp>
      <p:sp>
        <p:nvSpPr>
          <p:cNvPr id="1576963" name="Text Box 3"/>
          <p:cNvSpPr txBox="1">
            <a:spLocks noChangeArrowheads="1"/>
          </p:cNvSpPr>
          <p:nvPr/>
        </p:nvSpPr>
        <p:spPr bwMode="auto">
          <a:xfrm>
            <a:off x="236538" y="803275"/>
            <a:ext cx="87614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宋体" charset="-122"/>
              </a:rPr>
              <a:t>例：</a:t>
            </a:r>
            <a:endParaRPr lang="en-US" altLang="zh-CN" sz="3200">
              <a:latin typeface="宋体" charset="-122"/>
            </a:endParaRPr>
          </a:p>
        </p:txBody>
      </p:sp>
      <p:sp>
        <p:nvSpPr>
          <p:cNvPr id="1576967" name="Text Box 7"/>
          <p:cNvSpPr txBox="1">
            <a:spLocks noChangeArrowheads="1"/>
          </p:cNvSpPr>
          <p:nvPr/>
        </p:nvSpPr>
        <p:spPr bwMode="auto">
          <a:xfrm>
            <a:off x="3035300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/>
          </a:p>
        </p:txBody>
      </p:sp>
      <p:sp>
        <p:nvSpPr>
          <p:cNvPr id="1576968" name="Text Box 8"/>
          <p:cNvSpPr txBox="1">
            <a:spLocks noChangeArrowheads="1"/>
          </p:cNvSpPr>
          <p:nvPr/>
        </p:nvSpPr>
        <p:spPr bwMode="auto">
          <a:xfrm>
            <a:off x="2009775" y="898525"/>
            <a:ext cx="61071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初始：   </a:t>
            </a:r>
            <a:r>
              <a:rPr lang="en-US" altLang="zh-CN" sz="2400"/>
              <a:t>[ 49     38     65     97     76     13     27 ]</a:t>
            </a:r>
          </a:p>
        </p:txBody>
      </p:sp>
      <p:grpSp>
        <p:nvGrpSpPr>
          <p:cNvPr id="1576987" name="Group 27"/>
          <p:cNvGrpSpPr/>
          <p:nvPr/>
        </p:nvGrpSpPr>
        <p:grpSpPr bwMode="auto">
          <a:xfrm>
            <a:off x="6938963" y="1231900"/>
            <a:ext cx="268287" cy="598488"/>
            <a:chOff x="2320" y="767"/>
            <a:chExt cx="169" cy="377"/>
          </a:xfrm>
        </p:grpSpPr>
        <p:sp>
          <p:nvSpPr>
            <p:cNvPr id="1576988" name="Line 2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6989" name="Text Box 29"/>
            <p:cNvSpPr txBox="1">
              <a:spLocks noChangeArrowheads="1"/>
            </p:cNvSpPr>
            <p:nvPr/>
          </p:nvSpPr>
          <p:spPr bwMode="auto">
            <a:xfrm>
              <a:off x="2320" y="89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1576996" name="Text Box 36"/>
          <p:cNvSpPr txBox="1">
            <a:spLocks noChangeArrowheads="1"/>
          </p:cNvSpPr>
          <p:nvPr/>
        </p:nvSpPr>
        <p:spPr bwMode="auto">
          <a:xfrm>
            <a:off x="1255713" y="893763"/>
            <a:ext cx="593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i=1</a:t>
            </a:r>
          </a:p>
        </p:txBody>
      </p:sp>
      <p:sp>
        <p:nvSpPr>
          <p:cNvPr id="1576997" name="Text Box 37"/>
          <p:cNvSpPr txBox="1">
            <a:spLocks noChangeArrowheads="1"/>
          </p:cNvSpPr>
          <p:nvPr/>
        </p:nvSpPr>
        <p:spPr bwMode="auto">
          <a:xfrm>
            <a:off x="3406775" y="900113"/>
            <a:ext cx="4889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576998" name="Text Box 38"/>
          <p:cNvSpPr txBox="1">
            <a:spLocks noChangeArrowheads="1"/>
          </p:cNvSpPr>
          <p:nvPr/>
        </p:nvSpPr>
        <p:spPr bwMode="auto">
          <a:xfrm>
            <a:off x="6807200" y="865188"/>
            <a:ext cx="4889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FFFF"/>
                </a:solidFill>
              </a:rPr>
              <a:t>49</a:t>
            </a:r>
          </a:p>
        </p:txBody>
      </p:sp>
      <p:sp>
        <p:nvSpPr>
          <p:cNvPr id="1576999" name="Text Box 39"/>
          <p:cNvSpPr txBox="1">
            <a:spLocks noChangeArrowheads="1"/>
          </p:cNvSpPr>
          <p:nvPr/>
        </p:nvSpPr>
        <p:spPr bwMode="auto">
          <a:xfrm>
            <a:off x="2011363" y="1781175"/>
            <a:ext cx="61071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一趟：    </a:t>
            </a:r>
            <a:r>
              <a:rPr lang="en-US" altLang="zh-CN" sz="2400">
                <a:solidFill>
                  <a:srgbClr val="FFFF00"/>
                </a:solidFill>
              </a:rPr>
              <a:t>13</a:t>
            </a:r>
            <a:r>
              <a:rPr lang="en-US" altLang="zh-CN" sz="2400"/>
              <a:t>    [ 38     65     97     76     49     27 ]</a:t>
            </a:r>
          </a:p>
        </p:txBody>
      </p:sp>
      <p:sp>
        <p:nvSpPr>
          <p:cNvPr id="1577000" name="Text Box 40"/>
          <p:cNvSpPr txBox="1">
            <a:spLocks noChangeArrowheads="1"/>
          </p:cNvSpPr>
          <p:nvPr/>
        </p:nvSpPr>
        <p:spPr bwMode="auto">
          <a:xfrm>
            <a:off x="1273175" y="1749425"/>
            <a:ext cx="593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i=2</a:t>
            </a:r>
          </a:p>
        </p:txBody>
      </p:sp>
      <p:grpSp>
        <p:nvGrpSpPr>
          <p:cNvPr id="1577016" name="Group 56"/>
          <p:cNvGrpSpPr/>
          <p:nvPr/>
        </p:nvGrpSpPr>
        <p:grpSpPr bwMode="auto">
          <a:xfrm>
            <a:off x="7597775" y="2208213"/>
            <a:ext cx="268288" cy="598487"/>
            <a:chOff x="2320" y="767"/>
            <a:chExt cx="169" cy="377"/>
          </a:xfrm>
        </p:grpSpPr>
        <p:sp>
          <p:nvSpPr>
            <p:cNvPr id="1577017" name="Line 5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18" name="Text Box 58"/>
            <p:cNvSpPr txBox="1">
              <a:spLocks noChangeArrowheads="1"/>
            </p:cNvSpPr>
            <p:nvPr/>
          </p:nvSpPr>
          <p:spPr bwMode="auto">
            <a:xfrm>
              <a:off x="2320" y="894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1577022" name="Text Box 62"/>
          <p:cNvSpPr txBox="1">
            <a:spLocks noChangeArrowheads="1"/>
          </p:cNvSpPr>
          <p:nvPr/>
        </p:nvSpPr>
        <p:spPr bwMode="auto">
          <a:xfrm>
            <a:off x="4017963" y="1790700"/>
            <a:ext cx="5683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27</a:t>
            </a:r>
          </a:p>
        </p:txBody>
      </p:sp>
      <p:sp>
        <p:nvSpPr>
          <p:cNvPr id="1577023" name="Text Box 63"/>
          <p:cNvSpPr txBox="1">
            <a:spLocks noChangeArrowheads="1"/>
          </p:cNvSpPr>
          <p:nvPr/>
        </p:nvSpPr>
        <p:spPr bwMode="auto">
          <a:xfrm>
            <a:off x="7383463" y="1828800"/>
            <a:ext cx="539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FFFF"/>
                </a:solidFill>
              </a:rPr>
              <a:t>38</a:t>
            </a:r>
          </a:p>
        </p:txBody>
      </p:sp>
      <p:grpSp>
        <p:nvGrpSpPr>
          <p:cNvPr id="1577046" name="Group 86"/>
          <p:cNvGrpSpPr/>
          <p:nvPr/>
        </p:nvGrpSpPr>
        <p:grpSpPr bwMode="auto">
          <a:xfrm>
            <a:off x="1976438" y="2806700"/>
            <a:ext cx="6183312" cy="679450"/>
            <a:chOff x="1245" y="1777"/>
            <a:chExt cx="3895" cy="428"/>
          </a:xfrm>
        </p:grpSpPr>
        <p:sp>
          <p:nvSpPr>
            <p:cNvPr id="1577025" name="Text Box 65"/>
            <p:cNvSpPr txBox="1">
              <a:spLocks noChangeArrowheads="1"/>
            </p:cNvSpPr>
            <p:nvPr/>
          </p:nvSpPr>
          <p:spPr bwMode="auto">
            <a:xfrm>
              <a:off x="1245" y="1777"/>
              <a:ext cx="38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二趟：    </a:t>
              </a:r>
              <a:r>
                <a:rPr lang="en-US" altLang="zh-CN" sz="2400">
                  <a:solidFill>
                    <a:srgbClr val="FFFF00"/>
                  </a:solidFill>
                </a:rPr>
                <a:t>13      27</a:t>
              </a:r>
              <a:r>
                <a:rPr lang="en-US" altLang="zh-CN" sz="2400"/>
                <a:t>    [ 65     97     76     49     38 ]</a:t>
              </a:r>
            </a:p>
          </p:txBody>
        </p:sp>
        <p:sp>
          <p:nvSpPr>
            <p:cNvPr id="1577026" name="Line 66"/>
            <p:cNvSpPr>
              <a:spLocks noChangeShapeType="1"/>
            </p:cNvSpPr>
            <p:nvPr/>
          </p:nvSpPr>
          <p:spPr bwMode="auto">
            <a:xfrm>
              <a:off x="4886" y="2061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27" name="Line 67"/>
            <p:cNvSpPr>
              <a:spLocks noChangeShapeType="1"/>
            </p:cNvSpPr>
            <p:nvPr/>
          </p:nvSpPr>
          <p:spPr bwMode="auto">
            <a:xfrm flipV="1">
              <a:off x="3133" y="2052"/>
              <a:ext cx="1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28" name="Line 68"/>
            <p:cNvSpPr>
              <a:spLocks noChangeShapeType="1"/>
            </p:cNvSpPr>
            <p:nvPr/>
          </p:nvSpPr>
          <p:spPr bwMode="auto">
            <a:xfrm>
              <a:off x="3135" y="2196"/>
              <a:ext cx="1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047" name="Group 87"/>
          <p:cNvGrpSpPr/>
          <p:nvPr/>
        </p:nvGrpSpPr>
        <p:grpSpPr bwMode="auto">
          <a:xfrm>
            <a:off x="1979613" y="3598863"/>
            <a:ext cx="6183312" cy="625475"/>
            <a:chOff x="1247" y="2267"/>
            <a:chExt cx="3895" cy="394"/>
          </a:xfrm>
        </p:grpSpPr>
        <p:sp>
          <p:nvSpPr>
            <p:cNvPr id="1577030" name="Text Box 70"/>
            <p:cNvSpPr txBox="1">
              <a:spLocks noChangeArrowheads="1"/>
            </p:cNvSpPr>
            <p:nvPr/>
          </p:nvSpPr>
          <p:spPr bwMode="auto">
            <a:xfrm>
              <a:off x="1247" y="2267"/>
              <a:ext cx="38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三趟：    </a:t>
              </a:r>
              <a:r>
                <a:rPr lang="en-US" altLang="zh-CN" sz="2400">
                  <a:solidFill>
                    <a:srgbClr val="FFFF00"/>
                  </a:solidFill>
                </a:rPr>
                <a:t>13      27     38</a:t>
              </a:r>
              <a:r>
                <a:rPr lang="en-US" altLang="zh-CN" sz="2400"/>
                <a:t>    [ 97     76     49     65 ]</a:t>
              </a:r>
            </a:p>
          </p:txBody>
        </p:sp>
        <p:sp>
          <p:nvSpPr>
            <p:cNvPr id="1577031" name="Line 71"/>
            <p:cNvSpPr>
              <a:spLocks noChangeShapeType="1"/>
            </p:cNvSpPr>
            <p:nvPr/>
          </p:nvSpPr>
          <p:spPr bwMode="auto">
            <a:xfrm>
              <a:off x="4510" y="251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32" name="Line 72"/>
            <p:cNvSpPr>
              <a:spLocks noChangeShapeType="1"/>
            </p:cNvSpPr>
            <p:nvPr/>
          </p:nvSpPr>
          <p:spPr bwMode="auto">
            <a:xfrm flipV="1">
              <a:off x="3136" y="252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33" name="Line 73"/>
            <p:cNvSpPr>
              <a:spLocks noChangeShapeType="1"/>
            </p:cNvSpPr>
            <p:nvPr/>
          </p:nvSpPr>
          <p:spPr bwMode="auto">
            <a:xfrm>
              <a:off x="3145" y="2652"/>
              <a:ext cx="137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034" name="Group 74"/>
          <p:cNvGrpSpPr/>
          <p:nvPr/>
        </p:nvGrpSpPr>
        <p:grpSpPr bwMode="auto">
          <a:xfrm>
            <a:off x="2092325" y="4376738"/>
            <a:ext cx="5183188" cy="539750"/>
            <a:chOff x="1154" y="2298"/>
            <a:chExt cx="3265" cy="340"/>
          </a:xfrm>
        </p:grpSpPr>
        <p:sp>
          <p:nvSpPr>
            <p:cNvPr id="1577035" name="Text Box 75"/>
            <p:cNvSpPr txBox="1">
              <a:spLocks noChangeArrowheads="1"/>
            </p:cNvSpPr>
            <p:nvPr/>
          </p:nvSpPr>
          <p:spPr bwMode="auto">
            <a:xfrm>
              <a:off x="1154" y="2298"/>
              <a:ext cx="326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四趟：    </a:t>
              </a:r>
              <a:r>
                <a:rPr lang="en-US" altLang="zh-CN" sz="2000">
                  <a:solidFill>
                    <a:srgbClr val="FFFF00"/>
                  </a:solidFill>
                </a:rPr>
                <a:t>13      27     38     49</a:t>
              </a:r>
              <a:r>
                <a:rPr lang="en-US" altLang="zh-CN" sz="2000"/>
                <a:t>    [ 76     97     65 ]</a:t>
              </a:r>
            </a:p>
          </p:txBody>
        </p:sp>
        <p:sp>
          <p:nvSpPr>
            <p:cNvPr id="1577036" name="Line 76"/>
            <p:cNvSpPr>
              <a:spLocks noChangeShapeType="1"/>
            </p:cNvSpPr>
            <p:nvPr/>
          </p:nvSpPr>
          <p:spPr bwMode="auto">
            <a:xfrm>
              <a:off x="4140" y="249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37" name="Line 77"/>
            <p:cNvSpPr>
              <a:spLocks noChangeShapeType="1"/>
            </p:cNvSpPr>
            <p:nvPr/>
          </p:nvSpPr>
          <p:spPr bwMode="auto">
            <a:xfrm flipV="1">
              <a:off x="3432" y="2499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38" name="Line 78"/>
            <p:cNvSpPr>
              <a:spLocks noChangeShapeType="1"/>
            </p:cNvSpPr>
            <p:nvPr/>
          </p:nvSpPr>
          <p:spPr bwMode="auto">
            <a:xfrm>
              <a:off x="3441" y="2629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7039" name="Group 79"/>
          <p:cNvGrpSpPr/>
          <p:nvPr/>
        </p:nvGrpSpPr>
        <p:grpSpPr bwMode="auto">
          <a:xfrm>
            <a:off x="2078038" y="5019675"/>
            <a:ext cx="5183187" cy="539750"/>
            <a:chOff x="1139" y="2683"/>
            <a:chExt cx="3265" cy="340"/>
          </a:xfrm>
        </p:grpSpPr>
        <p:sp>
          <p:nvSpPr>
            <p:cNvPr id="1577040" name="Text Box 80"/>
            <p:cNvSpPr txBox="1">
              <a:spLocks noChangeArrowheads="1"/>
            </p:cNvSpPr>
            <p:nvPr/>
          </p:nvSpPr>
          <p:spPr bwMode="auto">
            <a:xfrm>
              <a:off x="1139" y="2683"/>
              <a:ext cx="326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五趟：    </a:t>
              </a:r>
              <a:r>
                <a:rPr lang="en-US" altLang="zh-CN" sz="2000">
                  <a:solidFill>
                    <a:srgbClr val="FFFF00"/>
                  </a:solidFill>
                </a:rPr>
                <a:t>13      27     38     49     65</a:t>
              </a:r>
              <a:r>
                <a:rPr lang="en-US" altLang="zh-CN" sz="2000"/>
                <a:t>    [ 97     76 ]</a:t>
              </a:r>
            </a:p>
          </p:txBody>
        </p:sp>
        <p:sp>
          <p:nvSpPr>
            <p:cNvPr id="1577041" name="Line 81"/>
            <p:cNvSpPr>
              <a:spLocks noChangeShapeType="1"/>
            </p:cNvSpPr>
            <p:nvPr/>
          </p:nvSpPr>
          <p:spPr bwMode="auto">
            <a:xfrm>
              <a:off x="4125" y="287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42" name="Line 82"/>
            <p:cNvSpPr>
              <a:spLocks noChangeShapeType="1"/>
            </p:cNvSpPr>
            <p:nvPr/>
          </p:nvSpPr>
          <p:spPr bwMode="auto">
            <a:xfrm flipV="1">
              <a:off x="3817" y="288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43" name="Line 83"/>
            <p:cNvSpPr>
              <a:spLocks noChangeShapeType="1"/>
            </p:cNvSpPr>
            <p:nvPr/>
          </p:nvSpPr>
          <p:spPr bwMode="auto">
            <a:xfrm>
              <a:off x="3812" y="30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044" name="Text Box 84"/>
          <p:cNvSpPr txBox="1">
            <a:spLocks noChangeArrowheads="1"/>
          </p:cNvSpPr>
          <p:nvPr/>
        </p:nvSpPr>
        <p:spPr bwMode="auto">
          <a:xfrm>
            <a:off x="2063750" y="5632450"/>
            <a:ext cx="51831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/>
              <a:t>六趟：    </a:t>
            </a:r>
            <a:r>
              <a:rPr lang="en-US" altLang="zh-CN" sz="2000">
                <a:solidFill>
                  <a:srgbClr val="FFFF00"/>
                </a:solidFill>
              </a:rPr>
              <a:t>13      27     38     49     65     76</a:t>
            </a:r>
            <a:r>
              <a:rPr lang="en-US" altLang="zh-CN" sz="2000"/>
              <a:t>    [ 97 ]</a:t>
            </a:r>
          </a:p>
        </p:txBody>
      </p:sp>
      <p:sp>
        <p:nvSpPr>
          <p:cNvPr id="1577045" name="Text Box 85"/>
          <p:cNvSpPr txBox="1">
            <a:spLocks noChangeArrowheads="1"/>
          </p:cNvSpPr>
          <p:nvPr/>
        </p:nvSpPr>
        <p:spPr bwMode="auto">
          <a:xfrm>
            <a:off x="1362075" y="6108700"/>
            <a:ext cx="65928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排序结束：    </a:t>
            </a:r>
            <a:r>
              <a:rPr lang="en-US" altLang="zh-CN" sz="2400">
                <a:solidFill>
                  <a:srgbClr val="FFFF00"/>
                </a:solidFill>
              </a:rPr>
              <a:t>13      27     38     49     65     76      97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6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7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7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76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77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7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57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57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7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57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57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6" grpId="0" build="p" autoUpdateAnimBg="0"/>
      <p:bldP spid="1576997" grpId="0" animBg="1" autoUpdateAnimBg="0"/>
      <p:bldP spid="1576998" grpId="0" animBg="1" autoUpdateAnimBg="0"/>
      <p:bldP spid="1576999" grpId="0" build="p" autoUpdateAnimBg="0"/>
      <p:bldP spid="1577000" grpId="0" build="p" autoUpdateAnimBg="0"/>
      <p:bldP spid="1577022" grpId="0" animBg="1" autoUpdateAnimBg="0"/>
      <p:bldP spid="1577023" grpId="0" animBg="1" autoUpdateAnimBg="0"/>
      <p:bldP spid="1577044" grpId="0" build="p" autoUpdateAnimBg="0"/>
      <p:bldP spid="157704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413E1724-4343-4B44-913F-52CA3C783A3A}" type="slidenum">
              <a:rPr lang="zh-CN" altLang="en-US" b="1">
                <a:solidFill>
                  <a:srgbClr val="66CCFF"/>
                </a:solidFill>
              </a:rPr>
              <a:t>46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简单选择排序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36538" y="803275"/>
            <a:ext cx="876141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Pct val="75000"/>
              <a:buFont typeface="Wingdings" charset="2"/>
              <a:buChar char="l"/>
            </a:pPr>
            <a:r>
              <a:rPr lang="zh-CN" altLang="en-US" sz="3200">
                <a:solidFill>
                  <a:srgbClr val="FFFF00"/>
                </a:solidFill>
              </a:rPr>
              <a:t> 简单选择排序算法的性能分析</a:t>
            </a:r>
            <a:endParaRPr lang="en-US" altLang="zh-CN" sz="3200">
              <a:solidFill>
                <a:srgbClr val="FFFF00"/>
              </a:solidFill>
              <a:latin typeface="宋体" charset="-122"/>
            </a:endParaRP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333375" y="2595563"/>
            <a:ext cx="4710113" cy="5191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最坏情况：</a:t>
            </a:r>
            <a:r>
              <a:rPr lang="zh-CN" altLang="en-US"/>
              <a:t>3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-1)</a:t>
            </a:r>
            <a:r>
              <a:rPr lang="zh-CN" altLang="en-US"/>
              <a:t>次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347663" y="1593850"/>
            <a:ext cx="4945062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zh-CN" altLang="en-US"/>
              <a:t>移动次数：</a:t>
            </a:r>
          </a:p>
          <a:p>
            <a:pPr algn="just"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最好情况（正序）：</a:t>
            </a:r>
            <a:r>
              <a:rPr lang="zh-CN" altLang="en-US"/>
              <a:t>0次</a:t>
            </a:r>
          </a:p>
        </p:txBody>
      </p:sp>
      <p:sp>
        <p:nvSpPr>
          <p:cNvPr id="1615880" name="Text Box 8"/>
          <p:cNvSpPr txBox="1">
            <a:spLocks noChangeArrowheads="1"/>
          </p:cNvSpPr>
          <p:nvPr/>
        </p:nvSpPr>
        <p:spPr bwMode="auto">
          <a:xfrm>
            <a:off x="357188" y="5375275"/>
            <a:ext cx="8077200" cy="1163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</a:rPr>
              <a:t>空间性能：</a:t>
            </a:r>
            <a:r>
              <a:rPr lang="zh-CN" altLang="en-US" sz="3200"/>
              <a:t>需一个辅助空间。</a:t>
            </a:r>
          </a:p>
          <a:p>
            <a:pPr algn="l" eaLnBrk="1" hangingPunct="1"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</a:rPr>
              <a:t>稳定性：</a:t>
            </a:r>
            <a:r>
              <a:rPr lang="zh-CN" altLang="en-US" sz="3200"/>
              <a:t>是一种稳定的排序算法。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594350" y="1795463"/>
            <a:ext cx="3225800" cy="431800"/>
            <a:chOff x="3524" y="1266"/>
            <a:chExt cx="2032" cy="272"/>
          </a:xfrm>
        </p:grpSpPr>
        <p:sp>
          <p:nvSpPr>
            <p:cNvPr id="1615882" name="Oval 10"/>
            <p:cNvSpPr>
              <a:spLocks noChangeArrowheads="1"/>
            </p:cNvSpPr>
            <p:nvPr/>
          </p:nvSpPr>
          <p:spPr bwMode="auto">
            <a:xfrm>
              <a:off x="3524" y="12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615883" name="Oval 11"/>
            <p:cNvSpPr>
              <a:spLocks noChangeArrowheads="1"/>
            </p:cNvSpPr>
            <p:nvPr/>
          </p:nvSpPr>
          <p:spPr bwMode="auto">
            <a:xfrm>
              <a:off x="3956" y="12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5</a:t>
              </a:r>
            </a:p>
          </p:txBody>
        </p:sp>
        <p:sp>
          <p:nvSpPr>
            <p:cNvPr id="1615884" name="Oval 12"/>
            <p:cNvSpPr>
              <a:spLocks noChangeArrowheads="1"/>
            </p:cNvSpPr>
            <p:nvPr/>
          </p:nvSpPr>
          <p:spPr bwMode="auto">
            <a:xfrm>
              <a:off x="4404" y="12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615885" name="Oval 13"/>
            <p:cNvSpPr>
              <a:spLocks noChangeArrowheads="1"/>
            </p:cNvSpPr>
            <p:nvPr/>
          </p:nvSpPr>
          <p:spPr bwMode="auto">
            <a:xfrm>
              <a:off x="4842" y="12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615886" name="Oval 14"/>
            <p:cNvSpPr>
              <a:spLocks noChangeArrowheads="1"/>
            </p:cNvSpPr>
            <p:nvPr/>
          </p:nvSpPr>
          <p:spPr bwMode="auto">
            <a:xfrm>
              <a:off x="5284" y="126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</p:grpSp>
      <p:sp>
        <p:nvSpPr>
          <p:cNvPr id="1615887" name="Oval 15"/>
          <p:cNvSpPr>
            <a:spLocks noChangeArrowheads="1"/>
          </p:cNvSpPr>
          <p:nvPr/>
        </p:nvSpPr>
        <p:spPr bwMode="auto">
          <a:xfrm>
            <a:off x="8382000" y="1792288"/>
            <a:ext cx="431800" cy="431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5622925" y="2351088"/>
            <a:ext cx="3209925" cy="431800"/>
            <a:chOff x="3542" y="1706"/>
            <a:chExt cx="2022" cy="272"/>
          </a:xfrm>
        </p:grpSpPr>
        <p:sp>
          <p:nvSpPr>
            <p:cNvPr id="1615889" name="Oval 17"/>
            <p:cNvSpPr>
              <a:spLocks noChangeArrowheads="1"/>
            </p:cNvSpPr>
            <p:nvPr/>
          </p:nvSpPr>
          <p:spPr bwMode="auto">
            <a:xfrm>
              <a:off x="3964" y="170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5</a:t>
              </a:r>
            </a:p>
          </p:txBody>
        </p:sp>
        <p:sp>
          <p:nvSpPr>
            <p:cNvPr id="1615890" name="Oval 18"/>
            <p:cNvSpPr>
              <a:spLocks noChangeArrowheads="1"/>
            </p:cNvSpPr>
            <p:nvPr/>
          </p:nvSpPr>
          <p:spPr bwMode="auto">
            <a:xfrm>
              <a:off x="4412" y="170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615891" name="Oval 19"/>
            <p:cNvSpPr>
              <a:spLocks noChangeArrowheads="1"/>
            </p:cNvSpPr>
            <p:nvPr/>
          </p:nvSpPr>
          <p:spPr bwMode="auto">
            <a:xfrm>
              <a:off x="4850" y="170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615892" name="Oval 20"/>
            <p:cNvSpPr>
              <a:spLocks noChangeArrowheads="1"/>
            </p:cNvSpPr>
            <p:nvPr/>
          </p:nvSpPr>
          <p:spPr bwMode="auto">
            <a:xfrm>
              <a:off x="5292" y="170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615893" name="Oval 21"/>
            <p:cNvSpPr>
              <a:spLocks noChangeArrowheads="1"/>
            </p:cNvSpPr>
            <p:nvPr/>
          </p:nvSpPr>
          <p:spPr bwMode="auto">
            <a:xfrm>
              <a:off x="3542" y="1706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</p:grpSp>
      <p:sp>
        <p:nvSpPr>
          <p:cNvPr id="1615894" name="Oval 22"/>
          <p:cNvSpPr>
            <a:spLocks noChangeArrowheads="1"/>
          </p:cNvSpPr>
          <p:nvPr/>
        </p:nvSpPr>
        <p:spPr bwMode="auto">
          <a:xfrm>
            <a:off x="7002463" y="2351088"/>
            <a:ext cx="431800" cy="431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grpSp>
        <p:nvGrpSpPr>
          <p:cNvPr id="4" name="Group 23"/>
          <p:cNvGrpSpPr/>
          <p:nvPr/>
        </p:nvGrpSpPr>
        <p:grpSpPr bwMode="auto">
          <a:xfrm>
            <a:off x="5641975" y="2908300"/>
            <a:ext cx="3209925" cy="431800"/>
            <a:chOff x="3554" y="2167"/>
            <a:chExt cx="2022" cy="272"/>
          </a:xfrm>
        </p:grpSpPr>
        <p:sp>
          <p:nvSpPr>
            <p:cNvPr id="1615896" name="Oval 24"/>
            <p:cNvSpPr>
              <a:spLocks noChangeArrowheads="1"/>
            </p:cNvSpPr>
            <p:nvPr/>
          </p:nvSpPr>
          <p:spPr bwMode="auto">
            <a:xfrm>
              <a:off x="4454" y="216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5</a:t>
              </a:r>
            </a:p>
          </p:txBody>
        </p:sp>
        <p:sp>
          <p:nvSpPr>
            <p:cNvPr id="1615897" name="Oval 25"/>
            <p:cNvSpPr>
              <a:spLocks noChangeArrowheads="1"/>
            </p:cNvSpPr>
            <p:nvPr/>
          </p:nvSpPr>
          <p:spPr bwMode="auto">
            <a:xfrm>
              <a:off x="4862" y="216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615898" name="Oval 26"/>
            <p:cNvSpPr>
              <a:spLocks noChangeArrowheads="1"/>
            </p:cNvSpPr>
            <p:nvPr/>
          </p:nvSpPr>
          <p:spPr bwMode="auto">
            <a:xfrm>
              <a:off x="5304" y="216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615899" name="Oval 27"/>
            <p:cNvSpPr>
              <a:spLocks noChangeArrowheads="1"/>
            </p:cNvSpPr>
            <p:nvPr/>
          </p:nvSpPr>
          <p:spPr bwMode="auto">
            <a:xfrm>
              <a:off x="3554" y="216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615900" name="Oval 28"/>
            <p:cNvSpPr>
              <a:spLocks noChangeArrowheads="1"/>
            </p:cNvSpPr>
            <p:nvPr/>
          </p:nvSpPr>
          <p:spPr bwMode="auto">
            <a:xfrm>
              <a:off x="4016" y="2167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</p:grpSp>
      <p:sp>
        <p:nvSpPr>
          <p:cNvPr id="1615901" name="Oval 29"/>
          <p:cNvSpPr>
            <a:spLocks noChangeArrowheads="1"/>
          </p:cNvSpPr>
          <p:nvPr/>
        </p:nvSpPr>
        <p:spPr bwMode="auto">
          <a:xfrm>
            <a:off x="7721600" y="2913063"/>
            <a:ext cx="431800" cy="431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grpSp>
        <p:nvGrpSpPr>
          <p:cNvPr id="5" name="Group 30"/>
          <p:cNvGrpSpPr/>
          <p:nvPr/>
        </p:nvGrpSpPr>
        <p:grpSpPr bwMode="auto">
          <a:xfrm>
            <a:off x="5651500" y="3460750"/>
            <a:ext cx="3209925" cy="431800"/>
            <a:chOff x="3560" y="2585"/>
            <a:chExt cx="2022" cy="272"/>
          </a:xfrm>
        </p:grpSpPr>
        <p:sp>
          <p:nvSpPr>
            <p:cNvPr id="1615903" name="Oval 31"/>
            <p:cNvSpPr>
              <a:spLocks noChangeArrowheads="1"/>
            </p:cNvSpPr>
            <p:nvPr/>
          </p:nvSpPr>
          <p:spPr bwMode="auto">
            <a:xfrm>
              <a:off x="4868" y="2585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5</a:t>
              </a:r>
            </a:p>
          </p:txBody>
        </p:sp>
        <p:sp>
          <p:nvSpPr>
            <p:cNvPr id="1615904" name="Oval 32"/>
            <p:cNvSpPr>
              <a:spLocks noChangeArrowheads="1"/>
            </p:cNvSpPr>
            <p:nvPr/>
          </p:nvSpPr>
          <p:spPr bwMode="auto">
            <a:xfrm>
              <a:off x="5310" y="2585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615905" name="Oval 33"/>
            <p:cNvSpPr>
              <a:spLocks noChangeArrowheads="1"/>
            </p:cNvSpPr>
            <p:nvPr/>
          </p:nvSpPr>
          <p:spPr bwMode="auto">
            <a:xfrm>
              <a:off x="3560" y="2585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615906" name="Oval 34"/>
            <p:cNvSpPr>
              <a:spLocks noChangeArrowheads="1"/>
            </p:cNvSpPr>
            <p:nvPr/>
          </p:nvSpPr>
          <p:spPr bwMode="auto">
            <a:xfrm>
              <a:off x="4022" y="2585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615907" name="Oval 35"/>
            <p:cNvSpPr>
              <a:spLocks noChangeArrowheads="1"/>
            </p:cNvSpPr>
            <p:nvPr/>
          </p:nvSpPr>
          <p:spPr bwMode="auto">
            <a:xfrm>
              <a:off x="4476" y="2585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</a:p>
          </p:txBody>
        </p:sp>
      </p:grpSp>
      <p:sp>
        <p:nvSpPr>
          <p:cNvPr id="1615908" name="Oval 36"/>
          <p:cNvSpPr>
            <a:spLocks noChangeArrowheads="1"/>
          </p:cNvSpPr>
          <p:nvPr/>
        </p:nvSpPr>
        <p:spPr bwMode="auto">
          <a:xfrm>
            <a:off x="8426450" y="3460750"/>
            <a:ext cx="431800" cy="431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grpSp>
        <p:nvGrpSpPr>
          <p:cNvPr id="6" name="Group 37"/>
          <p:cNvGrpSpPr/>
          <p:nvPr/>
        </p:nvGrpSpPr>
        <p:grpSpPr bwMode="auto">
          <a:xfrm>
            <a:off x="5659438" y="3995738"/>
            <a:ext cx="3209925" cy="444500"/>
            <a:chOff x="3565" y="2982"/>
            <a:chExt cx="2022" cy="280"/>
          </a:xfrm>
        </p:grpSpPr>
        <p:sp>
          <p:nvSpPr>
            <p:cNvPr id="1615910" name="Oval 38"/>
            <p:cNvSpPr>
              <a:spLocks noChangeArrowheads="1"/>
            </p:cNvSpPr>
            <p:nvPr/>
          </p:nvSpPr>
          <p:spPr bwMode="auto">
            <a:xfrm>
              <a:off x="5315" y="2990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5</a:t>
              </a:r>
            </a:p>
          </p:txBody>
        </p:sp>
        <p:sp>
          <p:nvSpPr>
            <p:cNvPr id="1615911" name="Oval 39"/>
            <p:cNvSpPr>
              <a:spLocks noChangeArrowheads="1"/>
            </p:cNvSpPr>
            <p:nvPr/>
          </p:nvSpPr>
          <p:spPr bwMode="auto">
            <a:xfrm>
              <a:off x="3565" y="2990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615912" name="Oval 40"/>
            <p:cNvSpPr>
              <a:spLocks noChangeArrowheads="1"/>
            </p:cNvSpPr>
            <p:nvPr/>
          </p:nvSpPr>
          <p:spPr bwMode="auto">
            <a:xfrm>
              <a:off x="4027" y="2990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615913" name="Oval 41"/>
            <p:cNvSpPr>
              <a:spLocks noChangeArrowheads="1"/>
            </p:cNvSpPr>
            <p:nvPr/>
          </p:nvSpPr>
          <p:spPr bwMode="auto">
            <a:xfrm>
              <a:off x="4481" y="2990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615914" name="Oval 42"/>
            <p:cNvSpPr>
              <a:spLocks noChangeArrowheads="1"/>
            </p:cNvSpPr>
            <p:nvPr/>
          </p:nvSpPr>
          <p:spPr bwMode="auto">
            <a:xfrm>
              <a:off x="4913" y="2982"/>
              <a:ext cx="272" cy="27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4</a:t>
              </a:r>
            </a:p>
          </p:txBody>
        </p:sp>
      </p:grpSp>
      <p:sp>
        <p:nvSpPr>
          <p:cNvPr id="1615915" name="Rectangle 43"/>
          <p:cNvSpPr>
            <a:spLocks noChangeArrowheads="1"/>
          </p:cNvSpPr>
          <p:nvPr/>
        </p:nvSpPr>
        <p:spPr bwMode="auto">
          <a:xfrm>
            <a:off x="349250" y="3089275"/>
            <a:ext cx="1970088" cy="51911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charset="0"/>
              </a:rPr>
              <a:t>比较次数：</a:t>
            </a:r>
          </a:p>
        </p:txBody>
      </p:sp>
      <p:sp>
        <p:nvSpPr>
          <p:cNvPr id="1615938" name="Rectangle 66"/>
          <p:cNvSpPr>
            <a:spLocks noChangeArrowheads="1"/>
          </p:cNvSpPr>
          <p:nvPr/>
        </p:nvSpPr>
        <p:spPr bwMode="auto">
          <a:xfrm>
            <a:off x="3665538" y="3944938"/>
            <a:ext cx="1284287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>
                <a:solidFill>
                  <a:srgbClr val="FFFF00"/>
                </a:solidFill>
                <a:latin typeface="Symbol" pitchFamily="18" charset="2"/>
                <a:ea typeface="华文行楷" pitchFamily="2" charset="-122"/>
              </a:rPr>
              <a:t>=</a:t>
            </a:r>
            <a:r>
              <a:rPr kumimoji="0" lang="en-US" altLang="zh-CN" i="1">
                <a:solidFill>
                  <a:srgbClr val="FFFF00"/>
                </a:solidFill>
                <a:latin typeface="Symbol" pitchFamily="18" charset="2"/>
                <a:ea typeface="华文行楷" pitchFamily="2" charset="-122"/>
              </a:rPr>
              <a:t>O </a:t>
            </a:r>
            <a:r>
              <a:rPr kumimoji="0" lang="en-US" altLang="zh-CN">
                <a:solidFill>
                  <a:srgbClr val="FFFF00"/>
                </a:solidFill>
                <a:latin typeface="Arial" charset="0"/>
                <a:ea typeface="华文行楷" pitchFamily="2" charset="-122"/>
              </a:rPr>
              <a:t>(n</a:t>
            </a:r>
            <a:r>
              <a:rPr kumimoji="0" lang="en-US" altLang="zh-CN" baseline="30000">
                <a:solidFill>
                  <a:srgbClr val="FFFF00"/>
                </a:solidFill>
                <a:latin typeface="Arial" charset="0"/>
                <a:ea typeface="华文行楷" pitchFamily="2" charset="-122"/>
              </a:rPr>
              <a:t>2</a:t>
            </a:r>
            <a:r>
              <a:rPr kumimoji="0" lang="en-US" altLang="zh-CN">
                <a:solidFill>
                  <a:srgbClr val="FFFF00"/>
                </a:solidFill>
                <a:latin typeface="Arial" charset="0"/>
                <a:ea typeface="华文行楷" pitchFamily="2" charset="-122"/>
              </a:rPr>
              <a:t>)</a:t>
            </a:r>
            <a:endParaRPr kumimoji="0" lang="en-US" altLang="zh-CN" sz="1800">
              <a:solidFill>
                <a:srgbClr val="FFFF00"/>
              </a:solidFill>
              <a:latin typeface="Arial" charset="0"/>
              <a:ea typeface="华文行楷" pitchFamily="2" charset="-122"/>
            </a:endParaRPr>
          </a:p>
        </p:txBody>
      </p:sp>
      <p:grpSp>
        <p:nvGrpSpPr>
          <p:cNvPr id="7" name="Group 77"/>
          <p:cNvGrpSpPr/>
          <p:nvPr/>
        </p:nvGrpSpPr>
        <p:grpSpPr bwMode="auto">
          <a:xfrm>
            <a:off x="2076450" y="3760788"/>
            <a:ext cx="1719263" cy="874712"/>
            <a:chOff x="1308" y="2369"/>
            <a:chExt cx="1083" cy="551"/>
          </a:xfrm>
        </p:grpSpPr>
        <p:sp>
          <p:nvSpPr>
            <p:cNvPr id="54298" name="Line 47"/>
            <p:cNvSpPr>
              <a:spLocks noChangeShapeType="1"/>
            </p:cNvSpPr>
            <p:nvPr/>
          </p:nvSpPr>
          <p:spPr bwMode="auto">
            <a:xfrm>
              <a:off x="1480" y="2655"/>
              <a:ext cx="13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Rectangle 53"/>
            <p:cNvSpPr>
              <a:spLocks noChangeArrowheads="1"/>
            </p:cNvSpPr>
            <p:nvPr/>
          </p:nvSpPr>
          <p:spPr bwMode="auto">
            <a:xfrm>
              <a:off x="1490" y="265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ea typeface="华文行楷" pitchFamily="2" charset="-122"/>
                </a:rPr>
                <a:t>2</a:t>
              </a:r>
              <a:endParaRPr kumimoji="0" lang="en-US" altLang="zh-CN"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54300" name="Rectangle 54"/>
            <p:cNvSpPr>
              <a:spLocks noChangeArrowheads="1"/>
            </p:cNvSpPr>
            <p:nvPr/>
          </p:nvSpPr>
          <p:spPr bwMode="auto">
            <a:xfrm>
              <a:off x="1487" y="236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ea typeface="华文行楷" pitchFamily="2" charset="-122"/>
                </a:rPr>
                <a:t>1</a:t>
              </a:r>
              <a:endParaRPr kumimoji="0" lang="en-US" altLang="zh-CN"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54301" name="Rectangle 61"/>
            <p:cNvSpPr>
              <a:spLocks noChangeArrowheads="1"/>
            </p:cNvSpPr>
            <p:nvPr/>
          </p:nvSpPr>
          <p:spPr bwMode="auto">
            <a:xfrm>
              <a:off x="1626" y="2511"/>
              <a:ext cx="765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i="1">
                  <a:ea typeface="华文行楷" pitchFamily="2" charset="-122"/>
                </a:rPr>
                <a:t>n</a:t>
              </a:r>
              <a:r>
                <a:rPr kumimoji="0" lang="en-US" altLang="zh-CN">
                  <a:ea typeface="华文行楷" pitchFamily="2" charset="-122"/>
                </a:rPr>
                <a:t>(</a:t>
              </a:r>
              <a:r>
                <a:rPr kumimoji="0" lang="en-US" altLang="zh-CN" i="1">
                  <a:ea typeface="华文行楷" pitchFamily="2" charset="-122"/>
                </a:rPr>
                <a:t>n-1</a:t>
              </a:r>
              <a:r>
                <a:rPr kumimoji="0" lang="en-US" altLang="zh-CN">
                  <a:ea typeface="华文行楷" pitchFamily="2" charset="-122"/>
                </a:rPr>
                <a:t>)</a:t>
              </a:r>
              <a:endParaRPr kumimoji="0" lang="en-US" altLang="zh-CN" sz="1800"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54302" name="Rectangle 68"/>
            <p:cNvSpPr>
              <a:spLocks noChangeArrowheads="1"/>
            </p:cNvSpPr>
            <p:nvPr/>
          </p:nvSpPr>
          <p:spPr bwMode="auto">
            <a:xfrm>
              <a:off x="1308" y="248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latin typeface="Symbol" pitchFamily="18" charset="2"/>
                  <a:ea typeface="华文行楷" pitchFamily="2" charset="-122"/>
                </a:rPr>
                <a:t>=</a:t>
              </a:r>
              <a:endParaRPr kumimoji="0" lang="en-US" altLang="zh-CN" sz="1800">
                <a:latin typeface="Arial" charset="0"/>
                <a:ea typeface="华文行楷" pitchFamily="2" charset="-122"/>
              </a:endParaRPr>
            </a:p>
          </p:txBody>
        </p:sp>
      </p:grpSp>
      <p:grpSp>
        <p:nvGrpSpPr>
          <p:cNvPr id="8" name="Group 76"/>
          <p:cNvGrpSpPr/>
          <p:nvPr/>
        </p:nvGrpSpPr>
        <p:grpSpPr bwMode="auto">
          <a:xfrm>
            <a:off x="771525" y="3621088"/>
            <a:ext cx="1425575" cy="1006475"/>
            <a:chOff x="288" y="2317"/>
            <a:chExt cx="898" cy="634"/>
          </a:xfrm>
        </p:grpSpPr>
        <p:sp>
          <p:nvSpPr>
            <p:cNvPr id="54294" name="Rectangle 64"/>
            <p:cNvSpPr>
              <a:spLocks noChangeArrowheads="1"/>
            </p:cNvSpPr>
            <p:nvPr/>
          </p:nvSpPr>
          <p:spPr bwMode="auto">
            <a:xfrm>
              <a:off x="308" y="2317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i="1">
                  <a:ea typeface="华文行楷" pitchFamily="2" charset="-122"/>
                </a:rPr>
                <a:t>n-1</a:t>
              </a:r>
              <a:endParaRPr kumimoji="0" lang="en-US" altLang="zh-CN" sz="2400"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54295" name="Rectangle 65"/>
            <p:cNvSpPr>
              <a:spLocks noChangeArrowheads="1"/>
            </p:cNvSpPr>
            <p:nvPr/>
          </p:nvSpPr>
          <p:spPr bwMode="auto">
            <a:xfrm>
              <a:off x="288" y="2721"/>
              <a:ext cx="289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i="1">
                  <a:ea typeface="华文行楷" pitchFamily="2" charset="-122"/>
                </a:rPr>
                <a:t>i=1</a:t>
              </a:r>
              <a:endParaRPr kumimoji="0" lang="en-US" altLang="zh-CN" sz="2400"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54296" name="Rectangle 70"/>
            <p:cNvSpPr>
              <a:spLocks noChangeArrowheads="1"/>
            </p:cNvSpPr>
            <p:nvPr/>
          </p:nvSpPr>
          <p:spPr bwMode="auto">
            <a:xfrm>
              <a:off x="345" y="2485"/>
              <a:ext cx="177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3100">
                  <a:latin typeface="Symbol" pitchFamily="18" charset="2"/>
                  <a:ea typeface="华文行楷" pitchFamily="2" charset="-122"/>
                </a:rPr>
                <a:t>å</a:t>
              </a:r>
              <a:endParaRPr kumimoji="0" lang="en-US" altLang="zh-CN" sz="1800"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54297" name="Rectangle 74"/>
            <p:cNvSpPr>
              <a:spLocks noChangeArrowheads="1"/>
            </p:cNvSpPr>
            <p:nvPr/>
          </p:nvSpPr>
          <p:spPr bwMode="auto">
            <a:xfrm>
              <a:off x="422" y="2518"/>
              <a:ext cx="764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>
                  <a:latin typeface="宋体" charset="-122"/>
                </a:rPr>
                <a:t>（</a:t>
              </a:r>
              <a:r>
                <a:rPr kumimoji="0" lang="en-US" altLang="zh-CN">
                  <a:latin typeface="宋体" charset="-122"/>
                </a:rPr>
                <a:t>n-i)</a:t>
              </a:r>
              <a:endParaRPr kumimoji="0" lang="en-US" altLang="zh-CN" sz="1800">
                <a:latin typeface="Arial" charset="0"/>
                <a:ea typeface="华文行楷" pitchFamily="2" charset="-122"/>
              </a:endParaRPr>
            </a:p>
          </p:txBody>
        </p:sp>
      </p:grpSp>
      <p:sp>
        <p:nvSpPr>
          <p:cNvPr id="1615947" name="Text Box 75"/>
          <p:cNvSpPr txBox="1">
            <a:spLocks noChangeArrowheads="1"/>
          </p:cNvSpPr>
          <p:nvPr/>
        </p:nvSpPr>
        <p:spPr bwMode="auto">
          <a:xfrm>
            <a:off x="357188" y="4789488"/>
            <a:ext cx="71167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简单选择排序的时间复杂度为</a:t>
            </a:r>
            <a:r>
              <a:rPr lang="en-US" altLang="zh-CN" sz="3200" i="1">
                <a:solidFill>
                  <a:srgbClr val="FFFF00"/>
                </a:solidFill>
              </a:rPr>
              <a:t>O</a:t>
            </a:r>
            <a:r>
              <a:rPr lang="en-US" altLang="zh-CN" sz="3200">
                <a:solidFill>
                  <a:srgbClr val="FFFF00"/>
                </a:solidFill>
              </a:rPr>
              <a:t>(</a:t>
            </a:r>
            <a:r>
              <a:rPr lang="en-US" altLang="zh-CN" sz="3200" i="1">
                <a:solidFill>
                  <a:srgbClr val="FFFF00"/>
                </a:solidFill>
              </a:rPr>
              <a:t>n</a:t>
            </a:r>
            <a:r>
              <a:rPr lang="en-US" altLang="zh-CN" sz="3200" baseline="30000">
                <a:solidFill>
                  <a:srgbClr val="FFFF00"/>
                </a:solidFill>
              </a:rPr>
              <a:t>2</a:t>
            </a:r>
            <a:r>
              <a:rPr lang="en-US" altLang="zh-CN" sz="3200">
                <a:solidFill>
                  <a:srgbClr val="FFFF00"/>
                </a:solidFill>
              </a:rPr>
              <a:t>)</a:t>
            </a:r>
            <a:r>
              <a:rPr lang="zh-CN" altLang="en-US" sz="3200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1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1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1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1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880" grpId="0"/>
      <p:bldP spid="1615887" grpId="0" animBg="1"/>
      <p:bldP spid="1615894" grpId="0" animBg="1"/>
      <p:bldP spid="1615901" grpId="0" animBg="1"/>
      <p:bldP spid="1615908" grpId="0" animBg="1"/>
      <p:bldP spid="1615915" grpId="0"/>
      <p:bldP spid="1615938" grpId="0"/>
      <p:bldP spid="161594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1B5A4D7-3300-4107-B9FB-1A7DC8FA5114}" type="slidenum">
              <a:rPr lang="zh-CN" altLang="en-US" b="1">
                <a:solidFill>
                  <a:srgbClr val="66CCFF"/>
                </a:solidFill>
              </a:rPr>
              <a:t>47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19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66"/>
                </a:solidFill>
              </a:rPr>
              <a:t>10.4 </a:t>
            </a:r>
            <a:r>
              <a:rPr lang="zh-CN" altLang="en-US" i="0" dirty="0">
                <a:solidFill>
                  <a:srgbClr val="FFFF66"/>
                </a:solidFill>
              </a:rPr>
              <a:t>选择排序</a:t>
            </a:r>
            <a:r>
              <a:rPr lang="en-US" altLang="zh-CN" i="0" dirty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19715" name="Text Box 99"/>
          <p:cNvSpPr txBox="1">
            <a:spLocks noChangeArrowheads="1"/>
          </p:cNvSpPr>
          <p:nvPr/>
        </p:nvSpPr>
        <p:spPr bwMode="auto">
          <a:xfrm>
            <a:off x="354013" y="750888"/>
            <a:ext cx="8501062" cy="3848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charset="2"/>
              <a:buChar char="l"/>
            </a:pPr>
            <a:r>
              <a:rPr lang="en-US" altLang="zh-CN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对排序算法的改进</a:t>
            </a:r>
            <a:endParaRPr lang="zh-CN" altLang="en-US" sz="3200"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</a:rPr>
              <a:t>    改进的着眼点：</a:t>
            </a:r>
            <a:r>
              <a:rPr lang="zh-CN" altLang="en-US" sz="3200"/>
              <a:t>如何</a:t>
            </a:r>
            <a:r>
              <a:rPr lang="zh-CN" altLang="en-US" sz="3200">
                <a:solidFill>
                  <a:srgbClr val="FFFF00"/>
                </a:solidFill>
              </a:rPr>
              <a:t>减少</a:t>
            </a:r>
            <a:r>
              <a:rPr lang="zh-CN" altLang="en-US" sz="3200"/>
              <a:t>关键码之间的</a:t>
            </a:r>
            <a:r>
              <a:rPr lang="zh-CN" altLang="en-US" sz="3200">
                <a:solidFill>
                  <a:srgbClr val="FFFF00"/>
                </a:solidFill>
              </a:rPr>
              <a:t>比较</a:t>
            </a:r>
            <a:r>
              <a:rPr lang="zh-CN" altLang="en-US" sz="3200"/>
              <a:t>次数。</a:t>
            </a: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    若能利用每趟比较后的结果，也就是在找出键值最小记录的同时，也找出键值较小的记录，则可减少后面的选择中所用的比较次数，从而提高整个排序过程的效率。</a:t>
            </a:r>
            <a:endParaRPr lang="en-US" altLang="zh-CN" sz="3200"/>
          </a:p>
        </p:txBody>
      </p:sp>
      <p:sp>
        <p:nvSpPr>
          <p:cNvPr id="1519718" name="Text Box 102"/>
          <p:cNvSpPr txBox="1">
            <a:spLocks noChangeArrowheads="1"/>
          </p:cNvSpPr>
          <p:nvPr/>
        </p:nvSpPr>
        <p:spPr bwMode="auto">
          <a:xfrm>
            <a:off x="1768475" y="4752975"/>
            <a:ext cx="5289550" cy="547688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>
                <a:latin typeface="Arial" charset="0"/>
              </a:rPr>
              <a:t>减少关键码间的比较次数</a:t>
            </a:r>
          </a:p>
        </p:txBody>
      </p:sp>
      <p:sp>
        <p:nvSpPr>
          <p:cNvPr id="1519719" name="AutoShape 103"/>
          <p:cNvSpPr>
            <a:spLocks noChangeArrowheads="1"/>
          </p:cNvSpPr>
          <p:nvPr/>
        </p:nvSpPr>
        <p:spPr bwMode="auto">
          <a:xfrm>
            <a:off x="4273550" y="5383213"/>
            <a:ext cx="314325" cy="495300"/>
          </a:xfrm>
          <a:prstGeom prst="downArrow">
            <a:avLst>
              <a:gd name="adj1" fmla="val 50000"/>
              <a:gd name="adj2" fmla="val 39394"/>
            </a:avLst>
          </a:prstGeom>
          <a:solidFill>
            <a:schemeClr val="accent1"/>
          </a:solidFill>
          <a:ln w="635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19720" name="Text Box 104"/>
          <p:cNvSpPr txBox="1">
            <a:spLocks noChangeArrowheads="1"/>
          </p:cNvSpPr>
          <p:nvPr/>
        </p:nvSpPr>
        <p:spPr bwMode="auto">
          <a:xfrm>
            <a:off x="1771650" y="5911850"/>
            <a:ext cx="5349875" cy="547688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zh-CN" altLang="en-US">
                <a:latin typeface="Arial" charset="0"/>
              </a:rPr>
              <a:t>查找最小值的同时，找出较小值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9718" grpId="0" animBg="1"/>
      <p:bldP spid="1519719" grpId="0" animBg="1"/>
      <p:bldP spid="15197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173FA616-CFF2-4675-AD11-4BBE9392FE93}" type="slidenum">
              <a:rPr lang="zh-CN" altLang="en-US" b="1">
                <a:solidFill>
                  <a:srgbClr val="66CCFF"/>
                </a:solidFill>
              </a:rPr>
              <a:t>48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树形选择排序</a:t>
            </a:r>
          </a:p>
        </p:txBody>
      </p:sp>
      <p:sp>
        <p:nvSpPr>
          <p:cNvPr id="56324" name="Text Box 99"/>
          <p:cNvSpPr txBox="1">
            <a:spLocks noChangeArrowheads="1"/>
          </p:cNvSpPr>
          <p:nvPr/>
        </p:nvSpPr>
        <p:spPr bwMode="auto">
          <a:xfrm>
            <a:off x="354013" y="750888"/>
            <a:ext cx="8501062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0"/>
              </a:spcBef>
              <a:buClr>
                <a:srgbClr val="FFFF00"/>
              </a:buClr>
              <a:buSzPct val="80000"/>
              <a:buFont typeface="Wingdings" charset="2"/>
              <a:buChar char="l"/>
            </a:pPr>
            <a:r>
              <a:rPr lang="zh-CN" altLang="en-US" sz="3200">
                <a:solidFill>
                  <a:srgbClr val="FFFF00"/>
                </a:solidFill>
              </a:rPr>
              <a:t> 锦标赛排序</a:t>
            </a:r>
          </a:p>
        </p:txBody>
      </p:sp>
      <p:grpSp>
        <p:nvGrpSpPr>
          <p:cNvPr id="2" name="组合 106"/>
          <p:cNvGrpSpPr/>
          <p:nvPr/>
        </p:nvGrpSpPr>
        <p:grpSpPr bwMode="auto">
          <a:xfrm>
            <a:off x="2452688" y="1543050"/>
            <a:ext cx="1860550" cy="711200"/>
            <a:chOff x="4833257" y="1426933"/>
            <a:chExt cx="1860775" cy="711200"/>
          </a:xfrm>
        </p:grpSpPr>
        <p:sp>
          <p:nvSpPr>
            <p:cNvPr id="56400" name="Line 50"/>
            <p:cNvSpPr>
              <a:spLocks noChangeShapeType="1"/>
            </p:cNvSpPr>
            <p:nvPr/>
          </p:nvSpPr>
          <p:spPr bwMode="auto">
            <a:xfrm flipV="1">
              <a:off x="4833257" y="1714271"/>
              <a:ext cx="665388" cy="375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1" name="Line 51"/>
            <p:cNvSpPr>
              <a:spLocks noChangeShapeType="1"/>
            </p:cNvSpPr>
            <p:nvPr/>
          </p:nvSpPr>
          <p:spPr bwMode="auto">
            <a:xfrm>
              <a:off x="6024107" y="1785708"/>
              <a:ext cx="669925" cy="352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2" name="Oval 59"/>
            <p:cNvSpPr>
              <a:spLocks noChangeArrowheads="1"/>
            </p:cNvSpPr>
            <p:nvPr/>
          </p:nvSpPr>
          <p:spPr bwMode="auto">
            <a:xfrm>
              <a:off x="5514520" y="1426933"/>
              <a:ext cx="555625" cy="51435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/>
                <a:t>13</a:t>
              </a:r>
              <a:endParaRPr lang="zh-CN" altLang="en-US"/>
            </a:p>
          </p:txBody>
        </p:sp>
      </p:grpSp>
      <p:grpSp>
        <p:nvGrpSpPr>
          <p:cNvPr id="3" name="组合 105"/>
          <p:cNvGrpSpPr/>
          <p:nvPr/>
        </p:nvGrpSpPr>
        <p:grpSpPr bwMode="auto">
          <a:xfrm>
            <a:off x="4106863" y="2025650"/>
            <a:ext cx="854075" cy="688975"/>
            <a:chOff x="6487885" y="1909533"/>
            <a:chExt cx="854074" cy="688524"/>
          </a:xfrm>
        </p:grpSpPr>
        <p:sp>
          <p:nvSpPr>
            <p:cNvPr id="56397" name="Line 52"/>
            <p:cNvSpPr>
              <a:spLocks noChangeShapeType="1"/>
            </p:cNvSpPr>
            <p:nvPr/>
          </p:nvSpPr>
          <p:spPr bwMode="auto">
            <a:xfrm>
              <a:off x="7060971" y="2305048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8" name="Line 55"/>
            <p:cNvSpPr>
              <a:spLocks noChangeShapeType="1"/>
            </p:cNvSpPr>
            <p:nvPr/>
          </p:nvSpPr>
          <p:spPr bwMode="auto">
            <a:xfrm flipH="1">
              <a:off x="6487885" y="2352220"/>
              <a:ext cx="231773" cy="245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9" name="Oval 61"/>
            <p:cNvSpPr>
              <a:spLocks noChangeArrowheads="1"/>
            </p:cNvSpPr>
            <p:nvPr/>
          </p:nvSpPr>
          <p:spPr bwMode="auto">
            <a:xfrm>
              <a:off x="6614657" y="1909533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13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104"/>
          <p:cNvGrpSpPr/>
          <p:nvPr/>
        </p:nvGrpSpPr>
        <p:grpSpPr bwMode="auto">
          <a:xfrm>
            <a:off x="1822450" y="2027238"/>
            <a:ext cx="858838" cy="712787"/>
            <a:chOff x="4202792" y="1911121"/>
            <a:chExt cx="859064" cy="712335"/>
          </a:xfrm>
        </p:grpSpPr>
        <p:sp>
          <p:nvSpPr>
            <p:cNvPr id="56394" name="Line 56"/>
            <p:cNvSpPr>
              <a:spLocks noChangeShapeType="1"/>
            </p:cNvSpPr>
            <p:nvPr/>
          </p:nvSpPr>
          <p:spPr bwMode="auto">
            <a:xfrm>
              <a:off x="4780868" y="2337706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5" name="Line 57"/>
            <p:cNvSpPr>
              <a:spLocks noChangeShapeType="1"/>
            </p:cNvSpPr>
            <p:nvPr/>
          </p:nvSpPr>
          <p:spPr bwMode="auto">
            <a:xfrm flipH="1">
              <a:off x="4202792" y="2290534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6" name="Oval 71"/>
            <p:cNvSpPr>
              <a:spLocks noChangeArrowheads="1"/>
            </p:cNvSpPr>
            <p:nvPr/>
          </p:nvSpPr>
          <p:spPr bwMode="auto">
            <a:xfrm>
              <a:off x="4290557" y="1911121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100"/>
          <p:cNvGrpSpPr/>
          <p:nvPr/>
        </p:nvGrpSpPr>
        <p:grpSpPr bwMode="auto">
          <a:xfrm>
            <a:off x="1289050" y="2635250"/>
            <a:ext cx="674688" cy="685800"/>
            <a:chOff x="3669845" y="2519134"/>
            <a:chExt cx="674235" cy="685800"/>
          </a:xfrm>
        </p:grpSpPr>
        <p:sp>
          <p:nvSpPr>
            <p:cNvPr id="56391" name="Line 53"/>
            <p:cNvSpPr>
              <a:spLocks noChangeShapeType="1"/>
            </p:cNvSpPr>
            <p:nvPr/>
          </p:nvSpPr>
          <p:spPr bwMode="auto">
            <a:xfrm flipH="1">
              <a:off x="3669845" y="29001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2" name="Line 54"/>
            <p:cNvSpPr>
              <a:spLocks noChangeShapeType="1"/>
            </p:cNvSpPr>
            <p:nvPr/>
          </p:nvSpPr>
          <p:spPr bwMode="auto">
            <a:xfrm flipH="1" flipV="1">
              <a:off x="4202792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3" name="Oval 73"/>
            <p:cNvSpPr>
              <a:spLocks noChangeArrowheads="1"/>
            </p:cNvSpPr>
            <p:nvPr/>
          </p:nvSpPr>
          <p:spPr bwMode="auto">
            <a:xfrm>
              <a:off x="3754890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99"/>
          <p:cNvGrpSpPr/>
          <p:nvPr/>
        </p:nvGrpSpPr>
        <p:grpSpPr bwMode="auto">
          <a:xfrm>
            <a:off x="938213" y="3306763"/>
            <a:ext cx="4906962" cy="530225"/>
            <a:chOff x="3319234" y="3190647"/>
            <a:chExt cx="4906736" cy="530225"/>
          </a:xfrm>
        </p:grpSpPr>
        <p:sp>
          <p:nvSpPr>
            <p:cNvPr id="56383" name="Oval 65"/>
            <p:cNvSpPr>
              <a:spLocks noChangeArrowheads="1"/>
            </p:cNvSpPr>
            <p:nvPr/>
          </p:nvSpPr>
          <p:spPr bwMode="auto">
            <a:xfrm>
              <a:off x="3319234" y="3206522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49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4" name="Oval 69"/>
            <p:cNvSpPr>
              <a:spLocks noChangeArrowheads="1"/>
            </p:cNvSpPr>
            <p:nvPr/>
          </p:nvSpPr>
          <p:spPr bwMode="auto">
            <a:xfrm>
              <a:off x="3982129" y="3206522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5" name="Oval 77"/>
            <p:cNvSpPr>
              <a:spLocks noChangeArrowheads="1"/>
            </p:cNvSpPr>
            <p:nvPr/>
          </p:nvSpPr>
          <p:spPr bwMode="auto">
            <a:xfrm>
              <a:off x="4615542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65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6" name="Oval 79"/>
            <p:cNvSpPr>
              <a:spLocks noChangeArrowheads="1"/>
            </p:cNvSpPr>
            <p:nvPr/>
          </p:nvSpPr>
          <p:spPr bwMode="auto">
            <a:xfrm>
              <a:off x="76687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u="sng">
                  <a:solidFill>
                    <a:schemeClr val="bg1"/>
                  </a:solidFill>
                </a:rPr>
                <a:t>49</a:t>
              </a:r>
              <a:endParaRPr lang="zh-CN" altLang="en-US" u="sng">
                <a:solidFill>
                  <a:schemeClr val="bg1"/>
                </a:solidFill>
              </a:endParaRPr>
            </a:p>
          </p:txBody>
        </p:sp>
        <p:sp>
          <p:nvSpPr>
            <p:cNvPr id="56387" name="Oval 81"/>
            <p:cNvSpPr>
              <a:spLocks noChangeArrowheads="1"/>
            </p:cNvSpPr>
            <p:nvPr/>
          </p:nvSpPr>
          <p:spPr bwMode="auto">
            <a:xfrm>
              <a:off x="5221740" y="3190647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97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8" name="Oval 83"/>
            <p:cNvSpPr>
              <a:spLocks noChangeArrowheads="1"/>
            </p:cNvSpPr>
            <p:nvPr/>
          </p:nvSpPr>
          <p:spPr bwMode="auto">
            <a:xfrm>
              <a:off x="58399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76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9" name="Oval 85"/>
            <p:cNvSpPr>
              <a:spLocks noChangeArrowheads="1"/>
            </p:cNvSpPr>
            <p:nvPr/>
          </p:nvSpPr>
          <p:spPr bwMode="auto">
            <a:xfrm>
              <a:off x="6432095" y="3204934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13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90" name="Oval 87"/>
            <p:cNvSpPr>
              <a:spLocks noChangeArrowheads="1"/>
            </p:cNvSpPr>
            <p:nvPr/>
          </p:nvSpPr>
          <p:spPr bwMode="auto">
            <a:xfrm>
              <a:off x="7036932" y="3204934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103"/>
          <p:cNvGrpSpPr/>
          <p:nvPr/>
        </p:nvGrpSpPr>
        <p:grpSpPr bwMode="auto">
          <a:xfrm>
            <a:off x="4864100" y="2635250"/>
            <a:ext cx="622300" cy="762000"/>
            <a:chOff x="7244895" y="2519134"/>
            <a:chExt cx="622300" cy="762000"/>
          </a:xfrm>
        </p:grpSpPr>
        <p:sp>
          <p:nvSpPr>
            <p:cNvPr id="56380" name="Line 49"/>
            <p:cNvSpPr>
              <a:spLocks noChangeShapeType="1"/>
            </p:cNvSpPr>
            <p:nvPr/>
          </p:nvSpPr>
          <p:spPr bwMode="auto">
            <a:xfrm flipH="1">
              <a:off x="7257595" y="29763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1" name="Oval 63"/>
            <p:cNvSpPr>
              <a:spLocks noChangeArrowheads="1"/>
            </p:cNvSpPr>
            <p:nvPr/>
          </p:nvSpPr>
          <p:spPr bwMode="auto">
            <a:xfrm>
              <a:off x="7244895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82" name="Line 89"/>
            <p:cNvSpPr>
              <a:spLocks noChangeShapeType="1"/>
            </p:cNvSpPr>
            <p:nvPr/>
          </p:nvSpPr>
          <p:spPr bwMode="auto">
            <a:xfrm flipH="1" flipV="1">
              <a:off x="7679870" y="2976334"/>
              <a:ext cx="187325" cy="26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01"/>
          <p:cNvGrpSpPr/>
          <p:nvPr/>
        </p:nvGrpSpPr>
        <p:grpSpPr bwMode="auto">
          <a:xfrm>
            <a:off x="2541588" y="2636838"/>
            <a:ext cx="561975" cy="684212"/>
            <a:chOff x="4922382" y="2520721"/>
            <a:chExt cx="561749" cy="684213"/>
          </a:xfrm>
        </p:grpSpPr>
        <p:sp>
          <p:nvSpPr>
            <p:cNvPr id="56377" name="Line 58"/>
            <p:cNvSpPr>
              <a:spLocks noChangeShapeType="1"/>
            </p:cNvSpPr>
            <p:nvPr/>
          </p:nvSpPr>
          <p:spPr bwMode="auto">
            <a:xfrm flipH="1">
              <a:off x="4962978" y="2976334"/>
              <a:ext cx="1397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8" name="Oval 75"/>
            <p:cNvSpPr>
              <a:spLocks noChangeArrowheads="1"/>
            </p:cNvSpPr>
            <p:nvPr/>
          </p:nvSpPr>
          <p:spPr bwMode="auto">
            <a:xfrm>
              <a:off x="4922382" y="2520721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65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79" name="Line 90"/>
            <p:cNvSpPr>
              <a:spLocks noChangeShapeType="1"/>
            </p:cNvSpPr>
            <p:nvPr/>
          </p:nvSpPr>
          <p:spPr bwMode="auto">
            <a:xfrm flipH="1" flipV="1">
              <a:off x="5342843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02"/>
          <p:cNvGrpSpPr/>
          <p:nvPr/>
        </p:nvGrpSpPr>
        <p:grpSpPr bwMode="auto">
          <a:xfrm>
            <a:off x="3736975" y="2635250"/>
            <a:ext cx="555625" cy="762000"/>
            <a:chOff x="6117770" y="2519134"/>
            <a:chExt cx="555625" cy="762000"/>
          </a:xfrm>
        </p:grpSpPr>
        <p:sp>
          <p:nvSpPr>
            <p:cNvPr id="56374" name="Oval 67"/>
            <p:cNvSpPr>
              <a:spLocks noChangeArrowheads="1"/>
            </p:cNvSpPr>
            <p:nvPr/>
          </p:nvSpPr>
          <p:spPr bwMode="auto">
            <a:xfrm>
              <a:off x="6117770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13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75" name="Line 91"/>
            <p:cNvSpPr>
              <a:spLocks noChangeShapeType="1"/>
            </p:cNvSpPr>
            <p:nvPr/>
          </p:nvSpPr>
          <p:spPr bwMode="auto">
            <a:xfrm flipH="1" flipV="1">
              <a:off x="6482895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6" name="Line 92"/>
            <p:cNvSpPr>
              <a:spLocks noChangeShapeType="1"/>
            </p:cNvSpPr>
            <p:nvPr/>
          </p:nvSpPr>
          <p:spPr bwMode="auto">
            <a:xfrm flipH="1">
              <a:off x="6132057" y="29763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Text Box 95"/>
          <p:cNvSpPr txBox="1">
            <a:spLocks noChangeArrowheads="1"/>
          </p:cNvSpPr>
          <p:nvPr/>
        </p:nvSpPr>
        <p:spPr bwMode="auto">
          <a:xfrm>
            <a:off x="6159500" y="2192338"/>
            <a:ext cx="2514600" cy="584200"/>
          </a:xfrm>
          <a:prstGeom prst="rect">
            <a:avLst/>
          </a:prstGeom>
          <a:noFill/>
          <a:ln w="28575" cap="sq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</a:rPr>
              <a:t>输出：</a:t>
            </a:r>
            <a:r>
              <a:rPr lang="en-US" altLang="zh-CN" sz="3200"/>
              <a:t>13</a:t>
            </a:r>
            <a:endParaRPr lang="zh-CN" altLang="en-US" sz="3200"/>
          </a:p>
        </p:txBody>
      </p:sp>
      <p:grpSp>
        <p:nvGrpSpPr>
          <p:cNvPr id="11" name="组合 107"/>
          <p:cNvGrpSpPr/>
          <p:nvPr/>
        </p:nvGrpSpPr>
        <p:grpSpPr bwMode="auto">
          <a:xfrm>
            <a:off x="2446338" y="4119563"/>
            <a:ext cx="1849437" cy="669925"/>
            <a:chOff x="4833257" y="1426933"/>
            <a:chExt cx="1850533" cy="670384"/>
          </a:xfrm>
        </p:grpSpPr>
        <p:sp>
          <p:nvSpPr>
            <p:cNvPr id="56371" name="Line 50"/>
            <p:cNvSpPr>
              <a:spLocks noChangeShapeType="1"/>
            </p:cNvSpPr>
            <p:nvPr/>
          </p:nvSpPr>
          <p:spPr bwMode="auto">
            <a:xfrm flipV="1">
              <a:off x="4833257" y="1714271"/>
              <a:ext cx="665388" cy="375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51"/>
            <p:cNvSpPr>
              <a:spLocks noChangeShapeType="1"/>
            </p:cNvSpPr>
            <p:nvPr/>
          </p:nvSpPr>
          <p:spPr bwMode="auto">
            <a:xfrm>
              <a:off x="6024107" y="1785709"/>
              <a:ext cx="659683" cy="311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Oval 59"/>
            <p:cNvSpPr>
              <a:spLocks noChangeArrowheads="1"/>
            </p:cNvSpPr>
            <p:nvPr/>
          </p:nvSpPr>
          <p:spPr bwMode="auto">
            <a:xfrm>
              <a:off x="5514520" y="1426933"/>
              <a:ext cx="555625" cy="51435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/>
                <a:t>27</a:t>
              </a:r>
              <a:endParaRPr lang="zh-CN" altLang="en-US"/>
            </a:p>
          </p:txBody>
        </p:sp>
      </p:grpSp>
      <p:grpSp>
        <p:nvGrpSpPr>
          <p:cNvPr id="12" name="组合 111"/>
          <p:cNvGrpSpPr/>
          <p:nvPr/>
        </p:nvGrpSpPr>
        <p:grpSpPr bwMode="auto">
          <a:xfrm>
            <a:off x="4100513" y="4602163"/>
            <a:ext cx="854075" cy="688975"/>
            <a:chOff x="6487885" y="1909533"/>
            <a:chExt cx="854073" cy="688524"/>
          </a:xfrm>
        </p:grpSpPr>
        <p:sp>
          <p:nvSpPr>
            <p:cNvPr id="56368" name="Line 52"/>
            <p:cNvSpPr>
              <a:spLocks noChangeShapeType="1"/>
            </p:cNvSpPr>
            <p:nvPr/>
          </p:nvSpPr>
          <p:spPr bwMode="auto">
            <a:xfrm>
              <a:off x="7104703" y="2344058"/>
              <a:ext cx="237255" cy="246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9" name="Line 55"/>
            <p:cNvSpPr>
              <a:spLocks noChangeShapeType="1"/>
            </p:cNvSpPr>
            <p:nvPr/>
          </p:nvSpPr>
          <p:spPr bwMode="auto">
            <a:xfrm flipH="1">
              <a:off x="6487885" y="2352220"/>
              <a:ext cx="231773" cy="245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Oval 61"/>
            <p:cNvSpPr>
              <a:spLocks noChangeArrowheads="1"/>
            </p:cNvSpPr>
            <p:nvPr/>
          </p:nvSpPr>
          <p:spPr bwMode="auto">
            <a:xfrm>
              <a:off x="6614657" y="1909533"/>
              <a:ext cx="555625" cy="5159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FFFF00"/>
                  </a:solidFill>
                </a:rPr>
                <a:t>27</a:t>
              </a:r>
              <a:endParaRPr lang="zh-CN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13" name="组合 115"/>
          <p:cNvGrpSpPr/>
          <p:nvPr/>
        </p:nvGrpSpPr>
        <p:grpSpPr bwMode="auto">
          <a:xfrm>
            <a:off x="1814513" y="4603750"/>
            <a:ext cx="860425" cy="712788"/>
            <a:chOff x="4202792" y="1911121"/>
            <a:chExt cx="859064" cy="712335"/>
          </a:xfrm>
        </p:grpSpPr>
        <p:sp>
          <p:nvSpPr>
            <p:cNvPr id="56365" name="Line 56"/>
            <p:cNvSpPr>
              <a:spLocks noChangeShapeType="1"/>
            </p:cNvSpPr>
            <p:nvPr/>
          </p:nvSpPr>
          <p:spPr bwMode="auto">
            <a:xfrm>
              <a:off x="4780868" y="2337706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Line 57"/>
            <p:cNvSpPr>
              <a:spLocks noChangeShapeType="1"/>
            </p:cNvSpPr>
            <p:nvPr/>
          </p:nvSpPr>
          <p:spPr bwMode="auto">
            <a:xfrm flipH="1">
              <a:off x="4202792" y="2290534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Oval 71"/>
            <p:cNvSpPr>
              <a:spLocks noChangeArrowheads="1"/>
            </p:cNvSpPr>
            <p:nvPr/>
          </p:nvSpPr>
          <p:spPr bwMode="auto">
            <a:xfrm>
              <a:off x="4290557" y="1911121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19"/>
          <p:cNvGrpSpPr/>
          <p:nvPr/>
        </p:nvGrpSpPr>
        <p:grpSpPr bwMode="auto">
          <a:xfrm>
            <a:off x="1282700" y="5211763"/>
            <a:ext cx="673100" cy="685800"/>
            <a:chOff x="3669845" y="2519134"/>
            <a:chExt cx="674235" cy="685800"/>
          </a:xfrm>
        </p:grpSpPr>
        <p:sp>
          <p:nvSpPr>
            <p:cNvPr id="56362" name="Line 53"/>
            <p:cNvSpPr>
              <a:spLocks noChangeShapeType="1"/>
            </p:cNvSpPr>
            <p:nvPr/>
          </p:nvSpPr>
          <p:spPr bwMode="auto">
            <a:xfrm flipH="1">
              <a:off x="3669845" y="29001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Line 54"/>
            <p:cNvSpPr>
              <a:spLocks noChangeShapeType="1"/>
            </p:cNvSpPr>
            <p:nvPr/>
          </p:nvSpPr>
          <p:spPr bwMode="auto">
            <a:xfrm flipH="1" flipV="1">
              <a:off x="4202792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4" name="Oval 73"/>
            <p:cNvSpPr>
              <a:spLocks noChangeArrowheads="1"/>
            </p:cNvSpPr>
            <p:nvPr/>
          </p:nvSpPr>
          <p:spPr bwMode="auto">
            <a:xfrm>
              <a:off x="3754890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23"/>
          <p:cNvGrpSpPr/>
          <p:nvPr/>
        </p:nvGrpSpPr>
        <p:grpSpPr bwMode="auto">
          <a:xfrm>
            <a:off x="931863" y="5883275"/>
            <a:ext cx="4906962" cy="530225"/>
            <a:chOff x="3319234" y="3190647"/>
            <a:chExt cx="4906736" cy="530225"/>
          </a:xfrm>
        </p:grpSpPr>
        <p:sp>
          <p:nvSpPr>
            <p:cNvPr id="56354" name="Oval 65"/>
            <p:cNvSpPr>
              <a:spLocks noChangeArrowheads="1"/>
            </p:cNvSpPr>
            <p:nvPr/>
          </p:nvSpPr>
          <p:spPr bwMode="auto">
            <a:xfrm>
              <a:off x="3319234" y="3206522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49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5" name="Oval 69"/>
            <p:cNvSpPr>
              <a:spLocks noChangeArrowheads="1"/>
            </p:cNvSpPr>
            <p:nvPr/>
          </p:nvSpPr>
          <p:spPr bwMode="auto">
            <a:xfrm>
              <a:off x="3982129" y="3206522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38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6" name="Oval 77"/>
            <p:cNvSpPr>
              <a:spLocks noChangeArrowheads="1"/>
            </p:cNvSpPr>
            <p:nvPr/>
          </p:nvSpPr>
          <p:spPr bwMode="auto">
            <a:xfrm>
              <a:off x="4615542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65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7" name="Oval 79"/>
            <p:cNvSpPr>
              <a:spLocks noChangeArrowheads="1"/>
            </p:cNvSpPr>
            <p:nvPr/>
          </p:nvSpPr>
          <p:spPr bwMode="auto">
            <a:xfrm>
              <a:off x="76687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u="sng">
                  <a:solidFill>
                    <a:schemeClr val="bg1"/>
                  </a:solidFill>
                </a:rPr>
                <a:t>49</a:t>
              </a:r>
              <a:endParaRPr lang="zh-CN" altLang="en-US" u="sng">
                <a:solidFill>
                  <a:schemeClr val="bg1"/>
                </a:solidFill>
              </a:endParaRPr>
            </a:p>
          </p:txBody>
        </p:sp>
        <p:sp>
          <p:nvSpPr>
            <p:cNvPr id="56358" name="Oval 81"/>
            <p:cNvSpPr>
              <a:spLocks noChangeArrowheads="1"/>
            </p:cNvSpPr>
            <p:nvPr/>
          </p:nvSpPr>
          <p:spPr bwMode="auto">
            <a:xfrm>
              <a:off x="5221740" y="3190647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97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9" name="Oval 83"/>
            <p:cNvSpPr>
              <a:spLocks noChangeArrowheads="1"/>
            </p:cNvSpPr>
            <p:nvPr/>
          </p:nvSpPr>
          <p:spPr bwMode="auto">
            <a:xfrm>
              <a:off x="58399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76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60" name="Oval 85"/>
            <p:cNvSpPr>
              <a:spLocks noChangeArrowheads="1"/>
            </p:cNvSpPr>
            <p:nvPr/>
          </p:nvSpPr>
          <p:spPr bwMode="auto">
            <a:xfrm>
              <a:off x="6432095" y="3204934"/>
              <a:ext cx="555625" cy="5159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sz="3200"/>
                <a:t>∞</a:t>
              </a:r>
              <a:endParaRPr lang="zh-CN" altLang="en-US" sz="3200"/>
            </a:p>
          </p:txBody>
        </p:sp>
        <p:sp>
          <p:nvSpPr>
            <p:cNvPr id="56361" name="Oval 87"/>
            <p:cNvSpPr>
              <a:spLocks noChangeArrowheads="1"/>
            </p:cNvSpPr>
            <p:nvPr/>
          </p:nvSpPr>
          <p:spPr bwMode="auto">
            <a:xfrm>
              <a:off x="7036932" y="3204934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32"/>
          <p:cNvGrpSpPr/>
          <p:nvPr/>
        </p:nvGrpSpPr>
        <p:grpSpPr bwMode="auto">
          <a:xfrm>
            <a:off x="4857750" y="5211763"/>
            <a:ext cx="622300" cy="762000"/>
            <a:chOff x="7244895" y="2519134"/>
            <a:chExt cx="622300" cy="762000"/>
          </a:xfrm>
        </p:grpSpPr>
        <p:sp>
          <p:nvSpPr>
            <p:cNvPr id="56351" name="Line 49"/>
            <p:cNvSpPr>
              <a:spLocks noChangeShapeType="1"/>
            </p:cNvSpPr>
            <p:nvPr/>
          </p:nvSpPr>
          <p:spPr bwMode="auto">
            <a:xfrm flipH="1">
              <a:off x="7257595" y="29763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Oval 63"/>
            <p:cNvSpPr>
              <a:spLocks noChangeArrowheads="1"/>
            </p:cNvSpPr>
            <p:nvPr/>
          </p:nvSpPr>
          <p:spPr bwMode="auto">
            <a:xfrm>
              <a:off x="7244895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27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3" name="Line 89"/>
            <p:cNvSpPr>
              <a:spLocks noChangeShapeType="1"/>
            </p:cNvSpPr>
            <p:nvPr/>
          </p:nvSpPr>
          <p:spPr bwMode="auto">
            <a:xfrm flipH="1" flipV="1">
              <a:off x="7679870" y="2976334"/>
              <a:ext cx="187325" cy="26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36"/>
          <p:cNvGrpSpPr/>
          <p:nvPr/>
        </p:nvGrpSpPr>
        <p:grpSpPr bwMode="auto">
          <a:xfrm>
            <a:off x="2535238" y="5213350"/>
            <a:ext cx="561975" cy="684213"/>
            <a:chOff x="4922382" y="2520721"/>
            <a:chExt cx="561749" cy="684213"/>
          </a:xfrm>
        </p:grpSpPr>
        <p:sp>
          <p:nvSpPr>
            <p:cNvPr id="56348" name="Line 58"/>
            <p:cNvSpPr>
              <a:spLocks noChangeShapeType="1"/>
            </p:cNvSpPr>
            <p:nvPr/>
          </p:nvSpPr>
          <p:spPr bwMode="auto">
            <a:xfrm flipH="1">
              <a:off x="4962978" y="2976334"/>
              <a:ext cx="1397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Oval 75"/>
            <p:cNvSpPr>
              <a:spLocks noChangeArrowheads="1"/>
            </p:cNvSpPr>
            <p:nvPr/>
          </p:nvSpPr>
          <p:spPr bwMode="auto">
            <a:xfrm>
              <a:off x="4922382" y="2520721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chemeClr val="bg1"/>
                  </a:solidFill>
                </a:rPr>
                <a:t>65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350" name="Line 90"/>
            <p:cNvSpPr>
              <a:spLocks noChangeShapeType="1"/>
            </p:cNvSpPr>
            <p:nvPr/>
          </p:nvSpPr>
          <p:spPr bwMode="auto">
            <a:xfrm flipH="1" flipV="1">
              <a:off x="5342843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40"/>
          <p:cNvGrpSpPr/>
          <p:nvPr/>
        </p:nvGrpSpPr>
        <p:grpSpPr bwMode="auto">
          <a:xfrm>
            <a:off x="3730625" y="5211763"/>
            <a:ext cx="555625" cy="762000"/>
            <a:chOff x="6117770" y="2519134"/>
            <a:chExt cx="555625" cy="762000"/>
          </a:xfrm>
        </p:grpSpPr>
        <p:sp>
          <p:nvSpPr>
            <p:cNvPr id="56345" name="Oval 67"/>
            <p:cNvSpPr>
              <a:spLocks noChangeArrowheads="1"/>
            </p:cNvSpPr>
            <p:nvPr/>
          </p:nvSpPr>
          <p:spPr bwMode="auto">
            <a:xfrm>
              <a:off x="6117770" y="2519134"/>
              <a:ext cx="555625" cy="51435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FFFF00"/>
                  </a:solidFill>
                </a:rPr>
                <a:t>76</a:t>
              </a:r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6346" name="Line 91"/>
            <p:cNvSpPr>
              <a:spLocks noChangeShapeType="1"/>
            </p:cNvSpPr>
            <p:nvPr/>
          </p:nvSpPr>
          <p:spPr bwMode="auto">
            <a:xfrm flipH="1" flipV="1">
              <a:off x="6553161" y="2997201"/>
              <a:ext cx="71022" cy="2077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7" name="Line 92"/>
            <p:cNvSpPr>
              <a:spLocks noChangeShapeType="1"/>
            </p:cNvSpPr>
            <p:nvPr/>
          </p:nvSpPr>
          <p:spPr bwMode="auto">
            <a:xfrm flipH="1">
              <a:off x="6132057" y="3011716"/>
              <a:ext cx="101790" cy="2694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5" name="Text Box 95"/>
          <p:cNvSpPr txBox="1">
            <a:spLocks noChangeArrowheads="1"/>
          </p:cNvSpPr>
          <p:nvPr/>
        </p:nvSpPr>
        <p:spPr bwMode="auto">
          <a:xfrm>
            <a:off x="6080125" y="5173663"/>
            <a:ext cx="2514600" cy="585787"/>
          </a:xfrm>
          <a:prstGeom prst="rect">
            <a:avLst/>
          </a:prstGeom>
          <a:noFill/>
          <a:ln w="28575" cap="sq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FF00"/>
                </a:solidFill>
              </a:rPr>
              <a:t>完全二叉树</a:t>
            </a:r>
          </a:p>
        </p:txBody>
      </p:sp>
      <p:sp>
        <p:nvSpPr>
          <p:cNvPr id="146" name="Text Box 95"/>
          <p:cNvSpPr txBox="1">
            <a:spLocks noChangeArrowheads="1"/>
          </p:cNvSpPr>
          <p:nvPr/>
        </p:nvSpPr>
        <p:spPr bwMode="auto">
          <a:xfrm>
            <a:off x="6210300" y="2692400"/>
            <a:ext cx="2514600" cy="1077913"/>
          </a:xfrm>
          <a:prstGeom prst="rect">
            <a:avLst/>
          </a:prstGeom>
          <a:noFill/>
          <a:ln w="28575" cap="sq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>
                <a:solidFill>
                  <a:srgbClr val="FFFF00"/>
                </a:solidFill>
              </a:rPr>
              <a:t>输出：</a:t>
            </a:r>
            <a:r>
              <a:rPr lang="en-US" altLang="zh-CN" sz="3200"/>
              <a:t>27</a:t>
            </a:r>
          </a:p>
          <a:p>
            <a:pPr algn="l">
              <a:spcBef>
                <a:spcPct val="0"/>
              </a:spcBef>
            </a:pPr>
            <a:r>
              <a:rPr lang="en-US" altLang="zh-CN" sz="3200"/>
              <a:t>           ......</a:t>
            </a:r>
            <a:endParaRPr lang="zh-CN" altLang="en-US" sz="3200"/>
          </a:p>
        </p:txBody>
      </p:sp>
      <p:sp>
        <p:nvSpPr>
          <p:cNvPr id="147" name="矩形 146"/>
          <p:cNvSpPr>
            <a:spLocks noChangeArrowheads="1"/>
          </p:cNvSpPr>
          <p:nvPr/>
        </p:nvSpPr>
        <p:spPr bwMode="auto">
          <a:xfrm>
            <a:off x="754063" y="1408113"/>
            <a:ext cx="5327650" cy="1828800"/>
          </a:xfrm>
          <a:prstGeom prst="rect">
            <a:avLst/>
          </a:prstGeom>
          <a:noFill/>
          <a:ln w="9525" algn="ctr">
            <a:solidFill>
              <a:srgbClr val="FFFF00"/>
            </a:solidFill>
            <a:prstDash val="sysDash"/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utoUpdateAnimBg="0"/>
      <p:bldP spid="145" grpId="0" autoUpdateAnimBg="0"/>
      <p:bldP spid="146" grpId="0" autoUpdateAnimBg="0"/>
      <p:bldP spid="1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F86AAED-BFDE-47C3-B1CE-1511D003BEEA}" type="slidenum">
              <a:rPr lang="zh-CN" altLang="en-US" b="1">
                <a:solidFill>
                  <a:srgbClr val="66CCFF"/>
                </a:solidFill>
              </a:rPr>
              <a:t>49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8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83107" name="AutoShape 3"/>
          <p:cNvSpPr/>
          <p:nvPr/>
        </p:nvSpPr>
        <p:spPr bwMode="auto">
          <a:xfrm>
            <a:off x="1006475" y="2798763"/>
            <a:ext cx="182563" cy="890587"/>
          </a:xfrm>
          <a:prstGeom prst="leftBrace">
            <a:avLst>
              <a:gd name="adj1" fmla="val 40652"/>
              <a:gd name="adj2" fmla="val 50000"/>
            </a:avLst>
          </a:prstGeom>
          <a:noFill/>
          <a:ln w="38100">
            <a:solidFill>
              <a:srgbClr val="00FF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3109" name="Text Box 5"/>
          <p:cNvSpPr txBox="1">
            <a:spLocks noChangeArrowheads="1"/>
          </p:cNvSpPr>
          <p:nvPr/>
        </p:nvSpPr>
        <p:spPr bwMode="auto">
          <a:xfrm>
            <a:off x="339725" y="765175"/>
            <a:ext cx="8618538" cy="3597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Pct val="75000"/>
              <a:buFont typeface="Wingdings" charset="2"/>
              <a:buChar char="l"/>
            </a:pPr>
            <a:r>
              <a:rPr lang="zh-CN" altLang="en-US" sz="3200" dirty="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堆的定义</a:t>
            </a:r>
            <a:endParaRPr lang="zh-CN" altLang="en-US" sz="3200" dirty="0"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  n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个元素的序列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{k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dirty="0">
                <a:latin typeface="Arial" charset="0"/>
                <a:ea typeface="黑体" pitchFamily="2" charset="-122"/>
              </a:rPr>
              <a:t>……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dirty="0" err="1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 dirty="0" err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}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，当且仅当满足以下关系时，称之为堆：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200" dirty="0" err="1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&lt;=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2i                    </a:t>
            </a:r>
            <a:r>
              <a:rPr lang="en-US" altLang="zh-CN" sz="3200" dirty="0" err="1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&gt;=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2i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200" dirty="0" err="1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&lt;=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2i+1                  </a:t>
            </a:r>
            <a:r>
              <a:rPr lang="en-US" altLang="zh-CN" sz="3200" dirty="0" err="1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&gt;=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3200" baseline="-25000" dirty="0">
                <a:latin typeface="黑体" pitchFamily="2" charset="-122"/>
                <a:ea typeface="黑体" pitchFamily="2" charset="-122"/>
              </a:rPr>
              <a:t>2i+1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                 ( </a:t>
            </a:r>
            <a:r>
              <a:rPr lang="en-US" altLang="zh-CN" sz="32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=1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3200" dirty="0">
                <a:latin typeface="Arial" charset="0"/>
                <a:ea typeface="黑体" pitchFamily="2" charset="-122"/>
              </a:rPr>
              <a:t>……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Symbol" pitchFamily="18" charset="2"/>
              </a:rPr>
              <a:t>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n/2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Symbol" pitchFamily="18" charset="2"/>
              </a:rPr>
              <a:t>」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583108" name="Text Box 4"/>
          <p:cNvSpPr txBox="1">
            <a:spLocks noChangeArrowheads="1"/>
          </p:cNvSpPr>
          <p:nvPr/>
        </p:nvSpPr>
        <p:spPr bwMode="auto">
          <a:xfrm>
            <a:off x="4670425" y="2941638"/>
            <a:ext cx="4619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Arial" charset="0"/>
                <a:ea typeface="黑体" pitchFamily="2" charset="-122"/>
              </a:rPr>
              <a:t>或</a:t>
            </a:r>
          </a:p>
        </p:txBody>
      </p:sp>
      <p:sp>
        <p:nvSpPr>
          <p:cNvPr id="1583112" name="Text Box 8"/>
          <p:cNvSpPr txBox="1">
            <a:spLocks noChangeArrowheads="1"/>
          </p:cNvSpPr>
          <p:nvPr/>
        </p:nvSpPr>
        <p:spPr bwMode="auto">
          <a:xfrm>
            <a:off x="693738" y="4230688"/>
            <a:ext cx="7548562" cy="223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  <a:latin typeface="Tahoma" pitchFamily="34" charset="0"/>
                <a:ea typeface="黑体" pitchFamily="2" charset="-122"/>
              </a:rPr>
              <a:t>堆是什么东西？</a:t>
            </a:r>
            <a:endParaRPr lang="en-US" altLang="zh-CN" sz="3200">
              <a:solidFill>
                <a:srgbClr val="FFFF00"/>
              </a:solidFill>
              <a:latin typeface="Tahoma" pitchFamily="34" charset="0"/>
              <a:ea typeface="黑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FFFF00"/>
                </a:solidFill>
                <a:latin typeface="Tahoma" pitchFamily="34" charset="0"/>
                <a:ea typeface="黑体" pitchFamily="2" charset="-122"/>
              </a:rPr>
              <a:t>与二叉树的性质</a:t>
            </a:r>
            <a:r>
              <a:rPr lang="en-US" altLang="zh-CN" sz="3200">
                <a:solidFill>
                  <a:srgbClr val="FFFF00"/>
                </a:solidFill>
                <a:latin typeface="Tahoma" pitchFamily="34" charset="0"/>
                <a:ea typeface="黑体" pitchFamily="2" charset="-122"/>
              </a:rPr>
              <a:t>5</a:t>
            </a:r>
            <a:r>
              <a:rPr lang="zh-CN" altLang="en-US" sz="3200">
                <a:solidFill>
                  <a:srgbClr val="FFFF00"/>
                </a:solidFill>
                <a:latin typeface="Tahoma" pitchFamily="34" charset="0"/>
                <a:ea typeface="黑体" pitchFamily="2" charset="-122"/>
              </a:rPr>
              <a:t>有什么关系？</a:t>
            </a:r>
            <a:endParaRPr lang="en-US" altLang="zh-CN" sz="3200">
              <a:solidFill>
                <a:srgbClr val="FFFF00"/>
              </a:solidFill>
              <a:latin typeface="Tahoma" pitchFamily="34" charset="0"/>
              <a:ea typeface="黑体" pitchFamily="2" charset="-122"/>
            </a:endParaRPr>
          </a:p>
          <a:p>
            <a:pPr algn="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Tahoma" pitchFamily="34" charset="0"/>
                <a:ea typeface="黑体" pitchFamily="2" charset="-122"/>
              </a:rPr>
              <a:t>增加了限制条件的完全二叉树</a:t>
            </a:r>
          </a:p>
          <a:p>
            <a:pPr algn="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Tahoma" pitchFamily="34" charset="0"/>
                <a:ea typeface="黑体" pitchFamily="2" charset="-122"/>
              </a:rPr>
              <a:t>采用一维数组存储</a:t>
            </a:r>
          </a:p>
        </p:txBody>
      </p:sp>
      <p:sp>
        <p:nvSpPr>
          <p:cNvPr id="1583110" name="AutoShape 6"/>
          <p:cNvSpPr/>
          <p:nvPr/>
        </p:nvSpPr>
        <p:spPr bwMode="auto">
          <a:xfrm>
            <a:off x="5341938" y="2817813"/>
            <a:ext cx="177800" cy="900112"/>
          </a:xfrm>
          <a:prstGeom prst="leftBrace">
            <a:avLst>
              <a:gd name="adj1" fmla="val 42187"/>
              <a:gd name="adj2" fmla="val 50000"/>
            </a:avLst>
          </a:prstGeom>
          <a:noFill/>
          <a:ln w="38100">
            <a:solidFill>
              <a:srgbClr val="00FF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3113" name="Text Box 9"/>
          <p:cNvSpPr txBox="1">
            <a:spLocks noChangeArrowheads="1"/>
          </p:cNvSpPr>
          <p:nvPr/>
        </p:nvSpPr>
        <p:spPr bwMode="auto">
          <a:xfrm>
            <a:off x="7361238" y="2859088"/>
            <a:ext cx="13509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66"/>
                </a:solidFill>
              </a:rPr>
              <a:t>大根堆</a:t>
            </a:r>
          </a:p>
        </p:txBody>
      </p:sp>
      <p:sp>
        <p:nvSpPr>
          <p:cNvPr id="1583114" name="Text Box 10"/>
          <p:cNvSpPr txBox="1">
            <a:spLocks noChangeArrowheads="1"/>
          </p:cNvSpPr>
          <p:nvPr/>
        </p:nvSpPr>
        <p:spPr bwMode="auto">
          <a:xfrm>
            <a:off x="3025775" y="2924175"/>
            <a:ext cx="13509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66"/>
                </a:solidFill>
              </a:rPr>
              <a:t>小根堆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墨迹 40"/>
              <p14:cNvContentPartPr/>
              <p14:nvPr/>
            </p14:nvContentPartPr>
            <p14:xfrm>
              <a:off x="2767027" y="5773694"/>
              <a:ext cx="5645082" cy="148281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2767027" y="5773694"/>
                <a:ext cx="5645082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墨迹 41"/>
              <p14:cNvContentPartPr/>
              <p14:nvPr/>
            </p14:nvContentPartPr>
            <p14:xfrm>
              <a:off x="1297021" y="3146339"/>
              <a:ext cx="1459149" cy="92675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1297021" y="3146339"/>
                <a:ext cx="1459149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墨迹 42"/>
              <p14:cNvContentPartPr/>
              <p14:nvPr/>
            </p14:nvContentPartPr>
            <p14:xfrm>
              <a:off x="2779331" y="2694545"/>
              <a:ext cx="71799" cy="19259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2779331" y="2694545"/>
                <a:ext cx="71799" cy="192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墨迹 43"/>
              <p14:cNvContentPartPr/>
              <p14:nvPr/>
            </p14:nvContentPartPr>
            <p14:xfrm>
              <a:off x="2825653" y="2655158"/>
              <a:ext cx="32426" cy="179559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2825653" y="2655158"/>
                <a:ext cx="32426" cy="1795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墨迹 44"/>
              <p14:cNvContentPartPr/>
              <p14:nvPr/>
            </p14:nvContentPartPr>
            <p14:xfrm>
              <a:off x="2797860" y="2706129"/>
              <a:ext cx="23161" cy="103681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2797860" y="2706129"/>
                <a:ext cx="23161" cy="103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墨迹 45"/>
              <p14:cNvContentPartPr/>
              <p14:nvPr/>
            </p14:nvContentPartPr>
            <p14:xfrm>
              <a:off x="2825653" y="2720031"/>
              <a:ext cx="76432" cy="44021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2825653" y="2720031"/>
                <a:ext cx="76432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墨迹 46"/>
              <p14:cNvContentPartPr/>
              <p14:nvPr/>
            </p14:nvContentPartPr>
            <p14:xfrm>
              <a:off x="2890504" y="2633871"/>
              <a:ext cx="78748" cy="6994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2890504" y="2633871"/>
                <a:ext cx="78748" cy="699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墨迹 47"/>
              <p14:cNvContentPartPr/>
              <p14:nvPr/>
            </p14:nvContentPartPr>
            <p14:xfrm>
              <a:off x="2918297" y="2682960"/>
              <a:ext cx="34742" cy="4634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2918297" y="2682960"/>
                <a:ext cx="34742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墨迹 48"/>
              <p14:cNvContentPartPr/>
              <p14:nvPr/>
            </p14:nvContentPartPr>
            <p14:xfrm>
              <a:off x="2905993" y="2666163"/>
              <a:ext cx="65575" cy="174201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2905993" y="2666163"/>
                <a:ext cx="65575" cy="1742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墨迹 49"/>
              <p14:cNvContentPartPr/>
              <p14:nvPr/>
            </p14:nvContentPartPr>
            <p14:xfrm>
              <a:off x="2955355" y="2710763"/>
              <a:ext cx="46322" cy="57922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2955355" y="2710763"/>
                <a:ext cx="46322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1" name="墨迹 50"/>
              <p14:cNvContentPartPr/>
              <p14:nvPr/>
            </p14:nvContentPartPr>
            <p14:xfrm>
              <a:off x="2955355" y="2761734"/>
              <a:ext cx="90328" cy="48655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2955355" y="2761734"/>
                <a:ext cx="90328" cy="4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墨迹 51"/>
              <p14:cNvContentPartPr/>
              <p14:nvPr/>
            </p14:nvContentPartPr>
            <p14:xfrm>
              <a:off x="3083320" y="2622721"/>
              <a:ext cx="52691" cy="156970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3083320" y="2622721"/>
                <a:ext cx="52691" cy="156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墨迹 52"/>
              <p14:cNvContentPartPr/>
              <p14:nvPr/>
            </p14:nvContentPartPr>
            <p14:xfrm>
              <a:off x="3122115" y="2670796"/>
              <a:ext cx="64851" cy="95572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3122115" y="2670796"/>
                <a:ext cx="64851" cy="95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墨迹 53"/>
              <p14:cNvContentPartPr/>
              <p14:nvPr/>
            </p14:nvContentPartPr>
            <p14:xfrm>
              <a:off x="3131380" y="2710763"/>
              <a:ext cx="6948" cy="16218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3131380" y="2710763"/>
                <a:ext cx="6948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5" name="墨迹 54"/>
              <p14:cNvContentPartPr/>
              <p14:nvPr/>
            </p14:nvContentPartPr>
            <p14:xfrm>
              <a:off x="3136012" y="2722347"/>
              <a:ext cx="34742" cy="57923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3136012" y="2722347"/>
                <a:ext cx="34742" cy="5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墨迹 55"/>
              <p14:cNvContentPartPr/>
              <p14:nvPr/>
            </p14:nvContentPartPr>
            <p14:xfrm>
              <a:off x="3205495" y="2599552"/>
              <a:ext cx="101909" cy="194619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3205495" y="2599552"/>
                <a:ext cx="101909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7" name="墨迹 56"/>
              <p14:cNvContentPartPr/>
              <p14:nvPr/>
            </p14:nvContentPartPr>
            <p14:xfrm>
              <a:off x="3224024" y="2678327"/>
              <a:ext cx="60219" cy="64873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3224024" y="2678327"/>
                <a:ext cx="60219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墨迹 57"/>
              <p14:cNvContentPartPr/>
              <p14:nvPr/>
            </p14:nvContentPartPr>
            <p14:xfrm>
              <a:off x="3355318" y="2618087"/>
              <a:ext cx="35466" cy="189551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3355318" y="2618087"/>
                <a:ext cx="35466" cy="189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9" name="墨迹 58"/>
              <p14:cNvContentPartPr/>
              <p14:nvPr/>
            </p14:nvContentPartPr>
            <p14:xfrm>
              <a:off x="3400048" y="2620404"/>
              <a:ext cx="106541" cy="6951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3400048" y="2620404"/>
                <a:ext cx="106541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墨迹 59"/>
              <p14:cNvContentPartPr/>
              <p14:nvPr/>
            </p14:nvContentPartPr>
            <p14:xfrm>
              <a:off x="3447528" y="2613454"/>
              <a:ext cx="26636" cy="162182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3447528" y="2613454"/>
                <a:ext cx="26636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1" name="墨迹 60"/>
              <p14:cNvContentPartPr/>
              <p14:nvPr/>
            </p14:nvContentPartPr>
            <p14:xfrm>
              <a:off x="3455635" y="2659791"/>
              <a:ext cx="78748" cy="90359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3455635" y="2659791"/>
                <a:ext cx="78748" cy="90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墨迹 61"/>
              <p14:cNvContentPartPr/>
              <p14:nvPr/>
            </p14:nvContentPartPr>
            <p14:xfrm>
              <a:off x="3474164" y="2678327"/>
              <a:ext cx="37057" cy="13901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3474164" y="2678327"/>
                <a:ext cx="37057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3" name="墨迹 62"/>
              <p14:cNvContentPartPr/>
              <p14:nvPr/>
            </p14:nvContentPartPr>
            <p14:xfrm>
              <a:off x="3460267" y="2710763"/>
              <a:ext cx="60219" cy="9268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3460267" y="2710763"/>
                <a:ext cx="60219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墨迹 63"/>
              <p14:cNvContentPartPr/>
              <p14:nvPr/>
            </p14:nvContentPartPr>
            <p14:xfrm>
              <a:off x="3455635" y="2738566"/>
              <a:ext cx="44006" cy="13901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3455635" y="2738566"/>
                <a:ext cx="44006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5" name="墨迹 64"/>
              <p14:cNvContentPartPr/>
              <p14:nvPr/>
            </p14:nvContentPartPr>
            <p14:xfrm>
              <a:off x="3404680" y="2789537"/>
              <a:ext cx="159812" cy="18535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3404680" y="2789537"/>
                <a:ext cx="159812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6" name="墨迹 65"/>
              <p14:cNvContentPartPr/>
              <p14:nvPr/>
            </p14:nvContentPartPr>
            <p14:xfrm>
              <a:off x="3618921" y="2636622"/>
              <a:ext cx="72957" cy="155811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3618921" y="2636622"/>
                <a:ext cx="72957" cy="1558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7" name="墨迹 66"/>
              <p14:cNvContentPartPr/>
              <p14:nvPr/>
            </p14:nvContentPartPr>
            <p14:xfrm>
              <a:off x="3719671" y="2664425"/>
              <a:ext cx="44006" cy="57922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3719671" y="2664425"/>
                <a:ext cx="44006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墨迹 67"/>
              <p14:cNvContentPartPr/>
              <p14:nvPr/>
            </p14:nvContentPartPr>
            <p14:xfrm>
              <a:off x="3807683" y="2571750"/>
              <a:ext cx="69484" cy="18535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3807683" y="2571750"/>
                <a:ext cx="69484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9" name="墨迹 68"/>
              <p14:cNvContentPartPr/>
              <p14:nvPr/>
            </p14:nvContentPartPr>
            <p14:xfrm>
              <a:off x="3803051" y="2650524"/>
              <a:ext cx="120438" cy="44600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3803051" y="2650524"/>
                <a:ext cx="120438" cy="44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0" name="墨迹 69"/>
              <p14:cNvContentPartPr/>
              <p14:nvPr/>
            </p14:nvContentPartPr>
            <p14:xfrm>
              <a:off x="3854005" y="2631989"/>
              <a:ext cx="49218" cy="333632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3854005" y="2631989"/>
                <a:ext cx="49218" cy="333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1" name="墨迹 70"/>
              <p14:cNvContentPartPr/>
              <p14:nvPr/>
            </p14:nvContentPartPr>
            <p14:xfrm>
              <a:off x="3987037" y="2613454"/>
              <a:ext cx="140269" cy="176083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3987037" y="2613454"/>
                <a:ext cx="140269" cy="176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2" name="墨迹 71"/>
              <p14:cNvContentPartPr/>
              <p14:nvPr/>
            </p14:nvContentPartPr>
            <p14:xfrm>
              <a:off x="4145835" y="2622721"/>
              <a:ext cx="98580" cy="137131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4145835" y="2622721"/>
                <a:ext cx="98580" cy="137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3" name="墨迹 72"/>
              <p14:cNvContentPartPr/>
              <p14:nvPr/>
            </p14:nvContentPartPr>
            <p14:xfrm>
              <a:off x="4253969" y="2590285"/>
              <a:ext cx="58626" cy="192591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4253969" y="2590285"/>
                <a:ext cx="58626" cy="192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墨迹 73"/>
              <p14:cNvContentPartPr/>
              <p14:nvPr/>
            </p14:nvContentPartPr>
            <p14:xfrm>
              <a:off x="4326492" y="2650524"/>
              <a:ext cx="60219" cy="75299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4326492" y="2650524"/>
                <a:ext cx="60219" cy="75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5" name="墨迹 74"/>
              <p14:cNvContentPartPr/>
              <p14:nvPr/>
            </p14:nvContentPartPr>
            <p14:xfrm>
              <a:off x="4394817" y="2599552"/>
              <a:ext cx="38216" cy="143648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4394817" y="2599552"/>
                <a:ext cx="38216" cy="143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墨迹 75"/>
              <p14:cNvContentPartPr/>
              <p14:nvPr/>
            </p14:nvContentPartPr>
            <p14:xfrm>
              <a:off x="4423769" y="2645890"/>
              <a:ext cx="90907" cy="88042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4423769" y="2645890"/>
                <a:ext cx="90907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7" name="墨迹 76"/>
              <p14:cNvContentPartPr/>
              <p14:nvPr/>
            </p14:nvContentPartPr>
            <p14:xfrm>
              <a:off x="4423769" y="2678327"/>
              <a:ext cx="27793" cy="9267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4423769" y="2678327"/>
                <a:ext cx="27793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8" name="墨迹 77"/>
              <p14:cNvContentPartPr/>
              <p14:nvPr/>
            </p14:nvContentPartPr>
            <p14:xfrm>
              <a:off x="4428401" y="2680643"/>
              <a:ext cx="64851" cy="67190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4428401" y="2680643"/>
                <a:ext cx="64851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9" name="墨迹 78"/>
              <p14:cNvContentPartPr/>
              <p14:nvPr/>
            </p14:nvContentPartPr>
            <p14:xfrm>
              <a:off x="4539574" y="2567116"/>
              <a:ext cx="64851" cy="191433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4539574" y="2567116"/>
                <a:ext cx="64851" cy="191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0" name="墨迹 79"/>
              <p14:cNvContentPartPr/>
              <p14:nvPr/>
            </p14:nvContentPartPr>
            <p14:xfrm>
              <a:off x="4539574" y="2636622"/>
              <a:ext cx="50954" cy="39387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4539574" y="2636622"/>
                <a:ext cx="50954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1" name="墨迹 80"/>
              <p14:cNvContentPartPr/>
              <p14:nvPr/>
            </p14:nvContentPartPr>
            <p14:xfrm>
              <a:off x="4658854" y="2571750"/>
              <a:ext cx="47480" cy="207941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4658854" y="2571750"/>
                <a:ext cx="47480" cy="2079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墨迹 81"/>
              <p14:cNvContentPartPr/>
              <p14:nvPr/>
            </p14:nvContentPartPr>
            <p14:xfrm>
              <a:off x="4720230" y="2578700"/>
              <a:ext cx="92645" cy="11585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4720230" y="2578700"/>
                <a:ext cx="92645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3" name="墨迹 82"/>
              <p14:cNvContentPartPr/>
              <p14:nvPr/>
            </p14:nvContentPartPr>
            <p14:xfrm>
              <a:off x="4754972" y="2553214"/>
              <a:ext cx="44006" cy="213154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4754972" y="2553214"/>
                <a:ext cx="44006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4" name="墨迹 83"/>
              <p14:cNvContentPartPr/>
              <p14:nvPr/>
            </p14:nvContentPartPr>
            <p14:xfrm>
              <a:off x="4780449" y="2636622"/>
              <a:ext cx="55587" cy="104260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4780449" y="2636622"/>
                <a:ext cx="55587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5" name="墨迹 84"/>
              <p14:cNvContentPartPr/>
              <p14:nvPr/>
            </p14:nvContentPartPr>
            <p14:xfrm>
              <a:off x="4780449" y="2659791"/>
              <a:ext cx="20845" cy="4634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4780449" y="2659791"/>
                <a:ext cx="20845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6" name="墨迹 85"/>
              <p14:cNvContentPartPr/>
              <p14:nvPr/>
            </p14:nvContentPartPr>
            <p14:xfrm>
              <a:off x="4766553" y="2687594"/>
              <a:ext cx="32425" cy="360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4766553" y="2687594"/>
                <a:ext cx="32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7" name="墨迹 86"/>
              <p14:cNvContentPartPr/>
              <p14:nvPr/>
            </p14:nvContentPartPr>
            <p14:xfrm>
              <a:off x="4761921" y="2715397"/>
              <a:ext cx="41689" cy="12743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4761921" y="2715397"/>
                <a:ext cx="41689" cy="127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墨迹 87"/>
              <p14:cNvContentPartPr/>
              <p14:nvPr/>
            </p14:nvContentPartPr>
            <p14:xfrm>
              <a:off x="4738759" y="2757101"/>
              <a:ext cx="148231" cy="16218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4738759" y="2757101"/>
                <a:ext cx="148231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6" name="墨迹 95"/>
              <p14:cNvContentPartPr/>
              <p14:nvPr/>
            </p14:nvContentPartPr>
            <p14:xfrm>
              <a:off x="1579586" y="4008222"/>
              <a:ext cx="145915" cy="9268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1579586" y="4008222"/>
                <a:ext cx="145915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7" name="墨迹 96"/>
              <p14:cNvContentPartPr/>
              <p14:nvPr/>
            </p14:nvContentPartPr>
            <p14:xfrm>
              <a:off x="1741714" y="3846040"/>
              <a:ext cx="16213" cy="53289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1741714" y="3846040"/>
                <a:ext cx="16213" cy="53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0" name="墨迹 99"/>
              <p14:cNvContentPartPr/>
              <p14:nvPr/>
            </p14:nvContentPartPr>
            <p14:xfrm>
              <a:off x="1954796" y="3725562"/>
              <a:ext cx="20845" cy="50971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1954796" y="3725562"/>
                <a:ext cx="20845" cy="50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0" name="墨迹 109"/>
              <p14:cNvContentPartPr/>
              <p14:nvPr/>
            </p14:nvContentPartPr>
            <p14:xfrm>
              <a:off x="2580145" y="3818237"/>
              <a:ext cx="16213" cy="83409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2580145" y="3818237"/>
                <a:ext cx="16213" cy="83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3" name="墨迹 112"/>
              <p14:cNvContentPartPr/>
              <p14:nvPr/>
            </p14:nvContentPartPr>
            <p14:xfrm>
              <a:off x="2788595" y="3744097"/>
              <a:ext cx="23161" cy="57922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2788595" y="3744097"/>
                <a:ext cx="23161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7" name="墨迹 116"/>
              <p14:cNvContentPartPr/>
              <p14:nvPr/>
            </p14:nvContentPartPr>
            <p14:xfrm>
              <a:off x="2779331" y="3915547"/>
              <a:ext cx="55587" cy="97309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2779331" y="3915547"/>
                <a:ext cx="55587" cy="97309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3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3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3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3112" grpId="0" build="p" autoUpdateAnimBg="0"/>
      <p:bldP spid="1583113" grpId="0"/>
      <p:bldP spid="1583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AC0534A-48C2-489E-9CB9-66CCC48E6903}" type="slidenum">
              <a:rPr lang="zh-CN" altLang="en-US" b="1">
                <a:solidFill>
                  <a:srgbClr val="66CCFF"/>
                </a:solidFill>
              </a:rPr>
              <a:t>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0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908050"/>
            <a:ext cx="8280400" cy="5400675"/>
          </a:xfrm>
        </p:spPr>
        <p:txBody>
          <a:bodyPr/>
          <a:lstStyle/>
          <a:p>
            <a:r>
              <a:rPr lang="zh-CN" altLang="en-US" dirty="0">
                <a:solidFill>
                  <a:srgbClr val="00FFFF"/>
                </a:solidFill>
              </a:rPr>
              <a:t>排序分类</a:t>
            </a:r>
          </a:p>
          <a:p>
            <a:pPr lvl="1"/>
            <a:r>
              <a:rPr lang="zh-CN" altLang="en-US" dirty="0">
                <a:solidFill>
                  <a:srgbClr val="FFFF66"/>
                </a:solidFill>
              </a:rPr>
              <a:t>按照排序依据的原则分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插入排序</a:t>
            </a:r>
            <a:r>
              <a:rPr lang="zh-CN" altLang="en-US" sz="3200" dirty="0">
                <a:solidFill>
                  <a:schemeClr val="tx1"/>
                </a:solidFill>
              </a:rPr>
              <a:t>：直接插入排序、折半插入排序、</a:t>
            </a:r>
            <a:r>
              <a:rPr lang="zh-CN" altLang="en-US" sz="3200" dirty="0">
                <a:solidFill>
                  <a:srgbClr val="FFFF00"/>
                </a:solidFill>
              </a:rPr>
              <a:t>希尔排序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交换排序</a:t>
            </a:r>
            <a:r>
              <a:rPr lang="zh-CN" altLang="en-US" sz="3200" dirty="0">
                <a:solidFill>
                  <a:schemeClr val="tx1"/>
                </a:solidFill>
              </a:rPr>
              <a:t>：冒泡排序、</a:t>
            </a:r>
            <a:r>
              <a:rPr lang="zh-CN" altLang="en-US" sz="3200" dirty="0">
                <a:solidFill>
                  <a:srgbClr val="FFFF00"/>
                </a:solidFill>
              </a:rPr>
              <a:t>快速排序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选择排序</a:t>
            </a:r>
            <a:r>
              <a:rPr lang="zh-CN" altLang="en-US" sz="3200" dirty="0">
                <a:solidFill>
                  <a:schemeClr val="tx1"/>
                </a:solidFill>
              </a:rPr>
              <a:t>：简单选择排序、</a:t>
            </a:r>
            <a:r>
              <a:rPr lang="zh-CN" altLang="en-US" sz="3200" dirty="0">
                <a:solidFill>
                  <a:srgbClr val="FFFF00"/>
                </a:solidFill>
              </a:rPr>
              <a:t>堆排序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归并排序</a:t>
            </a:r>
            <a:r>
              <a:rPr lang="zh-CN" altLang="en-US" sz="3200" dirty="0">
                <a:solidFill>
                  <a:schemeClr val="tx1"/>
                </a:solidFill>
              </a:rPr>
              <a:t>：</a:t>
            </a:r>
            <a:r>
              <a:rPr lang="en-US" altLang="zh-CN" sz="3200" dirty="0">
                <a:solidFill>
                  <a:srgbClr val="FFFF00"/>
                </a:solidFill>
              </a:rPr>
              <a:t>2-</a:t>
            </a:r>
            <a:r>
              <a:rPr lang="zh-CN" altLang="en-US" sz="3200" dirty="0">
                <a:solidFill>
                  <a:srgbClr val="FFFF00"/>
                </a:solidFill>
              </a:rPr>
              <a:t>路归并排序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基数排序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58" grpId="0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第 </a:t>
            </a:r>
            <a:fld id="{C25499D7-2E18-43C1-BA24-7BD180532A56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50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60420" name="AutoShape 3"/>
          <p:cNvSpPr/>
          <p:nvPr/>
        </p:nvSpPr>
        <p:spPr bwMode="auto">
          <a:xfrm>
            <a:off x="1978025" y="2041525"/>
            <a:ext cx="182563" cy="890588"/>
          </a:xfrm>
          <a:prstGeom prst="leftBrace">
            <a:avLst>
              <a:gd name="adj1" fmla="val 40652"/>
              <a:gd name="adj2" fmla="val 50000"/>
            </a:avLst>
          </a:prstGeom>
          <a:noFill/>
          <a:ln w="381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4598988" y="2184400"/>
            <a:ext cx="461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或</a:t>
            </a: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339725" y="765175"/>
            <a:ext cx="8618538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堆的定义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个元素的序列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{k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1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,k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,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…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,k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}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，当且仅当满足以下关系时，称之为堆：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&lt;=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2i         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&gt;=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2i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     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&lt;=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2i+1        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i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&gt;=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2i+1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             ( i=1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……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Symbol" pitchFamily="18" charset="2"/>
              </a:rPr>
              <a:t>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n/2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Symbol" pitchFamily="18" charset="2"/>
              </a:rPr>
              <a:t>」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</a:t>
            </a:r>
          </a:p>
        </p:txBody>
      </p:sp>
      <p:sp>
        <p:nvSpPr>
          <p:cNvPr id="60423" name="AutoShape 6"/>
          <p:cNvSpPr/>
          <p:nvPr/>
        </p:nvSpPr>
        <p:spPr bwMode="auto">
          <a:xfrm>
            <a:off x="5441950" y="2060575"/>
            <a:ext cx="177800" cy="900113"/>
          </a:xfrm>
          <a:prstGeom prst="leftBrace">
            <a:avLst>
              <a:gd name="adj1" fmla="val 42188"/>
              <a:gd name="adj2" fmla="val 50000"/>
            </a:avLst>
          </a:prstGeom>
          <a:noFill/>
          <a:ln w="38100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585159" name="Text Box 7"/>
          <p:cNvSpPr txBox="1">
            <a:spLocks noChangeArrowheads="1"/>
          </p:cNvSpPr>
          <p:nvPr/>
        </p:nvSpPr>
        <p:spPr bwMode="auto">
          <a:xfrm>
            <a:off x="379413" y="3357563"/>
            <a:ext cx="85074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  <a:cs typeface="+mn-cs"/>
              </a:rPr>
              <a:t>堆的含义表明，完全二叉树中所有非终端结点的值均不大于（或不小于）其左、右孩子结点的值。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  <a:cs typeface="+mn-cs"/>
              </a:rPr>
              <a:t>       因此若序列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{ 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……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，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k</a:t>
            </a:r>
            <a:r>
              <a:rPr kumimoji="1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}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是堆，则堆顶元素必为序列中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n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个元素的最小值（或最大值）。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5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15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5388195-2713-4B7F-B616-24E8E2360000}" type="slidenum">
              <a:rPr lang="zh-CN" altLang="en-US" b="1">
                <a:solidFill>
                  <a:srgbClr val="66CCFF"/>
                </a:solidFill>
              </a:rPr>
              <a:t>51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87205" name="Text Box 5"/>
          <p:cNvSpPr txBox="1">
            <a:spLocks noChangeArrowheads="1"/>
          </p:cNvSpPr>
          <p:nvPr/>
        </p:nvSpPr>
        <p:spPr bwMode="auto">
          <a:xfrm>
            <a:off x="339725" y="765175"/>
            <a:ext cx="8618538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Pct val="75000"/>
              <a:buFont typeface="Wingdings" charset="2"/>
              <a:buChar char="l"/>
            </a:pPr>
            <a:r>
              <a:rPr lang="zh-CN" altLang="en-US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堆的定义</a:t>
            </a:r>
            <a:endParaRPr lang="en-US" altLang="zh-CN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7208" name="Text Box 8"/>
          <p:cNvSpPr txBox="1">
            <a:spLocks noChangeArrowheads="1"/>
          </p:cNvSpPr>
          <p:nvPr/>
        </p:nvSpPr>
        <p:spPr bwMode="auto">
          <a:xfrm>
            <a:off x="603250" y="1392238"/>
            <a:ext cx="8189913" cy="2041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latin typeface="宋体" charset="-122"/>
              </a:rPr>
              <a:t>堆是具有下列性质的</a:t>
            </a:r>
            <a:r>
              <a:rPr lang="zh-CN" altLang="en-US" sz="3200">
                <a:solidFill>
                  <a:srgbClr val="FFFF00"/>
                </a:solidFill>
                <a:latin typeface="宋体" charset="-122"/>
              </a:rPr>
              <a:t>完全二叉树</a:t>
            </a:r>
            <a:r>
              <a:rPr lang="zh-CN" altLang="en-US" sz="3200">
                <a:latin typeface="宋体" charset="-122"/>
              </a:rPr>
              <a:t>：每个结点的值都小于或等于其左右孩子结点的值（称为</a:t>
            </a:r>
            <a:r>
              <a:rPr lang="zh-CN" altLang="en-US" sz="3200">
                <a:solidFill>
                  <a:srgbClr val="FFFF00"/>
                </a:solidFill>
                <a:latin typeface="宋体" charset="-122"/>
              </a:rPr>
              <a:t>小根堆</a:t>
            </a:r>
            <a:r>
              <a:rPr lang="zh-CN" altLang="en-US" sz="3200">
                <a:latin typeface="宋体" charset="-122"/>
              </a:rPr>
              <a:t>），或每个结点的值都大于或等于其左右孩子结点的值（称为</a:t>
            </a:r>
            <a:r>
              <a:rPr lang="zh-CN" altLang="en-US" sz="3200">
                <a:solidFill>
                  <a:srgbClr val="FFFF00"/>
                </a:solidFill>
                <a:latin typeface="宋体" charset="-122"/>
              </a:rPr>
              <a:t>大根堆</a:t>
            </a:r>
            <a:r>
              <a:rPr lang="zh-CN" altLang="en-US" sz="3200">
                <a:latin typeface="宋体" charset="-122"/>
              </a:rPr>
              <a:t>）。</a:t>
            </a:r>
            <a:endParaRPr lang="zh-CN" altLang="en-US" sz="3200"/>
          </a:p>
        </p:txBody>
      </p:sp>
      <p:grpSp>
        <p:nvGrpSpPr>
          <p:cNvPr id="1587209" name="Group 9"/>
          <p:cNvGrpSpPr/>
          <p:nvPr/>
        </p:nvGrpSpPr>
        <p:grpSpPr bwMode="auto">
          <a:xfrm>
            <a:off x="639763" y="3578225"/>
            <a:ext cx="3910012" cy="2973388"/>
            <a:chOff x="279" y="2302"/>
            <a:chExt cx="2463" cy="1873"/>
          </a:xfrm>
        </p:grpSpPr>
        <p:sp>
          <p:nvSpPr>
            <p:cNvPr id="1587210" name="Oval 10"/>
            <p:cNvSpPr>
              <a:spLocks noChangeArrowheads="1"/>
            </p:cNvSpPr>
            <p:nvPr/>
          </p:nvSpPr>
          <p:spPr bwMode="auto">
            <a:xfrm>
              <a:off x="1570" y="2302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11" name="Text Box 11"/>
            <p:cNvSpPr txBox="1">
              <a:spLocks noChangeArrowheads="1"/>
            </p:cNvSpPr>
            <p:nvPr/>
          </p:nvSpPr>
          <p:spPr bwMode="auto">
            <a:xfrm>
              <a:off x="1545" y="2322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solidFill>
                    <a:srgbClr val="F4F999"/>
                  </a:solidFill>
                </a:rPr>
                <a:t>18</a:t>
              </a:r>
            </a:p>
          </p:txBody>
        </p:sp>
        <p:sp>
          <p:nvSpPr>
            <p:cNvPr id="1587212" name="Freeform 12"/>
            <p:cNvSpPr/>
            <p:nvPr/>
          </p:nvSpPr>
          <p:spPr bwMode="auto">
            <a:xfrm>
              <a:off x="1261" y="2520"/>
              <a:ext cx="340" cy="269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0" y="302"/>
                </a:cxn>
              </a:cxnLst>
              <a:rect l="0" t="0" r="r" b="b"/>
              <a:pathLst>
                <a:path w="406" h="302">
                  <a:moveTo>
                    <a:pt x="406" y="0"/>
                  </a:moveTo>
                  <a:lnTo>
                    <a:pt x="0" y="302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3" name="Freeform 13"/>
            <p:cNvSpPr/>
            <p:nvPr/>
          </p:nvSpPr>
          <p:spPr bwMode="auto">
            <a:xfrm>
              <a:off x="767" y="2992"/>
              <a:ext cx="300" cy="32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4" name="Line 14"/>
            <p:cNvSpPr>
              <a:spLocks noChangeShapeType="1"/>
            </p:cNvSpPr>
            <p:nvPr/>
          </p:nvSpPr>
          <p:spPr bwMode="auto">
            <a:xfrm>
              <a:off x="1261" y="2992"/>
              <a:ext cx="272" cy="29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5" name="Freeform 15"/>
            <p:cNvSpPr/>
            <p:nvPr/>
          </p:nvSpPr>
          <p:spPr bwMode="auto">
            <a:xfrm>
              <a:off x="467" y="3513"/>
              <a:ext cx="190" cy="36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357"/>
                </a:cxn>
              </a:cxnLst>
              <a:rect l="0" t="0" r="r" b="b"/>
              <a:pathLst>
                <a:path w="159" h="357">
                  <a:moveTo>
                    <a:pt x="159" y="0"/>
                  </a:moveTo>
                  <a:lnTo>
                    <a:pt x="0" y="35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6" name="Freeform 16"/>
            <p:cNvSpPr/>
            <p:nvPr/>
          </p:nvSpPr>
          <p:spPr bwMode="auto">
            <a:xfrm>
              <a:off x="1334" y="3549"/>
              <a:ext cx="161" cy="417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0" y="297"/>
                </a:cxn>
              </a:cxnLst>
              <a:rect l="0" t="0" r="r" b="b"/>
              <a:pathLst>
                <a:path w="133" h="297">
                  <a:moveTo>
                    <a:pt x="133" y="0"/>
                  </a:moveTo>
                  <a:lnTo>
                    <a:pt x="0" y="29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7" name="Freeform 17"/>
            <p:cNvSpPr/>
            <p:nvPr/>
          </p:nvSpPr>
          <p:spPr bwMode="auto">
            <a:xfrm>
              <a:off x="847" y="3539"/>
              <a:ext cx="94" cy="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327"/>
                </a:cxn>
              </a:cxnLst>
              <a:rect l="0" t="0" r="r" b="b"/>
              <a:pathLst>
                <a:path w="140" h="327">
                  <a:moveTo>
                    <a:pt x="0" y="0"/>
                  </a:moveTo>
                  <a:lnTo>
                    <a:pt x="140" y="32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8" name="Freeform 18"/>
            <p:cNvSpPr/>
            <p:nvPr/>
          </p:nvSpPr>
          <p:spPr bwMode="auto">
            <a:xfrm>
              <a:off x="1828" y="2520"/>
              <a:ext cx="343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5" y="288"/>
                </a:cxn>
              </a:cxnLst>
              <a:rect l="0" t="0" r="r" b="b"/>
              <a:pathLst>
                <a:path w="325" h="288">
                  <a:moveTo>
                    <a:pt x="0" y="0"/>
                  </a:moveTo>
                  <a:lnTo>
                    <a:pt x="325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19" name="Oval 19"/>
            <p:cNvSpPr>
              <a:spLocks noChangeArrowheads="1"/>
            </p:cNvSpPr>
            <p:nvPr/>
          </p:nvSpPr>
          <p:spPr bwMode="auto">
            <a:xfrm>
              <a:off x="1012" y="274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20" name="Text Box 20"/>
            <p:cNvSpPr txBox="1">
              <a:spLocks noChangeArrowheads="1"/>
            </p:cNvSpPr>
            <p:nvPr/>
          </p:nvSpPr>
          <p:spPr bwMode="auto">
            <a:xfrm>
              <a:off x="987" y="2766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20</a:t>
              </a:r>
            </a:p>
          </p:txBody>
        </p:sp>
        <p:sp>
          <p:nvSpPr>
            <p:cNvPr id="1587221" name="Oval 21"/>
            <p:cNvSpPr>
              <a:spLocks noChangeArrowheads="1"/>
            </p:cNvSpPr>
            <p:nvPr/>
          </p:nvSpPr>
          <p:spPr bwMode="auto">
            <a:xfrm>
              <a:off x="2128" y="274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22" name="Text Box 22"/>
            <p:cNvSpPr txBox="1">
              <a:spLocks noChangeArrowheads="1"/>
            </p:cNvSpPr>
            <p:nvPr/>
          </p:nvSpPr>
          <p:spPr bwMode="auto">
            <a:xfrm>
              <a:off x="2103" y="2764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32</a:t>
              </a:r>
            </a:p>
          </p:txBody>
        </p:sp>
        <p:sp>
          <p:nvSpPr>
            <p:cNvPr id="1587223" name="Oval 23"/>
            <p:cNvSpPr>
              <a:spLocks noChangeArrowheads="1"/>
            </p:cNvSpPr>
            <p:nvPr/>
          </p:nvSpPr>
          <p:spPr bwMode="auto">
            <a:xfrm>
              <a:off x="1886" y="3289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24" name="Text Box 24"/>
            <p:cNvSpPr txBox="1">
              <a:spLocks noChangeArrowheads="1"/>
            </p:cNvSpPr>
            <p:nvPr/>
          </p:nvSpPr>
          <p:spPr bwMode="auto">
            <a:xfrm>
              <a:off x="1861" y="3309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36</a:t>
              </a:r>
            </a:p>
          </p:txBody>
        </p:sp>
        <p:sp>
          <p:nvSpPr>
            <p:cNvPr id="1587225" name="Oval 25"/>
            <p:cNvSpPr>
              <a:spLocks noChangeArrowheads="1"/>
            </p:cNvSpPr>
            <p:nvPr/>
          </p:nvSpPr>
          <p:spPr bwMode="auto">
            <a:xfrm>
              <a:off x="2427" y="329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26" name="Text Box 26"/>
            <p:cNvSpPr txBox="1">
              <a:spLocks noChangeArrowheads="1"/>
            </p:cNvSpPr>
            <p:nvPr/>
          </p:nvSpPr>
          <p:spPr bwMode="auto">
            <a:xfrm>
              <a:off x="2402" y="331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45</a:t>
              </a:r>
            </a:p>
          </p:txBody>
        </p:sp>
        <p:sp>
          <p:nvSpPr>
            <p:cNvPr id="1587227" name="Oval 27"/>
            <p:cNvSpPr>
              <a:spLocks noChangeArrowheads="1"/>
            </p:cNvSpPr>
            <p:nvPr/>
          </p:nvSpPr>
          <p:spPr bwMode="auto">
            <a:xfrm>
              <a:off x="1416" y="328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28" name="Text Box 28"/>
            <p:cNvSpPr txBox="1">
              <a:spLocks noChangeArrowheads="1"/>
            </p:cNvSpPr>
            <p:nvPr/>
          </p:nvSpPr>
          <p:spPr bwMode="auto">
            <a:xfrm>
              <a:off x="1391" y="330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25</a:t>
              </a:r>
            </a:p>
          </p:txBody>
        </p:sp>
        <p:sp>
          <p:nvSpPr>
            <p:cNvPr id="1587229" name="Oval 29"/>
            <p:cNvSpPr>
              <a:spLocks noChangeArrowheads="1"/>
            </p:cNvSpPr>
            <p:nvPr/>
          </p:nvSpPr>
          <p:spPr bwMode="auto">
            <a:xfrm>
              <a:off x="609" y="3281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30" name="Text Box 30"/>
            <p:cNvSpPr txBox="1">
              <a:spLocks noChangeArrowheads="1"/>
            </p:cNvSpPr>
            <p:nvPr/>
          </p:nvSpPr>
          <p:spPr bwMode="auto">
            <a:xfrm>
              <a:off x="584" y="3301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38</a:t>
              </a:r>
            </a:p>
          </p:txBody>
        </p:sp>
        <p:sp>
          <p:nvSpPr>
            <p:cNvPr id="1587231" name="Oval 31"/>
            <p:cNvSpPr>
              <a:spLocks noChangeArrowheads="1"/>
            </p:cNvSpPr>
            <p:nvPr/>
          </p:nvSpPr>
          <p:spPr bwMode="auto">
            <a:xfrm>
              <a:off x="304" y="3861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32" name="Text Box 32"/>
            <p:cNvSpPr txBox="1">
              <a:spLocks noChangeArrowheads="1"/>
            </p:cNvSpPr>
            <p:nvPr/>
          </p:nvSpPr>
          <p:spPr bwMode="auto">
            <a:xfrm>
              <a:off x="279" y="3881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50</a:t>
              </a:r>
            </a:p>
          </p:txBody>
        </p:sp>
        <p:sp>
          <p:nvSpPr>
            <p:cNvPr id="1587233" name="Oval 33"/>
            <p:cNvSpPr>
              <a:spLocks noChangeArrowheads="1"/>
            </p:cNvSpPr>
            <p:nvPr/>
          </p:nvSpPr>
          <p:spPr bwMode="auto">
            <a:xfrm>
              <a:off x="784" y="3870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34" name="Text Box 34"/>
            <p:cNvSpPr txBox="1">
              <a:spLocks noChangeArrowheads="1"/>
            </p:cNvSpPr>
            <p:nvPr/>
          </p:nvSpPr>
          <p:spPr bwMode="auto">
            <a:xfrm>
              <a:off x="759" y="3890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40</a:t>
              </a:r>
            </a:p>
          </p:txBody>
        </p:sp>
        <p:sp>
          <p:nvSpPr>
            <p:cNvPr id="1587235" name="Oval 35"/>
            <p:cNvSpPr>
              <a:spLocks noChangeArrowheads="1"/>
            </p:cNvSpPr>
            <p:nvPr/>
          </p:nvSpPr>
          <p:spPr bwMode="auto">
            <a:xfrm>
              <a:off x="1173" y="3880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7236" name="Text Box 36"/>
            <p:cNvSpPr txBox="1">
              <a:spLocks noChangeArrowheads="1"/>
            </p:cNvSpPr>
            <p:nvPr/>
          </p:nvSpPr>
          <p:spPr bwMode="auto">
            <a:xfrm>
              <a:off x="1148" y="3900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28</a:t>
              </a:r>
            </a:p>
          </p:txBody>
        </p:sp>
        <p:sp>
          <p:nvSpPr>
            <p:cNvPr id="1587237" name="Freeform 37"/>
            <p:cNvSpPr/>
            <p:nvPr/>
          </p:nvSpPr>
          <p:spPr bwMode="auto">
            <a:xfrm>
              <a:off x="2043" y="2982"/>
              <a:ext cx="136" cy="33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7238" name="Line 38"/>
            <p:cNvSpPr>
              <a:spLocks noChangeShapeType="1"/>
            </p:cNvSpPr>
            <p:nvPr/>
          </p:nvSpPr>
          <p:spPr bwMode="auto">
            <a:xfrm>
              <a:off x="2383" y="2992"/>
              <a:ext cx="142" cy="32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</p:grpSp>
      <p:sp>
        <p:nvSpPr>
          <p:cNvPr id="1587239" name="Rectangle 39"/>
          <p:cNvSpPr>
            <a:spLocks noChangeArrowheads="1"/>
          </p:cNvSpPr>
          <p:nvPr/>
        </p:nvSpPr>
        <p:spPr bwMode="auto">
          <a:xfrm>
            <a:off x="5381625" y="4002088"/>
            <a:ext cx="3441700" cy="1828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1. </a:t>
            </a:r>
            <a:r>
              <a:rPr lang="zh-CN" altLang="en-US"/>
              <a:t>小根堆的根结点是所有结点的最小者。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2. </a:t>
            </a:r>
            <a:r>
              <a:rPr lang="zh-CN" altLang="en-US"/>
              <a:t>较小结点靠近根结点，但不绝对。</a:t>
            </a:r>
          </a:p>
        </p:txBody>
      </p:sp>
      <p:sp>
        <p:nvSpPr>
          <p:cNvPr id="1587240" name="AutoShape 40"/>
          <p:cNvSpPr>
            <a:spLocks noChangeArrowheads="1"/>
          </p:cNvSpPr>
          <p:nvPr/>
        </p:nvSpPr>
        <p:spPr bwMode="auto">
          <a:xfrm>
            <a:off x="4576763" y="4676775"/>
            <a:ext cx="630237" cy="450850"/>
          </a:xfrm>
          <a:prstGeom prst="rightArrow">
            <a:avLst>
              <a:gd name="adj1" fmla="val 50000"/>
              <a:gd name="adj2" fmla="val 34947"/>
            </a:avLst>
          </a:prstGeom>
          <a:solidFill>
            <a:schemeClr val="accent1"/>
          </a:solidFill>
          <a:ln w="635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9" grpId="0" animBg="1"/>
      <p:bldP spid="158724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91E3F95-B3BC-4193-BD43-16A8DEF3D2CF}" type="slidenum">
              <a:rPr lang="zh-CN" altLang="en-US" b="1">
                <a:solidFill>
                  <a:srgbClr val="66CCFF"/>
                </a:solidFill>
              </a:rPr>
              <a:t>52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89251" name="Text Box 3"/>
          <p:cNvSpPr txBox="1">
            <a:spLocks noChangeArrowheads="1"/>
          </p:cNvSpPr>
          <p:nvPr/>
        </p:nvSpPr>
        <p:spPr bwMode="auto">
          <a:xfrm>
            <a:off x="339725" y="765175"/>
            <a:ext cx="8618538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Pct val="75000"/>
              <a:buFont typeface="Wingdings" charset="2"/>
              <a:buChar char="l"/>
            </a:pPr>
            <a:r>
              <a:rPr lang="zh-CN" altLang="en-US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堆的定义</a:t>
            </a:r>
            <a:endParaRPr lang="en-US" altLang="zh-CN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9252" name="Text Box 4"/>
          <p:cNvSpPr txBox="1">
            <a:spLocks noChangeArrowheads="1"/>
          </p:cNvSpPr>
          <p:nvPr/>
        </p:nvSpPr>
        <p:spPr bwMode="auto">
          <a:xfrm>
            <a:off x="603250" y="1392238"/>
            <a:ext cx="8189913" cy="2041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latin typeface="宋体" charset="-122"/>
              </a:rPr>
              <a:t>堆是具有下列性质的</a:t>
            </a:r>
            <a:r>
              <a:rPr lang="zh-CN" altLang="en-US" sz="3200">
                <a:solidFill>
                  <a:srgbClr val="FFFF00"/>
                </a:solidFill>
                <a:latin typeface="宋体" charset="-122"/>
              </a:rPr>
              <a:t>完全二叉树</a:t>
            </a:r>
            <a:r>
              <a:rPr lang="zh-CN" altLang="en-US" sz="3200">
                <a:latin typeface="宋体" charset="-122"/>
              </a:rPr>
              <a:t>：每个结点的值都小于或等于其左右孩子结点的值（称为</a:t>
            </a:r>
            <a:r>
              <a:rPr lang="zh-CN" altLang="en-US" sz="3200">
                <a:solidFill>
                  <a:srgbClr val="FFFF00"/>
                </a:solidFill>
                <a:latin typeface="宋体" charset="-122"/>
              </a:rPr>
              <a:t>小根堆</a:t>
            </a:r>
            <a:r>
              <a:rPr lang="zh-CN" altLang="en-US" sz="3200">
                <a:latin typeface="宋体" charset="-122"/>
              </a:rPr>
              <a:t>），或每个结点的值都大于或等于其左右孩子结点的值（称为</a:t>
            </a:r>
            <a:r>
              <a:rPr lang="zh-CN" altLang="en-US" sz="3200">
                <a:solidFill>
                  <a:srgbClr val="FFFF00"/>
                </a:solidFill>
                <a:latin typeface="宋体" charset="-122"/>
              </a:rPr>
              <a:t>大根堆</a:t>
            </a:r>
            <a:r>
              <a:rPr lang="zh-CN" altLang="en-US" sz="3200">
                <a:latin typeface="宋体" charset="-122"/>
              </a:rPr>
              <a:t>）。</a:t>
            </a:r>
            <a:endParaRPr lang="zh-CN" altLang="en-US" sz="3200"/>
          </a:p>
        </p:txBody>
      </p:sp>
      <p:grpSp>
        <p:nvGrpSpPr>
          <p:cNvPr id="1589285" name="Group 37"/>
          <p:cNvGrpSpPr/>
          <p:nvPr/>
        </p:nvGrpSpPr>
        <p:grpSpPr bwMode="auto">
          <a:xfrm>
            <a:off x="4783138" y="3578225"/>
            <a:ext cx="3878262" cy="2973388"/>
            <a:chOff x="2965" y="2330"/>
            <a:chExt cx="2443" cy="1873"/>
          </a:xfrm>
        </p:grpSpPr>
        <p:sp>
          <p:nvSpPr>
            <p:cNvPr id="1589286" name="Oval 38"/>
            <p:cNvSpPr>
              <a:spLocks noChangeArrowheads="1"/>
            </p:cNvSpPr>
            <p:nvPr/>
          </p:nvSpPr>
          <p:spPr bwMode="auto">
            <a:xfrm>
              <a:off x="4256" y="2330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287" name="Text Box 39"/>
            <p:cNvSpPr txBox="1">
              <a:spLocks noChangeArrowheads="1"/>
            </p:cNvSpPr>
            <p:nvPr/>
          </p:nvSpPr>
          <p:spPr bwMode="auto">
            <a:xfrm>
              <a:off x="4231" y="2350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50</a:t>
              </a:r>
            </a:p>
          </p:txBody>
        </p:sp>
        <p:sp>
          <p:nvSpPr>
            <p:cNvPr id="1589288" name="Freeform 40"/>
            <p:cNvSpPr/>
            <p:nvPr/>
          </p:nvSpPr>
          <p:spPr bwMode="auto">
            <a:xfrm>
              <a:off x="3947" y="2548"/>
              <a:ext cx="340" cy="269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0" y="302"/>
                </a:cxn>
              </a:cxnLst>
              <a:rect l="0" t="0" r="r" b="b"/>
              <a:pathLst>
                <a:path w="406" h="302">
                  <a:moveTo>
                    <a:pt x="406" y="0"/>
                  </a:moveTo>
                  <a:lnTo>
                    <a:pt x="0" y="302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89" name="Freeform 41"/>
            <p:cNvSpPr/>
            <p:nvPr/>
          </p:nvSpPr>
          <p:spPr bwMode="auto">
            <a:xfrm>
              <a:off x="3453" y="3020"/>
              <a:ext cx="300" cy="32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0" name="Line 42"/>
            <p:cNvSpPr>
              <a:spLocks noChangeShapeType="1"/>
            </p:cNvSpPr>
            <p:nvPr/>
          </p:nvSpPr>
          <p:spPr bwMode="auto">
            <a:xfrm>
              <a:off x="3947" y="3020"/>
              <a:ext cx="272" cy="29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1" name="Freeform 43"/>
            <p:cNvSpPr/>
            <p:nvPr/>
          </p:nvSpPr>
          <p:spPr bwMode="auto">
            <a:xfrm>
              <a:off x="3153" y="3541"/>
              <a:ext cx="190" cy="36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357"/>
                </a:cxn>
              </a:cxnLst>
              <a:rect l="0" t="0" r="r" b="b"/>
              <a:pathLst>
                <a:path w="159" h="357">
                  <a:moveTo>
                    <a:pt x="159" y="0"/>
                  </a:moveTo>
                  <a:lnTo>
                    <a:pt x="0" y="35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2" name="Freeform 44"/>
            <p:cNvSpPr/>
            <p:nvPr/>
          </p:nvSpPr>
          <p:spPr bwMode="auto">
            <a:xfrm>
              <a:off x="4020" y="3577"/>
              <a:ext cx="161" cy="417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0" y="297"/>
                </a:cxn>
              </a:cxnLst>
              <a:rect l="0" t="0" r="r" b="b"/>
              <a:pathLst>
                <a:path w="133" h="297">
                  <a:moveTo>
                    <a:pt x="133" y="0"/>
                  </a:moveTo>
                  <a:lnTo>
                    <a:pt x="0" y="29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3" name="Freeform 45"/>
            <p:cNvSpPr/>
            <p:nvPr/>
          </p:nvSpPr>
          <p:spPr bwMode="auto">
            <a:xfrm>
              <a:off x="3533" y="3567"/>
              <a:ext cx="94" cy="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327"/>
                </a:cxn>
              </a:cxnLst>
              <a:rect l="0" t="0" r="r" b="b"/>
              <a:pathLst>
                <a:path w="140" h="327">
                  <a:moveTo>
                    <a:pt x="0" y="0"/>
                  </a:moveTo>
                  <a:lnTo>
                    <a:pt x="140" y="32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4" name="Freeform 46"/>
            <p:cNvSpPr/>
            <p:nvPr/>
          </p:nvSpPr>
          <p:spPr bwMode="auto">
            <a:xfrm>
              <a:off x="4514" y="2548"/>
              <a:ext cx="322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5" y="288"/>
                </a:cxn>
              </a:cxnLst>
              <a:rect l="0" t="0" r="r" b="b"/>
              <a:pathLst>
                <a:path w="325" h="288">
                  <a:moveTo>
                    <a:pt x="0" y="0"/>
                  </a:moveTo>
                  <a:lnTo>
                    <a:pt x="325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295" name="Oval 47"/>
            <p:cNvSpPr>
              <a:spLocks noChangeArrowheads="1"/>
            </p:cNvSpPr>
            <p:nvPr/>
          </p:nvSpPr>
          <p:spPr bwMode="auto">
            <a:xfrm>
              <a:off x="3698" y="277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296" name="Text Box 48"/>
            <p:cNvSpPr txBox="1">
              <a:spLocks noChangeArrowheads="1"/>
            </p:cNvSpPr>
            <p:nvPr/>
          </p:nvSpPr>
          <p:spPr bwMode="auto">
            <a:xfrm>
              <a:off x="3673" y="2794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38</a:t>
              </a:r>
            </a:p>
          </p:txBody>
        </p:sp>
        <p:sp>
          <p:nvSpPr>
            <p:cNvPr id="1589297" name="Oval 49"/>
            <p:cNvSpPr>
              <a:spLocks noChangeArrowheads="1"/>
            </p:cNvSpPr>
            <p:nvPr/>
          </p:nvSpPr>
          <p:spPr bwMode="auto">
            <a:xfrm>
              <a:off x="4794" y="2772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298" name="Text Box 50"/>
            <p:cNvSpPr txBox="1">
              <a:spLocks noChangeArrowheads="1"/>
            </p:cNvSpPr>
            <p:nvPr/>
          </p:nvSpPr>
          <p:spPr bwMode="auto">
            <a:xfrm>
              <a:off x="4769" y="2792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45</a:t>
              </a:r>
            </a:p>
          </p:txBody>
        </p:sp>
        <p:sp>
          <p:nvSpPr>
            <p:cNvPr id="1589299" name="Oval 51"/>
            <p:cNvSpPr>
              <a:spLocks noChangeArrowheads="1"/>
            </p:cNvSpPr>
            <p:nvPr/>
          </p:nvSpPr>
          <p:spPr bwMode="auto">
            <a:xfrm>
              <a:off x="4552" y="3317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00" name="Text Box 52"/>
            <p:cNvSpPr txBox="1">
              <a:spLocks noChangeArrowheads="1"/>
            </p:cNvSpPr>
            <p:nvPr/>
          </p:nvSpPr>
          <p:spPr bwMode="auto">
            <a:xfrm>
              <a:off x="4537" y="3337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40</a:t>
              </a:r>
            </a:p>
          </p:txBody>
        </p:sp>
        <p:sp>
          <p:nvSpPr>
            <p:cNvPr id="1589301" name="Oval 53"/>
            <p:cNvSpPr>
              <a:spLocks noChangeArrowheads="1"/>
            </p:cNvSpPr>
            <p:nvPr/>
          </p:nvSpPr>
          <p:spPr bwMode="auto">
            <a:xfrm>
              <a:off x="5093" y="332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02" name="Text Box 54"/>
            <p:cNvSpPr txBox="1">
              <a:spLocks noChangeArrowheads="1"/>
            </p:cNvSpPr>
            <p:nvPr/>
          </p:nvSpPr>
          <p:spPr bwMode="auto">
            <a:xfrm>
              <a:off x="5068" y="3346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28</a:t>
              </a:r>
            </a:p>
          </p:txBody>
        </p:sp>
        <p:sp>
          <p:nvSpPr>
            <p:cNvPr id="1589303" name="Oval 55"/>
            <p:cNvSpPr>
              <a:spLocks noChangeArrowheads="1"/>
            </p:cNvSpPr>
            <p:nvPr/>
          </p:nvSpPr>
          <p:spPr bwMode="auto">
            <a:xfrm>
              <a:off x="4102" y="331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04" name="Text Box 56"/>
            <p:cNvSpPr txBox="1">
              <a:spLocks noChangeArrowheads="1"/>
            </p:cNvSpPr>
            <p:nvPr/>
          </p:nvSpPr>
          <p:spPr bwMode="auto">
            <a:xfrm>
              <a:off x="4077" y="3336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36</a:t>
              </a:r>
            </a:p>
          </p:txBody>
        </p:sp>
        <p:sp>
          <p:nvSpPr>
            <p:cNvPr id="1589305" name="Oval 57"/>
            <p:cNvSpPr>
              <a:spLocks noChangeArrowheads="1"/>
            </p:cNvSpPr>
            <p:nvPr/>
          </p:nvSpPr>
          <p:spPr bwMode="auto">
            <a:xfrm>
              <a:off x="3295" y="3309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06" name="Text Box 58"/>
            <p:cNvSpPr txBox="1">
              <a:spLocks noChangeArrowheads="1"/>
            </p:cNvSpPr>
            <p:nvPr/>
          </p:nvSpPr>
          <p:spPr bwMode="auto">
            <a:xfrm>
              <a:off x="3270" y="3329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32</a:t>
              </a:r>
            </a:p>
          </p:txBody>
        </p:sp>
        <p:sp>
          <p:nvSpPr>
            <p:cNvPr id="1589307" name="Oval 59"/>
            <p:cNvSpPr>
              <a:spLocks noChangeArrowheads="1"/>
            </p:cNvSpPr>
            <p:nvPr/>
          </p:nvSpPr>
          <p:spPr bwMode="auto">
            <a:xfrm>
              <a:off x="2990" y="3889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08" name="Text Box 60"/>
            <p:cNvSpPr txBox="1">
              <a:spLocks noChangeArrowheads="1"/>
            </p:cNvSpPr>
            <p:nvPr/>
          </p:nvSpPr>
          <p:spPr bwMode="auto">
            <a:xfrm>
              <a:off x="2965" y="3909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20</a:t>
              </a:r>
            </a:p>
          </p:txBody>
        </p:sp>
        <p:sp>
          <p:nvSpPr>
            <p:cNvPr id="1589309" name="Oval 61"/>
            <p:cNvSpPr>
              <a:spLocks noChangeArrowheads="1"/>
            </p:cNvSpPr>
            <p:nvPr/>
          </p:nvSpPr>
          <p:spPr bwMode="auto">
            <a:xfrm>
              <a:off x="3470" y="389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10" name="Text Box 62"/>
            <p:cNvSpPr txBox="1">
              <a:spLocks noChangeArrowheads="1"/>
            </p:cNvSpPr>
            <p:nvPr/>
          </p:nvSpPr>
          <p:spPr bwMode="auto">
            <a:xfrm>
              <a:off x="3445" y="391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18</a:t>
              </a:r>
            </a:p>
          </p:txBody>
        </p:sp>
        <p:sp>
          <p:nvSpPr>
            <p:cNvPr id="1589311" name="Oval 63"/>
            <p:cNvSpPr>
              <a:spLocks noChangeArrowheads="1"/>
            </p:cNvSpPr>
            <p:nvPr/>
          </p:nvSpPr>
          <p:spPr bwMode="auto">
            <a:xfrm>
              <a:off x="3859" y="390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89312" name="Text Box 64"/>
            <p:cNvSpPr txBox="1">
              <a:spLocks noChangeArrowheads="1"/>
            </p:cNvSpPr>
            <p:nvPr/>
          </p:nvSpPr>
          <p:spPr bwMode="auto">
            <a:xfrm>
              <a:off x="3834" y="392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28</a:t>
              </a:r>
            </a:p>
          </p:txBody>
        </p:sp>
        <p:sp>
          <p:nvSpPr>
            <p:cNvPr id="1589313" name="Freeform 65"/>
            <p:cNvSpPr/>
            <p:nvPr/>
          </p:nvSpPr>
          <p:spPr bwMode="auto">
            <a:xfrm>
              <a:off x="4709" y="3010"/>
              <a:ext cx="136" cy="33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89314" name="Line 66"/>
            <p:cNvSpPr>
              <a:spLocks noChangeShapeType="1"/>
            </p:cNvSpPr>
            <p:nvPr/>
          </p:nvSpPr>
          <p:spPr bwMode="auto">
            <a:xfrm>
              <a:off x="5049" y="3020"/>
              <a:ext cx="142" cy="32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</p:grpSp>
      <p:sp>
        <p:nvSpPr>
          <p:cNvPr id="1589315" name="Rectangle 67"/>
          <p:cNvSpPr>
            <a:spLocks noChangeArrowheads="1"/>
          </p:cNvSpPr>
          <p:nvPr/>
        </p:nvSpPr>
        <p:spPr bwMode="auto">
          <a:xfrm>
            <a:off x="801688" y="3894138"/>
            <a:ext cx="3441700" cy="1828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1. </a:t>
            </a:r>
            <a:r>
              <a:rPr lang="zh-CN" altLang="en-US"/>
              <a:t>大根堆的根结点是所有结点的最大者。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2. </a:t>
            </a:r>
            <a:r>
              <a:rPr lang="zh-CN" altLang="en-US"/>
              <a:t>较大结点靠近根结点，但不绝对。</a:t>
            </a:r>
          </a:p>
        </p:txBody>
      </p:sp>
      <p:sp>
        <p:nvSpPr>
          <p:cNvPr id="1589316" name="AutoShape 68"/>
          <p:cNvSpPr>
            <a:spLocks noChangeArrowheads="1"/>
          </p:cNvSpPr>
          <p:nvPr/>
        </p:nvSpPr>
        <p:spPr bwMode="auto">
          <a:xfrm>
            <a:off x="4587875" y="4613275"/>
            <a:ext cx="584200" cy="360363"/>
          </a:xfrm>
          <a:prstGeom prst="leftArrow">
            <a:avLst>
              <a:gd name="adj1" fmla="val 50000"/>
              <a:gd name="adj2" fmla="val 40529"/>
            </a:avLst>
          </a:prstGeom>
          <a:solidFill>
            <a:schemeClr val="accent1"/>
          </a:solidFill>
          <a:ln w="635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8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315" grpId="0" animBg="1"/>
      <p:bldP spid="15893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BABA815-0114-414B-AFED-73614A3F6A2D}" type="slidenum">
              <a:rPr lang="zh-CN" altLang="en-US" b="1">
                <a:solidFill>
                  <a:srgbClr val="66CCFF"/>
                </a:solidFill>
              </a:rPr>
              <a:t>53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91299" name="Text Box 3"/>
          <p:cNvSpPr txBox="1">
            <a:spLocks noChangeArrowheads="1"/>
          </p:cNvSpPr>
          <p:nvPr/>
        </p:nvSpPr>
        <p:spPr bwMode="auto">
          <a:xfrm>
            <a:off x="339725" y="765175"/>
            <a:ext cx="8618538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Pct val="75000"/>
              <a:buFont typeface="Wingdings" charset="2"/>
              <a:buChar char="l"/>
            </a:pPr>
            <a:r>
              <a:rPr lang="zh-CN" altLang="en-US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堆与序列的关系</a:t>
            </a:r>
            <a:endParaRPr lang="en-US" altLang="zh-CN" sz="32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591301" name="Group 5"/>
          <p:cNvGrpSpPr/>
          <p:nvPr/>
        </p:nvGrpSpPr>
        <p:grpSpPr bwMode="auto">
          <a:xfrm>
            <a:off x="908050" y="1603375"/>
            <a:ext cx="3878263" cy="2973388"/>
            <a:chOff x="2965" y="2330"/>
            <a:chExt cx="2443" cy="1873"/>
          </a:xfrm>
        </p:grpSpPr>
        <p:sp>
          <p:nvSpPr>
            <p:cNvPr id="1591302" name="Oval 6"/>
            <p:cNvSpPr>
              <a:spLocks noChangeArrowheads="1"/>
            </p:cNvSpPr>
            <p:nvPr/>
          </p:nvSpPr>
          <p:spPr bwMode="auto">
            <a:xfrm>
              <a:off x="4256" y="2330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03" name="Text Box 7"/>
            <p:cNvSpPr txBox="1">
              <a:spLocks noChangeArrowheads="1"/>
            </p:cNvSpPr>
            <p:nvPr/>
          </p:nvSpPr>
          <p:spPr bwMode="auto">
            <a:xfrm>
              <a:off x="4231" y="2350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50</a:t>
              </a:r>
            </a:p>
          </p:txBody>
        </p:sp>
        <p:sp>
          <p:nvSpPr>
            <p:cNvPr id="1591304" name="Freeform 8"/>
            <p:cNvSpPr/>
            <p:nvPr/>
          </p:nvSpPr>
          <p:spPr bwMode="auto">
            <a:xfrm>
              <a:off x="3947" y="2548"/>
              <a:ext cx="340" cy="269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0" y="302"/>
                </a:cxn>
              </a:cxnLst>
              <a:rect l="0" t="0" r="r" b="b"/>
              <a:pathLst>
                <a:path w="406" h="302">
                  <a:moveTo>
                    <a:pt x="406" y="0"/>
                  </a:moveTo>
                  <a:lnTo>
                    <a:pt x="0" y="302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05" name="Freeform 9"/>
            <p:cNvSpPr/>
            <p:nvPr/>
          </p:nvSpPr>
          <p:spPr bwMode="auto">
            <a:xfrm>
              <a:off x="3453" y="3020"/>
              <a:ext cx="300" cy="32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06" name="Line 10"/>
            <p:cNvSpPr>
              <a:spLocks noChangeShapeType="1"/>
            </p:cNvSpPr>
            <p:nvPr/>
          </p:nvSpPr>
          <p:spPr bwMode="auto">
            <a:xfrm>
              <a:off x="3947" y="3020"/>
              <a:ext cx="272" cy="29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07" name="Freeform 11"/>
            <p:cNvSpPr/>
            <p:nvPr/>
          </p:nvSpPr>
          <p:spPr bwMode="auto">
            <a:xfrm>
              <a:off x="3153" y="3541"/>
              <a:ext cx="190" cy="368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0" y="357"/>
                </a:cxn>
              </a:cxnLst>
              <a:rect l="0" t="0" r="r" b="b"/>
              <a:pathLst>
                <a:path w="159" h="357">
                  <a:moveTo>
                    <a:pt x="159" y="0"/>
                  </a:moveTo>
                  <a:lnTo>
                    <a:pt x="0" y="35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08" name="Freeform 12"/>
            <p:cNvSpPr/>
            <p:nvPr/>
          </p:nvSpPr>
          <p:spPr bwMode="auto">
            <a:xfrm>
              <a:off x="4020" y="3577"/>
              <a:ext cx="161" cy="417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0" y="297"/>
                </a:cxn>
              </a:cxnLst>
              <a:rect l="0" t="0" r="r" b="b"/>
              <a:pathLst>
                <a:path w="133" h="297">
                  <a:moveTo>
                    <a:pt x="133" y="0"/>
                  </a:moveTo>
                  <a:lnTo>
                    <a:pt x="0" y="29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09" name="Freeform 13"/>
            <p:cNvSpPr/>
            <p:nvPr/>
          </p:nvSpPr>
          <p:spPr bwMode="auto">
            <a:xfrm>
              <a:off x="3533" y="3567"/>
              <a:ext cx="94" cy="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327"/>
                </a:cxn>
              </a:cxnLst>
              <a:rect l="0" t="0" r="r" b="b"/>
              <a:pathLst>
                <a:path w="140" h="327">
                  <a:moveTo>
                    <a:pt x="0" y="0"/>
                  </a:moveTo>
                  <a:lnTo>
                    <a:pt x="140" y="327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10" name="Freeform 14"/>
            <p:cNvSpPr/>
            <p:nvPr/>
          </p:nvSpPr>
          <p:spPr bwMode="auto">
            <a:xfrm>
              <a:off x="4514" y="2548"/>
              <a:ext cx="322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5" y="288"/>
                </a:cxn>
              </a:cxnLst>
              <a:rect l="0" t="0" r="r" b="b"/>
              <a:pathLst>
                <a:path w="325" h="288">
                  <a:moveTo>
                    <a:pt x="0" y="0"/>
                  </a:moveTo>
                  <a:lnTo>
                    <a:pt x="325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11" name="Oval 15"/>
            <p:cNvSpPr>
              <a:spLocks noChangeArrowheads="1"/>
            </p:cNvSpPr>
            <p:nvPr/>
          </p:nvSpPr>
          <p:spPr bwMode="auto">
            <a:xfrm>
              <a:off x="3698" y="277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12" name="Text Box 16"/>
            <p:cNvSpPr txBox="1">
              <a:spLocks noChangeArrowheads="1"/>
            </p:cNvSpPr>
            <p:nvPr/>
          </p:nvSpPr>
          <p:spPr bwMode="auto">
            <a:xfrm>
              <a:off x="3673" y="2794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38</a:t>
              </a:r>
            </a:p>
          </p:txBody>
        </p:sp>
        <p:sp>
          <p:nvSpPr>
            <p:cNvPr id="1591313" name="Oval 17"/>
            <p:cNvSpPr>
              <a:spLocks noChangeArrowheads="1"/>
            </p:cNvSpPr>
            <p:nvPr/>
          </p:nvSpPr>
          <p:spPr bwMode="auto">
            <a:xfrm>
              <a:off x="4794" y="2772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14" name="Text Box 18"/>
            <p:cNvSpPr txBox="1">
              <a:spLocks noChangeArrowheads="1"/>
            </p:cNvSpPr>
            <p:nvPr/>
          </p:nvSpPr>
          <p:spPr bwMode="auto">
            <a:xfrm>
              <a:off x="4769" y="2792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45</a:t>
              </a:r>
            </a:p>
          </p:txBody>
        </p:sp>
        <p:sp>
          <p:nvSpPr>
            <p:cNvPr id="1591315" name="Oval 19"/>
            <p:cNvSpPr>
              <a:spLocks noChangeArrowheads="1"/>
            </p:cNvSpPr>
            <p:nvPr/>
          </p:nvSpPr>
          <p:spPr bwMode="auto">
            <a:xfrm>
              <a:off x="4552" y="3317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16" name="Text Box 20"/>
            <p:cNvSpPr txBox="1">
              <a:spLocks noChangeArrowheads="1"/>
            </p:cNvSpPr>
            <p:nvPr/>
          </p:nvSpPr>
          <p:spPr bwMode="auto">
            <a:xfrm>
              <a:off x="4537" y="3337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40</a:t>
              </a:r>
            </a:p>
          </p:txBody>
        </p:sp>
        <p:sp>
          <p:nvSpPr>
            <p:cNvPr id="1591317" name="Oval 21"/>
            <p:cNvSpPr>
              <a:spLocks noChangeArrowheads="1"/>
            </p:cNvSpPr>
            <p:nvPr/>
          </p:nvSpPr>
          <p:spPr bwMode="auto">
            <a:xfrm>
              <a:off x="5093" y="332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18" name="Text Box 22"/>
            <p:cNvSpPr txBox="1">
              <a:spLocks noChangeArrowheads="1"/>
            </p:cNvSpPr>
            <p:nvPr/>
          </p:nvSpPr>
          <p:spPr bwMode="auto">
            <a:xfrm>
              <a:off x="5068" y="3346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28</a:t>
              </a:r>
            </a:p>
          </p:txBody>
        </p:sp>
        <p:sp>
          <p:nvSpPr>
            <p:cNvPr id="1591319" name="Oval 23"/>
            <p:cNvSpPr>
              <a:spLocks noChangeArrowheads="1"/>
            </p:cNvSpPr>
            <p:nvPr/>
          </p:nvSpPr>
          <p:spPr bwMode="auto">
            <a:xfrm>
              <a:off x="4102" y="331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20" name="Text Box 24"/>
            <p:cNvSpPr txBox="1">
              <a:spLocks noChangeArrowheads="1"/>
            </p:cNvSpPr>
            <p:nvPr/>
          </p:nvSpPr>
          <p:spPr bwMode="auto">
            <a:xfrm>
              <a:off x="4077" y="3336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36</a:t>
              </a:r>
            </a:p>
          </p:txBody>
        </p:sp>
        <p:sp>
          <p:nvSpPr>
            <p:cNvPr id="1591321" name="Oval 25"/>
            <p:cNvSpPr>
              <a:spLocks noChangeArrowheads="1"/>
            </p:cNvSpPr>
            <p:nvPr/>
          </p:nvSpPr>
          <p:spPr bwMode="auto">
            <a:xfrm>
              <a:off x="3295" y="3309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22" name="Text Box 26"/>
            <p:cNvSpPr txBox="1">
              <a:spLocks noChangeArrowheads="1"/>
            </p:cNvSpPr>
            <p:nvPr/>
          </p:nvSpPr>
          <p:spPr bwMode="auto">
            <a:xfrm>
              <a:off x="3270" y="3329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32</a:t>
              </a:r>
            </a:p>
          </p:txBody>
        </p:sp>
        <p:sp>
          <p:nvSpPr>
            <p:cNvPr id="1591323" name="Oval 27"/>
            <p:cNvSpPr>
              <a:spLocks noChangeArrowheads="1"/>
            </p:cNvSpPr>
            <p:nvPr/>
          </p:nvSpPr>
          <p:spPr bwMode="auto">
            <a:xfrm>
              <a:off x="2990" y="3889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24" name="Text Box 28"/>
            <p:cNvSpPr txBox="1">
              <a:spLocks noChangeArrowheads="1"/>
            </p:cNvSpPr>
            <p:nvPr/>
          </p:nvSpPr>
          <p:spPr bwMode="auto">
            <a:xfrm>
              <a:off x="2965" y="3909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20</a:t>
              </a:r>
            </a:p>
          </p:txBody>
        </p:sp>
        <p:sp>
          <p:nvSpPr>
            <p:cNvPr id="1591325" name="Oval 29"/>
            <p:cNvSpPr>
              <a:spLocks noChangeArrowheads="1"/>
            </p:cNvSpPr>
            <p:nvPr/>
          </p:nvSpPr>
          <p:spPr bwMode="auto">
            <a:xfrm>
              <a:off x="3470" y="389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26" name="Text Box 30"/>
            <p:cNvSpPr txBox="1">
              <a:spLocks noChangeArrowheads="1"/>
            </p:cNvSpPr>
            <p:nvPr/>
          </p:nvSpPr>
          <p:spPr bwMode="auto">
            <a:xfrm>
              <a:off x="3445" y="391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18</a:t>
              </a:r>
            </a:p>
          </p:txBody>
        </p:sp>
        <p:sp>
          <p:nvSpPr>
            <p:cNvPr id="1591327" name="Oval 31"/>
            <p:cNvSpPr>
              <a:spLocks noChangeArrowheads="1"/>
            </p:cNvSpPr>
            <p:nvPr/>
          </p:nvSpPr>
          <p:spPr bwMode="auto">
            <a:xfrm>
              <a:off x="3859" y="390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lIns="10800" tIns="28800" rIns="0" bIns="10800"/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1591328" name="Text Box 32"/>
            <p:cNvSpPr txBox="1">
              <a:spLocks noChangeArrowheads="1"/>
            </p:cNvSpPr>
            <p:nvPr/>
          </p:nvSpPr>
          <p:spPr bwMode="auto">
            <a:xfrm>
              <a:off x="3834" y="3928"/>
              <a:ext cx="340" cy="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800" tIns="28800" rIns="0" bIns="10800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solidFill>
                    <a:srgbClr val="F4F999"/>
                  </a:solidFill>
                </a:rPr>
                <a:t>28</a:t>
              </a:r>
            </a:p>
          </p:txBody>
        </p:sp>
        <p:sp>
          <p:nvSpPr>
            <p:cNvPr id="1591329" name="Freeform 33"/>
            <p:cNvSpPr/>
            <p:nvPr/>
          </p:nvSpPr>
          <p:spPr bwMode="auto">
            <a:xfrm>
              <a:off x="4709" y="3010"/>
              <a:ext cx="136" cy="332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288"/>
                </a:cxn>
              </a:cxnLst>
              <a:rect l="0" t="0" r="r" b="b"/>
              <a:pathLst>
                <a:path w="318" h="288">
                  <a:moveTo>
                    <a:pt x="318" y="0"/>
                  </a:moveTo>
                  <a:lnTo>
                    <a:pt x="0" y="288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  <p:sp>
          <p:nvSpPr>
            <p:cNvPr id="1591330" name="Line 34"/>
            <p:cNvSpPr>
              <a:spLocks noChangeShapeType="1"/>
            </p:cNvSpPr>
            <p:nvPr/>
          </p:nvSpPr>
          <p:spPr bwMode="auto">
            <a:xfrm>
              <a:off x="5049" y="3020"/>
              <a:ext cx="142" cy="32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</a:ln>
            <a:effectLst/>
          </p:spPr>
          <p:txBody>
            <a:bodyPr lIns="10800" tIns="0" rIns="0" bIns="10800"/>
            <a:lstStyle/>
            <a:p>
              <a:endParaRPr lang="zh-CN" altLang="en-US"/>
            </a:p>
          </p:txBody>
        </p:sp>
      </p:grpSp>
      <p:sp>
        <p:nvSpPr>
          <p:cNvPr id="1591333" name="Rectangle 37"/>
          <p:cNvSpPr>
            <a:spLocks noChangeArrowheads="1"/>
          </p:cNvSpPr>
          <p:nvPr/>
        </p:nvSpPr>
        <p:spPr bwMode="auto">
          <a:xfrm>
            <a:off x="522288" y="5981700"/>
            <a:ext cx="8324850" cy="51911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charset="0"/>
              </a:rPr>
              <a:t>将堆用顺序存储结构来存储，则堆对应一组序列。</a:t>
            </a:r>
          </a:p>
        </p:txBody>
      </p:sp>
      <p:grpSp>
        <p:nvGrpSpPr>
          <p:cNvPr id="1591334" name="Group 38"/>
          <p:cNvGrpSpPr/>
          <p:nvPr/>
        </p:nvGrpSpPr>
        <p:grpSpPr bwMode="auto">
          <a:xfrm>
            <a:off x="1166813" y="4783138"/>
            <a:ext cx="7112000" cy="919162"/>
            <a:chOff x="735" y="3049"/>
            <a:chExt cx="4480" cy="579"/>
          </a:xfrm>
        </p:grpSpPr>
        <p:grpSp>
          <p:nvGrpSpPr>
            <p:cNvPr id="1591335" name="Group 39"/>
            <p:cNvGrpSpPr/>
            <p:nvPr/>
          </p:nvGrpSpPr>
          <p:grpSpPr bwMode="auto">
            <a:xfrm>
              <a:off x="735" y="3332"/>
              <a:ext cx="4423" cy="296"/>
              <a:chOff x="527" y="3177"/>
              <a:chExt cx="4423" cy="296"/>
            </a:xfrm>
          </p:grpSpPr>
          <p:sp>
            <p:nvSpPr>
              <p:cNvPr id="1591336" name="Text Box 40"/>
              <p:cNvSpPr txBox="1">
                <a:spLocks noChangeArrowheads="1"/>
              </p:cNvSpPr>
              <p:nvPr/>
            </p:nvSpPr>
            <p:spPr bwMode="auto">
              <a:xfrm>
                <a:off x="527" y="3181"/>
                <a:ext cx="4423" cy="29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</p:spPr>
            <p:txBody>
              <a:bodyPr lIns="90000" tIns="0" rIns="0" bIns="0"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3200"/>
                  <a:t>50   38   45   32   36   40   28   20   18   28</a:t>
                </a:r>
              </a:p>
            </p:txBody>
          </p:sp>
          <p:sp>
            <p:nvSpPr>
              <p:cNvPr id="1591337" name="Line 41"/>
              <p:cNvSpPr>
                <a:spLocks noChangeShapeType="1"/>
              </p:cNvSpPr>
              <p:nvPr/>
            </p:nvSpPr>
            <p:spPr bwMode="auto">
              <a:xfrm>
                <a:off x="972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38" name="Line 42"/>
              <p:cNvSpPr>
                <a:spLocks noChangeShapeType="1"/>
              </p:cNvSpPr>
              <p:nvPr/>
            </p:nvSpPr>
            <p:spPr bwMode="auto">
              <a:xfrm>
                <a:off x="1407" y="3189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39" name="Line 43"/>
              <p:cNvSpPr>
                <a:spLocks noChangeShapeType="1"/>
              </p:cNvSpPr>
              <p:nvPr/>
            </p:nvSpPr>
            <p:spPr bwMode="auto">
              <a:xfrm>
                <a:off x="1841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0" name="Line 44"/>
              <p:cNvSpPr>
                <a:spLocks noChangeShapeType="1"/>
              </p:cNvSpPr>
              <p:nvPr/>
            </p:nvSpPr>
            <p:spPr bwMode="auto">
              <a:xfrm>
                <a:off x="2306" y="3189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1" name="Line 45"/>
              <p:cNvSpPr>
                <a:spLocks noChangeShapeType="1"/>
              </p:cNvSpPr>
              <p:nvPr/>
            </p:nvSpPr>
            <p:spPr bwMode="auto">
              <a:xfrm>
                <a:off x="2748" y="3179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2" name="Line 46"/>
              <p:cNvSpPr>
                <a:spLocks noChangeShapeType="1"/>
              </p:cNvSpPr>
              <p:nvPr/>
            </p:nvSpPr>
            <p:spPr bwMode="auto">
              <a:xfrm>
                <a:off x="3193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3" name="Line 47"/>
              <p:cNvSpPr>
                <a:spLocks noChangeShapeType="1"/>
              </p:cNvSpPr>
              <p:nvPr/>
            </p:nvSpPr>
            <p:spPr bwMode="auto">
              <a:xfrm>
                <a:off x="3637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4" name="Line 48"/>
              <p:cNvSpPr>
                <a:spLocks noChangeShapeType="1"/>
              </p:cNvSpPr>
              <p:nvPr/>
            </p:nvSpPr>
            <p:spPr bwMode="auto">
              <a:xfrm>
                <a:off x="4092" y="3181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1345" name="Line 49"/>
              <p:cNvSpPr>
                <a:spLocks noChangeShapeType="1"/>
              </p:cNvSpPr>
              <p:nvPr/>
            </p:nvSpPr>
            <p:spPr bwMode="auto">
              <a:xfrm>
                <a:off x="4533" y="3177"/>
                <a:ext cx="0" cy="2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91346" name="Text Box 50"/>
            <p:cNvSpPr txBox="1">
              <a:spLocks noChangeArrowheads="1"/>
            </p:cNvSpPr>
            <p:nvPr/>
          </p:nvSpPr>
          <p:spPr bwMode="auto">
            <a:xfrm>
              <a:off x="860" y="3049"/>
              <a:ext cx="4355" cy="269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</p:spPr>
          <p:txBody>
            <a:bodyPr tIns="0" bIns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>
                  <a:ea typeface="华文行楷" pitchFamily="2" charset="-122"/>
                </a:rPr>
                <a:t>1      2      3     4      5      6      7      8      9     10</a:t>
              </a:r>
            </a:p>
          </p:txBody>
        </p:sp>
      </p:grpSp>
      <p:grpSp>
        <p:nvGrpSpPr>
          <p:cNvPr id="1591347" name="Group 51"/>
          <p:cNvGrpSpPr/>
          <p:nvPr/>
        </p:nvGrpSpPr>
        <p:grpSpPr bwMode="auto">
          <a:xfrm>
            <a:off x="5249863" y="3327400"/>
            <a:ext cx="2384425" cy="1169988"/>
            <a:chOff x="3307" y="2132"/>
            <a:chExt cx="1502" cy="737"/>
          </a:xfrm>
        </p:grpSpPr>
        <p:sp>
          <p:nvSpPr>
            <p:cNvPr id="1591348" name="Text Box 52"/>
            <p:cNvSpPr txBox="1">
              <a:spLocks noChangeArrowheads="1"/>
            </p:cNvSpPr>
            <p:nvPr/>
          </p:nvSpPr>
          <p:spPr bwMode="auto">
            <a:xfrm>
              <a:off x="3307" y="2132"/>
              <a:ext cx="1502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/>
                <a:t>采用顺序存储</a:t>
              </a:r>
            </a:p>
          </p:txBody>
        </p:sp>
        <p:sp>
          <p:nvSpPr>
            <p:cNvPr id="1591349" name="AutoShape 53"/>
            <p:cNvSpPr>
              <a:spLocks noChangeArrowheads="1"/>
            </p:cNvSpPr>
            <p:nvPr/>
          </p:nvSpPr>
          <p:spPr bwMode="auto">
            <a:xfrm>
              <a:off x="3914" y="2557"/>
              <a:ext cx="255" cy="312"/>
            </a:xfrm>
            <a:prstGeom prst="downArrow">
              <a:avLst>
                <a:gd name="adj1" fmla="val 50000"/>
                <a:gd name="adj2" fmla="val 30588"/>
              </a:avLst>
            </a:prstGeom>
            <a:solidFill>
              <a:schemeClr val="accent1"/>
            </a:solidFill>
            <a:ln w="635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9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3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7DE1F9B5-0553-44E8-8BCB-590B8AE873E3}" type="slidenum">
              <a:rPr lang="zh-CN" altLang="en-US" b="1">
                <a:solidFill>
                  <a:srgbClr val="66CCFF"/>
                </a:solidFill>
              </a:rPr>
              <a:t>54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93347" name="Text Box 3"/>
          <p:cNvSpPr txBox="1">
            <a:spLocks noChangeArrowheads="1"/>
          </p:cNvSpPr>
          <p:nvPr/>
        </p:nvSpPr>
        <p:spPr bwMode="auto">
          <a:xfrm>
            <a:off x="254000" y="722313"/>
            <a:ext cx="8618538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Pct val="75000"/>
              <a:buFont typeface="Wingdings" charset="2"/>
              <a:buChar char="l"/>
            </a:pPr>
            <a:r>
              <a:rPr lang="zh-CN" altLang="en-US" sz="320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堆排序</a:t>
            </a:r>
            <a:endParaRPr lang="en-US" altLang="zh-CN" sz="320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3395" name="Text Box 51"/>
          <p:cNvSpPr txBox="1">
            <a:spLocks noChangeArrowheads="1"/>
          </p:cNvSpPr>
          <p:nvPr/>
        </p:nvSpPr>
        <p:spPr bwMode="auto">
          <a:xfrm>
            <a:off x="457200" y="1322388"/>
            <a:ext cx="8461375" cy="2528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buClrTx/>
              <a:buSzPct val="85000"/>
              <a:buFontTx/>
              <a:buNone/>
            </a:pPr>
            <a:r>
              <a:rPr lang="zh-CN" altLang="en-US" sz="3200" dirty="0">
                <a:solidFill>
                  <a:srgbClr val="FFFF00"/>
                </a:solidFill>
                <a:latin typeface="宋体" charset="-122"/>
              </a:rPr>
              <a:t>基本思想：</a:t>
            </a:r>
            <a:r>
              <a:rPr lang="zh-CN" altLang="en-US" sz="3200" dirty="0">
                <a:latin typeface="宋体" charset="-122"/>
              </a:rPr>
              <a:t>首先将待排序的记录序列构造成一个堆，此时，选出了堆中所有记录的</a:t>
            </a:r>
            <a:r>
              <a:rPr lang="zh-CN" altLang="en-US" sz="3200" dirty="0">
                <a:solidFill>
                  <a:srgbClr val="00FFFF"/>
                </a:solidFill>
                <a:latin typeface="宋体" charset="-122"/>
              </a:rPr>
              <a:t>最小者</a:t>
            </a:r>
            <a:r>
              <a:rPr lang="zh-CN" altLang="en-US" sz="3200" dirty="0">
                <a:latin typeface="宋体" charset="-122"/>
              </a:rPr>
              <a:t>，然后将它从堆中移走，并将剩余的记录再调整成堆，这样又找出了</a:t>
            </a:r>
            <a:r>
              <a:rPr lang="zh-CN" altLang="en-US" sz="3200" dirty="0">
                <a:solidFill>
                  <a:srgbClr val="00FFFF"/>
                </a:solidFill>
                <a:latin typeface="宋体" charset="-122"/>
              </a:rPr>
              <a:t>次小</a:t>
            </a:r>
            <a:r>
              <a:rPr lang="zh-CN" altLang="en-US" sz="3200" dirty="0">
                <a:latin typeface="宋体" charset="-122"/>
              </a:rPr>
              <a:t>的记录，以此类推，直到堆中只有一个记录。</a:t>
            </a:r>
            <a:r>
              <a:rPr lang="zh-CN" altLang="en-US" sz="3200" dirty="0"/>
              <a:t> </a:t>
            </a:r>
            <a:endParaRPr lang="zh-CN" altLang="en-US" sz="3200" dirty="0">
              <a:solidFill>
                <a:srgbClr val="003366"/>
              </a:solidFill>
            </a:endParaRPr>
          </a:p>
        </p:txBody>
      </p:sp>
      <p:sp>
        <p:nvSpPr>
          <p:cNvPr id="1593397" name="Rectangle 53"/>
          <p:cNvSpPr>
            <a:spLocks noChangeArrowheads="1"/>
          </p:cNvSpPr>
          <p:nvPr/>
        </p:nvSpPr>
        <p:spPr bwMode="auto">
          <a:xfrm>
            <a:off x="403225" y="3935413"/>
            <a:ext cx="60198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Pct val="75000"/>
              <a:buFont typeface="Wingdings" charset="2"/>
              <a:buChar char="l"/>
            </a:pPr>
            <a:r>
              <a:rPr lang="zh-CN" altLang="en-US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 需解决的关键问题</a:t>
            </a:r>
            <a:r>
              <a:rPr lang="en-US" altLang="zh-CN" sz="3200">
                <a:solidFill>
                  <a:srgbClr val="FFFF66"/>
                </a:solidFill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1593399" name="Text Box 55"/>
          <p:cNvSpPr txBox="1">
            <a:spLocks noChangeArrowheads="1"/>
          </p:cNvSpPr>
          <p:nvPr/>
        </p:nvSpPr>
        <p:spPr bwMode="auto">
          <a:xfrm>
            <a:off x="417513" y="4591050"/>
            <a:ext cx="8640762" cy="1471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buClrTx/>
              <a:buSzPct val="85000"/>
              <a:buFontTx/>
              <a:buNone/>
            </a:pPr>
            <a:r>
              <a:rPr lang="zh-CN" altLang="en-US" dirty="0">
                <a:latin typeface="宋体" charset="-122"/>
              </a:rPr>
              <a:t>⑴ 如何由一个无序序列建成一个堆（即初始建堆）？</a:t>
            </a:r>
          </a:p>
          <a:p>
            <a:pPr algn="l" eaLnBrk="1" hangingPunct="1">
              <a:buClrTx/>
              <a:buSzPct val="85000"/>
              <a:buFontTx/>
              <a:buNone/>
            </a:pPr>
            <a:r>
              <a:rPr lang="zh-CN" altLang="en-US" dirty="0">
                <a:latin typeface="宋体" charset="-122"/>
              </a:rPr>
              <a:t>⑵ 在堆顶记录输出后，如何调整剩余记录，使之成为一个新堆（即重建堆）？</a:t>
            </a:r>
            <a:r>
              <a:rPr lang="zh-CN" altLang="en-US" dirty="0"/>
              <a:t> </a:t>
            </a:r>
            <a:endParaRPr lang="zh-CN" altLang="en-US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3397" grpId="0"/>
      <p:bldP spid="159339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第 </a:t>
            </a:r>
            <a:fld id="{2111D682-65C9-47AC-96AD-7D5AD3622BBD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66CCFF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55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页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66564" name="Text Box 40"/>
          <p:cNvSpPr txBox="1">
            <a:spLocks noChangeArrowheads="1"/>
          </p:cNvSpPr>
          <p:nvPr/>
        </p:nvSpPr>
        <p:spPr bwMode="auto">
          <a:xfrm>
            <a:off x="374650" y="803275"/>
            <a:ext cx="84391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B50069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堆排序：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在输出堆顶的最小值之后，使得剩余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n-1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个元素的序列重又建成一个堆，则得到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个元素中的次小值。如此反复执行，得到有序序列。</a:t>
            </a:r>
          </a:p>
        </p:txBody>
      </p:sp>
      <p:sp>
        <p:nvSpPr>
          <p:cNvPr id="1525801" name="AutoShape 41"/>
          <p:cNvSpPr>
            <a:spLocks noChangeArrowheads="1"/>
          </p:cNvSpPr>
          <p:nvPr/>
        </p:nvSpPr>
        <p:spPr bwMode="auto">
          <a:xfrm>
            <a:off x="1296988" y="3335338"/>
            <a:ext cx="4206875" cy="1181100"/>
          </a:xfrm>
          <a:prstGeom prst="cloudCallout">
            <a:avLst>
              <a:gd name="adj1" fmla="val -37926"/>
              <a:gd name="adj2" fmla="val 10269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  <a:cs typeface="+mn-cs"/>
              </a:rPr>
              <a:t>如何由一个无序序列建成一个堆？</a:t>
            </a:r>
          </a:p>
        </p:txBody>
      </p:sp>
      <p:sp>
        <p:nvSpPr>
          <p:cNvPr id="1525802" name="AutoShape 42"/>
          <p:cNvSpPr>
            <a:spLocks noChangeArrowheads="1"/>
          </p:cNvSpPr>
          <p:nvPr/>
        </p:nvSpPr>
        <p:spPr bwMode="auto">
          <a:xfrm>
            <a:off x="3656013" y="4300538"/>
            <a:ext cx="4597400" cy="1587500"/>
          </a:xfrm>
          <a:prstGeom prst="cloudCallout">
            <a:avLst>
              <a:gd name="adj1" fmla="val -46134"/>
              <a:gd name="adj2" fmla="val 8360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  <a:cs typeface="+mn-cs"/>
              </a:rPr>
              <a:t>如何在输出堆顶元素之后调整剩余元素成为一个新的堆？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1" grpId="0" animBg="1" autoUpdateAnimBg="0"/>
      <p:bldP spid="1525802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D0095423-8A76-491F-8BEE-893BFEB46716}" type="slidenum">
              <a:rPr lang="zh-CN" altLang="en-US" b="1">
                <a:solidFill>
                  <a:srgbClr val="66CCFF"/>
                </a:solidFill>
              </a:rPr>
              <a:t>56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grpSp>
        <p:nvGrpSpPr>
          <p:cNvPr id="1527814" name="Group 6"/>
          <p:cNvGrpSpPr/>
          <p:nvPr/>
        </p:nvGrpSpPr>
        <p:grpSpPr bwMode="auto">
          <a:xfrm>
            <a:off x="1089025" y="2606675"/>
            <a:ext cx="2667000" cy="2311400"/>
            <a:chOff x="3148" y="2547"/>
            <a:chExt cx="1680" cy="1456"/>
          </a:xfrm>
        </p:grpSpPr>
        <p:sp>
          <p:nvSpPr>
            <p:cNvPr id="1527815" name="Line 7"/>
            <p:cNvSpPr>
              <a:spLocks noChangeShapeType="1"/>
            </p:cNvSpPr>
            <p:nvPr/>
          </p:nvSpPr>
          <p:spPr bwMode="auto">
            <a:xfrm>
              <a:off x="3772" y="3187"/>
              <a:ext cx="192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16" name="Line 8"/>
            <p:cNvSpPr>
              <a:spLocks noChangeShapeType="1"/>
            </p:cNvSpPr>
            <p:nvPr/>
          </p:nvSpPr>
          <p:spPr bwMode="auto">
            <a:xfrm flipH="1">
              <a:off x="4246" y="3139"/>
              <a:ext cx="150" cy="4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17" name="Line 9"/>
            <p:cNvSpPr>
              <a:spLocks noChangeShapeType="1"/>
            </p:cNvSpPr>
            <p:nvPr/>
          </p:nvSpPr>
          <p:spPr bwMode="auto">
            <a:xfrm>
              <a:off x="4156" y="2899"/>
              <a:ext cx="521" cy="6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18" name="Line 10"/>
            <p:cNvSpPr>
              <a:spLocks noChangeShapeType="1"/>
            </p:cNvSpPr>
            <p:nvPr/>
          </p:nvSpPr>
          <p:spPr bwMode="auto">
            <a:xfrm flipH="1">
              <a:off x="3244" y="2899"/>
              <a:ext cx="768" cy="105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19" name="Oval 11"/>
            <p:cNvSpPr>
              <a:spLocks noChangeArrowheads="1"/>
            </p:cNvSpPr>
            <p:nvPr/>
          </p:nvSpPr>
          <p:spPr bwMode="auto">
            <a:xfrm>
              <a:off x="3964" y="2755"/>
              <a:ext cx="288" cy="2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0" name="Oval 12"/>
            <p:cNvSpPr>
              <a:spLocks noChangeArrowheads="1"/>
            </p:cNvSpPr>
            <p:nvPr/>
          </p:nvSpPr>
          <p:spPr bwMode="auto">
            <a:xfrm>
              <a:off x="3796" y="3395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76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1" name="Oval 13"/>
            <p:cNvSpPr>
              <a:spLocks noChangeArrowheads="1"/>
            </p:cNvSpPr>
            <p:nvPr/>
          </p:nvSpPr>
          <p:spPr bwMode="auto">
            <a:xfrm>
              <a:off x="3388" y="337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50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2" name="Oval 14"/>
            <p:cNvSpPr>
              <a:spLocks noChangeArrowheads="1"/>
            </p:cNvSpPr>
            <p:nvPr/>
          </p:nvSpPr>
          <p:spPr bwMode="auto">
            <a:xfrm>
              <a:off x="3148" y="3763"/>
              <a:ext cx="288" cy="24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97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3" name="Oval 15"/>
            <p:cNvSpPr>
              <a:spLocks noChangeArrowheads="1"/>
            </p:cNvSpPr>
            <p:nvPr/>
          </p:nvSpPr>
          <p:spPr bwMode="auto">
            <a:xfrm>
              <a:off x="3628" y="304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38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4" name="Oval 16"/>
            <p:cNvSpPr>
              <a:spLocks noChangeArrowheads="1"/>
            </p:cNvSpPr>
            <p:nvPr/>
          </p:nvSpPr>
          <p:spPr bwMode="auto">
            <a:xfrm>
              <a:off x="4300" y="304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27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5" name="Oval 17"/>
            <p:cNvSpPr>
              <a:spLocks noChangeArrowheads="1"/>
            </p:cNvSpPr>
            <p:nvPr/>
          </p:nvSpPr>
          <p:spPr bwMode="auto">
            <a:xfrm>
              <a:off x="4540" y="337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49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6" name="Oval 18"/>
            <p:cNvSpPr>
              <a:spLocks noChangeArrowheads="1"/>
            </p:cNvSpPr>
            <p:nvPr/>
          </p:nvSpPr>
          <p:spPr bwMode="auto">
            <a:xfrm>
              <a:off x="4108" y="337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65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27" name="Text Box 19"/>
            <p:cNvSpPr txBox="1">
              <a:spLocks noChangeArrowheads="1"/>
            </p:cNvSpPr>
            <p:nvPr/>
          </p:nvSpPr>
          <p:spPr bwMode="auto">
            <a:xfrm>
              <a:off x="4116" y="317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527828" name="Text Box 20"/>
            <p:cNvSpPr txBox="1">
              <a:spLocks noChangeArrowheads="1"/>
            </p:cNvSpPr>
            <p:nvPr/>
          </p:nvSpPr>
          <p:spPr bwMode="auto">
            <a:xfrm>
              <a:off x="3676" y="283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527829" name="Text Box 21"/>
            <p:cNvSpPr txBox="1">
              <a:spLocks noChangeArrowheads="1"/>
            </p:cNvSpPr>
            <p:nvPr/>
          </p:nvSpPr>
          <p:spPr bwMode="auto">
            <a:xfrm>
              <a:off x="4588" y="3171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527830" name="Text Box 22"/>
            <p:cNvSpPr txBox="1">
              <a:spLocks noChangeArrowheads="1"/>
            </p:cNvSpPr>
            <p:nvPr/>
          </p:nvSpPr>
          <p:spPr bwMode="auto">
            <a:xfrm>
              <a:off x="4348" y="2835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527831" name="Text Box 23"/>
            <p:cNvSpPr txBox="1">
              <a:spLocks noChangeArrowheads="1"/>
            </p:cNvSpPr>
            <p:nvPr/>
          </p:nvSpPr>
          <p:spPr bwMode="auto">
            <a:xfrm>
              <a:off x="4012" y="2547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527832" name="Text Box 24"/>
            <p:cNvSpPr txBox="1">
              <a:spLocks noChangeArrowheads="1"/>
            </p:cNvSpPr>
            <p:nvPr/>
          </p:nvSpPr>
          <p:spPr bwMode="auto">
            <a:xfrm>
              <a:off x="3188" y="3555"/>
              <a:ext cx="16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1527833" name="Text Box 25"/>
            <p:cNvSpPr txBox="1">
              <a:spLocks noChangeArrowheads="1"/>
            </p:cNvSpPr>
            <p:nvPr/>
          </p:nvSpPr>
          <p:spPr bwMode="auto">
            <a:xfrm>
              <a:off x="3428" y="317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527834" name="Text Box 26"/>
            <p:cNvSpPr txBox="1">
              <a:spLocks noChangeArrowheads="1"/>
            </p:cNvSpPr>
            <p:nvPr/>
          </p:nvSpPr>
          <p:spPr bwMode="auto">
            <a:xfrm>
              <a:off x="3860" y="317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1527835" name="Group 27"/>
          <p:cNvGrpSpPr/>
          <p:nvPr/>
        </p:nvGrpSpPr>
        <p:grpSpPr bwMode="auto">
          <a:xfrm>
            <a:off x="3829050" y="3297238"/>
            <a:ext cx="1717675" cy="752475"/>
            <a:chOff x="2520" y="2077"/>
            <a:chExt cx="1082" cy="474"/>
          </a:xfrm>
        </p:grpSpPr>
        <p:sp>
          <p:nvSpPr>
            <p:cNvPr id="1527836" name="Line 28"/>
            <p:cNvSpPr>
              <a:spLocks noChangeShapeType="1"/>
            </p:cNvSpPr>
            <p:nvPr/>
          </p:nvSpPr>
          <p:spPr bwMode="auto">
            <a:xfrm>
              <a:off x="2602" y="2551"/>
              <a:ext cx="9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7837" name="Text Box 29"/>
            <p:cNvSpPr txBox="1">
              <a:spLocks noChangeArrowheads="1"/>
            </p:cNvSpPr>
            <p:nvPr/>
          </p:nvSpPr>
          <p:spPr bwMode="auto">
            <a:xfrm>
              <a:off x="2520" y="2077"/>
              <a:ext cx="1082" cy="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用堆中最后一</a:t>
              </a:r>
            </a:p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2" charset="-122"/>
                </a:rPr>
                <a:t>个元素替代根</a:t>
              </a:r>
            </a:p>
          </p:txBody>
        </p:sp>
      </p:grpSp>
      <p:grpSp>
        <p:nvGrpSpPr>
          <p:cNvPr id="1527838" name="Group 30"/>
          <p:cNvGrpSpPr/>
          <p:nvPr/>
        </p:nvGrpSpPr>
        <p:grpSpPr bwMode="auto">
          <a:xfrm>
            <a:off x="5470525" y="2911475"/>
            <a:ext cx="2286000" cy="1765300"/>
            <a:chOff x="3276" y="1075"/>
            <a:chExt cx="1440" cy="1112"/>
          </a:xfrm>
        </p:grpSpPr>
        <p:sp>
          <p:nvSpPr>
            <p:cNvPr id="1527839" name="Line 31"/>
            <p:cNvSpPr>
              <a:spLocks noChangeShapeType="1"/>
            </p:cNvSpPr>
            <p:nvPr/>
          </p:nvSpPr>
          <p:spPr bwMode="auto">
            <a:xfrm>
              <a:off x="3660" y="1747"/>
              <a:ext cx="192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40" name="Line 32"/>
            <p:cNvSpPr>
              <a:spLocks noChangeShapeType="1"/>
            </p:cNvSpPr>
            <p:nvPr/>
          </p:nvSpPr>
          <p:spPr bwMode="auto">
            <a:xfrm flipH="1">
              <a:off x="4158" y="1699"/>
              <a:ext cx="150" cy="4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41" name="Line 33"/>
            <p:cNvSpPr>
              <a:spLocks noChangeShapeType="1"/>
            </p:cNvSpPr>
            <p:nvPr/>
          </p:nvSpPr>
          <p:spPr bwMode="auto">
            <a:xfrm>
              <a:off x="4084" y="1443"/>
              <a:ext cx="521" cy="6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42" name="Line 34"/>
            <p:cNvSpPr>
              <a:spLocks noChangeShapeType="1"/>
            </p:cNvSpPr>
            <p:nvPr/>
          </p:nvSpPr>
          <p:spPr bwMode="auto">
            <a:xfrm flipH="1">
              <a:off x="3508" y="1459"/>
              <a:ext cx="392" cy="5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43" name="Oval 35"/>
            <p:cNvSpPr>
              <a:spLocks noChangeArrowheads="1"/>
            </p:cNvSpPr>
            <p:nvPr/>
          </p:nvSpPr>
          <p:spPr bwMode="auto">
            <a:xfrm>
              <a:off x="3684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76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4" name="Oval 36"/>
            <p:cNvSpPr>
              <a:spLocks noChangeArrowheads="1"/>
            </p:cNvSpPr>
            <p:nvPr/>
          </p:nvSpPr>
          <p:spPr bwMode="auto">
            <a:xfrm>
              <a:off x="3276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50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5" name="Oval 37"/>
            <p:cNvSpPr>
              <a:spLocks noChangeArrowheads="1"/>
            </p:cNvSpPr>
            <p:nvPr/>
          </p:nvSpPr>
          <p:spPr bwMode="auto">
            <a:xfrm>
              <a:off x="3836" y="1275"/>
              <a:ext cx="288" cy="24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97</a:t>
              </a:r>
              <a:endParaRPr lang="en-US" altLang="zh-CN" sz="2000" u="sng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6" name="Oval 38"/>
            <p:cNvSpPr>
              <a:spLocks noChangeArrowheads="1"/>
            </p:cNvSpPr>
            <p:nvPr/>
          </p:nvSpPr>
          <p:spPr bwMode="auto">
            <a:xfrm>
              <a:off x="3516" y="160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38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7" name="Oval 39"/>
            <p:cNvSpPr>
              <a:spLocks noChangeArrowheads="1"/>
            </p:cNvSpPr>
            <p:nvPr/>
          </p:nvSpPr>
          <p:spPr bwMode="auto">
            <a:xfrm>
              <a:off x="4188" y="160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27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8" name="Oval 40"/>
            <p:cNvSpPr>
              <a:spLocks noChangeArrowheads="1"/>
            </p:cNvSpPr>
            <p:nvPr/>
          </p:nvSpPr>
          <p:spPr bwMode="auto">
            <a:xfrm>
              <a:off x="4428" y="193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49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49" name="Oval 41"/>
            <p:cNvSpPr>
              <a:spLocks noChangeArrowheads="1"/>
            </p:cNvSpPr>
            <p:nvPr/>
          </p:nvSpPr>
          <p:spPr bwMode="auto">
            <a:xfrm>
              <a:off x="3996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65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50" name="Text Box 42"/>
            <p:cNvSpPr txBox="1">
              <a:spLocks noChangeArrowheads="1"/>
            </p:cNvSpPr>
            <p:nvPr/>
          </p:nvSpPr>
          <p:spPr bwMode="auto">
            <a:xfrm>
              <a:off x="4004" y="173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527851" name="Text Box 43"/>
            <p:cNvSpPr txBox="1">
              <a:spLocks noChangeArrowheads="1"/>
            </p:cNvSpPr>
            <p:nvPr/>
          </p:nvSpPr>
          <p:spPr bwMode="auto">
            <a:xfrm>
              <a:off x="3564" y="139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527852" name="Text Box 44"/>
            <p:cNvSpPr txBox="1">
              <a:spLocks noChangeArrowheads="1"/>
            </p:cNvSpPr>
            <p:nvPr/>
          </p:nvSpPr>
          <p:spPr bwMode="auto">
            <a:xfrm>
              <a:off x="4476" y="1731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527853" name="Text Box 45"/>
            <p:cNvSpPr txBox="1">
              <a:spLocks noChangeArrowheads="1"/>
            </p:cNvSpPr>
            <p:nvPr/>
          </p:nvSpPr>
          <p:spPr bwMode="auto">
            <a:xfrm>
              <a:off x="4236" y="1395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527854" name="Text Box 46"/>
            <p:cNvSpPr txBox="1">
              <a:spLocks noChangeArrowheads="1"/>
            </p:cNvSpPr>
            <p:nvPr/>
          </p:nvSpPr>
          <p:spPr bwMode="auto">
            <a:xfrm>
              <a:off x="3884" y="107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527855" name="Text Box 47"/>
            <p:cNvSpPr txBox="1">
              <a:spLocks noChangeArrowheads="1"/>
            </p:cNvSpPr>
            <p:nvPr/>
          </p:nvSpPr>
          <p:spPr bwMode="auto">
            <a:xfrm>
              <a:off x="3316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527856" name="Text Box 48"/>
            <p:cNvSpPr txBox="1">
              <a:spLocks noChangeArrowheads="1"/>
            </p:cNvSpPr>
            <p:nvPr/>
          </p:nvSpPr>
          <p:spPr bwMode="auto">
            <a:xfrm>
              <a:off x="3748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1527857" name="Group 49"/>
          <p:cNvGrpSpPr/>
          <p:nvPr/>
        </p:nvGrpSpPr>
        <p:grpSpPr bwMode="auto">
          <a:xfrm>
            <a:off x="717550" y="4697413"/>
            <a:ext cx="2286000" cy="1765300"/>
            <a:chOff x="3276" y="1075"/>
            <a:chExt cx="1440" cy="1112"/>
          </a:xfrm>
        </p:grpSpPr>
        <p:sp>
          <p:nvSpPr>
            <p:cNvPr id="1527858" name="Line 50"/>
            <p:cNvSpPr>
              <a:spLocks noChangeShapeType="1"/>
            </p:cNvSpPr>
            <p:nvPr/>
          </p:nvSpPr>
          <p:spPr bwMode="auto">
            <a:xfrm>
              <a:off x="3660" y="1747"/>
              <a:ext cx="192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59" name="Line 51"/>
            <p:cNvSpPr>
              <a:spLocks noChangeShapeType="1"/>
            </p:cNvSpPr>
            <p:nvPr/>
          </p:nvSpPr>
          <p:spPr bwMode="auto">
            <a:xfrm flipH="1">
              <a:off x="4158" y="1699"/>
              <a:ext cx="150" cy="4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60" name="Line 52"/>
            <p:cNvSpPr>
              <a:spLocks noChangeShapeType="1"/>
            </p:cNvSpPr>
            <p:nvPr/>
          </p:nvSpPr>
          <p:spPr bwMode="auto">
            <a:xfrm>
              <a:off x="4084" y="1443"/>
              <a:ext cx="521" cy="6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61" name="Line 53"/>
            <p:cNvSpPr>
              <a:spLocks noChangeShapeType="1"/>
            </p:cNvSpPr>
            <p:nvPr/>
          </p:nvSpPr>
          <p:spPr bwMode="auto">
            <a:xfrm flipH="1">
              <a:off x="3508" y="1459"/>
              <a:ext cx="392" cy="5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62" name="Oval 54"/>
            <p:cNvSpPr>
              <a:spLocks noChangeArrowheads="1"/>
            </p:cNvSpPr>
            <p:nvPr/>
          </p:nvSpPr>
          <p:spPr bwMode="auto">
            <a:xfrm>
              <a:off x="3684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76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3" name="Oval 55"/>
            <p:cNvSpPr>
              <a:spLocks noChangeArrowheads="1"/>
            </p:cNvSpPr>
            <p:nvPr/>
          </p:nvSpPr>
          <p:spPr bwMode="auto">
            <a:xfrm>
              <a:off x="3276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50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4" name="Oval 56"/>
            <p:cNvSpPr>
              <a:spLocks noChangeArrowheads="1"/>
            </p:cNvSpPr>
            <p:nvPr/>
          </p:nvSpPr>
          <p:spPr bwMode="auto">
            <a:xfrm>
              <a:off x="3836" y="1275"/>
              <a:ext cx="288" cy="240"/>
            </a:xfrm>
            <a:prstGeom prst="ellipse">
              <a:avLst/>
            </a:prstGeom>
            <a:solidFill>
              <a:srgbClr val="C1CE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5" name="Oval 57"/>
            <p:cNvSpPr>
              <a:spLocks noChangeArrowheads="1"/>
            </p:cNvSpPr>
            <p:nvPr/>
          </p:nvSpPr>
          <p:spPr bwMode="auto">
            <a:xfrm>
              <a:off x="3516" y="160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38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6" name="Oval 58"/>
            <p:cNvSpPr>
              <a:spLocks noChangeArrowheads="1"/>
            </p:cNvSpPr>
            <p:nvPr/>
          </p:nvSpPr>
          <p:spPr bwMode="auto">
            <a:xfrm>
              <a:off x="4188" y="1603"/>
              <a:ext cx="288" cy="24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97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7" name="Oval 59"/>
            <p:cNvSpPr>
              <a:spLocks noChangeArrowheads="1"/>
            </p:cNvSpPr>
            <p:nvPr/>
          </p:nvSpPr>
          <p:spPr bwMode="auto">
            <a:xfrm>
              <a:off x="4428" y="193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49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8" name="Oval 60"/>
            <p:cNvSpPr>
              <a:spLocks noChangeArrowheads="1"/>
            </p:cNvSpPr>
            <p:nvPr/>
          </p:nvSpPr>
          <p:spPr bwMode="auto">
            <a:xfrm>
              <a:off x="3996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65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69" name="Text Box 61"/>
            <p:cNvSpPr txBox="1">
              <a:spLocks noChangeArrowheads="1"/>
            </p:cNvSpPr>
            <p:nvPr/>
          </p:nvSpPr>
          <p:spPr bwMode="auto">
            <a:xfrm>
              <a:off x="4004" y="173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527870" name="Text Box 62"/>
            <p:cNvSpPr txBox="1">
              <a:spLocks noChangeArrowheads="1"/>
            </p:cNvSpPr>
            <p:nvPr/>
          </p:nvSpPr>
          <p:spPr bwMode="auto">
            <a:xfrm>
              <a:off x="3564" y="139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527871" name="Text Box 63"/>
            <p:cNvSpPr txBox="1">
              <a:spLocks noChangeArrowheads="1"/>
            </p:cNvSpPr>
            <p:nvPr/>
          </p:nvSpPr>
          <p:spPr bwMode="auto">
            <a:xfrm>
              <a:off x="4476" y="1731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527872" name="Text Box 64"/>
            <p:cNvSpPr txBox="1">
              <a:spLocks noChangeArrowheads="1"/>
            </p:cNvSpPr>
            <p:nvPr/>
          </p:nvSpPr>
          <p:spPr bwMode="auto">
            <a:xfrm>
              <a:off x="4236" y="1395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527873" name="Text Box 65"/>
            <p:cNvSpPr txBox="1">
              <a:spLocks noChangeArrowheads="1"/>
            </p:cNvSpPr>
            <p:nvPr/>
          </p:nvSpPr>
          <p:spPr bwMode="auto">
            <a:xfrm>
              <a:off x="3884" y="107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527874" name="Text Box 66"/>
            <p:cNvSpPr txBox="1">
              <a:spLocks noChangeArrowheads="1"/>
            </p:cNvSpPr>
            <p:nvPr/>
          </p:nvSpPr>
          <p:spPr bwMode="auto">
            <a:xfrm>
              <a:off x="3316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527875" name="Text Box 67"/>
            <p:cNvSpPr txBox="1">
              <a:spLocks noChangeArrowheads="1"/>
            </p:cNvSpPr>
            <p:nvPr/>
          </p:nvSpPr>
          <p:spPr bwMode="auto">
            <a:xfrm>
              <a:off x="3748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1527876" name="Group 68"/>
          <p:cNvGrpSpPr/>
          <p:nvPr/>
        </p:nvGrpSpPr>
        <p:grpSpPr bwMode="auto">
          <a:xfrm>
            <a:off x="3562350" y="4697413"/>
            <a:ext cx="2286000" cy="1765300"/>
            <a:chOff x="3276" y="1075"/>
            <a:chExt cx="1440" cy="1112"/>
          </a:xfrm>
        </p:grpSpPr>
        <p:sp>
          <p:nvSpPr>
            <p:cNvPr id="1527877" name="Line 69"/>
            <p:cNvSpPr>
              <a:spLocks noChangeShapeType="1"/>
            </p:cNvSpPr>
            <p:nvPr/>
          </p:nvSpPr>
          <p:spPr bwMode="auto">
            <a:xfrm>
              <a:off x="3660" y="1747"/>
              <a:ext cx="192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78" name="Line 70"/>
            <p:cNvSpPr>
              <a:spLocks noChangeShapeType="1"/>
            </p:cNvSpPr>
            <p:nvPr/>
          </p:nvSpPr>
          <p:spPr bwMode="auto">
            <a:xfrm flipH="1">
              <a:off x="4158" y="1699"/>
              <a:ext cx="150" cy="4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79" name="Line 71"/>
            <p:cNvSpPr>
              <a:spLocks noChangeShapeType="1"/>
            </p:cNvSpPr>
            <p:nvPr/>
          </p:nvSpPr>
          <p:spPr bwMode="auto">
            <a:xfrm>
              <a:off x="4084" y="1443"/>
              <a:ext cx="521" cy="6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80" name="Line 72"/>
            <p:cNvSpPr>
              <a:spLocks noChangeShapeType="1"/>
            </p:cNvSpPr>
            <p:nvPr/>
          </p:nvSpPr>
          <p:spPr bwMode="auto">
            <a:xfrm flipH="1">
              <a:off x="3508" y="1459"/>
              <a:ext cx="392" cy="5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81" name="Oval 73"/>
            <p:cNvSpPr>
              <a:spLocks noChangeArrowheads="1"/>
            </p:cNvSpPr>
            <p:nvPr/>
          </p:nvSpPr>
          <p:spPr bwMode="auto">
            <a:xfrm>
              <a:off x="3684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76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2" name="Oval 74"/>
            <p:cNvSpPr>
              <a:spLocks noChangeArrowheads="1"/>
            </p:cNvSpPr>
            <p:nvPr/>
          </p:nvSpPr>
          <p:spPr bwMode="auto">
            <a:xfrm>
              <a:off x="3276" y="1947"/>
              <a:ext cx="288" cy="2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50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3" name="Oval 75"/>
            <p:cNvSpPr>
              <a:spLocks noChangeArrowheads="1"/>
            </p:cNvSpPr>
            <p:nvPr/>
          </p:nvSpPr>
          <p:spPr bwMode="auto">
            <a:xfrm>
              <a:off x="3836" y="1275"/>
              <a:ext cx="288" cy="240"/>
            </a:xfrm>
            <a:prstGeom prst="ellipse">
              <a:avLst/>
            </a:prstGeom>
            <a:solidFill>
              <a:srgbClr val="C1CE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27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4" name="Oval 76"/>
            <p:cNvSpPr>
              <a:spLocks noChangeArrowheads="1"/>
            </p:cNvSpPr>
            <p:nvPr/>
          </p:nvSpPr>
          <p:spPr bwMode="auto">
            <a:xfrm>
              <a:off x="3516" y="1603"/>
              <a:ext cx="288" cy="240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38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5" name="Oval 77"/>
            <p:cNvSpPr>
              <a:spLocks noChangeArrowheads="1"/>
            </p:cNvSpPr>
            <p:nvPr/>
          </p:nvSpPr>
          <p:spPr bwMode="auto">
            <a:xfrm>
              <a:off x="4188" y="1603"/>
              <a:ext cx="288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49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6" name="Oval 78"/>
            <p:cNvSpPr>
              <a:spLocks noChangeArrowheads="1"/>
            </p:cNvSpPr>
            <p:nvPr/>
          </p:nvSpPr>
          <p:spPr bwMode="auto">
            <a:xfrm>
              <a:off x="4428" y="1939"/>
              <a:ext cx="288" cy="24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97</a:t>
              </a:r>
              <a:endParaRPr lang="en-US" altLang="zh-CN" sz="2000" u="sng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7" name="Oval 79"/>
            <p:cNvSpPr>
              <a:spLocks noChangeArrowheads="1"/>
            </p:cNvSpPr>
            <p:nvPr/>
          </p:nvSpPr>
          <p:spPr bwMode="auto">
            <a:xfrm>
              <a:off x="3996" y="194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65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888" name="Text Box 80"/>
            <p:cNvSpPr txBox="1">
              <a:spLocks noChangeArrowheads="1"/>
            </p:cNvSpPr>
            <p:nvPr/>
          </p:nvSpPr>
          <p:spPr bwMode="auto">
            <a:xfrm>
              <a:off x="4004" y="173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527889" name="Text Box 81"/>
            <p:cNvSpPr txBox="1">
              <a:spLocks noChangeArrowheads="1"/>
            </p:cNvSpPr>
            <p:nvPr/>
          </p:nvSpPr>
          <p:spPr bwMode="auto">
            <a:xfrm>
              <a:off x="3564" y="139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527890" name="Text Box 82"/>
            <p:cNvSpPr txBox="1">
              <a:spLocks noChangeArrowheads="1"/>
            </p:cNvSpPr>
            <p:nvPr/>
          </p:nvSpPr>
          <p:spPr bwMode="auto">
            <a:xfrm>
              <a:off x="4476" y="1731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527891" name="Text Box 83"/>
            <p:cNvSpPr txBox="1">
              <a:spLocks noChangeArrowheads="1"/>
            </p:cNvSpPr>
            <p:nvPr/>
          </p:nvSpPr>
          <p:spPr bwMode="auto">
            <a:xfrm>
              <a:off x="4236" y="1395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527892" name="Text Box 84"/>
            <p:cNvSpPr txBox="1">
              <a:spLocks noChangeArrowheads="1"/>
            </p:cNvSpPr>
            <p:nvPr/>
          </p:nvSpPr>
          <p:spPr bwMode="auto">
            <a:xfrm>
              <a:off x="3884" y="107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527893" name="Text Box 85"/>
            <p:cNvSpPr txBox="1">
              <a:spLocks noChangeArrowheads="1"/>
            </p:cNvSpPr>
            <p:nvPr/>
          </p:nvSpPr>
          <p:spPr bwMode="auto">
            <a:xfrm>
              <a:off x="3316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527894" name="Text Box 86"/>
            <p:cNvSpPr txBox="1">
              <a:spLocks noChangeArrowheads="1"/>
            </p:cNvSpPr>
            <p:nvPr/>
          </p:nvSpPr>
          <p:spPr bwMode="auto">
            <a:xfrm>
              <a:off x="3748" y="173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1527895" name="Group 87"/>
          <p:cNvGrpSpPr/>
          <p:nvPr/>
        </p:nvGrpSpPr>
        <p:grpSpPr bwMode="auto">
          <a:xfrm>
            <a:off x="6445250" y="4684713"/>
            <a:ext cx="1905000" cy="1765300"/>
            <a:chOff x="3852" y="2555"/>
            <a:chExt cx="1200" cy="1112"/>
          </a:xfrm>
        </p:grpSpPr>
        <p:sp>
          <p:nvSpPr>
            <p:cNvPr id="1527896" name="Line 88"/>
            <p:cNvSpPr>
              <a:spLocks noChangeShapeType="1"/>
            </p:cNvSpPr>
            <p:nvPr/>
          </p:nvSpPr>
          <p:spPr bwMode="auto">
            <a:xfrm>
              <a:off x="4236" y="3227"/>
              <a:ext cx="192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97" name="Line 89"/>
            <p:cNvSpPr>
              <a:spLocks noChangeShapeType="1"/>
            </p:cNvSpPr>
            <p:nvPr/>
          </p:nvSpPr>
          <p:spPr bwMode="auto">
            <a:xfrm flipH="1">
              <a:off x="4734" y="3179"/>
              <a:ext cx="150" cy="4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98" name="Line 90"/>
            <p:cNvSpPr>
              <a:spLocks noChangeShapeType="1"/>
            </p:cNvSpPr>
            <p:nvPr/>
          </p:nvSpPr>
          <p:spPr bwMode="auto">
            <a:xfrm>
              <a:off x="4660" y="2923"/>
              <a:ext cx="185" cy="20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899" name="Line 91"/>
            <p:cNvSpPr>
              <a:spLocks noChangeShapeType="1"/>
            </p:cNvSpPr>
            <p:nvPr/>
          </p:nvSpPr>
          <p:spPr bwMode="auto">
            <a:xfrm flipH="1">
              <a:off x="4084" y="2939"/>
              <a:ext cx="392" cy="5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900" name="Oval 92"/>
            <p:cNvSpPr>
              <a:spLocks noChangeArrowheads="1"/>
            </p:cNvSpPr>
            <p:nvPr/>
          </p:nvSpPr>
          <p:spPr bwMode="auto">
            <a:xfrm>
              <a:off x="4260" y="342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76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1" name="Oval 93"/>
            <p:cNvSpPr>
              <a:spLocks noChangeArrowheads="1"/>
            </p:cNvSpPr>
            <p:nvPr/>
          </p:nvSpPr>
          <p:spPr bwMode="auto">
            <a:xfrm>
              <a:off x="3852" y="3427"/>
              <a:ext cx="288" cy="24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97</a:t>
              </a:r>
              <a:endParaRPr lang="en-US" altLang="zh-CN" sz="2000" u="sng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2" name="Oval 94"/>
            <p:cNvSpPr>
              <a:spLocks noChangeArrowheads="1"/>
            </p:cNvSpPr>
            <p:nvPr/>
          </p:nvSpPr>
          <p:spPr bwMode="auto">
            <a:xfrm>
              <a:off x="4092" y="3083"/>
              <a:ext cx="288" cy="2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50</a:t>
              </a:r>
              <a:endParaRPr lang="en-US" altLang="zh-CN" sz="2000" u="sng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3" name="Oval 95"/>
            <p:cNvSpPr>
              <a:spLocks noChangeArrowheads="1"/>
            </p:cNvSpPr>
            <p:nvPr/>
          </p:nvSpPr>
          <p:spPr bwMode="auto">
            <a:xfrm>
              <a:off x="4764" y="3083"/>
              <a:ext cx="288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49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4" name="Oval 96"/>
            <p:cNvSpPr>
              <a:spLocks noChangeArrowheads="1"/>
            </p:cNvSpPr>
            <p:nvPr/>
          </p:nvSpPr>
          <p:spPr bwMode="auto">
            <a:xfrm>
              <a:off x="4428" y="2755"/>
              <a:ext cx="288" cy="240"/>
            </a:xfrm>
            <a:prstGeom prst="ellipse">
              <a:avLst/>
            </a:prstGeom>
            <a:solidFill>
              <a:srgbClr val="66FF33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38</a:t>
              </a:r>
              <a:endParaRPr lang="en-US" altLang="zh-CN" sz="2000" u="sng">
                <a:solidFill>
                  <a:schemeClr val="bg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5" name="Oval 97"/>
            <p:cNvSpPr>
              <a:spLocks noChangeArrowheads="1"/>
            </p:cNvSpPr>
            <p:nvPr/>
          </p:nvSpPr>
          <p:spPr bwMode="auto">
            <a:xfrm>
              <a:off x="4572" y="342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65</a:t>
              </a:r>
              <a:endParaRPr lang="en-US" altLang="zh-CN" sz="2000" u="sng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27906" name="Text Box 98"/>
            <p:cNvSpPr txBox="1">
              <a:spLocks noChangeArrowheads="1"/>
            </p:cNvSpPr>
            <p:nvPr/>
          </p:nvSpPr>
          <p:spPr bwMode="auto">
            <a:xfrm>
              <a:off x="4580" y="321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527907" name="Text Box 99"/>
            <p:cNvSpPr txBox="1">
              <a:spLocks noChangeArrowheads="1"/>
            </p:cNvSpPr>
            <p:nvPr/>
          </p:nvSpPr>
          <p:spPr bwMode="auto">
            <a:xfrm>
              <a:off x="4140" y="287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527908" name="Text Box 100"/>
            <p:cNvSpPr txBox="1">
              <a:spLocks noChangeArrowheads="1"/>
            </p:cNvSpPr>
            <p:nvPr/>
          </p:nvSpPr>
          <p:spPr bwMode="auto">
            <a:xfrm>
              <a:off x="4812" y="2875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527909" name="Text Box 101"/>
            <p:cNvSpPr txBox="1">
              <a:spLocks noChangeArrowheads="1"/>
            </p:cNvSpPr>
            <p:nvPr/>
          </p:nvSpPr>
          <p:spPr bwMode="auto">
            <a:xfrm>
              <a:off x="4460" y="255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527910" name="Text Box 102"/>
            <p:cNvSpPr txBox="1">
              <a:spLocks noChangeArrowheads="1"/>
            </p:cNvSpPr>
            <p:nvPr/>
          </p:nvSpPr>
          <p:spPr bwMode="auto">
            <a:xfrm>
              <a:off x="3892" y="321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527911" name="Text Box 103"/>
            <p:cNvSpPr txBox="1">
              <a:spLocks noChangeArrowheads="1"/>
            </p:cNvSpPr>
            <p:nvPr/>
          </p:nvSpPr>
          <p:spPr bwMode="auto">
            <a:xfrm>
              <a:off x="4324" y="3219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</p:grpSp>
      <p:sp>
        <p:nvSpPr>
          <p:cNvPr id="1527912" name="Text Box 104"/>
          <p:cNvSpPr txBox="1">
            <a:spLocks noChangeArrowheads="1"/>
          </p:cNvSpPr>
          <p:nvPr/>
        </p:nvSpPr>
        <p:spPr bwMode="auto">
          <a:xfrm>
            <a:off x="250825" y="728663"/>
            <a:ext cx="8642350" cy="2124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宋体" charset="-122"/>
              </a:rPr>
              <a:t>    </a:t>
            </a:r>
            <a:r>
              <a:rPr lang="zh-CN" altLang="en-US">
                <a:latin typeface="Tahoma" pitchFamily="34" charset="0"/>
              </a:rPr>
              <a:t>输出堆顶元素之后，以堆中</a:t>
            </a:r>
            <a:r>
              <a:rPr lang="zh-CN" altLang="en-US">
                <a:solidFill>
                  <a:srgbClr val="FFFF66"/>
                </a:solidFill>
                <a:latin typeface="Tahoma" pitchFamily="34" charset="0"/>
              </a:rPr>
              <a:t>最后一个元素替代</a:t>
            </a:r>
            <a:r>
              <a:rPr lang="zh-CN" altLang="en-US">
                <a:latin typeface="Tahoma" pitchFamily="34" charset="0"/>
              </a:rPr>
              <a:t>之；然后将</a:t>
            </a:r>
            <a:r>
              <a:rPr lang="zh-CN" altLang="en-US">
                <a:solidFill>
                  <a:srgbClr val="FFFF66"/>
                </a:solidFill>
                <a:latin typeface="Tahoma" pitchFamily="34" charset="0"/>
              </a:rPr>
              <a:t>根结点</a:t>
            </a:r>
            <a:r>
              <a:rPr lang="zh-CN" altLang="en-US">
                <a:latin typeface="Tahoma" pitchFamily="34" charset="0"/>
              </a:rPr>
              <a:t>值与</a:t>
            </a:r>
            <a:r>
              <a:rPr lang="zh-CN" altLang="en-US">
                <a:solidFill>
                  <a:srgbClr val="FFFF66"/>
                </a:solidFill>
                <a:latin typeface="Tahoma" pitchFamily="34" charset="0"/>
              </a:rPr>
              <a:t>左</a:t>
            </a:r>
            <a:r>
              <a:rPr lang="zh-CN" altLang="en-US">
                <a:latin typeface="Tahoma" pitchFamily="34" charset="0"/>
              </a:rPr>
              <a:t>、</a:t>
            </a:r>
            <a:r>
              <a:rPr lang="zh-CN" altLang="en-US">
                <a:solidFill>
                  <a:srgbClr val="FFFF66"/>
                </a:solidFill>
                <a:latin typeface="Tahoma" pitchFamily="34" charset="0"/>
              </a:rPr>
              <a:t>右子树的根结点</a:t>
            </a:r>
            <a:r>
              <a:rPr lang="zh-CN" altLang="en-US">
                <a:latin typeface="Tahoma" pitchFamily="34" charset="0"/>
              </a:rPr>
              <a:t>值进行比较，并与其中</a:t>
            </a:r>
            <a:r>
              <a:rPr lang="zh-CN" altLang="en-US">
                <a:solidFill>
                  <a:srgbClr val="00FFFF"/>
                </a:solidFill>
                <a:latin typeface="Tahoma" pitchFamily="34" charset="0"/>
              </a:rPr>
              <a:t>小</a:t>
            </a:r>
            <a:r>
              <a:rPr lang="zh-CN" altLang="en-US">
                <a:latin typeface="Tahoma" pitchFamily="34" charset="0"/>
              </a:rPr>
              <a:t>者进行交换；重复上述操作，直至叶子结点，将得到新的堆，称这个从堆顶至叶子的调整过程为“</a:t>
            </a:r>
            <a:r>
              <a:rPr lang="zh-CN" altLang="en-US">
                <a:solidFill>
                  <a:schemeClr val="hlink"/>
                </a:solidFill>
                <a:latin typeface="Tahoma" pitchFamily="34" charset="0"/>
              </a:rPr>
              <a:t>筛选</a:t>
            </a:r>
            <a:r>
              <a:rPr lang="zh-CN" altLang="en-US">
                <a:latin typeface="Tahoma" pitchFamily="34" charset="0"/>
              </a:rPr>
              <a:t>”。</a:t>
            </a:r>
          </a:p>
        </p:txBody>
      </p:sp>
      <p:grpSp>
        <p:nvGrpSpPr>
          <p:cNvPr id="1527913" name="Group 105"/>
          <p:cNvGrpSpPr/>
          <p:nvPr/>
        </p:nvGrpSpPr>
        <p:grpSpPr bwMode="auto">
          <a:xfrm>
            <a:off x="7788275" y="3300413"/>
            <a:ext cx="706438" cy="723900"/>
            <a:chOff x="4906" y="2079"/>
            <a:chExt cx="445" cy="456"/>
          </a:xfrm>
        </p:grpSpPr>
        <p:sp>
          <p:nvSpPr>
            <p:cNvPr id="1527914" name="Line 106"/>
            <p:cNvSpPr>
              <a:spLocks noChangeShapeType="1"/>
            </p:cNvSpPr>
            <p:nvPr/>
          </p:nvSpPr>
          <p:spPr bwMode="auto">
            <a:xfrm>
              <a:off x="4960" y="2535"/>
              <a:ext cx="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7915" name="Text Box 107"/>
            <p:cNvSpPr txBox="1">
              <a:spLocks noChangeArrowheads="1"/>
            </p:cNvSpPr>
            <p:nvPr/>
          </p:nvSpPr>
          <p:spPr bwMode="auto">
            <a:xfrm>
              <a:off x="4906" y="2079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66"/>
                  </a:solidFill>
                  <a:latin typeface="Tahoma" pitchFamily="34" charset="0"/>
                  <a:ea typeface="黑体" pitchFamily="2" charset="-122"/>
                </a:rPr>
                <a:t>进行</a:t>
              </a:r>
            </a:p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66"/>
                  </a:solidFill>
                  <a:latin typeface="Tahoma" pitchFamily="34" charset="0"/>
                  <a:ea typeface="黑体" pitchFamily="2" charset="-122"/>
                </a:rPr>
                <a:t>筛选</a:t>
              </a:r>
            </a:p>
          </p:txBody>
        </p:sp>
      </p:grpSp>
      <p:grpSp>
        <p:nvGrpSpPr>
          <p:cNvPr id="1527916" name="Group 108"/>
          <p:cNvGrpSpPr/>
          <p:nvPr/>
        </p:nvGrpSpPr>
        <p:grpSpPr bwMode="auto">
          <a:xfrm>
            <a:off x="2930525" y="4975225"/>
            <a:ext cx="706438" cy="723900"/>
            <a:chOff x="4906" y="2079"/>
            <a:chExt cx="445" cy="456"/>
          </a:xfrm>
        </p:grpSpPr>
        <p:sp>
          <p:nvSpPr>
            <p:cNvPr id="1527917" name="Line 109"/>
            <p:cNvSpPr>
              <a:spLocks noChangeShapeType="1"/>
            </p:cNvSpPr>
            <p:nvPr/>
          </p:nvSpPr>
          <p:spPr bwMode="auto">
            <a:xfrm>
              <a:off x="4960" y="2535"/>
              <a:ext cx="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7918" name="Text Box 110"/>
            <p:cNvSpPr txBox="1">
              <a:spLocks noChangeArrowheads="1"/>
            </p:cNvSpPr>
            <p:nvPr/>
          </p:nvSpPr>
          <p:spPr bwMode="auto">
            <a:xfrm>
              <a:off x="4906" y="2079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00"/>
                  </a:solidFill>
                  <a:latin typeface="Tahoma" pitchFamily="34" charset="0"/>
                  <a:ea typeface="黑体" pitchFamily="2" charset="-122"/>
                </a:rPr>
                <a:t>继续</a:t>
              </a:r>
            </a:p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00"/>
                  </a:solidFill>
                  <a:latin typeface="Tahoma" pitchFamily="34" charset="0"/>
                  <a:ea typeface="黑体" pitchFamily="2" charset="-122"/>
                </a:rPr>
                <a:t>筛选</a:t>
              </a:r>
            </a:p>
          </p:txBody>
        </p:sp>
      </p:grpSp>
      <p:grpSp>
        <p:nvGrpSpPr>
          <p:cNvPr id="1527919" name="Group 111"/>
          <p:cNvGrpSpPr/>
          <p:nvPr/>
        </p:nvGrpSpPr>
        <p:grpSpPr bwMode="auto">
          <a:xfrm>
            <a:off x="5810250" y="4967288"/>
            <a:ext cx="706438" cy="723900"/>
            <a:chOff x="4906" y="2079"/>
            <a:chExt cx="445" cy="456"/>
          </a:xfrm>
        </p:grpSpPr>
        <p:sp>
          <p:nvSpPr>
            <p:cNvPr id="1527920" name="Line 112"/>
            <p:cNvSpPr>
              <a:spLocks noChangeShapeType="1"/>
            </p:cNvSpPr>
            <p:nvPr/>
          </p:nvSpPr>
          <p:spPr bwMode="auto">
            <a:xfrm>
              <a:off x="4960" y="2535"/>
              <a:ext cx="3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7921" name="Text Box 113"/>
            <p:cNvSpPr txBox="1">
              <a:spLocks noChangeArrowheads="1"/>
            </p:cNvSpPr>
            <p:nvPr/>
          </p:nvSpPr>
          <p:spPr bwMode="auto">
            <a:xfrm>
              <a:off x="4906" y="2079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00"/>
                  </a:solidFill>
                  <a:latin typeface="Tahoma" pitchFamily="34" charset="0"/>
                  <a:ea typeface="黑体" pitchFamily="2" charset="-122"/>
                </a:rPr>
                <a:t>继续</a:t>
              </a:r>
            </a:p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FF00"/>
                  </a:solidFill>
                  <a:latin typeface="Tahoma" pitchFamily="34" charset="0"/>
                  <a:ea typeface="黑体" pitchFamily="2" charset="-122"/>
                </a:rPr>
                <a:t>输出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2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2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2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F0D42C64-93A3-43AB-8B28-9DD34B0CDC99}" type="slidenum">
              <a:rPr lang="zh-CN" altLang="en-US" b="1">
                <a:solidFill>
                  <a:srgbClr val="66CCFF"/>
                </a:solidFill>
              </a:rPr>
              <a:t>57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36035" name="Text Box 35"/>
          <p:cNvSpPr txBox="1">
            <a:spLocks noChangeArrowheads="1"/>
          </p:cNvSpPr>
          <p:nvPr/>
        </p:nvSpPr>
        <p:spPr bwMode="auto">
          <a:xfrm>
            <a:off x="249238" y="712725"/>
            <a:ext cx="8689975" cy="62478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ts val="4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hlink"/>
                </a:solidFill>
              </a:rPr>
              <a:t>void </a:t>
            </a:r>
            <a:r>
              <a:rPr lang="en-US" altLang="zh-CN" dirty="0" err="1">
                <a:solidFill>
                  <a:schemeClr val="hlink"/>
                </a:solidFill>
              </a:rPr>
              <a:t>HeapAdjust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RcdType</a:t>
            </a:r>
            <a:r>
              <a:rPr lang="en-US" altLang="zh-CN" dirty="0">
                <a:solidFill>
                  <a:srgbClr val="FFFF00"/>
                </a:solidFill>
              </a:rPr>
              <a:t> &amp;R[],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s,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m)</a:t>
            </a:r>
          </a:p>
          <a:p>
            <a:pPr algn="l">
              <a:lnSpc>
                <a:spcPts val="4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FF00"/>
                </a:solidFill>
              </a:rPr>
              <a:t>{  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sz="2400" dirty="0">
                <a:solidFill>
                  <a:srgbClr val="66FF33"/>
                </a:solidFill>
              </a:rPr>
              <a:t>// </a:t>
            </a:r>
            <a:r>
              <a:rPr lang="zh-CN" altLang="en-US" sz="2400" dirty="0">
                <a:solidFill>
                  <a:srgbClr val="66FF33"/>
                </a:solidFill>
                <a:latin typeface="楷体_GB2312" pitchFamily="49" charset="-122"/>
              </a:rPr>
              <a:t>已知</a:t>
            </a:r>
            <a:r>
              <a:rPr lang="en-US" altLang="zh-CN" sz="2400" dirty="0">
                <a:solidFill>
                  <a:srgbClr val="66FF33"/>
                </a:solidFill>
              </a:rPr>
              <a:t>R[s..m]</a:t>
            </a:r>
            <a:r>
              <a:rPr lang="zh-CN" altLang="en-US" sz="2400" dirty="0">
                <a:solidFill>
                  <a:srgbClr val="66FF33"/>
                </a:solidFill>
              </a:rPr>
              <a:t>中记录的关键字除 </a:t>
            </a:r>
            <a:r>
              <a:rPr lang="en-US" altLang="zh-CN" sz="2400" dirty="0">
                <a:solidFill>
                  <a:srgbClr val="66FF33"/>
                </a:solidFill>
              </a:rPr>
              <a:t>R[s]</a:t>
            </a:r>
            <a:r>
              <a:rPr lang="zh-CN" altLang="en-US" sz="2400" dirty="0">
                <a:solidFill>
                  <a:srgbClr val="66FF33"/>
                </a:solidFill>
              </a:rPr>
              <a:t>外均 满足堆的特征，本函数自上而下调整 </a:t>
            </a:r>
            <a:r>
              <a:rPr lang="en-US" altLang="zh-CN" sz="2400" dirty="0">
                <a:solidFill>
                  <a:srgbClr val="66FF33"/>
                </a:solidFill>
              </a:rPr>
              <a:t>R[s]</a:t>
            </a:r>
            <a:r>
              <a:rPr lang="zh-CN" altLang="en-US" sz="2400" dirty="0">
                <a:solidFill>
                  <a:srgbClr val="66FF33"/>
                </a:solidFill>
              </a:rPr>
              <a:t>的关键字，使 </a:t>
            </a:r>
            <a:r>
              <a:rPr lang="en-US" altLang="zh-CN" sz="2400" dirty="0">
                <a:solidFill>
                  <a:srgbClr val="66FF33"/>
                </a:solidFill>
              </a:rPr>
              <a:t>R[s..m] </a:t>
            </a:r>
            <a:r>
              <a:rPr lang="zh-CN" altLang="en-US" sz="2400" dirty="0">
                <a:solidFill>
                  <a:srgbClr val="66FF33"/>
                </a:solidFill>
              </a:rPr>
              <a:t>也成为一个小根堆</a:t>
            </a:r>
            <a:endParaRPr lang="en-US" altLang="zh-CN" sz="2400" dirty="0">
              <a:solidFill>
                <a:srgbClr val="66FF33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en-US" altLang="zh-CN" sz="2400" dirty="0">
              <a:solidFill>
                <a:srgbClr val="66FF33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sz="2400" dirty="0">
              <a:solidFill>
                <a:srgbClr val="66FF33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840C26"/>
                </a:solidFill>
              </a:rPr>
              <a:t>        </a:t>
            </a: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dirty="0">
              <a:solidFill>
                <a:srgbClr val="840C26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dirty="0">
              <a:solidFill>
                <a:srgbClr val="840C26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dirty="0">
              <a:solidFill>
                <a:srgbClr val="840C26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dirty="0">
              <a:solidFill>
                <a:srgbClr val="840C26"/>
              </a:solidFill>
            </a:endParaRPr>
          </a:p>
          <a:p>
            <a:pPr algn="l">
              <a:lnSpc>
                <a:spcPts val="4000"/>
              </a:lnSpc>
              <a:spcBef>
                <a:spcPct val="0"/>
              </a:spcBef>
            </a:pPr>
            <a:endParaRPr lang="zh-CN" altLang="en-US" dirty="0"/>
          </a:p>
          <a:p>
            <a:pPr algn="l">
              <a:lnSpc>
                <a:spcPts val="4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FF00"/>
                </a:solidFill>
              </a:rPr>
              <a:t>}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// </a:t>
            </a:r>
            <a:r>
              <a:rPr lang="en-US" altLang="zh-CN" dirty="0" err="1">
                <a:solidFill>
                  <a:schemeClr val="hlink"/>
                </a:solidFill>
              </a:rPr>
              <a:t>HeapAdjust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9775" y="2442261"/>
            <a:ext cx="8610600" cy="362560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FFFF00"/>
                </a:solidFill>
              </a:rPr>
              <a:t>rc</a:t>
            </a:r>
            <a:r>
              <a:rPr lang="en-US" altLang="zh-CN" dirty="0">
                <a:solidFill>
                  <a:srgbClr val="FFFF00"/>
                </a:solidFill>
              </a:rPr>
              <a:t> = R[s];    // </a:t>
            </a:r>
            <a:r>
              <a:rPr lang="zh-CN" altLang="en-US" dirty="0">
                <a:solidFill>
                  <a:srgbClr val="FFFF00"/>
                </a:solidFill>
              </a:rPr>
              <a:t>暂存 </a:t>
            </a:r>
            <a:r>
              <a:rPr lang="en-US" altLang="zh-CN" dirty="0">
                <a:solidFill>
                  <a:srgbClr val="FFFF00"/>
                </a:solidFill>
              </a:rPr>
              <a:t>R[s] </a:t>
            </a: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for ( j=2*s; j&lt;=m; </a:t>
            </a:r>
            <a:r>
              <a:rPr lang="en-US" altLang="zh-CN" u="sng" dirty="0">
                <a:solidFill>
                  <a:srgbClr val="FFFF00"/>
                </a:solidFill>
              </a:rPr>
              <a:t>j*=2</a:t>
            </a:r>
            <a:r>
              <a:rPr lang="en-US" altLang="zh-CN" dirty="0">
                <a:solidFill>
                  <a:srgbClr val="FFFF00"/>
                </a:solidFill>
              </a:rPr>
              <a:t> ) { </a:t>
            </a:r>
            <a:r>
              <a:rPr lang="en-US" altLang="zh-CN" sz="2400" dirty="0">
                <a:solidFill>
                  <a:srgbClr val="66FF33"/>
                </a:solidFill>
              </a:rPr>
              <a:t>// j </a:t>
            </a:r>
            <a:r>
              <a:rPr lang="zh-CN" altLang="en-US" sz="2400" dirty="0">
                <a:solidFill>
                  <a:srgbClr val="66FF33"/>
                </a:solidFill>
              </a:rPr>
              <a:t>初值指向左孩子</a:t>
            </a: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    if (j&lt;m &amp;&amp; LT(R[j+1], R[j])) ++j; </a:t>
            </a:r>
            <a:r>
              <a:rPr lang="en-US" altLang="zh-CN" sz="2400" dirty="0">
                <a:solidFill>
                  <a:srgbClr val="66FF33"/>
                </a:solidFill>
              </a:rPr>
              <a:t>//</a:t>
            </a:r>
            <a:r>
              <a:rPr lang="zh-CN" altLang="en-US" sz="2400" dirty="0">
                <a:solidFill>
                  <a:srgbClr val="66FF33"/>
                </a:solidFill>
              </a:rPr>
              <a:t>选择小的孩子节点</a:t>
            </a:r>
            <a:endParaRPr lang="en-US" altLang="zh-CN" sz="2400" dirty="0">
              <a:solidFill>
                <a:srgbClr val="66FF33"/>
              </a:solidFill>
            </a:endParaRP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    if (LT(</a:t>
            </a:r>
            <a:r>
              <a:rPr lang="en-US" altLang="zh-CN" dirty="0" err="1">
                <a:solidFill>
                  <a:srgbClr val="FFFF00"/>
                </a:solidFill>
              </a:rPr>
              <a:t>rc</a:t>
            </a:r>
            <a:r>
              <a:rPr lang="en-US" altLang="zh-CN" dirty="0">
                <a:solidFill>
                  <a:srgbClr val="FFFF00"/>
                </a:solidFill>
              </a:rPr>
              <a:t>, R[j])) break; </a:t>
            </a:r>
            <a:r>
              <a:rPr lang="en-US" altLang="zh-CN" sz="2400" dirty="0">
                <a:solidFill>
                  <a:srgbClr val="66FF33"/>
                </a:solidFill>
              </a:rPr>
              <a:t>//</a:t>
            </a:r>
            <a:r>
              <a:rPr lang="zh-CN" altLang="en-US" sz="2400" dirty="0">
                <a:solidFill>
                  <a:srgbClr val="66FF33"/>
                </a:solidFill>
              </a:rPr>
              <a:t>孩子节点比</a:t>
            </a:r>
            <a:r>
              <a:rPr lang="en-US" altLang="zh-CN" sz="2400" dirty="0">
                <a:solidFill>
                  <a:srgbClr val="66FF33"/>
                </a:solidFill>
              </a:rPr>
              <a:t>R[s]</a:t>
            </a:r>
            <a:r>
              <a:rPr lang="zh-CN" altLang="en-US" sz="2400" dirty="0">
                <a:solidFill>
                  <a:srgbClr val="66FF33"/>
                </a:solidFill>
              </a:rPr>
              <a:t>小，才继续</a:t>
            </a:r>
            <a:endParaRPr lang="en-US" altLang="zh-CN" sz="2400" dirty="0">
              <a:solidFill>
                <a:srgbClr val="66FF33"/>
              </a:solidFill>
            </a:endParaRP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    R[s] = R[j]; s = j; </a:t>
            </a: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}</a:t>
            </a:r>
          </a:p>
          <a:p>
            <a:pPr algn="l"/>
            <a:r>
              <a:rPr lang="en-US" altLang="zh-CN" dirty="0">
                <a:solidFill>
                  <a:srgbClr val="FFFF00"/>
                </a:solidFill>
              </a:rPr>
              <a:t>R[s] = </a:t>
            </a:r>
            <a:r>
              <a:rPr lang="en-US" altLang="zh-CN" dirty="0" err="1">
                <a:solidFill>
                  <a:srgbClr val="FFFF00"/>
                </a:solidFill>
              </a:rPr>
              <a:t>rc</a:t>
            </a:r>
            <a:r>
              <a:rPr lang="en-US" altLang="zh-CN" dirty="0">
                <a:solidFill>
                  <a:srgbClr val="FFFF00"/>
                </a:solidFill>
              </a:rPr>
              <a:t>;  // </a:t>
            </a:r>
            <a:r>
              <a:rPr lang="zh-CN" altLang="en-US" dirty="0">
                <a:solidFill>
                  <a:srgbClr val="FFFF00"/>
                </a:solidFill>
              </a:rPr>
              <a:t>将调整前的堆顶记录插入到 </a:t>
            </a:r>
            <a:r>
              <a:rPr lang="en-US" altLang="zh-CN" dirty="0">
                <a:solidFill>
                  <a:srgbClr val="FFFF00"/>
                </a:solidFill>
              </a:rPr>
              <a:t>s </a:t>
            </a:r>
            <a:r>
              <a:rPr lang="zh-CN" altLang="en-US" dirty="0">
                <a:solidFill>
                  <a:srgbClr val="FFFF00"/>
                </a:solidFill>
              </a:rPr>
              <a:t>位置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5" grpId="0" build="p"/>
      <p:bldP spid="6" grpId="0" build="p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E6913C9-DF11-49F5-AF47-FDFA271FCD91}" type="slidenum">
              <a:rPr lang="zh-CN" altLang="en-US" b="1">
                <a:solidFill>
                  <a:srgbClr val="66CCFF"/>
                </a:solidFill>
              </a:rPr>
              <a:t>58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2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grpSp>
        <p:nvGrpSpPr>
          <p:cNvPr id="1529967" name="Group 111"/>
          <p:cNvGrpSpPr/>
          <p:nvPr/>
        </p:nvGrpSpPr>
        <p:grpSpPr bwMode="auto">
          <a:xfrm>
            <a:off x="114300" y="979488"/>
            <a:ext cx="3059113" cy="2492375"/>
            <a:chOff x="2913" y="2718"/>
            <a:chExt cx="1362" cy="1195"/>
          </a:xfrm>
        </p:grpSpPr>
        <p:sp>
          <p:nvSpPr>
            <p:cNvPr id="1529968" name="Oval 112"/>
            <p:cNvSpPr>
              <a:spLocks noChangeArrowheads="1"/>
            </p:cNvSpPr>
            <p:nvPr/>
          </p:nvSpPr>
          <p:spPr bwMode="auto">
            <a:xfrm>
              <a:off x="3620" y="271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13</a:t>
              </a:r>
            </a:p>
          </p:txBody>
        </p:sp>
        <p:sp>
          <p:nvSpPr>
            <p:cNvPr id="1529969" name="Oval 113"/>
            <p:cNvSpPr>
              <a:spLocks noChangeArrowheads="1"/>
            </p:cNvSpPr>
            <p:nvPr/>
          </p:nvSpPr>
          <p:spPr bwMode="auto">
            <a:xfrm>
              <a:off x="3938" y="304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27</a:t>
              </a:r>
            </a:p>
          </p:txBody>
        </p:sp>
        <p:sp>
          <p:nvSpPr>
            <p:cNvPr id="1529970" name="Oval 114"/>
            <p:cNvSpPr>
              <a:spLocks noChangeArrowheads="1"/>
            </p:cNvSpPr>
            <p:nvPr/>
          </p:nvSpPr>
          <p:spPr bwMode="auto">
            <a:xfrm>
              <a:off x="3278" y="304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38</a:t>
              </a:r>
            </a:p>
          </p:txBody>
        </p:sp>
        <p:sp>
          <p:nvSpPr>
            <p:cNvPr id="1529971" name="Oval 115"/>
            <p:cNvSpPr>
              <a:spLocks noChangeArrowheads="1"/>
            </p:cNvSpPr>
            <p:nvPr/>
          </p:nvSpPr>
          <p:spPr bwMode="auto">
            <a:xfrm>
              <a:off x="4063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49</a:t>
              </a:r>
            </a:p>
          </p:txBody>
        </p:sp>
        <p:sp>
          <p:nvSpPr>
            <p:cNvPr id="1529972" name="Oval 116"/>
            <p:cNvSpPr>
              <a:spLocks noChangeArrowheads="1"/>
            </p:cNvSpPr>
            <p:nvPr/>
          </p:nvSpPr>
          <p:spPr bwMode="auto">
            <a:xfrm>
              <a:off x="3737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1529973" name="Oval 117"/>
            <p:cNvSpPr>
              <a:spLocks noChangeArrowheads="1"/>
            </p:cNvSpPr>
            <p:nvPr/>
          </p:nvSpPr>
          <p:spPr bwMode="auto">
            <a:xfrm>
              <a:off x="3411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76</a:t>
              </a:r>
            </a:p>
          </p:txBody>
        </p:sp>
        <p:sp>
          <p:nvSpPr>
            <p:cNvPr id="1529974" name="Oval 118"/>
            <p:cNvSpPr>
              <a:spLocks noChangeArrowheads="1"/>
            </p:cNvSpPr>
            <p:nvPr/>
          </p:nvSpPr>
          <p:spPr bwMode="auto">
            <a:xfrm>
              <a:off x="3085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50</a:t>
              </a:r>
            </a:p>
          </p:txBody>
        </p:sp>
        <p:sp>
          <p:nvSpPr>
            <p:cNvPr id="1529975" name="Oval 119"/>
            <p:cNvSpPr>
              <a:spLocks noChangeArrowheads="1"/>
            </p:cNvSpPr>
            <p:nvPr/>
          </p:nvSpPr>
          <p:spPr bwMode="auto">
            <a:xfrm>
              <a:off x="2913" y="37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1529976" name="Line 120"/>
            <p:cNvSpPr>
              <a:spLocks noChangeShapeType="1"/>
            </p:cNvSpPr>
            <p:nvPr/>
          </p:nvSpPr>
          <p:spPr bwMode="auto">
            <a:xfrm flipH="1">
              <a:off x="3478" y="2889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77" name="Line 121"/>
            <p:cNvSpPr>
              <a:spLocks noChangeShapeType="1"/>
            </p:cNvSpPr>
            <p:nvPr/>
          </p:nvSpPr>
          <p:spPr bwMode="auto">
            <a:xfrm flipH="1">
              <a:off x="3234" y="3233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78" name="Line 122"/>
            <p:cNvSpPr>
              <a:spLocks noChangeShapeType="1"/>
            </p:cNvSpPr>
            <p:nvPr/>
          </p:nvSpPr>
          <p:spPr bwMode="auto">
            <a:xfrm flipH="1">
              <a:off x="3034" y="3566"/>
              <a:ext cx="111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79" name="Line 123"/>
            <p:cNvSpPr>
              <a:spLocks noChangeShapeType="1"/>
            </p:cNvSpPr>
            <p:nvPr/>
          </p:nvSpPr>
          <p:spPr bwMode="auto">
            <a:xfrm>
              <a:off x="3800" y="2878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80" name="Line 124"/>
            <p:cNvSpPr>
              <a:spLocks noChangeShapeType="1"/>
            </p:cNvSpPr>
            <p:nvPr/>
          </p:nvSpPr>
          <p:spPr bwMode="auto">
            <a:xfrm>
              <a:off x="4078" y="3244"/>
              <a:ext cx="11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81" name="Line 125"/>
            <p:cNvSpPr>
              <a:spLocks noChangeShapeType="1"/>
            </p:cNvSpPr>
            <p:nvPr/>
          </p:nvSpPr>
          <p:spPr bwMode="auto">
            <a:xfrm>
              <a:off x="3423" y="3222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82" name="Line 126"/>
            <p:cNvSpPr>
              <a:spLocks noChangeShapeType="1"/>
            </p:cNvSpPr>
            <p:nvPr/>
          </p:nvSpPr>
          <p:spPr bwMode="auto">
            <a:xfrm flipH="1">
              <a:off x="3878" y="3255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29983" name="Freeform 127"/>
          <p:cNvSpPr/>
          <p:nvPr/>
        </p:nvSpPr>
        <p:spPr bwMode="auto">
          <a:xfrm>
            <a:off x="127000" y="1073150"/>
            <a:ext cx="1563688" cy="2016125"/>
          </a:xfrm>
          <a:custGeom>
            <a:avLst/>
            <a:gdLst/>
            <a:ahLst/>
            <a:cxnLst>
              <a:cxn ang="0">
                <a:pos x="696" y="0"/>
              </a:cxn>
              <a:cxn ang="0">
                <a:pos x="396" y="167"/>
              </a:cxn>
              <a:cxn ang="0">
                <a:pos x="140" y="423"/>
              </a:cxn>
              <a:cxn ang="0">
                <a:pos x="18" y="756"/>
              </a:cxn>
              <a:cxn ang="0">
                <a:pos x="29" y="967"/>
              </a:cxn>
            </a:cxnLst>
            <a:rect l="0" t="0" r="r" b="b"/>
            <a:pathLst>
              <a:path w="696" h="967">
                <a:moveTo>
                  <a:pt x="696" y="0"/>
                </a:moveTo>
                <a:cubicBezTo>
                  <a:pt x="592" y="48"/>
                  <a:pt x="489" y="97"/>
                  <a:pt x="396" y="167"/>
                </a:cubicBezTo>
                <a:cubicBezTo>
                  <a:pt x="303" y="237"/>
                  <a:pt x="203" y="325"/>
                  <a:pt x="140" y="423"/>
                </a:cubicBezTo>
                <a:cubicBezTo>
                  <a:pt x="77" y="521"/>
                  <a:pt x="36" y="665"/>
                  <a:pt x="18" y="756"/>
                </a:cubicBezTo>
                <a:cubicBezTo>
                  <a:pt x="0" y="847"/>
                  <a:pt x="14" y="907"/>
                  <a:pt x="29" y="967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29984" name="Group 128"/>
          <p:cNvGrpSpPr/>
          <p:nvPr/>
        </p:nvGrpSpPr>
        <p:grpSpPr bwMode="auto">
          <a:xfrm>
            <a:off x="3160713" y="1125538"/>
            <a:ext cx="2986087" cy="2754312"/>
            <a:chOff x="2576" y="569"/>
            <a:chExt cx="1362" cy="1501"/>
          </a:xfrm>
        </p:grpSpPr>
        <p:sp>
          <p:nvSpPr>
            <p:cNvPr id="1529985" name="Oval 129"/>
            <p:cNvSpPr>
              <a:spLocks noChangeArrowheads="1"/>
            </p:cNvSpPr>
            <p:nvPr/>
          </p:nvSpPr>
          <p:spPr bwMode="auto">
            <a:xfrm>
              <a:off x="3283" y="56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1529986" name="Oval 130"/>
            <p:cNvSpPr>
              <a:spLocks noChangeArrowheads="1"/>
            </p:cNvSpPr>
            <p:nvPr/>
          </p:nvSpPr>
          <p:spPr bwMode="auto">
            <a:xfrm>
              <a:off x="3601" y="89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27</a:t>
              </a:r>
            </a:p>
          </p:txBody>
        </p:sp>
        <p:sp>
          <p:nvSpPr>
            <p:cNvPr id="1529987" name="Oval 131"/>
            <p:cNvSpPr>
              <a:spLocks noChangeArrowheads="1"/>
            </p:cNvSpPr>
            <p:nvPr/>
          </p:nvSpPr>
          <p:spPr bwMode="auto">
            <a:xfrm>
              <a:off x="2941" y="89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38</a:t>
              </a:r>
            </a:p>
          </p:txBody>
        </p:sp>
        <p:sp>
          <p:nvSpPr>
            <p:cNvPr id="1529988" name="Oval 132"/>
            <p:cNvSpPr>
              <a:spLocks noChangeArrowheads="1"/>
            </p:cNvSpPr>
            <p:nvPr/>
          </p:nvSpPr>
          <p:spPr bwMode="auto">
            <a:xfrm>
              <a:off x="3726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49</a:t>
              </a:r>
            </a:p>
          </p:txBody>
        </p:sp>
        <p:sp>
          <p:nvSpPr>
            <p:cNvPr id="1529989" name="Oval 133"/>
            <p:cNvSpPr>
              <a:spLocks noChangeArrowheads="1"/>
            </p:cNvSpPr>
            <p:nvPr/>
          </p:nvSpPr>
          <p:spPr bwMode="auto">
            <a:xfrm>
              <a:off x="3400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1529990" name="Oval 134"/>
            <p:cNvSpPr>
              <a:spLocks noChangeArrowheads="1"/>
            </p:cNvSpPr>
            <p:nvPr/>
          </p:nvSpPr>
          <p:spPr bwMode="auto">
            <a:xfrm>
              <a:off x="3074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76</a:t>
              </a:r>
            </a:p>
          </p:txBody>
        </p:sp>
        <p:sp>
          <p:nvSpPr>
            <p:cNvPr id="1529991" name="Oval 135"/>
            <p:cNvSpPr>
              <a:spLocks noChangeArrowheads="1"/>
            </p:cNvSpPr>
            <p:nvPr/>
          </p:nvSpPr>
          <p:spPr bwMode="auto">
            <a:xfrm>
              <a:off x="2748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50</a:t>
              </a:r>
            </a:p>
          </p:txBody>
        </p:sp>
        <p:sp>
          <p:nvSpPr>
            <p:cNvPr id="1529992" name="Oval 136"/>
            <p:cNvSpPr>
              <a:spLocks noChangeArrowheads="1"/>
            </p:cNvSpPr>
            <p:nvPr/>
          </p:nvSpPr>
          <p:spPr bwMode="auto">
            <a:xfrm>
              <a:off x="2576" y="156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13</a:t>
              </a:r>
            </a:p>
          </p:txBody>
        </p:sp>
        <p:sp>
          <p:nvSpPr>
            <p:cNvPr id="1529993" name="Line 137"/>
            <p:cNvSpPr>
              <a:spLocks noChangeShapeType="1"/>
            </p:cNvSpPr>
            <p:nvPr/>
          </p:nvSpPr>
          <p:spPr bwMode="auto">
            <a:xfrm flipH="1">
              <a:off x="3141" y="740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4" name="Line 138"/>
            <p:cNvSpPr>
              <a:spLocks noChangeShapeType="1"/>
            </p:cNvSpPr>
            <p:nvPr/>
          </p:nvSpPr>
          <p:spPr bwMode="auto">
            <a:xfrm flipH="1">
              <a:off x="2897" y="1084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5" name="Line 139"/>
            <p:cNvSpPr>
              <a:spLocks noChangeShapeType="1"/>
            </p:cNvSpPr>
            <p:nvPr/>
          </p:nvSpPr>
          <p:spPr bwMode="auto">
            <a:xfrm>
              <a:off x="3463" y="729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6" name="Line 140"/>
            <p:cNvSpPr>
              <a:spLocks noChangeShapeType="1"/>
            </p:cNvSpPr>
            <p:nvPr/>
          </p:nvSpPr>
          <p:spPr bwMode="auto">
            <a:xfrm>
              <a:off x="3741" y="1095"/>
              <a:ext cx="11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7" name="Line 141"/>
            <p:cNvSpPr>
              <a:spLocks noChangeShapeType="1"/>
            </p:cNvSpPr>
            <p:nvPr/>
          </p:nvSpPr>
          <p:spPr bwMode="auto">
            <a:xfrm>
              <a:off x="3086" y="1073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8" name="Line 142"/>
            <p:cNvSpPr>
              <a:spLocks noChangeShapeType="1"/>
            </p:cNvSpPr>
            <p:nvPr/>
          </p:nvSpPr>
          <p:spPr bwMode="auto">
            <a:xfrm flipH="1">
              <a:off x="3541" y="1106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9999" name="Text Box 143"/>
            <p:cNvSpPr txBox="1">
              <a:spLocks noChangeArrowheads="1"/>
            </p:cNvSpPr>
            <p:nvPr/>
          </p:nvSpPr>
          <p:spPr bwMode="auto">
            <a:xfrm>
              <a:off x="2709" y="1811"/>
              <a:ext cx="651" cy="259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输出：</a:t>
              </a:r>
              <a:r>
                <a:rPr lang="en-US" altLang="zh-CN" sz="2400"/>
                <a:t>13</a:t>
              </a:r>
            </a:p>
          </p:txBody>
        </p:sp>
      </p:grpSp>
      <p:sp>
        <p:nvSpPr>
          <p:cNvPr id="1530000" name="Freeform 144"/>
          <p:cNvSpPr/>
          <p:nvPr/>
        </p:nvSpPr>
        <p:spPr bwMode="auto">
          <a:xfrm>
            <a:off x="5092700" y="1196975"/>
            <a:ext cx="695325" cy="569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145"/>
              </a:cxn>
              <a:cxn ang="0">
                <a:pos x="311" y="311"/>
              </a:cxn>
            </a:cxnLst>
            <a:rect l="0" t="0" r="r" b="b"/>
            <a:pathLst>
              <a:path w="311" h="311">
                <a:moveTo>
                  <a:pt x="0" y="0"/>
                </a:moveTo>
                <a:cubicBezTo>
                  <a:pt x="91" y="46"/>
                  <a:pt x="182" y="93"/>
                  <a:pt x="234" y="145"/>
                </a:cubicBezTo>
                <a:cubicBezTo>
                  <a:pt x="286" y="197"/>
                  <a:pt x="298" y="254"/>
                  <a:pt x="311" y="311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0001" name="Freeform 145"/>
          <p:cNvSpPr/>
          <p:nvPr/>
        </p:nvSpPr>
        <p:spPr bwMode="auto">
          <a:xfrm>
            <a:off x="5822950" y="1841500"/>
            <a:ext cx="322263" cy="592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" y="133"/>
              </a:cxn>
              <a:cxn ang="0">
                <a:pos x="133" y="322"/>
              </a:cxn>
            </a:cxnLst>
            <a:rect l="0" t="0" r="r" b="b"/>
            <a:pathLst>
              <a:path w="144" h="322">
                <a:moveTo>
                  <a:pt x="0" y="0"/>
                </a:moveTo>
                <a:cubicBezTo>
                  <a:pt x="50" y="39"/>
                  <a:pt x="100" y="79"/>
                  <a:pt x="122" y="133"/>
                </a:cubicBezTo>
                <a:cubicBezTo>
                  <a:pt x="144" y="187"/>
                  <a:pt x="137" y="296"/>
                  <a:pt x="133" y="322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0002" name="Group 146"/>
          <p:cNvGrpSpPr/>
          <p:nvPr/>
        </p:nvGrpSpPr>
        <p:grpSpPr bwMode="auto">
          <a:xfrm>
            <a:off x="6057900" y="1101725"/>
            <a:ext cx="2984500" cy="2754313"/>
            <a:chOff x="4139" y="554"/>
            <a:chExt cx="1362" cy="1501"/>
          </a:xfrm>
        </p:grpSpPr>
        <p:sp>
          <p:nvSpPr>
            <p:cNvPr id="1530003" name="Oval 147"/>
            <p:cNvSpPr>
              <a:spLocks noChangeArrowheads="1"/>
            </p:cNvSpPr>
            <p:nvPr/>
          </p:nvSpPr>
          <p:spPr bwMode="auto">
            <a:xfrm>
              <a:off x="4846" y="55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27</a:t>
              </a:r>
            </a:p>
          </p:txBody>
        </p:sp>
        <p:sp>
          <p:nvSpPr>
            <p:cNvPr id="1530004" name="Oval 148"/>
            <p:cNvSpPr>
              <a:spLocks noChangeArrowheads="1"/>
            </p:cNvSpPr>
            <p:nvPr/>
          </p:nvSpPr>
          <p:spPr bwMode="auto">
            <a:xfrm>
              <a:off x="5164" y="8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49</a:t>
              </a:r>
            </a:p>
          </p:txBody>
        </p:sp>
        <p:sp>
          <p:nvSpPr>
            <p:cNvPr id="1530005" name="Oval 149"/>
            <p:cNvSpPr>
              <a:spLocks noChangeArrowheads="1"/>
            </p:cNvSpPr>
            <p:nvPr/>
          </p:nvSpPr>
          <p:spPr bwMode="auto">
            <a:xfrm>
              <a:off x="4504" y="87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38</a:t>
              </a:r>
            </a:p>
          </p:txBody>
        </p:sp>
        <p:sp>
          <p:nvSpPr>
            <p:cNvPr id="1530006" name="Oval 150"/>
            <p:cNvSpPr>
              <a:spLocks noChangeArrowheads="1"/>
            </p:cNvSpPr>
            <p:nvPr/>
          </p:nvSpPr>
          <p:spPr bwMode="auto">
            <a:xfrm>
              <a:off x="5289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1530007" name="Oval 151"/>
            <p:cNvSpPr>
              <a:spLocks noChangeArrowheads="1"/>
            </p:cNvSpPr>
            <p:nvPr/>
          </p:nvSpPr>
          <p:spPr bwMode="auto">
            <a:xfrm>
              <a:off x="4963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1530008" name="Oval 152"/>
            <p:cNvSpPr>
              <a:spLocks noChangeArrowheads="1"/>
            </p:cNvSpPr>
            <p:nvPr/>
          </p:nvSpPr>
          <p:spPr bwMode="auto">
            <a:xfrm>
              <a:off x="4637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76</a:t>
              </a:r>
            </a:p>
          </p:txBody>
        </p:sp>
        <p:sp>
          <p:nvSpPr>
            <p:cNvPr id="1530009" name="Oval 153"/>
            <p:cNvSpPr>
              <a:spLocks noChangeArrowheads="1"/>
            </p:cNvSpPr>
            <p:nvPr/>
          </p:nvSpPr>
          <p:spPr bwMode="auto">
            <a:xfrm>
              <a:off x="4311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50</a:t>
              </a:r>
            </a:p>
          </p:txBody>
        </p:sp>
        <p:sp>
          <p:nvSpPr>
            <p:cNvPr id="1530010" name="Oval 154"/>
            <p:cNvSpPr>
              <a:spLocks noChangeArrowheads="1"/>
            </p:cNvSpPr>
            <p:nvPr/>
          </p:nvSpPr>
          <p:spPr bwMode="auto">
            <a:xfrm>
              <a:off x="4139" y="154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13</a:t>
              </a:r>
            </a:p>
          </p:txBody>
        </p:sp>
        <p:sp>
          <p:nvSpPr>
            <p:cNvPr id="1530011" name="Line 155"/>
            <p:cNvSpPr>
              <a:spLocks noChangeShapeType="1"/>
            </p:cNvSpPr>
            <p:nvPr/>
          </p:nvSpPr>
          <p:spPr bwMode="auto">
            <a:xfrm flipH="1">
              <a:off x="4704" y="725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2" name="Line 156"/>
            <p:cNvSpPr>
              <a:spLocks noChangeShapeType="1"/>
            </p:cNvSpPr>
            <p:nvPr/>
          </p:nvSpPr>
          <p:spPr bwMode="auto">
            <a:xfrm flipH="1">
              <a:off x="4460" y="1069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3" name="Line 157"/>
            <p:cNvSpPr>
              <a:spLocks noChangeShapeType="1"/>
            </p:cNvSpPr>
            <p:nvPr/>
          </p:nvSpPr>
          <p:spPr bwMode="auto">
            <a:xfrm>
              <a:off x="5026" y="714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4" name="Line 158"/>
            <p:cNvSpPr>
              <a:spLocks noChangeShapeType="1"/>
            </p:cNvSpPr>
            <p:nvPr/>
          </p:nvSpPr>
          <p:spPr bwMode="auto">
            <a:xfrm>
              <a:off x="5304" y="1080"/>
              <a:ext cx="11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5" name="Line 159"/>
            <p:cNvSpPr>
              <a:spLocks noChangeShapeType="1"/>
            </p:cNvSpPr>
            <p:nvPr/>
          </p:nvSpPr>
          <p:spPr bwMode="auto">
            <a:xfrm>
              <a:off x="4649" y="1058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6" name="Line 160"/>
            <p:cNvSpPr>
              <a:spLocks noChangeShapeType="1"/>
            </p:cNvSpPr>
            <p:nvPr/>
          </p:nvSpPr>
          <p:spPr bwMode="auto">
            <a:xfrm flipH="1">
              <a:off x="5104" y="1091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17" name="Text Box 161"/>
            <p:cNvSpPr txBox="1">
              <a:spLocks noChangeArrowheads="1"/>
            </p:cNvSpPr>
            <p:nvPr/>
          </p:nvSpPr>
          <p:spPr bwMode="auto">
            <a:xfrm>
              <a:off x="4272" y="1796"/>
              <a:ext cx="652" cy="259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输出：</a:t>
              </a:r>
              <a:r>
                <a:rPr lang="en-US" altLang="zh-CN" sz="2400"/>
                <a:t>13</a:t>
              </a:r>
            </a:p>
          </p:txBody>
        </p:sp>
      </p:grpSp>
      <p:sp>
        <p:nvSpPr>
          <p:cNvPr id="1530018" name="Freeform 162"/>
          <p:cNvSpPr/>
          <p:nvPr/>
        </p:nvSpPr>
        <p:spPr bwMode="auto">
          <a:xfrm>
            <a:off x="8034338" y="1190625"/>
            <a:ext cx="1019175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2" y="200"/>
              </a:cxn>
              <a:cxn ang="0">
                <a:pos x="456" y="689"/>
              </a:cxn>
            </a:cxnLst>
            <a:rect l="0" t="0" r="r" b="b"/>
            <a:pathLst>
              <a:path w="456" h="689">
                <a:moveTo>
                  <a:pt x="0" y="0"/>
                </a:moveTo>
                <a:cubicBezTo>
                  <a:pt x="123" y="42"/>
                  <a:pt x="246" y="85"/>
                  <a:pt x="322" y="200"/>
                </a:cubicBezTo>
                <a:cubicBezTo>
                  <a:pt x="398" y="315"/>
                  <a:pt x="436" y="608"/>
                  <a:pt x="456" y="689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0019" name="Group 163"/>
          <p:cNvGrpSpPr/>
          <p:nvPr/>
        </p:nvGrpSpPr>
        <p:grpSpPr bwMode="auto">
          <a:xfrm>
            <a:off x="128588" y="3646488"/>
            <a:ext cx="3187700" cy="2665412"/>
            <a:chOff x="268" y="2472"/>
            <a:chExt cx="1362" cy="1507"/>
          </a:xfrm>
        </p:grpSpPr>
        <p:sp>
          <p:nvSpPr>
            <p:cNvPr id="1530020" name="Oval 164"/>
            <p:cNvSpPr>
              <a:spLocks noChangeArrowheads="1"/>
            </p:cNvSpPr>
            <p:nvPr/>
          </p:nvSpPr>
          <p:spPr bwMode="auto">
            <a:xfrm>
              <a:off x="975" y="2472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1530021" name="Oval 165"/>
            <p:cNvSpPr>
              <a:spLocks noChangeArrowheads="1"/>
            </p:cNvSpPr>
            <p:nvPr/>
          </p:nvSpPr>
          <p:spPr bwMode="auto">
            <a:xfrm>
              <a:off x="1293" y="280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49</a:t>
              </a:r>
            </a:p>
          </p:txBody>
        </p:sp>
        <p:sp>
          <p:nvSpPr>
            <p:cNvPr id="1530022" name="Oval 166"/>
            <p:cNvSpPr>
              <a:spLocks noChangeArrowheads="1"/>
            </p:cNvSpPr>
            <p:nvPr/>
          </p:nvSpPr>
          <p:spPr bwMode="auto">
            <a:xfrm>
              <a:off x="633" y="27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38</a:t>
              </a:r>
            </a:p>
          </p:txBody>
        </p:sp>
        <p:sp>
          <p:nvSpPr>
            <p:cNvPr id="1530023" name="Oval 167"/>
            <p:cNvSpPr>
              <a:spLocks noChangeArrowheads="1"/>
            </p:cNvSpPr>
            <p:nvPr/>
          </p:nvSpPr>
          <p:spPr bwMode="auto">
            <a:xfrm>
              <a:off x="1418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27</a:t>
              </a:r>
            </a:p>
          </p:txBody>
        </p:sp>
        <p:sp>
          <p:nvSpPr>
            <p:cNvPr id="1530024" name="Oval 168"/>
            <p:cNvSpPr>
              <a:spLocks noChangeArrowheads="1"/>
            </p:cNvSpPr>
            <p:nvPr/>
          </p:nvSpPr>
          <p:spPr bwMode="auto">
            <a:xfrm>
              <a:off x="1092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1530025" name="Oval 169"/>
            <p:cNvSpPr>
              <a:spLocks noChangeArrowheads="1"/>
            </p:cNvSpPr>
            <p:nvPr/>
          </p:nvSpPr>
          <p:spPr bwMode="auto">
            <a:xfrm>
              <a:off x="766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76</a:t>
              </a:r>
            </a:p>
          </p:txBody>
        </p:sp>
        <p:sp>
          <p:nvSpPr>
            <p:cNvPr id="1530026" name="Oval 170"/>
            <p:cNvSpPr>
              <a:spLocks noChangeArrowheads="1"/>
            </p:cNvSpPr>
            <p:nvPr/>
          </p:nvSpPr>
          <p:spPr bwMode="auto">
            <a:xfrm>
              <a:off x="440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50</a:t>
              </a:r>
            </a:p>
          </p:txBody>
        </p:sp>
        <p:sp>
          <p:nvSpPr>
            <p:cNvPr id="1530027" name="Oval 171"/>
            <p:cNvSpPr>
              <a:spLocks noChangeArrowheads="1"/>
            </p:cNvSpPr>
            <p:nvPr/>
          </p:nvSpPr>
          <p:spPr bwMode="auto">
            <a:xfrm>
              <a:off x="268" y="346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13</a:t>
              </a:r>
            </a:p>
          </p:txBody>
        </p:sp>
        <p:sp>
          <p:nvSpPr>
            <p:cNvPr id="1530028" name="Line 172"/>
            <p:cNvSpPr>
              <a:spLocks noChangeShapeType="1"/>
            </p:cNvSpPr>
            <p:nvPr/>
          </p:nvSpPr>
          <p:spPr bwMode="auto">
            <a:xfrm flipH="1">
              <a:off x="833" y="2643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29" name="Line 173"/>
            <p:cNvSpPr>
              <a:spLocks noChangeShapeType="1"/>
            </p:cNvSpPr>
            <p:nvPr/>
          </p:nvSpPr>
          <p:spPr bwMode="auto">
            <a:xfrm flipH="1">
              <a:off x="589" y="2987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30" name="Line 174"/>
            <p:cNvSpPr>
              <a:spLocks noChangeShapeType="1"/>
            </p:cNvSpPr>
            <p:nvPr/>
          </p:nvSpPr>
          <p:spPr bwMode="auto">
            <a:xfrm>
              <a:off x="1155" y="2632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31" name="Line 175"/>
            <p:cNvSpPr>
              <a:spLocks noChangeShapeType="1"/>
            </p:cNvSpPr>
            <p:nvPr/>
          </p:nvSpPr>
          <p:spPr bwMode="auto">
            <a:xfrm>
              <a:off x="778" y="2976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32" name="Line 176"/>
            <p:cNvSpPr>
              <a:spLocks noChangeShapeType="1"/>
            </p:cNvSpPr>
            <p:nvPr/>
          </p:nvSpPr>
          <p:spPr bwMode="auto">
            <a:xfrm flipH="1">
              <a:off x="1233" y="3009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33" name="Text Box 177"/>
            <p:cNvSpPr txBox="1">
              <a:spLocks noChangeArrowheads="1"/>
            </p:cNvSpPr>
            <p:nvPr/>
          </p:nvSpPr>
          <p:spPr bwMode="auto">
            <a:xfrm>
              <a:off x="401" y="3710"/>
              <a:ext cx="805" cy="269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输出：</a:t>
              </a:r>
              <a:r>
                <a:rPr lang="en-US" altLang="zh-CN" sz="2400"/>
                <a:t>13  27</a:t>
              </a:r>
            </a:p>
          </p:txBody>
        </p:sp>
      </p:grpSp>
      <p:sp>
        <p:nvSpPr>
          <p:cNvPr id="1530034" name="Freeform 178"/>
          <p:cNvSpPr/>
          <p:nvPr/>
        </p:nvSpPr>
        <p:spPr bwMode="auto">
          <a:xfrm>
            <a:off x="1128713" y="3675063"/>
            <a:ext cx="701675" cy="530225"/>
          </a:xfrm>
          <a:custGeom>
            <a:avLst/>
            <a:gdLst/>
            <a:ahLst/>
            <a:cxnLst>
              <a:cxn ang="0">
                <a:pos x="300" y="0"/>
              </a:cxn>
              <a:cxn ang="0">
                <a:pos x="89" y="89"/>
              </a:cxn>
              <a:cxn ang="0">
                <a:pos x="0" y="300"/>
              </a:cxn>
            </a:cxnLst>
            <a:rect l="0" t="0" r="r" b="b"/>
            <a:pathLst>
              <a:path w="300" h="300">
                <a:moveTo>
                  <a:pt x="300" y="0"/>
                </a:moveTo>
                <a:cubicBezTo>
                  <a:pt x="219" y="19"/>
                  <a:pt x="139" y="39"/>
                  <a:pt x="89" y="89"/>
                </a:cubicBezTo>
                <a:cubicBezTo>
                  <a:pt x="39" y="139"/>
                  <a:pt x="17" y="269"/>
                  <a:pt x="0" y="30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0035" name="Freeform 179"/>
          <p:cNvSpPr/>
          <p:nvPr/>
        </p:nvSpPr>
        <p:spPr bwMode="auto">
          <a:xfrm>
            <a:off x="615950" y="4314825"/>
            <a:ext cx="388938" cy="519113"/>
          </a:xfrm>
          <a:custGeom>
            <a:avLst/>
            <a:gdLst/>
            <a:ahLst/>
            <a:cxnLst>
              <a:cxn ang="0">
                <a:pos x="166" y="4"/>
              </a:cxn>
              <a:cxn ang="0">
                <a:pos x="66" y="48"/>
              </a:cxn>
              <a:cxn ang="0">
                <a:pos x="0" y="293"/>
              </a:cxn>
            </a:cxnLst>
            <a:rect l="0" t="0" r="r" b="b"/>
            <a:pathLst>
              <a:path w="166" h="293">
                <a:moveTo>
                  <a:pt x="166" y="4"/>
                </a:moveTo>
                <a:cubicBezTo>
                  <a:pt x="130" y="2"/>
                  <a:pt x="94" y="0"/>
                  <a:pt x="66" y="48"/>
                </a:cubicBezTo>
                <a:cubicBezTo>
                  <a:pt x="38" y="96"/>
                  <a:pt x="13" y="256"/>
                  <a:pt x="0" y="293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0036" name="Group 180"/>
          <p:cNvGrpSpPr/>
          <p:nvPr/>
        </p:nvGrpSpPr>
        <p:grpSpPr bwMode="auto">
          <a:xfrm>
            <a:off x="3359150" y="3989388"/>
            <a:ext cx="2162175" cy="2430462"/>
            <a:chOff x="1909" y="2513"/>
            <a:chExt cx="1362" cy="1531"/>
          </a:xfrm>
        </p:grpSpPr>
        <p:sp>
          <p:nvSpPr>
            <p:cNvPr id="1530037" name="Oval 181"/>
            <p:cNvSpPr>
              <a:spLocks noChangeArrowheads="1"/>
            </p:cNvSpPr>
            <p:nvPr/>
          </p:nvSpPr>
          <p:spPr bwMode="auto">
            <a:xfrm>
              <a:off x="2616" y="25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0038" name="Oval 182"/>
            <p:cNvSpPr>
              <a:spLocks noChangeArrowheads="1"/>
            </p:cNvSpPr>
            <p:nvPr/>
          </p:nvSpPr>
          <p:spPr bwMode="auto">
            <a:xfrm>
              <a:off x="2934" y="2842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0039" name="Oval 183"/>
            <p:cNvSpPr>
              <a:spLocks noChangeArrowheads="1"/>
            </p:cNvSpPr>
            <p:nvPr/>
          </p:nvSpPr>
          <p:spPr bwMode="auto">
            <a:xfrm>
              <a:off x="2274" y="283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0040" name="Oval 184"/>
            <p:cNvSpPr>
              <a:spLocks noChangeArrowheads="1"/>
            </p:cNvSpPr>
            <p:nvPr/>
          </p:nvSpPr>
          <p:spPr bwMode="auto">
            <a:xfrm>
              <a:off x="3059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0041" name="Oval 185"/>
            <p:cNvSpPr>
              <a:spLocks noChangeArrowheads="1"/>
            </p:cNvSpPr>
            <p:nvPr/>
          </p:nvSpPr>
          <p:spPr bwMode="auto">
            <a:xfrm>
              <a:off x="2733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0042" name="Oval 186"/>
            <p:cNvSpPr>
              <a:spLocks noChangeArrowheads="1"/>
            </p:cNvSpPr>
            <p:nvPr/>
          </p:nvSpPr>
          <p:spPr bwMode="auto">
            <a:xfrm>
              <a:off x="2407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0043" name="Oval 187"/>
            <p:cNvSpPr>
              <a:spLocks noChangeArrowheads="1"/>
            </p:cNvSpPr>
            <p:nvPr/>
          </p:nvSpPr>
          <p:spPr bwMode="auto">
            <a:xfrm>
              <a:off x="2081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0044" name="Oval 188"/>
            <p:cNvSpPr>
              <a:spLocks noChangeArrowheads="1"/>
            </p:cNvSpPr>
            <p:nvPr/>
          </p:nvSpPr>
          <p:spPr bwMode="auto">
            <a:xfrm>
              <a:off x="1909" y="350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0045" name="Line 189"/>
            <p:cNvSpPr>
              <a:spLocks noChangeShapeType="1"/>
            </p:cNvSpPr>
            <p:nvPr/>
          </p:nvSpPr>
          <p:spPr bwMode="auto">
            <a:xfrm flipH="1">
              <a:off x="2474" y="2684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46" name="Line 190"/>
            <p:cNvSpPr>
              <a:spLocks noChangeShapeType="1"/>
            </p:cNvSpPr>
            <p:nvPr/>
          </p:nvSpPr>
          <p:spPr bwMode="auto">
            <a:xfrm flipH="1">
              <a:off x="2230" y="3028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47" name="Line 191"/>
            <p:cNvSpPr>
              <a:spLocks noChangeShapeType="1"/>
            </p:cNvSpPr>
            <p:nvPr/>
          </p:nvSpPr>
          <p:spPr bwMode="auto">
            <a:xfrm>
              <a:off x="2796" y="2673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48" name="Line 192"/>
            <p:cNvSpPr>
              <a:spLocks noChangeShapeType="1"/>
            </p:cNvSpPr>
            <p:nvPr/>
          </p:nvSpPr>
          <p:spPr bwMode="auto">
            <a:xfrm>
              <a:off x="2419" y="3017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49" name="Line 193"/>
            <p:cNvSpPr>
              <a:spLocks noChangeShapeType="1"/>
            </p:cNvSpPr>
            <p:nvPr/>
          </p:nvSpPr>
          <p:spPr bwMode="auto">
            <a:xfrm flipH="1">
              <a:off x="2874" y="3050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50" name="Text Box 194"/>
            <p:cNvSpPr txBox="1">
              <a:spLocks noChangeArrowheads="1"/>
            </p:cNvSpPr>
            <p:nvPr/>
          </p:nvSpPr>
          <p:spPr bwMode="auto">
            <a:xfrm>
              <a:off x="2042" y="3782"/>
              <a:ext cx="101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</a:t>
              </a:r>
            </a:p>
          </p:txBody>
        </p:sp>
      </p:grpSp>
      <p:sp>
        <p:nvSpPr>
          <p:cNvPr id="1530051" name="Freeform 195"/>
          <p:cNvSpPr/>
          <p:nvPr/>
        </p:nvSpPr>
        <p:spPr bwMode="auto">
          <a:xfrm>
            <a:off x="4651375" y="4303713"/>
            <a:ext cx="193675" cy="758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" y="478"/>
              </a:cxn>
            </a:cxnLst>
            <a:rect l="0" t="0" r="r" b="b"/>
            <a:pathLst>
              <a:path w="122" h="478">
                <a:moveTo>
                  <a:pt x="0" y="0"/>
                </a:moveTo>
                <a:cubicBezTo>
                  <a:pt x="53" y="198"/>
                  <a:pt x="107" y="397"/>
                  <a:pt x="122" y="478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0052" name="Freeform 196"/>
          <p:cNvSpPr/>
          <p:nvPr/>
        </p:nvSpPr>
        <p:spPr bwMode="auto">
          <a:xfrm>
            <a:off x="7491413" y="4110038"/>
            <a:ext cx="546100" cy="511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3" y="111"/>
              </a:cxn>
              <a:cxn ang="0">
                <a:pos x="344" y="322"/>
              </a:cxn>
            </a:cxnLst>
            <a:rect l="0" t="0" r="r" b="b"/>
            <a:pathLst>
              <a:path w="344" h="322">
                <a:moveTo>
                  <a:pt x="0" y="0"/>
                </a:moveTo>
                <a:cubicBezTo>
                  <a:pt x="88" y="28"/>
                  <a:pt x="176" y="57"/>
                  <a:pt x="233" y="111"/>
                </a:cubicBezTo>
                <a:cubicBezTo>
                  <a:pt x="290" y="165"/>
                  <a:pt x="331" y="287"/>
                  <a:pt x="344" y="322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0053" name="Group 197"/>
          <p:cNvGrpSpPr/>
          <p:nvPr/>
        </p:nvGrpSpPr>
        <p:grpSpPr bwMode="auto">
          <a:xfrm>
            <a:off x="6086475" y="4019550"/>
            <a:ext cx="2197100" cy="2430463"/>
            <a:chOff x="3627" y="2532"/>
            <a:chExt cx="1384" cy="1531"/>
          </a:xfrm>
        </p:grpSpPr>
        <p:sp>
          <p:nvSpPr>
            <p:cNvPr id="1530054" name="Oval 198"/>
            <p:cNvSpPr>
              <a:spLocks noChangeArrowheads="1"/>
            </p:cNvSpPr>
            <p:nvPr/>
          </p:nvSpPr>
          <p:spPr bwMode="auto">
            <a:xfrm>
              <a:off x="4334" y="2532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0055" name="Oval 199"/>
            <p:cNvSpPr>
              <a:spLocks noChangeArrowheads="1"/>
            </p:cNvSpPr>
            <p:nvPr/>
          </p:nvSpPr>
          <p:spPr bwMode="auto">
            <a:xfrm>
              <a:off x="4652" y="286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0056" name="Oval 200"/>
            <p:cNvSpPr>
              <a:spLocks noChangeArrowheads="1"/>
            </p:cNvSpPr>
            <p:nvPr/>
          </p:nvSpPr>
          <p:spPr bwMode="auto">
            <a:xfrm>
              <a:off x="3992" y="285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0057" name="Oval 201"/>
            <p:cNvSpPr>
              <a:spLocks noChangeArrowheads="1"/>
            </p:cNvSpPr>
            <p:nvPr/>
          </p:nvSpPr>
          <p:spPr bwMode="auto">
            <a:xfrm>
              <a:off x="4777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0058" name="Oval 202"/>
            <p:cNvSpPr>
              <a:spLocks noChangeArrowheads="1"/>
            </p:cNvSpPr>
            <p:nvPr/>
          </p:nvSpPr>
          <p:spPr bwMode="auto">
            <a:xfrm>
              <a:off x="4451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0059" name="Oval 203"/>
            <p:cNvSpPr>
              <a:spLocks noChangeArrowheads="1"/>
            </p:cNvSpPr>
            <p:nvPr/>
          </p:nvSpPr>
          <p:spPr bwMode="auto">
            <a:xfrm>
              <a:off x="4125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0060" name="Oval 204"/>
            <p:cNvSpPr>
              <a:spLocks noChangeArrowheads="1"/>
            </p:cNvSpPr>
            <p:nvPr/>
          </p:nvSpPr>
          <p:spPr bwMode="auto">
            <a:xfrm>
              <a:off x="3799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0061" name="Oval 205"/>
            <p:cNvSpPr>
              <a:spLocks noChangeArrowheads="1"/>
            </p:cNvSpPr>
            <p:nvPr/>
          </p:nvSpPr>
          <p:spPr bwMode="auto">
            <a:xfrm>
              <a:off x="3627" y="352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0062" name="Line 206"/>
            <p:cNvSpPr>
              <a:spLocks noChangeShapeType="1"/>
            </p:cNvSpPr>
            <p:nvPr/>
          </p:nvSpPr>
          <p:spPr bwMode="auto">
            <a:xfrm flipH="1">
              <a:off x="4192" y="2703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63" name="Line 207"/>
            <p:cNvSpPr>
              <a:spLocks noChangeShapeType="1"/>
            </p:cNvSpPr>
            <p:nvPr/>
          </p:nvSpPr>
          <p:spPr bwMode="auto">
            <a:xfrm>
              <a:off x="4514" y="2692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64" name="Line 208"/>
            <p:cNvSpPr>
              <a:spLocks noChangeShapeType="1"/>
            </p:cNvSpPr>
            <p:nvPr/>
          </p:nvSpPr>
          <p:spPr bwMode="auto">
            <a:xfrm>
              <a:off x="4137" y="3036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0065" name="Text Box 209"/>
            <p:cNvSpPr txBox="1">
              <a:spLocks noChangeArrowheads="1"/>
            </p:cNvSpPr>
            <p:nvPr/>
          </p:nvSpPr>
          <p:spPr bwMode="auto">
            <a:xfrm>
              <a:off x="3760" y="3801"/>
              <a:ext cx="125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</a:t>
              </a:r>
            </a:p>
          </p:txBody>
        </p:sp>
        <p:sp>
          <p:nvSpPr>
            <p:cNvPr id="1530066" name="Line 210"/>
            <p:cNvSpPr>
              <a:spLocks noChangeShapeType="1"/>
            </p:cNvSpPr>
            <p:nvPr/>
          </p:nvSpPr>
          <p:spPr bwMode="auto">
            <a:xfrm flipH="1">
              <a:off x="3945" y="3044"/>
              <a:ext cx="111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2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2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2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3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3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3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3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5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5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983" grpId="0" animBg="1"/>
      <p:bldP spid="1530000" grpId="0" animBg="1"/>
      <p:bldP spid="1530001" grpId="0" animBg="1"/>
      <p:bldP spid="1530018" grpId="0" animBg="1"/>
      <p:bldP spid="1530034" grpId="0" animBg="1"/>
      <p:bldP spid="1530035" grpId="0" animBg="1"/>
      <p:bldP spid="1530051" grpId="0" animBg="1"/>
      <p:bldP spid="153005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0F066D5-A953-4494-90D9-BA8F7679AE67}" type="slidenum">
              <a:rPr lang="zh-CN" altLang="en-US" b="1">
                <a:solidFill>
                  <a:srgbClr val="66CCFF"/>
                </a:solidFill>
              </a:rPr>
              <a:t>59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grpSp>
        <p:nvGrpSpPr>
          <p:cNvPr id="1532007" name="Group 103"/>
          <p:cNvGrpSpPr/>
          <p:nvPr/>
        </p:nvGrpSpPr>
        <p:grpSpPr bwMode="auto">
          <a:xfrm>
            <a:off x="411163" y="1316038"/>
            <a:ext cx="2197100" cy="2430462"/>
            <a:chOff x="515" y="476"/>
            <a:chExt cx="1384" cy="1531"/>
          </a:xfrm>
        </p:grpSpPr>
        <p:sp>
          <p:nvSpPr>
            <p:cNvPr id="1532008" name="Oval 104"/>
            <p:cNvSpPr>
              <a:spLocks noChangeArrowheads="1"/>
            </p:cNvSpPr>
            <p:nvPr/>
          </p:nvSpPr>
          <p:spPr bwMode="auto">
            <a:xfrm>
              <a:off x="1222" y="47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09" name="Oval 105"/>
            <p:cNvSpPr>
              <a:spLocks noChangeArrowheads="1"/>
            </p:cNvSpPr>
            <p:nvPr/>
          </p:nvSpPr>
          <p:spPr bwMode="auto">
            <a:xfrm>
              <a:off x="1540" y="80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10" name="Oval 106"/>
            <p:cNvSpPr>
              <a:spLocks noChangeArrowheads="1"/>
            </p:cNvSpPr>
            <p:nvPr/>
          </p:nvSpPr>
          <p:spPr bwMode="auto">
            <a:xfrm>
              <a:off x="880" y="80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11" name="Oval 107"/>
            <p:cNvSpPr>
              <a:spLocks noChangeArrowheads="1"/>
            </p:cNvSpPr>
            <p:nvPr/>
          </p:nvSpPr>
          <p:spPr bwMode="auto">
            <a:xfrm>
              <a:off x="1665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12" name="Oval 108"/>
            <p:cNvSpPr>
              <a:spLocks noChangeArrowheads="1"/>
            </p:cNvSpPr>
            <p:nvPr/>
          </p:nvSpPr>
          <p:spPr bwMode="auto">
            <a:xfrm>
              <a:off x="1339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13" name="Oval 109"/>
            <p:cNvSpPr>
              <a:spLocks noChangeArrowheads="1"/>
            </p:cNvSpPr>
            <p:nvPr/>
          </p:nvSpPr>
          <p:spPr bwMode="auto">
            <a:xfrm>
              <a:off x="1013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14" name="Oval 110"/>
            <p:cNvSpPr>
              <a:spLocks noChangeArrowheads="1"/>
            </p:cNvSpPr>
            <p:nvPr/>
          </p:nvSpPr>
          <p:spPr bwMode="auto">
            <a:xfrm>
              <a:off x="687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15" name="Oval 111"/>
            <p:cNvSpPr>
              <a:spLocks noChangeArrowheads="1"/>
            </p:cNvSpPr>
            <p:nvPr/>
          </p:nvSpPr>
          <p:spPr bwMode="auto">
            <a:xfrm>
              <a:off x="515" y="14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16" name="Line 112"/>
            <p:cNvSpPr>
              <a:spLocks noChangeShapeType="1"/>
            </p:cNvSpPr>
            <p:nvPr/>
          </p:nvSpPr>
          <p:spPr bwMode="auto">
            <a:xfrm flipH="1">
              <a:off x="1080" y="647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17" name="Line 113"/>
            <p:cNvSpPr>
              <a:spLocks noChangeShapeType="1"/>
            </p:cNvSpPr>
            <p:nvPr/>
          </p:nvSpPr>
          <p:spPr bwMode="auto">
            <a:xfrm>
              <a:off x="1402" y="636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18" name="Line 114"/>
            <p:cNvSpPr>
              <a:spLocks noChangeShapeType="1"/>
            </p:cNvSpPr>
            <p:nvPr/>
          </p:nvSpPr>
          <p:spPr bwMode="auto">
            <a:xfrm>
              <a:off x="1025" y="980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19" name="Text Box 115"/>
            <p:cNvSpPr txBox="1">
              <a:spLocks noChangeArrowheads="1"/>
            </p:cNvSpPr>
            <p:nvPr/>
          </p:nvSpPr>
          <p:spPr bwMode="auto">
            <a:xfrm>
              <a:off x="648" y="1745"/>
              <a:ext cx="125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</a:t>
              </a:r>
            </a:p>
          </p:txBody>
        </p:sp>
        <p:sp>
          <p:nvSpPr>
            <p:cNvPr id="1532020" name="Line 116"/>
            <p:cNvSpPr>
              <a:spLocks noChangeShapeType="1"/>
            </p:cNvSpPr>
            <p:nvPr/>
          </p:nvSpPr>
          <p:spPr bwMode="auto">
            <a:xfrm flipH="1">
              <a:off x="811" y="989"/>
              <a:ext cx="134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2021" name="Line 117"/>
          <p:cNvSpPr>
            <a:spLocks noChangeShapeType="1"/>
          </p:cNvSpPr>
          <p:nvPr/>
        </p:nvSpPr>
        <p:spPr bwMode="auto">
          <a:xfrm flipH="1">
            <a:off x="1446213" y="1636713"/>
            <a:ext cx="246062" cy="77628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2022" name="Group 118"/>
          <p:cNvGrpSpPr/>
          <p:nvPr/>
        </p:nvGrpSpPr>
        <p:grpSpPr bwMode="auto">
          <a:xfrm>
            <a:off x="3033713" y="1274763"/>
            <a:ext cx="2578100" cy="2430462"/>
            <a:chOff x="2167" y="450"/>
            <a:chExt cx="1624" cy="1531"/>
          </a:xfrm>
        </p:grpSpPr>
        <p:sp>
          <p:nvSpPr>
            <p:cNvPr id="1532023" name="Oval 119"/>
            <p:cNvSpPr>
              <a:spLocks noChangeArrowheads="1"/>
            </p:cNvSpPr>
            <p:nvPr/>
          </p:nvSpPr>
          <p:spPr bwMode="auto">
            <a:xfrm>
              <a:off x="2874" y="45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24" name="Oval 120"/>
            <p:cNvSpPr>
              <a:spLocks noChangeArrowheads="1"/>
            </p:cNvSpPr>
            <p:nvPr/>
          </p:nvSpPr>
          <p:spPr bwMode="auto">
            <a:xfrm>
              <a:off x="3192" y="77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25" name="Oval 121"/>
            <p:cNvSpPr>
              <a:spLocks noChangeArrowheads="1"/>
            </p:cNvSpPr>
            <p:nvPr/>
          </p:nvSpPr>
          <p:spPr bwMode="auto">
            <a:xfrm>
              <a:off x="2532" y="7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26" name="Oval 122"/>
            <p:cNvSpPr>
              <a:spLocks noChangeArrowheads="1"/>
            </p:cNvSpPr>
            <p:nvPr/>
          </p:nvSpPr>
          <p:spPr bwMode="auto">
            <a:xfrm>
              <a:off x="3317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27" name="Oval 123"/>
            <p:cNvSpPr>
              <a:spLocks noChangeArrowheads="1"/>
            </p:cNvSpPr>
            <p:nvPr/>
          </p:nvSpPr>
          <p:spPr bwMode="auto">
            <a:xfrm>
              <a:off x="2991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28" name="Oval 124"/>
            <p:cNvSpPr>
              <a:spLocks noChangeArrowheads="1"/>
            </p:cNvSpPr>
            <p:nvPr/>
          </p:nvSpPr>
          <p:spPr bwMode="auto">
            <a:xfrm>
              <a:off x="2665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29" name="Oval 125"/>
            <p:cNvSpPr>
              <a:spLocks noChangeArrowheads="1"/>
            </p:cNvSpPr>
            <p:nvPr/>
          </p:nvSpPr>
          <p:spPr bwMode="auto">
            <a:xfrm>
              <a:off x="2339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30" name="Oval 126"/>
            <p:cNvSpPr>
              <a:spLocks noChangeArrowheads="1"/>
            </p:cNvSpPr>
            <p:nvPr/>
          </p:nvSpPr>
          <p:spPr bwMode="auto">
            <a:xfrm>
              <a:off x="2167" y="144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31" name="Line 127"/>
            <p:cNvSpPr>
              <a:spLocks noChangeShapeType="1"/>
            </p:cNvSpPr>
            <p:nvPr/>
          </p:nvSpPr>
          <p:spPr bwMode="auto">
            <a:xfrm flipH="1">
              <a:off x="2732" y="621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32" name="Line 128"/>
            <p:cNvSpPr>
              <a:spLocks noChangeShapeType="1"/>
            </p:cNvSpPr>
            <p:nvPr/>
          </p:nvSpPr>
          <p:spPr bwMode="auto">
            <a:xfrm>
              <a:off x="3054" y="610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33" name="Text Box 129"/>
            <p:cNvSpPr txBox="1">
              <a:spLocks noChangeArrowheads="1"/>
            </p:cNvSpPr>
            <p:nvPr/>
          </p:nvSpPr>
          <p:spPr bwMode="auto">
            <a:xfrm>
              <a:off x="2300" y="1719"/>
              <a:ext cx="149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</a:t>
              </a:r>
            </a:p>
          </p:txBody>
        </p:sp>
        <p:sp>
          <p:nvSpPr>
            <p:cNvPr id="1532034" name="Line 130"/>
            <p:cNvSpPr>
              <a:spLocks noChangeShapeType="1"/>
            </p:cNvSpPr>
            <p:nvPr/>
          </p:nvSpPr>
          <p:spPr bwMode="auto">
            <a:xfrm flipH="1">
              <a:off x="2463" y="963"/>
              <a:ext cx="134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2035" name="Freeform 131"/>
          <p:cNvSpPr/>
          <p:nvPr/>
        </p:nvSpPr>
        <p:spPr bwMode="auto">
          <a:xfrm>
            <a:off x="3636963" y="1339850"/>
            <a:ext cx="546100" cy="528638"/>
          </a:xfrm>
          <a:custGeom>
            <a:avLst/>
            <a:gdLst/>
            <a:ahLst/>
            <a:cxnLst>
              <a:cxn ang="0">
                <a:pos x="344" y="0"/>
              </a:cxn>
              <a:cxn ang="0">
                <a:pos x="133" y="77"/>
              </a:cxn>
              <a:cxn ang="0">
                <a:pos x="0" y="333"/>
              </a:cxn>
            </a:cxnLst>
            <a:rect l="0" t="0" r="r" b="b"/>
            <a:pathLst>
              <a:path w="344" h="333">
                <a:moveTo>
                  <a:pt x="344" y="0"/>
                </a:moveTo>
                <a:cubicBezTo>
                  <a:pt x="267" y="11"/>
                  <a:pt x="190" y="22"/>
                  <a:pt x="133" y="77"/>
                </a:cubicBezTo>
                <a:cubicBezTo>
                  <a:pt x="76" y="132"/>
                  <a:pt x="26" y="290"/>
                  <a:pt x="0" y="333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2036" name="Group 132"/>
          <p:cNvGrpSpPr/>
          <p:nvPr/>
        </p:nvGrpSpPr>
        <p:grpSpPr bwMode="auto">
          <a:xfrm>
            <a:off x="5867400" y="1268413"/>
            <a:ext cx="2578100" cy="2430462"/>
            <a:chOff x="3952" y="446"/>
            <a:chExt cx="1624" cy="1531"/>
          </a:xfrm>
        </p:grpSpPr>
        <p:sp>
          <p:nvSpPr>
            <p:cNvPr id="1532037" name="Oval 133"/>
            <p:cNvSpPr>
              <a:spLocks noChangeArrowheads="1"/>
            </p:cNvSpPr>
            <p:nvPr/>
          </p:nvSpPr>
          <p:spPr bwMode="auto">
            <a:xfrm>
              <a:off x="4659" y="44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38" name="Oval 134"/>
            <p:cNvSpPr>
              <a:spLocks noChangeArrowheads="1"/>
            </p:cNvSpPr>
            <p:nvPr/>
          </p:nvSpPr>
          <p:spPr bwMode="auto">
            <a:xfrm>
              <a:off x="4977" y="7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39" name="Oval 135"/>
            <p:cNvSpPr>
              <a:spLocks noChangeArrowheads="1"/>
            </p:cNvSpPr>
            <p:nvPr/>
          </p:nvSpPr>
          <p:spPr bwMode="auto">
            <a:xfrm>
              <a:off x="4317" y="7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40" name="Oval 136"/>
            <p:cNvSpPr>
              <a:spLocks noChangeArrowheads="1"/>
            </p:cNvSpPr>
            <p:nvPr/>
          </p:nvSpPr>
          <p:spPr bwMode="auto">
            <a:xfrm>
              <a:off x="5102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41" name="Oval 137"/>
            <p:cNvSpPr>
              <a:spLocks noChangeArrowheads="1"/>
            </p:cNvSpPr>
            <p:nvPr/>
          </p:nvSpPr>
          <p:spPr bwMode="auto">
            <a:xfrm>
              <a:off x="4776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42" name="Oval 138"/>
            <p:cNvSpPr>
              <a:spLocks noChangeArrowheads="1"/>
            </p:cNvSpPr>
            <p:nvPr/>
          </p:nvSpPr>
          <p:spPr bwMode="auto">
            <a:xfrm>
              <a:off x="4450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43" name="Oval 139"/>
            <p:cNvSpPr>
              <a:spLocks noChangeArrowheads="1"/>
            </p:cNvSpPr>
            <p:nvPr/>
          </p:nvSpPr>
          <p:spPr bwMode="auto">
            <a:xfrm>
              <a:off x="4124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44" name="Oval 140"/>
            <p:cNvSpPr>
              <a:spLocks noChangeArrowheads="1"/>
            </p:cNvSpPr>
            <p:nvPr/>
          </p:nvSpPr>
          <p:spPr bwMode="auto">
            <a:xfrm>
              <a:off x="3952" y="14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45" name="Line 141"/>
            <p:cNvSpPr>
              <a:spLocks noChangeShapeType="1"/>
            </p:cNvSpPr>
            <p:nvPr/>
          </p:nvSpPr>
          <p:spPr bwMode="auto">
            <a:xfrm flipH="1">
              <a:off x="4517" y="617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46" name="Line 142"/>
            <p:cNvSpPr>
              <a:spLocks noChangeShapeType="1"/>
            </p:cNvSpPr>
            <p:nvPr/>
          </p:nvSpPr>
          <p:spPr bwMode="auto">
            <a:xfrm>
              <a:off x="4839" y="606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47" name="Text Box 143"/>
            <p:cNvSpPr txBox="1">
              <a:spLocks noChangeArrowheads="1"/>
            </p:cNvSpPr>
            <p:nvPr/>
          </p:nvSpPr>
          <p:spPr bwMode="auto">
            <a:xfrm>
              <a:off x="4085" y="1715"/>
              <a:ext cx="149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</a:t>
              </a:r>
            </a:p>
          </p:txBody>
        </p:sp>
        <p:sp>
          <p:nvSpPr>
            <p:cNvPr id="1532048" name="Line 144"/>
            <p:cNvSpPr>
              <a:spLocks noChangeShapeType="1"/>
            </p:cNvSpPr>
            <p:nvPr/>
          </p:nvSpPr>
          <p:spPr bwMode="auto">
            <a:xfrm flipH="1">
              <a:off x="4248" y="959"/>
              <a:ext cx="134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2049" name="Freeform 145"/>
          <p:cNvSpPr/>
          <p:nvPr/>
        </p:nvSpPr>
        <p:spPr bwMode="auto">
          <a:xfrm>
            <a:off x="6135688" y="1282700"/>
            <a:ext cx="898525" cy="1181100"/>
          </a:xfrm>
          <a:custGeom>
            <a:avLst/>
            <a:gdLst/>
            <a:ahLst/>
            <a:cxnLst>
              <a:cxn ang="0">
                <a:pos x="566" y="0"/>
              </a:cxn>
              <a:cxn ang="0">
                <a:pos x="111" y="200"/>
              </a:cxn>
              <a:cxn ang="0">
                <a:pos x="0" y="744"/>
              </a:cxn>
            </a:cxnLst>
            <a:rect l="0" t="0" r="r" b="b"/>
            <a:pathLst>
              <a:path w="566" h="744">
                <a:moveTo>
                  <a:pt x="566" y="0"/>
                </a:moveTo>
                <a:cubicBezTo>
                  <a:pt x="385" y="38"/>
                  <a:pt x="205" y="76"/>
                  <a:pt x="111" y="200"/>
                </a:cubicBezTo>
                <a:cubicBezTo>
                  <a:pt x="17" y="324"/>
                  <a:pt x="8" y="534"/>
                  <a:pt x="0" y="744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2050" name="Group 146"/>
          <p:cNvGrpSpPr/>
          <p:nvPr/>
        </p:nvGrpSpPr>
        <p:grpSpPr bwMode="auto">
          <a:xfrm>
            <a:off x="71438" y="3895725"/>
            <a:ext cx="2895600" cy="2430463"/>
            <a:chOff x="58" y="2398"/>
            <a:chExt cx="1824" cy="1531"/>
          </a:xfrm>
        </p:grpSpPr>
        <p:sp>
          <p:nvSpPr>
            <p:cNvPr id="1532051" name="Oval 147"/>
            <p:cNvSpPr>
              <a:spLocks noChangeArrowheads="1"/>
            </p:cNvSpPr>
            <p:nvPr/>
          </p:nvSpPr>
          <p:spPr bwMode="auto">
            <a:xfrm>
              <a:off x="765" y="239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52" name="Oval 148"/>
            <p:cNvSpPr>
              <a:spLocks noChangeArrowheads="1"/>
            </p:cNvSpPr>
            <p:nvPr/>
          </p:nvSpPr>
          <p:spPr bwMode="auto">
            <a:xfrm>
              <a:off x="1083" y="272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53" name="Oval 149"/>
            <p:cNvSpPr>
              <a:spLocks noChangeArrowheads="1"/>
            </p:cNvSpPr>
            <p:nvPr/>
          </p:nvSpPr>
          <p:spPr bwMode="auto">
            <a:xfrm>
              <a:off x="423" y="272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54" name="Oval 150"/>
            <p:cNvSpPr>
              <a:spLocks noChangeArrowheads="1"/>
            </p:cNvSpPr>
            <p:nvPr/>
          </p:nvSpPr>
          <p:spPr bwMode="auto">
            <a:xfrm>
              <a:off x="1208" y="306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55" name="Oval 151"/>
            <p:cNvSpPr>
              <a:spLocks noChangeArrowheads="1"/>
            </p:cNvSpPr>
            <p:nvPr/>
          </p:nvSpPr>
          <p:spPr bwMode="auto">
            <a:xfrm>
              <a:off x="882" y="306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56" name="Oval 152"/>
            <p:cNvSpPr>
              <a:spLocks noChangeArrowheads="1"/>
            </p:cNvSpPr>
            <p:nvPr/>
          </p:nvSpPr>
          <p:spPr bwMode="auto">
            <a:xfrm>
              <a:off x="556" y="306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57" name="Oval 153"/>
            <p:cNvSpPr>
              <a:spLocks noChangeArrowheads="1"/>
            </p:cNvSpPr>
            <p:nvPr/>
          </p:nvSpPr>
          <p:spPr bwMode="auto">
            <a:xfrm>
              <a:off x="230" y="306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58" name="Oval 154"/>
            <p:cNvSpPr>
              <a:spLocks noChangeArrowheads="1"/>
            </p:cNvSpPr>
            <p:nvPr/>
          </p:nvSpPr>
          <p:spPr bwMode="auto">
            <a:xfrm>
              <a:off x="58" y="339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59" name="Line 155"/>
            <p:cNvSpPr>
              <a:spLocks noChangeShapeType="1"/>
            </p:cNvSpPr>
            <p:nvPr/>
          </p:nvSpPr>
          <p:spPr bwMode="auto">
            <a:xfrm flipH="1">
              <a:off x="623" y="2569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60" name="Line 156"/>
            <p:cNvSpPr>
              <a:spLocks noChangeShapeType="1"/>
            </p:cNvSpPr>
            <p:nvPr/>
          </p:nvSpPr>
          <p:spPr bwMode="auto">
            <a:xfrm>
              <a:off x="945" y="2558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61" name="Text Box 157"/>
            <p:cNvSpPr txBox="1">
              <a:spLocks noChangeArrowheads="1"/>
            </p:cNvSpPr>
            <p:nvPr/>
          </p:nvSpPr>
          <p:spPr bwMode="auto">
            <a:xfrm>
              <a:off x="191" y="3667"/>
              <a:ext cx="169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13  27  38  49 50</a:t>
              </a:r>
            </a:p>
          </p:txBody>
        </p:sp>
      </p:grpSp>
      <p:sp>
        <p:nvSpPr>
          <p:cNvPr id="1532062" name="Freeform 158"/>
          <p:cNvSpPr/>
          <p:nvPr/>
        </p:nvSpPr>
        <p:spPr bwMode="auto">
          <a:xfrm>
            <a:off x="1538288" y="3957638"/>
            <a:ext cx="530225" cy="512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100"/>
              </a:cxn>
              <a:cxn ang="0">
                <a:pos x="334" y="323"/>
              </a:cxn>
            </a:cxnLst>
            <a:rect l="0" t="0" r="r" b="b"/>
            <a:pathLst>
              <a:path w="334" h="323">
                <a:moveTo>
                  <a:pt x="0" y="0"/>
                </a:moveTo>
                <a:cubicBezTo>
                  <a:pt x="89" y="23"/>
                  <a:pt x="178" y="46"/>
                  <a:pt x="234" y="100"/>
                </a:cubicBezTo>
                <a:cubicBezTo>
                  <a:pt x="290" y="154"/>
                  <a:pt x="317" y="288"/>
                  <a:pt x="334" y="323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2063" name="Group 159"/>
          <p:cNvGrpSpPr/>
          <p:nvPr/>
        </p:nvGrpSpPr>
        <p:grpSpPr bwMode="auto">
          <a:xfrm>
            <a:off x="2924175" y="3908425"/>
            <a:ext cx="2895600" cy="2430463"/>
            <a:chOff x="1855" y="2406"/>
            <a:chExt cx="1824" cy="1531"/>
          </a:xfrm>
        </p:grpSpPr>
        <p:sp>
          <p:nvSpPr>
            <p:cNvPr id="1532064" name="Oval 160"/>
            <p:cNvSpPr>
              <a:spLocks noChangeArrowheads="1"/>
            </p:cNvSpPr>
            <p:nvPr/>
          </p:nvSpPr>
          <p:spPr bwMode="auto">
            <a:xfrm>
              <a:off x="2562" y="240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65" name="Oval 161"/>
            <p:cNvSpPr>
              <a:spLocks noChangeArrowheads="1"/>
            </p:cNvSpPr>
            <p:nvPr/>
          </p:nvSpPr>
          <p:spPr bwMode="auto">
            <a:xfrm>
              <a:off x="2880" y="273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66" name="Oval 162"/>
            <p:cNvSpPr>
              <a:spLocks noChangeArrowheads="1"/>
            </p:cNvSpPr>
            <p:nvPr/>
          </p:nvSpPr>
          <p:spPr bwMode="auto">
            <a:xfrm>
              <a:off x="2220" y="273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67" name="Oval 163"/>
            <p:cNvSpPr>
              <a:spLocks noChangeArrowheads="1"/>
            </p:cNvSpPr>
            <p:nvPr/>
          </p:nvSpPr>
          <p:spPr bwMode="auto">
            <a:xfrm>
              <a:off x="3005" y="30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68" name="Oval 164"/>
            <p:cNvSpPr>
              <a:spLocks noChangeArrowheads="1"/>
            </p:cNvSpPr>
            <p:nvPr/>
          </p:nvSpPr>
          <p:spPr bwMode="auto">
            <a:xfrm>
              <a:off x="2679" y="30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69" name="Oval 165"/>
            <p:cNvSpPr>
              <a:spLocks noChangeArrowheads="1"/>
            </p:cNvSpPr>
            <p:nvPr/>
          </p:nvSpPr>
          <p:spPr bwMode="auto">
            <a:xfrm>
              <a:off x="2353" y="30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70" name="Oval 166"/>
            <p:cNvSpPr>
              <a:spLocks noChangeArrowheads="1"/>
            </p:cNvSpPr>
            <p:nvPr/>
          </p:nvSpPr>
          <p:spPr bwMode="auto">
            <a:xfrm>
              <a:off x="2027" y="30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71" name="Oval 167"/>
            <p:cNvSpPr>
              <a:spLocks noChangeArrowheads="1"/>
            </p:cNvSpPr>
            <p:nvPr/>
          </p:nvSpPr>
          <p:spPr bwMode="auto">
            <a:xfrm>
              <a:off x="1855" y="340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72" name="Line 168"/>
            <p:cNvSpPr>
              <a:spLocks noChangeShapeType="1"/>
            </p:cNvSpPr>
            <p:nvPr/>
          </p:nvSpPr>
          <p:spPr bwMode="auto">
            <a:xfrm flipH="1">
              <a:off x="2420" y="2577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73" name="Line 169"/>
            <p:cNvSpPr>
              <a:spLocks noChangeShapeType="1"/>
            </p:cNvSpPr>
            <p:nvPr/>
          </p:nvSpPr>
          <p:spPr bwMode="auto">
            <a:xfrm>
              <a:off x="2742" y="2566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74" name="Text Box 170"/>
            <p:cNvSpPr txBox="1">
              <a:spLocks noChangeArrowheads="1"/>
            </p:cNvSpPr>
            <p:nvPr/>
          </p:nvSpPr>
          <p:spPr bwMode="auto">
            <a:xfrm>
              <a:off x="1988" y="3675"/>
              <a:ext cx="169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13  27  38  49 50</a:t>
              </a:r>
            </a:p>
          </p:txBody>
        </p:sp>
      </p:grpSp>
      <p:sp>
        <p:nvSpPr>
          <p:cNvPr id="1532075" name="Freeform 171"/>
          <p:cNvSpPr/>
          <p:nvPr/>
        </p:nvSpPr>
        <p:spPr bwMode="auto">
          <a:xfrm>
            <a:off x="4400550" y="3975100"/>
            <a:ext cx="512763" cy="512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123"/>
              </a:cxn>
              <a:cxn ang="0">
                <a:pos x="323" y="323"/>
              </a:cxn>
            </a:cxnLst>
            <a:rect l="0" t="0" r="r" b="b"/>
            <a:pathLst>
              <a:path w="323" h="323">
                <a:moveTo>
                  <a:pt x="0" y="0"/>
                </a:moveTo>
                <a:cubicBezTo>
                  <a:pt x="84" y="34"/>
                  <a:pt x="169" y="69"/>
                  <a:pt x="223" y="123"/>
                </a:cubicBezTo>
                <a:cubicBezTo>
                  <a:pt x="277" y="177"/>
                  <a:pt x="249" y="219"/>
                  <a:pt x="323" y="323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2076" name="Group 172"/>
          <p:cNvGrpSpPr/>
          <p:nvPr/>
        </p:nvGrpSpPr>
        <p:grpSpPr bwMode="auto">
          <a:xfrm>
            <a:off x="5740400" y="3919538"/>
            <a:ext cx="3276600" cy="2430462"/>
            <a:chOff x="3629" y="2413"/>
            <a:chExt cx="2064" cy="1531"/>
          </a:xfrm>
        </p:grpSpPr>
        <p:sp>
          <p:nvSpPr>
            <p:cNvPr id="1532077" name="Oval 173"/>
            <p:cNvSpPr>
              <a:spLocks noChangeArrowheads="1"/>
            </p:cNvSpPr>
            <p:nvPr/>
          </p:nvSpPr>
          <p:spPr bwMode="auto">
            <a:xfrm>
              <a:off x="4336" y="24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2078" name="Oval 174"/>
            <p:cNvSpPr>
              <a:spLocks noChangeArrowheads="1"/>
            </p:cNvSpPr>
            <p:nvPr/>
          </p:nvSpPr>
          <p:spPr bwMode="auto">
            <a:xfrm>
              <a:off x="4654" y="2742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2079" name="Oval 175"/>
            <p:cNvSpPr>
              <a:spLocks noChangeArrowheads="1"/>
            </p:cNvSpPr>
            <p:nvPr/>
          </p:nvSpPr>
          <p:spPr bwMode="auto">
            <a:xfrm>
              <a:off x="3994" y="273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2080" name="Oval 176"/>
            <p:cNvSpPr>
              <a:spLocks noChangeArrowheads="1"/>
            </p:cNvSpPr>
            <p:nvPr/>
          </p:nvSpPr>
          <p:spPr bwMode="auto">
            <a:xfrm>
              <a:off x="4779" y="30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2081" name="Oval 177"/>
            <p:cNvSpPr>
              <a:spLocks noChangeArrowheads="1"/>
            </p:cNvSpPr>
            <p:nvPr/>
          </p:nvSpPr>
          <p:spPr bwMode="auto">
            <a:xfrm>
              <a:off x="4453" y="30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2082" name="Oval 178"/>
            <p:cNvSpPr>
              <a:spLocks noChangeArrowheads="1"/>
            </p:cNvSpPr>
            <p:nvPr/>
          </p:nvSpPr>
          <p:spPr bwMode="auto">
            <a:xfrm>
              <a:off x="4127" y="30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2083" name="Oval 179"/>
            <p:cNvSpPr>
              <a:spLocks noChangeArrowheads="1"/>
            </p:cNvSpPr>
            <p:nvPr/>
          </p:nvSpPr>
          <p:spPr bwMode="auto">
            <a:xfrm>
              <a:off x="3801" y="30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2084" name="Oval 180"/>
            <p:cNvSpPr>
              <a:spLocks noChangeArrowheads="1"/>
            </p:cNvSpPr>
            <p:nvPr/>
          </p:nvSpPr>
          <p:spPr bwMode="auto">
            <a:xfrm>
              <a:off x="3629" y="340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2085" name="Line 181"/>
            <p:cNvSpPr>
              <a:spLocks noChangeShapeType="1"/>
            </p:cNvSpPr>
            <p:nvPr/>
          </p:nvSpPr>
          <p:spPr bwMode="auto">
            <a:xfrm flipH="1">
              <a:off x="4194" y="2584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2086" name="Text Box 182"/>
            <p:cNvSpPr txBox="1">
              <a:spLocks noChangeArrowheads="1"/>
            </p:cNvSpPr>
            <p:nvPr/>
          </p:nvSpPr>
          <p:spPr bwMode="auto">
            <a:xfrm>
              <a:off x="3762" y="3682"/>
              <a:ext cx="193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13  27  38  49 50  65</a:t>
              </a:r>
            </a:p>
          </p:txBody>
        </p:sp>
      </p:grpSp>
      <p:sp>
        <p:nvSpPr>
          <p:cNvPr id="1532087" name="Freeform 183"/>
          <p:cNvSpPr/>
          <p:nvPr/>
        </p:nvSpPr>
        <p:spPr bwMode="auto">
          <a:xfrm>
            <a:off x="6351588" y="3989388"/>
            <a:ext cx="511175" cy="476250"/>
          </a:xfrm>
          <a:custGeom>
            <a:avLst/>
            <a:gdLst/>
            <a:ahLst/>
            <a:cxnLst>
              <a:cxn ang="0">
                <a:pos x="322" y="0"/>
              </a:cxn>
              <a:cxn ang="0">
                <a:pos x="78" y="111"/>
              </a:cxn>
              <a:cxn ang="0">
                <a:pos x="0" y="300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3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3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3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3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3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021" grpId="0" animBg="1"/>
      <p:bldP spid="1532035" grpId="0" animBg="1"/>
      <p:bldP spid="1532049" grpId="0" animBg="1"/>
      <p:bldP spid="1532062" grpId="0" animBg="1"/>
      <p:bldP spid="1532075" grpId="0" animBg="1"/>
      <p:bldP spid="15320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4A259D5B-6A62-442D-8AF7-4DD3ADE11F94}" type="slidenum">
              <a:rPr lang="zh-CN" altLang="en-US" b="1">
                <a:solidFill>
                  <a:srgbClr val="66CCFF"/>
                </a:solidFill>
              </a:rPr>
              <a:t>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0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908050"/>
            <a:ext cx="8461375" cy="5400675"/>
          </a:xfrm>
        </p:spPr>
        <p:txBody>
          <a:bodyPr/>
          <a:lstStyle/>
          <a:p>
            <a:r>
              <a:rPr lang="zh-CN" altLang="en-US" dirty="0">
                <a:solidFill>
                  <a:srgbClr val="00FFFF"/>
                </a:solidFill>
              </a:rPr>
              <a:t>排序分类</a:t>
            </a:r>
          </a:p>
          <a:p>
            <a:pPr lvl="1"/>
            <a:r>
              <a:rPr lang="zh-CN" altLang="zh-CN" dirty="0">
                <a:solidFill>
                  <a:srgbClr val="00FFFF"/>
                </a:solidFill>
              </a:rPr>
              <a:t>排序基本操作</a:t>
            </a:r>
            <a:endParaRPr lang="zh-CN" altLang="en-US" dirty="0">
              <a:solidFill>
                <a:srgbClr val="00FFFF"/>
              </a:solidFill>
            </a:endParaRPr>
          </a:p>
          <a:p>
            <a:pPr lvl="2"/>
            <a:r>
              <a:rPr lang="zh-CN" altLang="en-US" dirty="0"/>
              <a:t>比较两个关键字大小。</a:t>
            </a:r>
          </a:p>
          <a:p>
            <a:pPr lvl="2"/>
            <a:r>
              <a:rPr lang="zh-CN" altLang="en-US" dirty="0"/>
              <a:t>将记录从一个位置移动到另一个位置。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按排序所需工作量</a:t>
            </a:r>
          </a:p>
          <a:p>
            <a:pPr lvl="2"/>
            <a:r>
              <a:rPr lang="zh-CN" altLang="en-US" sz="3200" dirty="0">
                <a:solidFill>
                  <a:srgbClr val="00FF00"/>
                </a:solidFill>
              </a:rPr>
              <a:t>简单的排序方法</a:t>
            </a:r>
            <a:r>
              <a:rPr lang="zh-CN" altLang="en-US" sz="3200" dirty="0">
                <a:solidFill>
                  <a:schemeClr val="tx1"/>
                </a:solidFill>
              </a:rPr>
              <a:t>：</a:t>
            </a:r>
            <a:r>
              <a:rPr lang="en-US" altLang="zh-CN" sz="3200" dirty="0">
                <a:solidFill>
                  <a:schemeClr val="tx1"/>
                </a:solidFill>
              </a:rPr>
              <a:t>T(n)=O(n²)</a:t>
            </a:r>
          </a:p>
          <a:p>
            <a:pPr lvl="2"/>
            <a:r>
              <a:rPr lang="zh-CN" altLang="zh-CN" sz="3200" dirty="0">
                <a:solidFill>
                  <a:srgbClr val="00FF00"/>
                </a:solidFill>
              </a:rPr>
              <a:t>先进的排序方法</a:t>
            </a:r>
            <a:r>
              <a:rPr lang="zh-CN" altLang="zh-CN" sz="3200" dirty="0">
                <a:solidFill>
                  <a:schemeClr val="tx1"/>
                </a:solidFill>
              </a:rPr>
              <a:t>：</a:t>
            </a:r>
            <a:r>
              <a:rPr lang="en-US" altLang="zh-CN" sz="3200" dirty="0">
                <a:solidFill>
                  <a:schemeClr val="tx1"/>
                </a:solidFill>
              </a:rPr>
              <a:t>T(n)=O(</a:t>
            </a:r>
            <a:r>
              <a:rPr lang="en-US" altLang="zh-CN" sz="3200" dirty="0" err="1">
                <a:solidFill>
                  <a:schemeClr val="tx1"/>
                </a:solidFill>
              </a:rPr>
              <a:t>nlogn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zh-CN" altLang="zh-CN" sz="3200" dirty="0">
                <a:solidFill>
                  <a:srgbClr val="00FF00"/>
                </a:solidFill>
              </a:rPr>
              <a:t>基数排序</a:t>
            </a:r>
            <a:r>
              <a:rPr lang="zh-CN" altLang="zh-CN" sz="3200" dirty="0">
                <a:solidFill>
                  <a:schemeClr val="tx1"/>
                </a:solidFill>
              </a:rPr>
              <a:t>：</a:t>
            </a:r>
            <a:r>
              <a:rPr lang="en-US" altLang="zh-CN" sz="3200" dirty="0">
                <a:solidFill>
                  <a:schemeClr val="tx1"/>
                </a:solidFill>
              </a:rPr>
              <a:t>T(n)=O(</a:t>
            </a:r>
            <a:r>
              <a:rPr lang="en-US" altLang="zh-CN" sz="3200" dirty="0" err="1">
                <a:solidFill>
                  <a:schemeClr val="tx1"/>
                </a:solidFill>
              </a:rPr>
              <a:t>d.n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</a:p>
          <a:p>
            <a:pPr lvl="2"/>
            <a:endParaRPr lang="zh-CN" altLang="en-US" dirty="0"/>
          </a:p>
        </p:txBody>
      </p:sp>
      <p:sp>
        <p:nvSpPr>
          <p:cNvPr id="1505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282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E366FD7-3438-4A82-BB5E-4D1F5FC4822F}" type="slidenum">
              <a:rPr lang="zh-CN" altLang="en-US" b="1">
                <a:solidFill>
                  <a:srgbClr val="66CCFF"/>
                </a:solidFill>
              </a:rPr>
              <a:t>60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grpSp>
        <p:nvGrpSpPr>
          <p:cNvPr id="1534036" name="Group 84"/>
          <p:cNvGrpSpPr/>
          <p:nvPr/>
        </p:nvGrpSpPr>
        <p:grpSpPr bwMode="auto">
          <a:xfrm>
            <a:off x="928688" y="1443038"/>
            <a:ext cx="3276600" cy="2430462"/>
            <a:chOff x="585" y="468"/>
            <a:chExt cx="2064" cy="1531"/>
          </a:xfrm>
        </p:grpSpPr>
        <p:sp>
          <p:nvSpPr>
            <p:cNvPr id="1534037" name="Oval 85"/>
            <p:cNvSpPr>
              <a:spLocks noChangeArrowheads="1"/>
            </p:cNvSpPr>
            <p:nvPr/>
          </p:nvSpPr>
          <p:spPr bwMode="auto">
            <a:xfrm>
              <a:off x="1292" y="46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4038" name="Oval 86"/>
            <p:cNvSpPr>
              <a:spLocks noChangeArrowheads="1"/>
            </p:cNvSpPr>
            <p:nvPr/>
          </p:nvSpPr>
          <p:spPr bwMode="auto">
            <a:xfrm>
              <a:off x="1610" y="7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4039" name="Oval 87"/>
            <p:cNvSpPr>
              <a:spLocks noChangeArrowheads="1"/>
            </p:cNvSpPr>
            <p:nvPr/>
          </p:nvSpPr>
          <p:spPr bwMode="auto">
            <a:xfrm>
              <a:off x="950" y="79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4040" name="Oval 88"/>
            <p:cNvSpPr>
              <a:spLocks noChangeArrowheads="1"/>
            </p:cNvSpPr>
            <p:nvPr/>
          </p:nvSpPr>
          <p:spPr bwMode="auto">
            <a:xfrm>
              <a:off x="1735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4041" name="Oval 89"/>
            <p:cNvSpPr>
              <a:spLocks noChangeArrowheads="1"/>
            </p:cNvSpPr>
            <p:nvPr/>
          </p:nvSpPr>
          <p:spPr bwMode="auto">
            <a:xfrm>
              <a:off x="1409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4042" name="Oval 90"/>
            <p:cNvSpPr>
              <a:spLocks noChangeArrowheads="1"/>
            </p:cNvSpPr>
            <p:nvPr/>
          </p:nvSpPr>
          <p:spPr bwMode="auto">
            <a:xfrm>
              <a:off x="1083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4043" name="Oval 91"/>
            <p:cNvSpPr>
              <a:spLocks noChangeArrowheads="1"/>
            </p:cNvSpPr>
            <p:nvPr/>
          </p:nvSpPr>
          <p:spPr bwMode="auto">
            <a:xfrm>
              <a:off x="757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4044" name="Oval 92"/>
            <p:cNvSpPr>
              <a:spLocks noChangeArrowheads="1"/>
            </p:cNvSpPr>
            <p:nvPr/>
          </p:nvSpPr>
          <p:spPr bwMode="auto">
            <a:xfrm>
              <a:off x="585" y="146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4045" name="Line 93"/>
            <p:cNvSpPr>
              <a:spLocks noChangeShapeType="1"/>
            </p:cNvSpPr>
            <p:nvPr/>
          </p:nvSpPr>
          <p:spPr bwMode="auto">
            <a:xfrm flipH="1">
              <a:off x="1150" y="639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4046" name="Text Box 94"/>
            <p:cNvSpPr txBox="1">
              <a:spLocks noChangeArrowheads="1"/>
            </p:cNvSpPr>
            <p:nvPr/>
          </p:nvSpPr>
          <p:spPr bwMode="auto">
            <a:xfrm>
              <a:off x="718" y="1737"/>
              <a:ext cx="193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13  27  38  49 50  65</a:t>
              </a:r>
            </a:p>
          </p:txBody>
        </p:sp>
      </p:grpSp>
      <p:sp>
        <p:nvSpPr>
          <p:cNvPr id="1534047" name="Freeform 95"/>
          <p:cNvSpPr/>
          <p:nvPr/>
        </p:nvSpPr>
        <p:spPr bwMode="auto">
          <a:xfrm>
            <a:off x="1539875" y="1498600"/>
            <a:ext cx="511175" cy="476250"/>
          </a:xfrm>
          <a:custGeom>
            <a:avLst/>
            <a:gdLst/>
            <a:ahLst/>
            <a:cxnLst>
              <a:cxn ang="0">
                <a:pos x="322" y="0"/>
              </a:cxn>
              <a:cxn ang="0">
                <a:pos x="78" y="111"/>
              </a:cxn>
              <a:cxn ang="0">
                <a:pos x="0" y="300"/>
              </a:cxn>
            </a:cxnLst>
            <a:rect l="0" t="0" r="r" b="b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4048" name="Group 96"/>
          <p:cNvGrpSpPr/>
          <p:nvPr/>
        </p:nvGrpSpPr>
        <p:grpSpPr bwMode="auto">
          <a:xfrm>
            <a:off x="4732338" y="1454150"/>
            <a:ext cx="3446462" cy="2413000"/>
            <a:chOff x="2981" y="475"/>
            <a:chExt cx="2171" cy="1520"/>
          </a:xfrm>
        </p:grpSpPr>
        <p:sp>
          <p:nvSpPr>
            <p:cNvPr id="1534049" name="Oval 97"/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97</a:t>
              </a:r>
            </a:p>
          </p:txBody>
        </p:sp>
        <p:sp>
          <p:nvSpPr>
            <p:cNvPr id="1534050" name="Oval 98"/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65</a:t>
              </a:r>
            </a:p>
          </p:txBody>
        </p:sp>
        <p:sp>
          <p:nvSpPr>
            <p:cNvPr id="1534051" name="Oval 99"/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76</a:t>
              </a:r>
            </a:p>
          </p:txBody>
        </p:sp>
        <p:sp>
          <p:nvSpPr>
            <p:cNvPr id="1534052" name="Oval 100"/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34053" name="Oval 101"/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38</a:t>
              </a:r>
            </a:p>
          </p:txBody>
        </p:sp>
        <p:sp>
          <p:nvSpPr>
            <p:cNvPr id="1534054" name="Oval 102"/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34055" name="Oval 103"/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34056" name="Oval 104"/>
            <p:cNvSpPr>
              <a:spLocks noChangeArrowheads="1"/>
            </p:cNvSpPr>
            <p:nvPr/>
          </p:nvSpPr>
          <p:spPr bwMode="auto">
            <a:xfrm>
              <a:off x="3059" y="147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534057" name="Text Box 105"/>
            <p:cNvSpPr txBox="1">
              <a:spLocks noChangeArrowheads="1"/>
            </p:cNvSpPr>
            <p:nvPr/>
          </p:nvSpPr>
          <p:spPr bwMode="auto">
            <a:xfrm>
              <a:off x="2981" y="1733"/>
              <a:ext cx="2171" cy="26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/>
                <a:t>输出：</a:t>
              </a:r>
              <a:r>
                <a:rPr lang="en-US" altLang="zh-CN" sz="2000"/>
                <a:t>13  27  38  49 50  65  76</a:t>
              </a:r>
            </a:p>
          </p:txBody>
        </p:sp>
      </p:grpSp>
      <p:grpSp>
        <p:nvGrpSpPr>
          <p:cNvPr id="1534058" name="Group 106"/>
          <p:cNvGrpSpPr/>
          <p:nvPr/>
        </p:nvGrpSpPr>
        <p:grpSpPr bwMode="auto">
          <a:xfrm>
            <a:off x="2106613" y="4040188"/>
            <a:ext cx="4551362" cy="2482850"/>
            <a:chOff x="2981" y="475"/>
            <a:chExt cx="1689" cy="1518"/>
          </a:xfrm>
        </p:grpSpPr>
        <p:sp>
          <p:nvSpPr>
            <p:cNvPr id="1534059" name="Oval 107"/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97</a:t>
              </a:r>
            </a:p>
          </p:txBody>
        </p:sp>
        <p:sp>
          <p:nvSpPr>
            <p:cNvPr id="1534060" name="Oval 108"/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1534061" name="Oval 109"/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76</a:t>
              </a:r>
            </a:p>
          </p:txBody>
        </p:sp>
        <p:sp>
          <p:nvSpPr>
            <p:cNvPr id="1534062" name="Oval 110"/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27</a:t>
              </a:r>
            </a:p>
          </p:txBody>
        </p:sp>
        <p:sp>
          <p:nvSpPr>
            <p:cNvPr id="1534063" name="Oval 111"/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38</a:t>
              </a:r>
            </a:p>
          </p:txBody>
        </p:sp>
        <p:sp>
          <p:nvSpPr>
            <p:cNvPr id="1534064" name="Oval 112"/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49</a:t>
              </a:r>
            </a:p>
          </p:txBody>
        </p:sp>
        <p:sp>
          <p:nvSpPr>
            <p:cNvPr id="1534065" name="Oval 113"/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50</a:t>
              </a:r>
            </a:p>
          </p:txBody>
        </p:sp>
        <p:sp>
          <p:nvSpPr>
            <p:cNvPr id="1534066" name="Oval 114"/>
            <p:cNvSpPr>
              <a:spLocks noChangeArrowheads="1"/>
            </p:cNvSpPr>
            <p:nvPr/>
          </p:nvSpPr>
          <p:spPr bwMode="auto">
            <a:xfrm>
              <a:off x="3059" y="147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13</a:t>
              </a:r>
            </a:p>
          </p:txBody>
        </p:sp>
        <p:sp>
          <p:nvSpPr>
            <p:cNvPr id="1534067" name="Text Box 115"/>
            <p:cNvSpPr txBox="1">
              <a:spLocks noChangeArrowheads="1"/>
            </p:cNvSpPr>
            <p:nvPr/>
          </p:nvSpPr>
          <p:spPr bwMode="auto">
            <a:xfrm>
              <a:off x="2981" y="1702"/>
              <a:ext cx="1689" cy="291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输出：</a:t>
              </a:r>
              <a:r>
                <a:rPr lang="en-US" altLang="zh-CN" sz="2400"/>
                <a:t>13  27  38  49 50  65  76  97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404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7EE90417-FCC6-4124-8E6C-2E8EB607FB24}" type="slidenum">
              <a:rPr lang="zh-CN" altLang="en-US" b="1">
                <a:solidFill>
                  <a:srgbClr val="66CCFF"/>
                </a:solidFill>
              </a:rPr>
              <a:t>61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10.4 </a:t>
            </a:r>
            <a:r>
              <a:rPr lang="zh-CN" altLang="en-US" i="0">
                <a:solidFill>
                  <a:srgbClr val="FFFF66"/>
                </a:solidFill>
              </a:rPr>
              <a:t>选择排序</a:t>
            </a:r>
            <a:r>
              <a:rPr lang="en-US" altLang="zh-CN" i="0">
                <a:solidFill>
                  <a:srgbClr val="FFFF66"/>
                </a:solidFill>
                <a:latin typeface="Arial" charset="0"/>
              </a:rPr>
              <a:t>—</a:t>
            </a:r>
            <a:r>
              <a:rPr lang="zh-CN" altLang="en-US" i="0">
                <a:solidFill>
                  <a:srgbClr val="FFFF66"/>
                </a:solidFill>
              </a:rPr>
              <a:t>堆排序</a:t>
            </a:r>
          </a:p>
        </p:txBody>
      </p:sp>
      <p:sp>
        <p:nvSpPr>
          <p:cNvPr id="1536035" name="Text Box 35"/>
          <p:cNvSpPr txBox="1">
            <a:spLocks noChangeArrowheads="1"/>
          </p:cNvSpPr>
          <p:nvPr/>
        </p:nvSpPr>
        <p:spPr bwMode="auto">
          <a:xfrm>
            <a:off x="374650" y="1109663"/>
            <a:ext cx="8437563" cy="44258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buClrTx/>
              <a:buFontTx/>
              <a:buNone/>
              <a:defRPr/>
            </a:pPr>
            <a:r>
              <a:rPr lang="zh-CN" altLang="en-US" sz="3200" dirty="0">
                <a:latin typeface="+mn-ea"/>
                <a:ea typeface="+mn-ea"/>
              </a:rPr>
              <a:t>    </a:t>
            </a:r>
            <a:r>
              <a:rPr lang="zh-CN" altLang="en-US" sz="3200" dirty="0">
                <a:latin typeface="Tahoma" pitchFamily="34" charset="0"/>
              </a:rPr>
              <a:t>从堆顶至叶子的调整过程称为“</a:t>
            </a:r>
            <a:r>
              <a:rPr lang="zh-CN" altLang="en-US" sz="3200" dirty="0">
                <a:solidFill>
                  <a:srgbClr val="FFFF00"/>
                </a:solidFill>
                <a:latin typeface="Tahoma" pitchFamily="34" charset="0"/>
              </a:rPr>
              <a:t>筛选</a:t>
            </a:r>
            <a:r>
              <a:rPr lang="zh-CN" altLang="en-US" sz="3200" dirty="0">
                <a:latin typeface="Tahoma" pitchFamily="34" charset="0"/>
              </a:rPr>
              <a:t>”。</a:t>
            </a:r>
            <a:endParaRPr lang="en-US" altLang="zh-CN" sz="3200" dirty="0">
              <a:latin typeface="Tahoma" pitchFamily="34" charset="0"/>
            </a:endParaRPr>
          </a:p>
          <a:p>
            <a:pPr algn="l" eaLnBrk="1" hangingPunct="1">
              <a:lnSpc>
                <a:spcPct val="120000"/>
              </a:lnSpc>
              <a:buClrTx/>
              <a:buFontTx/>
              <a:buNone/>
              <a:defRPr/>
            </a:pPr>
            <a:r>
              <a:rPr lang="zh-CN" altLang="en-US" sz="3200" dirty="0">
                <a:latin typeface="宋体" charset="-122"/>
              </a:rPr>
              <a:t>    对一个无序序列建堆的过程，就是一个反复“</a:t>
            </a:r>
            <a:r>
              <a:rPr lang="zh-CN" altLang="en-US" sz="3200" dirty="0">
                <a:solidFill>
                  <a:srgbClr val="FFFF00"/>
                </a:solidFill>
                <a:latin typeface="宋体" charset="-122"/>
              </a:rPr>
              <a:t>筛选</a:t>
            </a:r>
            <a:r>
              <a:rPr lang="zh-CN" altLang="en-US" sz="3200" dirty="0">
                <a:latin typeface="宋体" charset="-122"/>
              </a:rPr>
              <a:t>”的过程。</a:t>
            </a:r>
          </a:p>
          <a:p>
            <a:pPr algn="l" eaLnBrk="1" hangingPunct="1">
              <a:lnSpc>
                <a:spcPct val="120000"/>
              </a:lnSpc>
              <a:buClrTx/>
              <a:buFontTx/>
              <a:buNone/>
              <a:defRPr/>
            </a:pPr>
            <a:r>
              <a:rPr lang="zh-CN" altLang="en-US" sz="3200" dirty="0">
                <a:latin typeface="宋体" charset="-122"/>
              </a:rPr>
              <a:t>    堆是一个完全二叉树，最后一个非终端结点是第 </a:t>
            </a:r>
            <a:r>
              <a:rPr lang="zh-CN" altLang="zh-CN" sz="3200" dirty="0">
                <a:latin typeface="宋体" charset="-122"/>
                <a:sym typeface="Symbol" pitchFamily="18" charset="2"/>
              </a:rPr>
              <a:t></a:t>
            </a:r>
            <a:r>
              <a:rPr lang="en-US" altLang="zh-CN" sz="3200" dirty="0">
                <a:latin typeface="宋体" charset="-122"/>
              </a:rPr>
              <a:t>n/2</a:t>
            </a:r>
            <a:r>
              <a:rPr lang="zh-CN" altLang="en-US" sz="3200" dirty="0">
                <a:latin typeface="宋体" charset="-122"/>
              </a:rPr>
              <a:t>」个元素，</a:t>
            </a:r>
            <a:r>
              <a:rPr lang="zh-CN" altLang="en-US" sz="3200" dirty="0">
                <a:solidFill>
                  <a:srgbClr val="FFFF00"/>
                </a:solidFill>
                <a:latin typeface="宋体" charset="-122"/>
              </a:rPr>
              <a:t>初始建堆</a:t>
            </a:r>
            <a:r>
              <a:rPr lang="zh-CN" altLang="en-US" sz="3200" dirty="0">
                <a:latin typeface="宋体" charset="-122"/>
              </a:rPr>
              <a:t>时，筛选只需从第 </a:t>
            </a:r>
            <a:r>
              <a:rPr lang="zh-CN" altLang="en-US" sz="3200" dirty="0">
                <a:latin typeface="宋体" charset="-122"/>
                <a:sym typeface="Symbol" pitchFamily="18" charset="2"/>
              </a:rPr>
              <a:t></a:t>
            </a:r>
            <a:r>
              <a:rPr lang="en-US" altLang="zh-CN" sz="3200" dirty="0">
                <a:latin typeface="宋体" charset="-122"/>
              </a:rPr>
              <a:t>n/2</a:t>
            </a:r>
            <a:r>
              <a:rPr lang="zh-CN" altLang="en-US" sz="3200" dirty="0">
                <a:latin typeface="宋体" charset="-122"/>
              </a:rPr>
              <a:t>」个元素开始，逐步从后向前进行。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051" y="5523058"/>
            <a:ext cx="7086600" cy="1298817"/>
          </a:xfrm>
          <a:prstGeom prst="rect">
            <a:avLst/>
          </a:prstGeom>
          <a:noFill/>
          <a:ln w="2857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</a:rPr>
              <a:t>for (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=n/2;  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&gt;0;   --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)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</a:rPr>
              <a:t>           </a:t>
            </a:r>
            <a:r>
              <a:rPr lang="en-US" altLang="zh-CN" dirty="0" err="1">
                <a:solidFill>
                  <a:srgbClr val="FFFF00"/>
                </a:solidFill>
              </a:rPr>
              <a:t>HeapAdjust</a:t>
            </a:r>
            <a:r>
              <a:rPr lang="en-US" altLang="zh-CN" dirty="0">
                <a:solidFill>
                  <a:srgbClr val="FFFF00"/>
                </a:solidFill>
              </a:rPr>
              <a:t> ( R,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, n );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5" grpId="0" build="p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39" name="Line 35"/>
          <p:cNvSpPr>
            <a:spLocks noChangeShapeType="1"/>
          </p:cNvSpPr>
          <p:nvPr/>
        </p:nvSpPr>
        <p:spPr bwMode="auto">
          <a:xfrm flipH="1">
            <a:off x="2895600" y="2422525"/>
            <a:ext cx="2019300" cy="798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0" name="Line 36"/>
          <p:cNvSpPr>
            <a:spLocks noChangeShapeType="1"/>
          </p:cNvSpPr>
          <p:nvPr/>
        </p:nvSpPr>
        <p:spPr bwMode="auto">
          <a:xfrm>
            <a:off x="5257800" y="2422525"/>
            <a:ext cx="2103438" cy="798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1" name="Line 37"/>
          <p:cNvSpPr>
            <a:spLocks noChangeShapeType="1"/>
          </p:cNvSpPr>
          <p:nvPr/>
        </p:nvSpPr>
        <p:spPr bwMode="auto">
          <a:xfrm flipH="1">
            <a:off x="1476375" y="3246438"/>
            <a:ext cx="1301750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2" name="Line 38"/>
          <p:cNvSpPr>
            <a:spLocks noChangeShapeType="1"/>
          </p:cNvSpPr>
          <p:nvPr/>
        </p:nvSpPr>
        <p:spPr bwMode="auto">
          <a:xfrm>
            <a:off x="3124200" y="3181350"/>
            <a:ext cx="1177925" cy="835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3" name="Line 39"/>
          <p:cNvSpPr>
            <a:spLocks noChangeShapeType="1"/>
          </p:cNvSpPr>
          <p:nvPr/>
        </p:nvSpPr>
        <p:spPr bwMode="auto">
          <a:xfrm flipH="1">
            <a:off x="6084888" y="3246438"/>
            <a:ext cx="1012825" cy="830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4" name="Line 40"/>
          <p:cNvSpPr>
            <a:spLocks noChangeShapeType="1"/>
          </p:cNvSpPr>
          <p:nvPr/>
        </p:nvSpPr>
        <p:spPr bwMode="auto">
          <a:xfrm>
            <a:off x="7391400" y="3246438"/>
            <a:ext cx="1068388" cy="830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5" name="Line 41"/>
          <p:cNvSpPr>
            <a:spLocks noChangeShapeType="1"/>
          </p:cNvSpPr>
          <p:nvPr/>
        </p:nvSpPr>
        <p:spPr bwMode="auto">
          <a:xfrm flipH="1">
            <a:off x="827088" y="3933825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6" name="Line 42"/>
          <p:cNvSpPr>
            <a:spLocks noChangeShapeType="1"/>
          </p:cNvSpPr>
          <p:nvPr/>
        </p:nvSpPr>
        <p:spPr bwMode="auto">
          <a:xfrm>
            <a:off x="1547813" y="3933825"/>
            <a:ext cx="7207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7" name="Line 43"/>
          <p:cNvSpPr>
            <a:spLocks noChangeShapeType="1"/>
          </p:cNvSpPr>
          <p:nvPr/>
        </p:nvSpPr>
        <p:spPr bwMode="auto">
          <a:xfrm flipH="1">
            <a:off x="3563938" y="4005263"/>
            <a:ext cx="720725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00"/>
                </a:solidFill>
              </a:rPr>
              <a:t>10.4 </a:t>
            </a:r>
            <a:r>
              <a:rPr lang="zh-CN" altLang="en-US" i="0" dirty="0">
                <a:solidFill>
                  <a:srgbClr val="FFFF00"/>
                </a:solidFill>
              </a:rPr>
              <a:t>选择排序</a:t>
            </a:r>
            <a:r>
              <a:rPr lang="en-US" altLang="zh-CN" i="0" dirty="0">
                <a:solidFill>
                  <a:srgbClr val="FFFF00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00"/>
                </a:solidFill>
              </a:rPr>
              <a:t>堆排序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00729" name="Oval 25"/>
          <p:cNvSpPr>
            <a:spLocks noChangeArrowheads="1"/>
          </p:cNvSpPr>
          <p:nvPr/>
        </p:nvSpPr>
        <p:spPr bwMode="auto">
          <a:xfrm>
            <a:off x="4648200" y="2133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40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30" name="Oval 26"/>
          <p:cNvSpPr>
            <a:spLocks noChangeArrowheads="1"/>
          </p:cNvSpPr>
          <p:nvPr/>
        </p:nvSpPr>
        <p:spPr bwMode="auto">
          <a:xfrm>
            <a:off x="2556075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55</a:t>
            </a:r>
          </a:p>
        </p:txBody>
      </p:sp>
      <p:sp>
        <p:nvSpPr>
          <p:cNvPr id="200731" name="Oval 27"/>
          <p:cNvSpPr>
            <a:spLocks noChangeArrowheads="1"/>
          </p:cNvSpPr>
          <p:nvPr/>
        </p:nvSpPr>
        <p:spPr bwMode="auto">
          <a:xfrm>
            <a:off x="6858000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49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32" name="Oval 28"/>
          <p:cNvSpPr>
            <a:spLocks noChangeArrowheads="1"/>
          </p:cNvSpPr>
          <p:nvPr/>
        </p:nvSpPr>
        <p:spPr bwMode="auto">
          <a:xfrm>
            <a:off x="12192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73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33" name="Oval 29"/>
          <p:cNvSpPr>
            <a:spLocks noChangeArrowheads="1"/>
          </p:cNvSpPr>
          <p:nvPr/>
        </p:nvSpPr>
        <p:spPr bwMode="auto">
          <a:xfrm>
            <a:off x="475525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81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34" name="Oval 30"/>
          <p:cNvSpPr>
            <a:spLocks noChangeArrowheads="1"/>
          </p:cNvSpPr>
          <p:nvPr/>
        </p:nvSpPr>
        <p:spPr bwMode="auto">
          <a:xfrm>
            <a:off x="18288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64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35" name="Oval 31"/>
          <p:cNvSpPr>
            <a:spLocks noChangeArrowheads="1"/>
          </p:cNvSpPr>
          <p:nvPr/>
        </p:nvSpPr>
        <p:spPr bwMode="auto">
          <a:xfrm>
            <a:off x="317725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36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36" name="Oval 32"/>
          <p:cNvSpPr>
            <a:spLocks noChangeArrowheads="1"/>
          </p:cNvSpPr>
          <p:nvPr/>
        </p:nvSpPr>
        <p:spPr bwMode="auto">
          <a:xfrm>
            <a:off x="393250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12</a:t>
            </a:r>
          </a:p>
        </p:txBody>
      </p:sp>
      <p:sp>
        <p:nvSpPr>
          <p:cNvPr id="200737" name="Oval 33"/>
          <p:cNvSpPr>
            <a:spLocks noChangeArrowheads="1"/>
          </p:cNvSpPr>
          <p:nvPr/>
        </p:nvSpPr>
        <p:spPr bwMode="auto">
          <a:xfrm>
            <a:off x="5726575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dirty="0">
                <a:ea typeface="宋体" charset="-122"/>
              </a:rPr>
              <a:t>27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200738" name="Oval 34"/>
          <p:cNvSpPr>
            <a:spLocks noChangeArrowheads="1"/>
          </p:cNvSpPr>
          <p:nvPr/>
        </p:nvSpPr>
        <p:spPr bwMode="auto">
          <a:xfrm>
            <a:off x="7984600" y="377335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98</a:t>
            </a:r>
          </a:p>
        </p:txBody>
      </p:sp>
      <p:sp>
        <p:nvSpPr>
          <p:cNvPr id="200748" name="Rectangle 44"/>
          <p:cNvSpPr>
            <a:spLocks noChangeArrowheads="1"/>
          </p:cNvSpPr>
          <p:nvPr/>
        </p:nvSpPr>
        <p:spPr bwMode="auto">
          <a:xfrm>
            <a:off x="3065463" y="3573463"/>
            <a:ext cx="1651000" cy="1600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49" name="Oval 45"/>
          <p:cNvSpPr>
            <a:spLocks noChangeArrowheads="1"/>
          </p:cNvSpPr>
          <p:nvPr/>
        </p:nvSpPr>
        <p:spPr bwMode="auto">
          <a:xfrm>
            <a:off x="3188825" y="4419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12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50" name="Oval 46"/>
          <p:cNvSpPr>
            <a:spLocks noChangeArrowheads="1"/>
          </p:cNvSpPr>
          <p:nvPr/>
        </p:nvSpPr>
        <p:spPr bwMode="auto">
          <a:xfrm>
            <a:off x="3944075" y="3657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36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51" name="Rectangle 47"/>
          <p:cNvSpPr>
            <a:spLocks noChangeArrowheads="1"/>
          </p:cNvSpPr>
          <p:nvPr/>
        </p:nvSpPr>
        <p:spPr bwMode="auto">
          <a:xfrm>
            <a:off x="395288" y="3573463"/>
            <a:ext cx="2263775" cy="16002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52" name="Oval 48"/>
          <p:cNvSpPr>
            <a:spLocks noChangeArrowheads="1"/>
          </p:cNvSpPr>
          <p:nvPr/>
        </p:nvSpPr>
        <p:spPr bwMode="auto">
          <a:xfrm>
            <a:off x="1219200" y="3669175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81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53" name="Oval 49"/>
          <p:cNvSpPr>
            <a:spLocks noChangeArrowheads="1"/>
          </p:cNvSpPr>
          <p:nvPr/>
        </p:nvSpPr>
        <p:spPr bwMode="auto">
          <a:xfrm>
            <a:off x="487100" y="4431175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73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54" name="Rectangle 50"/>
          <p:cNvSpPr>
            <a:spLocks noChangeArrowheads="1"/>
          </p:cNvSpPr>
          <p:nvPr/>
        </p:nvSpPr>
        <p:spPr bwMode="auto">
          <a:xfrm>
            <a:off x="5537200" y="2819400"/>
            <a:ext cx="3302000" cy="1676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55" name="Oval 51"/>
          <p:cNvSpPr>
            <a:spLocks noChangeArrowheads="1"/>
          </p:cNvSpPr>
          <p:nvPr/>
        </p:nvSpPr>
        <p:spPr bwMode="auto">
          <a:xfrm>
            <a:off x="7996175" y="37502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49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56" name="Oval 52"/>
          <p:cNvSpPr>
            <a:spLocks noChangeArrowheads="1"/>
          </p:cNvSpPr>
          <p:nvPr/>
        </p:nvSpPr>
        <p:spPr bwMode="auto">
          <a:xfrm>
            <a:off x="6869575" y="2895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98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57" name="Rectangle 53"/>
          <p:cNvSpPr>
            <a:spLocks noChangeArrowheads="1"/>
          </p:cNvSpPr>
          <p:nvPr/>
        </p:nvSpPr>
        <p:spPr bwMode="auto">
          <a:xfrm>
            <a:off x="179388" y="1844675"/>
            <a:ext cx="8785225" cy="37449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758" name="Oval 54"/>
          <p:cNvSpPr>
            <a:spLocks noChangeArrowheads="1"/>
          </p:cNvSpPr>
          <p:nvPr/>
        </p:nvSpPr>
        <p:spPr bwMode="auto">
          <a:xfrm>
            <a:off x="2556075" y="287245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81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59" name="Oval 55"/>
          <p:cNvSpPr>
            <a:spLocks noChangeArrowheads="1"/>
          </p:cNvSpPr>
          <p:nvPr/>
        </p:nvSpPr>
        <p:spPr bwMode="auto">
          <a:xfrm>
            <a:off x="1196050" y="3669175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73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60" name="Oval 56"/>
          <p:cNvSpPr>
            <a:spLocks noChangeArrowheads="1"/>
          </p:cNvSpPr>
          <p:nvPr/>
        </p:nvSpPr>
        <p:spPr bwMode="auto">
          <a:xfrm>
            <a:off x="463950" y="4419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2"/>
                </a:solidFill>
                <a:ea typeface="宋体" charset="-122"/>
              </a:rPr>
              <a:t>55</a:t>
            </a:r>
            <a:endParaRPr lang="en-US" altLang="zh-CN" sz="240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61" name="Oval 57"/>
          <p:cNvSpPr>
            <a:spLocks noChangeArrowheads="1"/>
          </p:cNvSpPr>
          <p:nvPr/>
        </p:nvSpPr>
        <p:spPr bwMode="auto">
          <a:xfrm>
            <a:off x="4671350" y="213360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98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62" name="Oval 58"/>
          <p:cNvSpPr>
            <a:spLocks noChangeArrowheads="1"/>
          </p:cNvSpPr>
          <p:nvPr/>
        </p:nvSpPr>
        <p:spPr bwMode="auto">
          <a:xfrm>
            <a:off x="6871625" y="2872450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49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63" name="Oval 59"/>
          <p:cNvSpPr>
            <a:spLocks noChangeArrowheads="1"/>
          </p:cNvSpPr>
          <p:nvPr/>
        </p:nvSpPr>
        <p:spPr bwMode="auto">
          <a:xfrm>
            <a:off x="8007750" y="3761775"/>
            <a:ext cx="757238" cy="665163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2"/>
                </a:solidFill>
                <a:ea typeface="宋体" charset="-122"/>
              </a:rPr>
              <a:t>40</a:t>
            </a:r>
            <a:endParaRPr lang="en-US" altLang="zh-CN" sz="240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200764" name="Oval 60"/>
          <p:cNvSpPr>
            <a:spLocks noChangeArrowheads="1"/>
          </p:cNvSpPr>
          <p:nvPr/>
        </p:nvSpPr>
        <p:spPr bwMode="auto">
          <a:xfrm>
            <a:off x="1828800" y="4419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64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67" name="Oval 63"/>
          <p:cNvSpPr>
            <a:spLocks noChangeArrowheads="1"/>
          </p:cNvSpPr>
          <p:nvPr/>
        </p:nvSpPr>
        <p:spPr bwMode="auto">
          <a:xfrm>
            <a:off x="5738150" y="3657600"/>
            <a:ext cx="757238" cy="665163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>
                <a:ea typeface="宋体" charset="-122"/>
              </a:rPr>
              <a:t>27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200768" name="Rectangle 64"/>
          <p:cNvSpPr>
            <a:spLocks noChangeArrowheads="1"/>
          </p:cNvSpPr>
          <p:nvPr/>
        </p:nvSpPr>
        <p:spPr bwMode="auto">
          <a:xfrm>
            <a:off x="323850" y="2708275"/>
            <a:ext cx="4464050" cy="26654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0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0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48" grpId="0" animBg="1"/>
      <p:bldP spid="200749" grpId="0" animBg="1" autoUpdateAnimBg="0"/>
      <p:bldP spid="200750" grpId="0" animBg="1" autoUpdateAnimBg="0"/>
      <p:bldP spid="200751" grpId="0" animBg="1"/>
      <p:bldP spid="200752" grpId="0" animBg="1" autoUpdateAnimBg="0"/>
      <p:bldP spid="200753" grpId="0" animBg="1" autoUpdateAnimBg="0"/>
      <p:bldP spid="200754" grpId="0" animBg="1"/>
      <p:bldP spid="200755" grpId="0" animBg="1" autoUpdateAnimBg="0"/>
      <p:bldP spid="200756" grpId="0" animBg="1" autoUpdateAnimBg="0"/>
      <p:bldP spid="200757" grpId="0" animBg="1"/>
      <p:bldP spid="200758" grpId="0" animBg="1" autoUpdateAnimBg="0"/>
      <p:bldP spid="200759" grpId="0" animBg="1" autoUpdateAnimBg="0"/>
      <p:bldP spid="200760" grpId="0" animBg="1" autoUpdateAnimBg="0"/>
      <p:bldP spid="200761" grpId="0" animBg="1" autoUpdateAnimBg="0"/>
      <p:bldP spid="200762" grpId="0" animBg="1" autoUpdateAnimBg="0"/>
      <p:bldP spid="200763" grpId="0" animBg="1" autoUpdateAnimBg="0"/>
      <p:bldP spid="20076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27788"/>
            <a:ext cx="2133600" cy="457200"/>
          </a:xfrm>
          <a:prstGeom prst="rect">
            <a:avLst/>
          </a:prstGeom>
        </p:spPr>
        <p:txBody>
          <a:bodyPr/>
          <a:lstStyle/>
          <a:p>
            <a:fld id="{ACA1046D-E546-4C94-87D7-6DE13FBCD9ED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FFFF00"/>
                </a:solidFill>
              </a:rPr>
              <a:t>10.4 </a:t>
            </a:r>
            <a:r>
              <a:rPr lang="zh-CN" altLang="en-US" i="0" dirty="0">
                <a:solidFill>
                  <a:srgbClr val="FFFF00"/>
                </a:solidFill>
              </a:rPr>
              <a:t>选择排序</a:t>
            </a:r>
            <a:r>
              <a:rPr lang="en-US" altLang="zh-CN" i="0" dirty="0">
                <a:solidFill>
                  <a:srgbClr val="FFFF00"/>
                </a:solidFill>
                <a:latin typeface="Arial" charset="0"/>
              </a:rPr>
              <a:t>—</a:t>
            </a:r>
            <a:r>
              <a:rPr lang="zh-CN" altLang="en-US" i="0" dirty="0">
                <a:solidFill>
                  <a:srgbClr val="FFFF00"/>
                </a:solidFill>
              </a:rPr>
              <a:t>堆排序</a:t>
            </a:r>
            <a:endParaRPr lang="zh-CN" altLang="zh-CN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调整“堆顶” </a:t>
            </a:r>
            <a:r>
              <a:rPr lang="en-US" altLang="zh-CN" dirty="0"/>
              <a:t>n-1 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总共进行的关键字比较的次数不超过</a:t>
            </a:r>
          </a:p>
          <a:p>
            <a:pPr lvl="1"/>
            <a:r>
              <a:rPr lang="en-US" altLang="zh-CN" dirty="0"/>
              <a:t>2 (</a:t>
            </a:r>
            <a:r>
              <a:rPr lang="en-US" altLang="zh-CN" dirty="0">
                <a:sym typeface="Symbol" pitchFamily="18" charset="2"/>
              </a:rPr>
              <a:t>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(n-1)</a:t>
            </a:r>
            <a:r>
              <a:rPr lang="en-US" altLang="zh-CN" dirty="0">
                <a:sym typeface="Symbol" pitchFamily="18" charset="2"/>
              </a:rPr>
              <a:t></a:t>
            </a:r>
            <a:r>
              <a:rPr lang="en-US" altLang="zh-CN" dirty="0"/>
              <a:t>+ </a:t>
            </a:r>
            <a:r>
              <a:rPr lang="en-US" altLang="zh-CN" dirty="0">
                <a:sym typeface="Symbol" pitchFamily="18" charset="2"/>
              </a:rPr>
              <a:t>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(n-2)</a:t>
            </a:r>
            <a:r>
              <a:rPr lang="en-US" altLang="zh-CN" dirty="0">
                <a:sym typeface="Symbol" pitchFamily="18" charset="2"/>
              </a:rPr>
              <a:t></a:t>
            </a:r>
            <a:r>
              <a:rPr lang="en-US" altLang="zh-CN" dirty="0"/>
              <a:t>+ …+log</a:t>
            </a:r>
            <a:r>
              <a:rPr lang="en-US" altLang="zh-CN" baseline="-25000" dirty="0"/>
              <a:t>2</a:t>
            </a:r>
            <a:r>
              <a:rPr lang="en-US" altLang="zh-CN" dirty="0"/>
              <a:t>2) &lt; 2n(</a:t>
            </a:r>
            <a:r>
              <a:rPr lang="en-US" altLang="zh-CN" dirty="0">
                <a:sym typeface="Symbol" pitchFamily="18" charset="2"/>
              </a:rPr>
              <a:t>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en-US" altLang="zh-CN" dirty="0">
                <a:sym typeface="Symbol" pitchFamily="18" charset="2"/>
              </a:rPr>
              <a:t>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因此，堆排序的</a:t>
            </a:r>
            <a:r>
              <a:rPr lang="zh-CN" altLang="en-US" dirty="0">
                <a:solidFill>
                  <a:srgbClr val="00FFFF"/>
                </a:solidFill>
              </a:rPr>
              <a:t>最坏</a:t>
            </a:r>
            <a:r>
              <a:rPr lang="zh-CN" altLang="en-US" dirty="0"/>
              <a:t>时间复杂度为</a:t>
            </a:r>
            <a:r>
              <a:rPr lang="en-US" altLang="zh-CN" dirty="0">
                <a:solidFill>
                  <a:srgbClr val="66FF33"/>
                </a:solidFill>
              </a:rPr>
              <a:t>O(</a:t>
            </a:r>
            <a:r>
              <a:rPr lang="en-US" altLang="zh-CN" dirty="0" err="1">
                <a:solidFill>
                  <a:srgbClr val="66FF33"/>
                </a:solidFill>
              </a:rPr>
              <a:t>nlogn</a:t>
            </a:r>
            <a:r>
              <a:rPr lang="en-US" altLang="zh-CN" dirty="0">
                <a:solidFill>
                  <a:srgbClr val="66FF33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949604" y="5064725"/>
              <a:ext cx="157496" cy="13902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949604" y="5064725"/>
                <a:ext cx="157496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912547" y="5134232"/>
              <a:ext cx="18528" cy="113528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912547" y="5134232"/>
                <a:ext cx="18528" cy="113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926443" y="5115697"/>
              <a:ext cx="213082" cy="139013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926443" y="5115697"/>
                <a:ext cx="213082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1005191" y="5083260"/>
              <a:ext cx="4632" cy="127429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1005191" y="5083260"/>
                <a:ext cx="4632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/>
              <p14:cNvContentPartPr/>
              <p14:nvPr/>
            </p14:nvContentPartPr>
            <p14:xfrm>
              <a:off x="964659" y="5069359"/>
              <a:ext cx="140125" cy="16971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964659" y="5069359"/>
                <a:ext cx="140125" cy="1697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/>
              <p14:cNvContentPartPr/>
              <p14:nvPr/>
            </p14:nvContentPartPr>
            <p14:xfrm>
              <a:off x="976819" y="5231541"/>
              <a:ext cx="141861" cy="14596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976819" y="5231541"/>
                <a:ext cx="141861" cy="145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墨迹 8"/>
              <p14:cNvContentPartPr/>
              <p14:nvPr/>
            </p14:nvContentPartPr>
            <p14:xfrm>
              <a:off x="1012139" y="5268612"/>
              <a:ext cx="90329" cy="160589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1012139" y="5268612"/>
                <a:ext cx="90329" cy="1605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墨迹 9"/>
              <p14:cNvContentPartPr/>
              <p14:nvPr/>
            </p14:nvContentPartPr>
            <p14:xfrm>
              <a:off x="940340" y="5294097"/>
              <a:ext cx="194553" cy="1621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940340" y="5294097"/>
                <a:ext cx="194553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墨迹 10"/>
              <p14:cNvContentPartPr/>
              <p14:nvPr/>
            </p14:nvContentPartPr>
            <p14:xfrm>
              <a:off x="1213641" y="5097162"/>
              <a:ext cx="101909" cy="2085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1213641" y="5097162"/>
                <a:ext cx="101909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墨迹 11"/>
              <p14:cNvContentPartPr/>
              <p14:nvPr/>
            </p14:nvContentPartPr>
            <p14:xfrm>
              <a:off x="1171951" y="5187520"/>
              <a:ext cx="162128" cy="1621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1171951" y="5187520"/>
                <a:ext cx="162128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墨迹 12"/>
              <p14:cNvContentPartPr/>
              <p14:nvPr/>
            </p14:nvContentPartPr>
            <p14:xfrm>
              <a:off x="1285440" y="5138866"/>
              <a:ext cx="16213" cy="22705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1285440" y="5138866"/>
                <a:ext cx="16213" cy="227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墨迹 13"/>
              <p14:cNvContentPartPr/>
              <p14:nvPr/>
            </p14:nvContentPartPr>
            <p14:xfrm>
              <a:off x="1238394" y="5168841"/>
              <a:ext cx="148955" cy="18028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1238394" y="5168841"/>
                <a:ext cx="148955" cy="180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墨迹 14"/>
              <p14:cNvContentPartPr/>
              <p14:nvPr/>
            </p14:nvContentPartPr>
            <p14:xfrm>
              <a:off x="1394297" y="5137128"/>
              <a:ext cx="64851" cy="235889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1394297" y="5137128"/>
                <a:ext cx="64851" cy="235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墨迹 15"/>
              <p14:cNvContentPartPr/>
              <p14:nvPr/>
            </p14:nvContentPartPr>
            <p14:xfrm>
              <a:off x="1565690" y="5143500"/>
              <a:ext cx="13896" cy="186509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1565690" y="5143500"/>
                <a:ext cx="13896" cy="1865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墨迹 16"/>
              <p14:cNvContentPartPr/>
              <p14:nvPr/>
            </p14:nvContentPartPr>
            <p14:xfrm>
              <a:off x="1602747" y="5076020"/>
              <a:ext cx="173853" cy="262678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1602747" y="5076020"/>
                <a:ext cx="173853" cy="2626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墨迹 17"/>
              <p14:cNvContentPartPr/>
              <p14:nvPr/>
            </p14:nvContentPartPr>
            <p14:xfrm>
              <a:off x="1625908" y="5163772"/>
              <a:ext cx="127386" cy="16798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1625908" y="5163772"/>
                <a:ext cx="127386" cy="167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墨迹 18"/>
              <p14:cNvContentPartPr/>
              <p14:nvPr/>
            </p14:nvContentPartPr>
            <p14:xfrm>
              <a:off x="1621276" y="5224591"/>
              <a:ext cx="120438" cy="16219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1621276" y="5224591"/>
                <a:ext cx="120438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墨迹 19"/>
              <p14:cNvContentPartPr/>
              <p14:nvPr/>
            </p14:nvContentPartPr>
            <p14:xfrm>
              <a:off x="1681495" y="5106429"/>
              <a:ext cx="4632" cy="192592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1681495" y="5106429"/>
                <a:ext cx="4632" cy="1925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墨迹 20"/>
              <p14:cNvContentPartPr/>
              <p14:nvPr/>
            </p14:nvContentPartPr>
            <p14:xfrm>
              <a:off x="1862151" y="5025338"/>
              <a:ext cx="127386" cy="695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1862151" y="5025338"/>
                <a:ext cx="127386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墨迹 21"/>
              <p14:cNvContentPartPr/>
              <p14:nvPr/>
            </p14:nvContentPartPr>
            <p14:xfrm>
              <a:off x="1908474" y="5009120"/>
              <a:ext cx="20845" cy="35100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1908474" y="5009120"/>
                <a:ext cx="20845" cy="3510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墨迹 22"/>
              <p14:cNvContentPartPr/>
              <p14:nvPr/>
            </p14:nvContentPartPr>
            <p14:xfrm>
              <a:off x="1961020" y="5060091"/>
              <a:ext cx="30834" cy="141331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1961020" y="5060091"/>
                <a:ext cx="30834" cy="141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墨迹 23"/>
              <p14:cNvContentPartPr/>
              <p14:nvPr/>
            </p14:nvContentPartPr>
            <p14:xfrm>
              <a:off x="1977957" y="5101795"/>
              <a:ext cx="114068" cy="60239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1977957" y="5101795"/>
                <a:ext cx="114068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墨迹 24"/>
              <p14:cNvContentPartPr/>
              <p14:nvPr/>
            </p14:nvContentPartPr>
            <p14:xfrm>
              <a:off x="1987221" y="5120331"/>
              <a:ext cx="78748" cy="926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987221" y="5120331"/>
                <a:ext cx="78748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墨迹 25"/>
              <p14:cNvContentPartPr/>
              <p14:nvPr/>
            </p14:nvContentPartPr>
            <p14:xfrm>
              <a:off x="1971877" y="5171302"/>
              <a:ext cx="103356" cy="9268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1971877" y="5171302"/>
                <a:ext cx="103356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墨迹 26"/>
              <p14:cNvContentPartPr/>
              <p14:nvPr/>
            </p14:nvContentPartPr>
            <p14:xfrm>
              <a:off x="2012699" y="5166668"/>
              <a:ext cx="53270" cy="14335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012699" y="5166668"/>
                <a:ext cx="53270" cy="1433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墨迹 27"/>
              <p14:cNvContentPartPr/>
              <p14:nvPr/>
            </p14:nvContentPartPr>
            <p14:xfrm>
              <a:off x="1977957" y="5199105"/>
              <a:ext cx="32425" cy="8471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1977957" y="5199105"/>
                <a:ext cx="32425" cy="847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墨迹 28"/>
              <p14:cNvContentPartPr/>
              <p14:nvPr/>
            </p14:nvContentPartPr>
            <p14:xfrm>
              <a:off x="2075234" y="5199105"/>
              <a:ext cx="85696" cy="9035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2075234" y="5199105"/>
                <a:ext cx="85696" cy="903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墨迹 29"/>
              <p14:cNvContentPartPr/>
              <p14:nvPr/>
            </p14:nvContentPartPr>
            <p14:xfrm>
              <a:off x="2269787" y="5009120"/>
              <a:ext cx="46322" cy="39387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2269787" y="5009120"/>
                <a:ext cx="46322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墨迹 30"/>
              <p14:cNvContentPartPr/>
              <p14:nvPr/>
            </p14:nvContentPartPr>
            <p14:xfrm>
              <a:off x="2219990" y="5027655"/>
              <a:ext cx="17371" cy="165078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2219990" y="5027655"/>
                <a:ext cx="17371" cy="1650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墨迹 31"/>
              <p14:cNvContentPartPr/>
              <p14:nvPr/>
            </p14:nvContentPartPr>
            <p14:xfrm>
              <a:off x="2233019" y="5064725"/>
              <a:ext cx="212792" cy="254858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2233019" y="5064725"/>
                <a:ext cx="212792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墨迹 32"/>
              <p14:cNvContentPartPr/>
              <p14:nvPr/>
            </p14:nvContentPartPr>
            <p14:xfrm>
              <a:off x="2436547" y="5092528"/>
              <a:ext cx="55586" cy="11584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2436547" y="5092528"/>
                <a:ext cx="55586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墨迹 33"/>
              <p14:cNvContentPartPr/>
              <p14:nvPr/>
            </p14:nvContentPartPr>
            <p14:xfrm>
              <a:off x="2482869" y="5129598"/>
              <a:ext cx="6948" cy="122795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2482869" y="5129598"/>
                <a:ext cx="6948" cy="122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墨迹 34"/>
              <p14:cNvContentPartPr/>
              <p14:nvPr/>
            </p14:nvContentPartPr>
            <p14:xfrm>
              <a:off x="2575513" y="5018387"/>
              <a:ext cx="157495" cy="326682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2575513" y="5018387"/>
                <a:ext cx="157495" cy="3266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墨迹 35"/>
              <p14:cNvContentPartPr/>
              <p14:nvPr/>
            </p14:nvContentPartPr>
            <p14:xfrm>
              <a:off x="2580145" y="5101795"/>
              <a:ext cx="4633" cy="112369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2580145" y="5101795"/>
                <a:ext cx="4633" cy="112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墨迹 36"/>
              <p14:cNvContentPartPr/>
              <p14:nvPr/>
            </p14:nvContentPartPr>
            <p14:xfrm>
              <a:off x="2598674" y="5101795"/>
              <a:ext cx="88012" cy="115845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2598674" y="5101795"/>
                <a:ext cx="88012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墨迹 37"/>
              <p14:cNvContentPartPr/>
              <p14:nvPr/>
            </p14:nvContentPartPr>
            <p14:xfrm>
              <a:off x="2601569" y="5162034"/>
              <a:ext cx="64272" cy="23169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2601569" y="5162034"/>
                <a:ext cx="64272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墨迹 38"/>
              <p14:cNvContentPartPr/>
              <p14:nvPr/>
            </p14:nvContentPartPr>
            <p14:xfrm>
              <a:off x="2592884" y="5199105"/>
              <a:ext cx="82222" cy="32436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2592884" y="5199105"/>
                <a:ext cx="82222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墨迹 39"/>
              <p14:cNvContentPartPr/>
              <p14:nvPr/>
            </p14:nvContentPartPr>
            <p14:xfrm>
              <a:off x="2855763" y="5032289"/>
              <a:ext cx="133755" cy="252541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2855763" y="5032289"/>
                <a:ext cx="133755" cy="2525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墨迹 40"/>
              <p14:cNvContentPartPr/>
              <p14:nvPr/>
            </p14:nvContentPartPr>
            <p14:xfrm>
              <a:off x="2862711" y="5152767"/>
              <a:ext cx="287197" cy="118596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2862711" y="5152767"/>
                <a:ext cx="287197" cy="1185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" name="墨迹 41"/>
              <p14:cNvContentPartPr/>
              <p14:nvPr/>
            </p14:nvContentPartPr>
            <p14:xfrm>
              <a:off x="2978516" y="4995218"/>
              <a:ext cx="123478" cy="104260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2978516" y="4995218"/>
                <a:ext cx="123478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墨迹 42"/>
              <p14:cNvContentPartPr/>
              <p14:nvPr/>
            </p14:nvContentPartPr>
            <p14:xfrm>
              <a:off x="2978516" y="5046190"/>
              <a:ext cx="155180" cy="23169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2978516" y="5046190"/>
                <a:ext cx="155180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4" name="墨迹 43"/>
              <p14:cNvContentPartPr/>
              <p14:nvPr/>
            </p14:nvContentPartPr>
            <p14:xfrm>
              <a:off x="2997045" y="5085577"/>
              <a:ext cx="127386" cy="19259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2997045" y="5085577"/>
                <a:ext cx="127386" cy="192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5" name="墨迹 44"/>
              <p14:cNvContentPartPr/>
              <p14:nvPr/>
            </p14:nvContentPartPr>
            <p14:xfrm>
              <a:off x="2987781" y="5112801"/>
              <a:ext cx="129702" cy="35332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2987781" y="5112801"/>
                <a:ext cx="129702" cy="353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墨迹 45"/>
              <p14:cNvContentPartPr/>
              <p14:nvPr/>
            </p14:nvContentPartPr>
            <p14:xfrm>
              <a:off x="3001677" y="5138866"/>
              <a:ext cx="138967" cy="55605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3001677" y="5138866"/>
                <a:ext cx="138967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墨迹 46"/>
              <p14:cNvContentPartPr/>
              <p14:nvPr/>
            </p14:nvContentPartPr>
            <p14:xfrm>
              <a:off x="3034103" y="4939613"/>
              <a:ext cx="41690" cy="294245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3034103" y="4939613"/>
                <a:ext cx="41690" cy="294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8" name="墨迹 47"/>
              <p14:cNvContentPartPr/>
              <p14:nvPr/>
            </p14:nvContentPartPr>
            <p14:xfrm>
              <a:off x="3242553" y="5011292"/>
              <a:ext cx="125069" cy="224883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3242553" y="5011292"/>
                <a:ext cx="125069" cy="2248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墨迹 48"/>
              <p14:cNvContentPartPr/>
              <p14:nvPr/>
            </p14:nvContentPartPr>
            <p14:xfrm>
              <a:off x="3374571" y="4907177"/>
              <a:ext cx="37637" cy="486547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3374571" y="4907177"/>
                <a:ext cx="37637" cy="486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0" name="墨迹 49"/>
              <p14:cNvContentPartPr/>
              <p14:nvPr/>
            </p14:nvContentPartPr>
            <p14:xfrm>
              <a:off x="3427841" y="4902543"/>
              <a:ext cx="92645" cy="30119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3427841" y="4902543"/>
                <a:ext cx="92645" cy="30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" name="墨迹 50"/>
              <p14:cNvContentPartPr/>
              <p14:nvPr/>
            </p14:nvContentPartPr>
            <p14:xfrm>
              <a:off x="3426539" y="4995218"/>
              <a:ext cx="103211" cy="2316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3426539" y="4995218"/>
                <a:ext cx="103211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2" name="墨迹 51"/>
              <p14:cNvContentPartPr/>
              <p14:nvPr/>
            </p14:nvContentPartPr>
            <p14:xfrm>
              <a:off x="3416840" y="5048507"/>
              <a:ext cx="143020" cy="39387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3416840" y="5048507"/>
                <a:ext cx="143020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墨迹 52"/>
              <p14:cNvContentPartPr/>
              <p14:nvPr/>
            </p14:nvContentPartPr>
            <p14:xfrm>
              <a:off x="3488060" y="5013754"/>
              <a:ext cx="9265" cy="183034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3488060" y="5013754"/>
                <a:ext cx="9265" cy="1830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4" name="墨迹 53"/>
              <p14:cNvContentPartPr/>
              <p14:nvPr/>
            </p14:nvContentPartPr>
            <p14:xfrm>
              <a:off x="3437106" y="5131191"/>
              <a:ext cx="115805" cy="7675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3437106" y="5131191"/>
                <a:ext cx="115805" cy="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墨迹 54"/>
              <p14:cNvContentPartPr/>
              <p14:nvPr/>
            </p14:nvContentPartPr>
            <p14:xfrm>
              <a:off x="3430736" y="5187520"/>
              <a:ext cx="163865" cy="39388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3430736" y="5187520"/>
                <a:ext cx="163865" cy="39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6" name="墨迹 55"/>
              <p14:cNvContentPartPr/>
              <p14:nvPr/>
            </p14:nvContentPartPr>
            <p14:xfrm>
              <a:off x="3730528" y="4879374"/>
              <a:ext cx="86420" cy="235888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3730528" y="4879374"/>
                <a:ext cx="86420" cy="235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墨迹 56"/>
              <p14:cNvContentPartPr/>
              <p14:nvPr/>
            </p14:nvContentPartPr>
            <p14:xfrm>
              <a:off x="3742832" y="4916444"/>
              <a:ext cx="4633" cy="106577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3742832" y="4916444"/>
                <a:ext cx="4633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墨迹 57"/>
              <p14:cNvContentPartPr/>
              <p14:nvPr/>
            </p14:nvContentPartPr>
            <p14:xfrm>
              <a:off x="3733568" y="4981317"/>
              <a:ext cx="18529" cy="89201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3733568" y="4981317"/>
                <a:ext cx="18529" cy="892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墨迹 58"/>
              <p14:cNvContentPartPr/>
              <p14:nvPr/>
            </p14:nvContentPartPr>
            <p14:xfrm>
              <a:off x="3775258" y="4918037"/>
              <a:ext cx="163864" cy="174491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3775258" y="4918037"/>
                <a:ext cx="163864" cy="174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0" name="墨迹 59"/>
              <p14:cNvContentPartPr/>
              <p14:nvPr/>
            </p14:nvContentPartPr>
            <p14:xfrm>
              <a:off x="3932753" y="4902543"/>
              <a:ext cx="27794" cy="111211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3932753" y="4902543"/>
                <a:ext cx="27794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墨迹 60"/>
              <p14:cNvContentPartPr/>
              <p14:nvPr/>
            </p14:nvContentPartPr>
            <p14:xfrm>
              <a:off x="3710407" y="5120331"/>
              <a:ext cx="46322" cy="59080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3710407" y="5120331"/>
                <a:ext cx="46322" cy="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2" name="墨迹 61"/>
              <p14:cNvContentPartPr/>
              <p14:nvPr/>
            </p14:nvContentPartPr>
            <p14:xfrm>
              <a:off x="3784522" y="5120331"/>
              <a:ext cx="64851" cy="62556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3784522" y="5120331"/>
                <a:ext cx="64851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墨迹 62"/>
              <p14:cNvContentPartPr/>
              <p14:nvPr/>
            </p14:nvContentPartPr>
            <p14:xfrm>
              <a:off x="3877167" y="5101795"/>
              <a:ext cx="60219" cy="71824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3877167" y="5101795"/>
                <a:ext cx="60219" cy="718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4" name="墨迹 63"/>
              <p14:cNvContentPartPr/>
              <p14:nvPr/>
            </p14:nvContentPartPr>
            <p14:xfrm>
              <a:off x="3979075" y="5092528"/>
              <a:ext cx="32426" cy="7645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3979075" y="5092528"/>
                <a:ext cx="32426" cy="76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墨迹 64"/>
              <p14:cNvContentPartPr/>
              <p14:nvPr/>
            </p14:nvContentPartPr>
            <p14:xfrm>
              <a:off x="4085616" y="4876478"/>
              <a:ext cx="115806" cy="26065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4085616" y="4876478"/>
                <a:ext cx="115806" cy="26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6" name="墨迹 65"/>
              <p14:cNvContentPartPr/>
              <p14:nvPr/>
            </p14:nvContentPartPr>
            <p14:xfrm>
              <a:off x="4069404" y="4893275"/>
              <a:ext cx="25477" cy="387645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4069404" y="4893275"/>
                <a:ext cx="25477" cy="387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7" name="墨迹 66"/>
              <p14:cNvContentPartPr/>
              <p14:nvPr/>
            </p14:nvContentPartPr>
            <p14:xfrm>
              <a:off x="4108778" y="4955107"/>
              <a:ext cx="141427" cy="35478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4108778" y="4955107"/>
                <a:ext cx="141427" cy="3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墨迹 67"/>
              <p14:cNvContentPartPr/>
              <p14:nvPr/>
            </p14:nvContentPartPr>
            <p14:xfrm>
              <a:off x="4145835" y="4990584"/>
              <a:ext cx="18529" cy="146399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4145835" y="4990584"/>
                <a:ext cx="18529" cy="146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9" name="墨迹 68"/>
              <p14:cNvContentPartPr/>
              <p14:nvPr/>
            </p14:nvContentPartPr>
            <p14:xfrm>
              <a:off x="4169286" y="5036922"/>
              <a:ext cx="138677" cy="118162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4169286" y="5036922"/>
                <a:ext cx="138677" cy="118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0" name="墨迹 69"/>
              <p14:cNvContentPartPr/>
              <p14:nvPr/>
            </p14:nvContentPartPr>
            <p14:xfrm>
              <a:off x="4402344" y="4902543"/>
              <a:ext cx="114069" cy="185930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4402344" y="4902543"/>
                <a:ext cx="114069" cy="18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墨迹 70"/>
              <p14:cNvContentPartPr/>
              <p14:nvPr/>
            </p14:nvContentPartPr>
            <p14:xfrm>
              <a:off x="4530310" y="4870106"/>
              <a:ext cx="32425" cy="215616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4530310" y="4870106"/>
                <a:ext cx="32425" cy="2156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2" name="墨迹 71"/>
              <p14:cNvContentPartPr/>
              <p14:nvPr/>
            </p14:nvContentPartPr>
            <p14:xfrm>
              <a:off x="4544206" y="4965099"/>
              <a:ext cx="115805" cy="143647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4544206" y="4965099"/>
                <a:ext cx="115805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3" name="墨迹 72"/>
              <p14:cNvContentPartPr/>
              <p14:nvPr/>
            </p14:nvContentPartPr>
            <p14:xfrm>
              <a:off x="4748024" y="4860839"/>
              <a:ext cx="83380" cy="271366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4748024" y="4860839"/>
                <a:ext cx="83380" cy="271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4" name="墨迹 73"/>
              <p14:cNvContentPartPr/>
              <p14:nvPr/>
            </p14:nvContentPartPr>
            <p14:xfrm>
              <a:off x="4877726" y="4907177"/>
              <a:ext cx="67167" cy="136696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4877726" y="4907177"/>
                <a:ext cx="67167" cy="136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" name="墨迹 74"/>
              <p14:cNvContentPartPr/>
              <p14:nvPr/>
            </p14:nvContentPartPr>
            <p14:xfrm>
              <a:off x="5058383" y="4950039"/>
              <a:ext cx="169075" cy="17377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5058383" y="4950039"/>
                <a:ext cx="169075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6" name="墨迹 75"/>
              <p14:cNvContentPartPr/>
              <p14:nvPr/>
            </p14:nvContentPartPr>
            <p14:xfrm>
              <a:off x="5141763" y="4874740"/>
              <a:ext cx="151705" cy="132063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5141763" y="4874740"/>
                <a:ext cx="151705" cy="132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墨迹 76"/>
              <p14:cNvContentPartPr/>
              <p14:nvPr/>
            </p14:nvContentPartPr>
            <p14:xfrm>
              <a:off x="5373373" y="4907177"/>
              <a:ext cx="197449" cy="27802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5373373" y="4907177"/>
                <a:ext cx="197449" cy="2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8" name="墨迹 77"/>
              <p14:cNvContentPartPr/>
              <p14:nvPr/>
            </p14:nvContentPartPr>
            <p14:xfrm>
              <a:off x="5410431" y="4819134"/>
              <a:ext cx="92644" cy="269773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5410431" y="4819134"/>
                <a:ext cx="92644" cy="2697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9" name="墨迹 78"/>
              <p14:cNvContentPartPr/>
              <p14:nvPr/>
            </p14:nvContentPartPr>
            <p14:xfrm>
              <a:off x="5484547" y="4934979"/>
              <a:ext cx="111173" cy="148281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5484547" y="4934979"/>
                <a:ext cx="111173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0" name="墨迹 79"/>
              <p14:cNvContentPartPr/>
              <p14:nvPr/>
            </p14:nvContentPartPr>
            <p14:xfrm>
              <a:off x="5683732" y="4795966"/>
              <a:ext cx="107844" cy="41704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5683732" y="4795966"/>
                <a:ext cx="107844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1" name="墨迹 80"/>
              <p14:cNvContentPartPr/>
              <p14:nvPr/>
            </p14:nvContentPartPr>
            <p14:xfrm>
              <a:off x="5685758" y="4761792"/>
              <a:ext cx="125360" cy="197660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5685758" y="4761792"/>
                <a:ext cx="125360" cy="197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2" name="墨迹 81"/>
              <p14:cNvContentPartPr/>
              <p14:nvPr/>
            </p14:nvContentPartPr>
            <p14:xfrm>
              <a:off x="5764796" y="4851571"/>
              <a:ext cx="11581" cy="234006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5764796" y="4851571"/>
                <a:ext cx="11581" cy="2340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3" name="墨迹 82"/>
              <p14:cNvContentPartPr/>
              <p14:nvPr/>
            </p14:nvContentPartPr>
            <p14:xfrm>
              <a:off x="5682285" y="4969733"/>
              <a:ext cx="117253" cy="48654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5682285" y="4969733"/>
                <a:ext cx="117253" cy="48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4" name="墨迹 83"/>
              <p14:cNvContentPartPr/>
              <p14:nvPr/>
            </p14:nvContentPartPr>
            <p14:xfrm>
              <a:off x="5831963" y="4791332"/>
              <a:ext cx="78747" cy="100350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5831963" y="4791332"/>
                <a:ext cx="78747" cy="10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5" name="墨迹 84"/>
              <p14:cNvContentPartPr/>
              <p14:nvPr/>
            </p14:nvContentPartPr>
            <p14:xfrm>
              <a:off x="5929239" y="4805233"/>
              <a:ext cx="67168" cy="23169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5929239" y="4805233"/>
                <a:ext cx="67168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6" name="墨迹 85"/>
              <p14:cNvContentPartPr/>
              <p14:nvPr/>
            </p14:nvContentPartPr>
            <p14:xfrm>
              <a:off x="5831963" y="4856205"/>
              <a:ext cx="125070" cy="4634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5831963" y="4856205"/>
                <a:ext cx="125070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7" name="墨迹 86"/>
              <p14:cNvContentPartPr/>
              <p14:nvPr/>
            </p14:nvContentPartPr>
            <p14:xfrm>
              <a:off x="5850492" y="4879374"/>
              <a:ext cx="18529" cy="145964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5850492" y="4879374"/>
                <a:ext cx="18529" cy="1459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8" name="墨迹 87"/>
              <p14:cNvContentPartPr/>
              <p14:nvPr/>
            </p14:nvContentPartPr>
            <p14:xfrm>
              <a:off x="5869020" y="4897909"/>
              <a:ext cx="89171" cy="157548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5869020" y="4897909"/>
                <a:ext cx="89171" cy="157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9" name="墨迹 88"/>
              <p14:cNvContentPartPr/>
              <p14:nvPr/>
            </p14:nvContentPartPr>
            <p14:xfrm>
              <a:off x="5859177" y="4839263"/>
              <a:ext cx="213662" cy="325668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5859177" y="4839263"/>
                <a:ext cx="213662" cy="325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0" name="墨迹 89"/>
              <p14:cNvContentPartPr/>
              <p14:nvPr/>
            </p14:nvContentPartPr>
            <p14:xfrm>
              <a:off x="6197908" y="4823768"/>
              <a:ext cx="129702" cy="117148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6197908" y="4823768"/>
                <a:ext cx="129702" cy="1171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1" name="墨迹 90"/>
              <p14:cNvContentPartPr/>
              <p14:nvPr/>
            </p14:nvContentPartPr>
            <p14:xfrm>
              <a:off x="6309082" y="4805233"/>
              <a:ext cx="18529" cy="177822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6309082" y="4805233"/>
                <a:ext cx="18529" cy="177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2" name="墨迹 91"/>
              <p14:cNvContentPartPr/>
              <p14:nvPr/>
            </p14:nvContentPartPr>
            <p14:xfrm>
              <a:off x="6244230" y="4768163"/>
              <a:ext cx="40098" cy="240957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6244230" y="4768163"/>
                <a:ext cx="40098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3" name="墨迹 92"/>
              <p14:cNvContentPartPr/>
              <p14:nvPr/>
            </p14:nvContentPartPr>
            <p14:xfrm>
              <a:off x="6207173" y="4925712"/>
              <a:ext cx="210766" cy="141330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6207173" y="4925712"/>
                <a:ext cx="210766" cy="141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4" name="墨迹 93"/>
              <p14:cNvContentPartPr/>
              <p14:nvPr/>
            </p14:nvContentPartPr>
            <p14:xfrm>
              <a:off x="6503635" y="5027655"/>
              <a:ext cx="9264" cy="20852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6503635" y="5027655"/>
                <a:ext cx="9264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墨迹 94"/>
              <p14:cNvContentPartPr/>
              <p14:nvPr/>
            </p14:nvContentPartPr>
            <p14:xfrm>
              <a:off x="1032984" y="5778328"/>
              <a:ext cx="23161" cy="128008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1032984" y="5778328"/>
                <a:ext cx="23161" cy="1280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6" name="墨迹 95"/>
              <p14:cNvContentPartPr/>
              <p14:nvPr/>
            </p14:nvContentPartPr>
            <p14:xfrm>
              <a:off x="1093203" y="5727356"/>
              <a:ext cx="94092" cy="195777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1093203" y="5727356"/>
                <a:ext cx="94092" cy="195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7" name="墨迹 96"/>
              <p14:cNvContentPartPr/>
              <p14:nvPr/>
            </p14:nvContentPartPr>
            <p14:xfrm>
              <a:off x="1094361" y="5706359"/>
              <a:ext cx="253614" cy="486113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1094361" y="5706359"/>
                <a:ext cx="253614" cy="486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8" name="墨迹 97"/>
              <p14:cNvContentPartPr/>
              <p14:nvPr/>
            </p14:nvContentPartPr>
            <p14:xfrm>
              <a:off x="1417458" y="5713455"/>
              <a:ext cx="319624" cy="290190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1417458" y="5713455"/>
                <a:ext cx="319624" cy="29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9" name="墨迹 98"/>
              <p14:cNvContentPartPr/>
              <p14:nvPr/>
            </p14:nvContentPartPr>
            <p14:xfrm>
              <a:off x="1574954" y="5704187"/>
              <a:ext cx="106541" cy="74141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1574954" y="5704187"/>
                <a:ext cx="106541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0" name="墨迹 99"/>
              <p14:cNvContentPartPr/>
              <p14:nvPr/>
            </p14:nvContentPartPr>
            <p14:xfrm>
              <a:off x="1565690" y="5764427"/>
              <a:ext cx="134334" cy="13901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1565690" y="5764427"/>
                <a:ext cx="134334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1" name="墨迹 100"/>
              <p14:cNvContentPartPr/>
              <p14:nvPr/>
            </p14:nvContentPartPr>
            <p14:xfrm>
              <a:off x="1569164" y="5796863"/>
              <a:ext cx="123911" cy="18535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1569164" y="5796863"/>
                <a:ext cx="123911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2" name="墨迹 101"/>
              <p14:cNvContentPartPr/>
              <p14:nvPr/>
            </p14:nvContentPartPr>
            <p14:xfrm>
              <a:off x="1567282" y="5838567"/>
              <a:ext cx="128110" cy="27803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1567282" y="5838567"/>
                <a:ext cx="128110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3" name="墨迹 102"/>
              <p14:cNvContentPartPr/>
              <p14:nvPr/>
            </p14:nvContentPartPr>
            <p14:xfrm>
              <a:off x="1579586" y="5868687"/>
              <a:ext cx="138967" cy="39387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1579586" y="5868687"/>
                <a:ext cx="138967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墨迹 103"/>
              <p14:cNvContentPartPr/>
              <p14:nvPr/>
            </p14:nvContentPartPr>
            <p14:xfrm>
              <a:off x="1625908" y="5657850"/>
              <a:ext cx="34742" cy="319586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1625908" y="5657850"/>
                <a:ext cx="34742" cy="31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5" name="墨迹 104"/>
              <p14:cNvContentPartPr/>
              <p14:nvPr/>
            </p14:nvContentPartPr>
            <p14:xfrm>
              <a:off x="1825094" y="5676385"/>
              <a:ext cx="74115" cy="27803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1825094" y="5676385"/>
                <a:ext cx="74115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6" name="墨迹 105"/>
              <p14:cNvContentPartPr/>
              <p14:nvPr/>
            </p14:nvContentPartPr>
            <p14:xfrm>
              <a:off x="1783404" y="5722722"/>
              <a:ext cx="125070" cy="30554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1783404" y="5722722"/>
                <a:ext cx="125070" cy="305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墨迹 106"/>
              <p14:cNvContentPartPr/>
              <p14:nvPr/>
            </p14:nvContentPartPr>
            <p14:xfrm>
              <a:off x="1848255" y="5741258"/>
              <a:ext cx="32425" cy="169423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1848255" y="5741258"/>
                <a:ext cx="32425" cy="169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8" name="墨迹 107"/>
              <p14:cNvContentPartPr/>
              <p14:nvPr/>
            </p14:nvContentPartPr>
            <p14:xfrm>
              <a:off x="1795853" y="5773694"/>
              <a:ext cx="237691" cy="168554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1795853" y="5773694"/>
                <a:ext cx="237691" cy="1685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9" name="墨迹 108"/>
              <p14:cNvContentPartPr/>
              <p14:nvPr/>
            </p14:nvContentPartPr>
            <p14:xfrm>
              <a:off x="2089130" y="5718089"/>
              <a:ext cx="141283" cy="6951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2089130" y="5718089"/>
                <a:ext cx="141283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0" name="墨迹 109"/>
              <p14:cNvContentPartPr/>
              <p14:nvPr/>
            </p14:nvContentPartPr>
            <p14:xfrm>
              <a:off x="2113449" y="5634681"/>
              <a:ext cx="68326" cy="277448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2113449" y="5634681"/>
                <a:ext cx="68326" cy="277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1" name="墨迹 110"/>
              <p14:cNvContentPartPr/>
              <p14:nvPr/>
            </p14:nvContentPartPr>
            <p14:xfrm>
              <a:off x="2163246" y="5764427"/>
              <a:ext cx="129702" cy="158851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2163246" y="5764427"/>
                <a:ext cx="129702" cy="1588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2" name="墨迹 111"/>
              <p14:cNvContentPartPr/>
              <p14:nvPr/>
            </p14:nvContentPartPr>
            <p14:xfrm>
              <a:off x="2339270" y="5667117"/>
              <a:ext cx="141283" cy="18535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2339270" y="5667117"/>
                <a:ext cx="141283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3" name="墨迹 112"/>
              <p14:cNvContentPartPr/>
              <p14:nvPr/>
            </p14:nvContentPartPr>
            <p14:xfrm>
              <a:off x="2438139" y="5625413"/>
              <a:ext cx="15778" cy="246170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2438139" y="5625413"/>
                <a:ext cx="15778" cy="246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4" name="墨迹 113"/>
              <p14:cNvContentPartPr/>
              <p14:nvPr/>
            </p14:nvContentPartPr>
            <p14:xfrm>
              <a:off x="2376328" y="5685652"/>
              <a:ext cx="60219" cy="144661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2376328" y="5685652"/>
                <a:ext cx="60219" cy="144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5" name="墨迹 114"/>
              <p14:cNvContentPartPr/>
              <p14:nvPr/>
            </p14:nvContentPartPr>
            <p14:xfrm>
              <a:off x="2441179" y="5681018"/>
              <a:ext cx="83380" cy="101944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2441179" y="5681018"/>
                <a:ext cx="83380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6" name="墨迹 115"/>
              <p14:cNvContentPartPr/>
              <p14:nvPr/>
            </p14:nvContentPartPr>
            <p14:xfrm>
              <a:off x="2529191" y="5583709"/>
              <a:ext cx="92644" cy="111210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2529191" y="5583709"/>
                <a:ext cx="92644" cy="111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7" name="墨迹 116"/>
              <p14:cNvContentPartPr/>
              <p14:nvPr/>
            </p14:nvContentPartPr>
            <p14:xfrm>
              <a:off x="2550615" y="5653216"/>
              <a:ext cx="38795" cy="18535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2550615" y="5653216"/>
                <a:ext cx="38795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8" name="墨迹 117"/>
              <p14:cNvContentPartPr/>
              <p14:nvPr/>
            </p14:nvContentPartPr>
            <p14:xfrm>
              <a:off x="2547720" y="5713455"/>
              <a:ext cx="53270" cy="13901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2547720" y="5713455"/>
                <a:ext cx="53270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9" name="墨迹 118"/>
              <p14:cNvContentPartPr/>
              <p14:nvPr/>
            </p14:nvContentPartPr>
            <p14:xfrm>
              <a:off x="2552352" y="5606878"/>
              <a:ext cx="60219" cy="278027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2552352" y="5606878"/>
                <a:ext cx="60219" cy="2780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0" name="墨迹 119"/>
              <p14:cNvContentPartPr/>
              <p14:nvPr/>
            </p14:nvContentPartPr>
            <p14:xfrm>
              <a:off x="2617203" y="5718089"/>
              <a:ext cx="74116" cy="69506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2617203" y="5718089"/>
                <a:ext cx="74116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1" name="墨迹 120"/>
              <p14:cNvContentPartPr/>
              <p14:nvPr/>
            </p14:nvContentPartPr>
            <p14:xfrm>
              <a:off x="2589410" y="5745891"/>
              <a:ext cx="143598" cy="118162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2589410" y="5745891"/>
                <a:ext cx="143598" cy="118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2" name="墨迹 121"/>
              <p14:cNvContentPartPr/>
              <p14:nvPr/>
            </p14:nvContentPartPr>
            <p14:xfrm>
              <a:off x="2783963" y="5697237"/>
              <a:ext cx="44006" cy="11584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2783963" y="5697237"/>
                <a:ext cx="44006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3" name="墨迹 122"/>
              <p14:cNvContentPartPr/>
              <p14:nvPr/>
            </p14:nvContentPartPr>
            <p14:xfrm>
              <a:off x="2825653" y="5653216"/>
              <a:ext cx="81064" cy="158707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2825653" y="5653216"/>
                <a:ext cx="81064" cy="1587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4" name="墨迹 123"/>
              <p14:cNvContentPartPr/>
              <p14:nvPr/>
            </p14:nvContentPartPr>
            <p14:xfrm>
              <a:off x="2910770" y="5542005"/>
              <a:ext cx="44585" cy="531292"/>
            </p14:xfrm>
          </p:contentPart>
        </mc:Choice>
        <mc:Fallback xmlns="">
          <p:pic>
            <p:nvPicPr>
              <p:cNvPr id="124" name="墨迹 123"/>
            </p:nvPicPr>
            <p:blipFill>
              <a:blip/>
            </p:blipFill>
            <p:spPr>
              <a:xfrm>
                <a:off x="2910770" y="5542005"/>
                <a:ext cx="44585" cy="531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5" name="墨迹 124"/>
              <p14:cNvContentPartPr/>
              <p14:nvPr/>
            </p14:nvContentPartPr>
            <p14:xfrm>
              <a:off x="2992413" y="5579075"/>
              <a:ext cx="53270" cy="6951"/>
            </p14:xfrm>
          </p:contentPart>
        </mc:Choice>
        <mc:Fallback xmlns="">
          <p:pic>
            <p:nvPicPr>
              <p:cNvPr id="125" name="墨迹 124"/>
            </p:nvPicPr>
            <p:blipFill>
              <a:blip/>
            </p:blipFill>
            <p:spPr>
              <a:xfrm>
                <a:off x="2992413" y="5579075"/>
                <a:ext cx="53270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6" name="墨迹 125"/>
              <p14:cNvContentPartPr/>
              <p14:nvPr/>
            </p14:nvContentPartPr>
            <p14:xfrm>
              <a:off x="2978516" y="5634681"/>
              <a:ext cx="97277" cy="360"/>
            </p14:xfrm>
          </p:contentPart>
        </mc:Choice>
        <mc:Fallback xmlns="">
          <p:pic>
            <p:nvPicPr>
              <p:cNvPr id="126" name="墨迹 125"/>
            </p:nvPicPr>
            <p:blipFill>
              <a:blip/>
            </p:blipFill>
            <p:spPr>
              <a:xfrm>
                <a:off x="2978516" y="5634681"/>
                <a:ext cx="97277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7" name="墨迹 126"/>
              <p14:cNvContentPartPr/>
              <p14:nvPr/>
            </p14:nvContentPartPr>
            <p14:xfrm>
              <a:off x="2963606" y="5681018"/>
              <a:ext cx="124346" cy="34754"/>
            </p14:xfrm>
          </p:contentPart>
        </mc:Choice>
        <mc:Fallback xmlns="">
          <p:pic>
            <p:nvPicPr>
              <p:cNvPr id="127" name="墨迹 126"/>
            </p:nvPicPr>
            <p:blipFill>
              <a:blip/>
            </p:blipFill>
            <p:spPr>
              <a:xfrm>
                <a:off x="2963606" y="5681018"/>
                <a:ext cx="124346" cy="347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8" name="墨迹 127"/>
              <p14:cNvContentPartPr/>
              <p14:nvPr/>
            </p14:nvContentPartPr>
            <p14:xfrm>
              <a:off x="3015574" y="5653216"/>
              <a:ext cx="18529" cy="176084"/>
            </p14:xfrm>
          </p:contentPart>
        </mc:Choice>
        <mc:Fallback xmlns="">
          <p:pic>
            <p:nvPicPr>
              <p:cNvPr id="128" name="墨迹 127"/>
            </p:nvPicPr>
            <p:blipFill>
              <a:blip/>
            </p:blipFill>
            <p:spPr>
              <a:xfrm>
                <a:off x="3015574" y="5653216"/>
                <a:ext cx="18529" cy="176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9" name="墨迹 128"/>
              <p14:cNvContentPartPr/>
              <p14:nvPr/>
            </p14:nvContentPartPr>
            <p14:xfrm>
              <a:off x="2969252" y="5750525"/>
              <a:ext cx="122753" cy="18536"/>
            </p14:xfrm>
          </p:contentPart>
        </mc:Choice>
        <mc:Fallback xmlns="">
          <p:pic>
            <p:nvPicPr>
              <p:cNvPr id="129" name="墨迹 128"/>
            </p:nvPicPr>
            <p:blipFill>
              <a:blip/>
            </p:blipFill>
            <p:spPr>
              <a:xfrm>
                <a:off x="2969252" y="5750525"/>
                <a:ext cx="122753" cy="18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0" name="墨迹 129"/>
              <p14:cNvContentPartPr/>
              <p14:nvPr/>
            </p14:nvContentPartPr>
            <p14:xfrm>
              <a:off x="2973884" y="5815398"/>
              <a:ext cx="182973" cy="20852"/>
            </p14:xfrm>
          </p:contentPart>
        </mc:Choice>
        <mc:Fallback xmlns="">
          <p:pic>
            <p:nvPicPr>
              <p:cNvPr id="130" name="墨迹 129"/>
            </p:nvPicPr>
            <p:blipFill>
              <a:blip/>
            </p:blipFill>
            <p:spPr>
              <a:xfrm>
                <a:off x="2973884" y="5815398"/>
                <a:ext cx="182973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5" name="墨迹 134"/>
              <p14:cNvContentPartPr/>
              <p14:nvPr/>
            </p14:nvContentPartPr>
            <p14:xfrm>
              <a:off x="3219392" y="5755159"/>
              <a:ext cx="64850" cy="82250"/>
            </p14:xfrm>
          </p:contentPart>
        </mc:Choice>
        <mc:Fallback xmlns="">
          <p:pic>
            <p:nvPicPr>
              <p:cNvPr id="135" name="墨迹 134"/>
            </p:nvPicPr>
            <p:blipFill>
              <a:blip/>
            </p:blipFill>
            <p:spPr>
              <a:xfrm>
                <a:off x="3219392" y="5755159"/>
                <a:ext cx="64850" cy="8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6" name="墨迹 135"/>
              <p14:cNvContentPartPr/>
              <p14:nvPr/>
            </p14:nvContentPartPr>
            <p14:xfrm>
              <a:off x="3406997" y="5551272"/>
              <a:ext cx="6948" cy="67190"/>
            </p14:xfrm>
          </p:contentPart>
        </mc:Choice>
        <mc:Fallback xmlns="">
          <p:pic>
            <p:nvPicPr>
              <p:cNvPr id="136" name="墨迹 135"/>
            </p:nvPicPr>
            <p:blipFill>
              <a:blip/>
            </p:blipFill>
            <p:spPr>
              <a:xfrm>
                <a:off x="3406997" y="5551272"/>
                <a:ext cx="6948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7" name="墨迹 136"/>
              <p14:cNvContentPartPr/>
              <p14:nvPr/>
            </p14:nvContentPartPr>
            <p14:xfrm>
              <a:off x="3464899" y="5532737"/>
              <a:ext cx="101909" cy="18535"/>
            </p14:xfrm>
          </p:contentPart>
        </mc:Choice>
        <mc:Fallback xmlns="">
          <p:pic>
            <p:nvPicPr>
              <p:cNvPr id="137" name="墨迹 136"/>
            </p:nvPicPr>
            <p:blipFill>
              <a:blip/>
            </p:blipFill>
            <p:spPr>
              <a:xfrm>
                <a:off x="3464899" y="5532737"/>
                <a:ext cx="101909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8" name="墨迹 137"/>
              <p14:cNvContentPartPr/>
              <p14:nvPr/>
            </p14:nvContentPartPr>
            <p14:xfrm>
              <a:off x="3421906" y="5579075"/>
              <a:ext cx="154166" cy="224739"/>
            </p14:xfrm>
          </p:contentPart>
        </mc:Choice>
        <mc:Fallback xmlns="">
          <p:pic>
            <p:nvPicPr>
              <p:cNvPr id="138" name="墨迹 137"/>
            </p:nvPicPr>
            <p:blipFill>
              <a:blip/>
            </p:blipFill>
            <p:spPr>
              <a:xfrm>
                <a:off x="3421906" y="5579075"/>
                <a:ext cx="154166" cy="224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9" name="墨迹 138"/>
              <p14:cNvContentPartPr/>
              <p14:nvPr/>
            </p14:nvContentPartPr>
            <p14:xfrm>
              <a:off x="3488060" y="5597610"/>
              <a:ext cx="92645" cy="265284"/>
            </p14:xfrm>
          </p:contentPart>
        </mc:Choice>
        <mc:Fallback xmlns="">
          <p:pic>
            <p:nvPicPr>
              <p:cNvPr id="139" name="墨迹 138"/>
            </p:nvPicPr>
            <p:blipFill>
              <a:blip/>
            </p:blipFill>
            <p:spPr>
              <a:xfrm>
                <a:off x="3488060" y="5597610"/>
                <a:ext cx="92645" cy="2652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0" name="墨迹 139"/>
              <p14:cNvContentPartPr/>
              <p14:nvPr/>
            </p14:nvContentPartPr>
            <p14:xfrm>
              <a:off x="3492692" y="5643948"/>
              <a:ext cx="60219" cy="13902"/>
            </p14:xfrm>
          </p:contentPart>
        </mc:Choice>
        <mc:Fallback xmlns="">
          <p:pic>
            <p:nvPicPr>
              <p:cNvPr id="140" name="墨迹 139"/>
            </p:nvPicPr>
            <p:blipFill>
              <a:blip/>
            </p:blipFill>
            <p:spPr>
              <a:xfrm>
                <a:off x="3492692" y="5643948"/>
                <a:ext cx="60219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1" name="墨迹 140"/>
              <p14:cNvContentPartPr/>
              <p14:nvPr/>
            </p14:nvContentPartPr>
            <p14:xfrm>
              <a:off x="3390784" y="5667117"/>
              <a:ext cx="213082" cy="4634"/>
            </p14:xfrm>
          </p:contentPart>
        </mc:Choice>
        <mc:Fallback xmlns="">
          <p:pic>
            <p:nvPicPr>
              <p:cNvPr id="141" name="墨迹 140"/>
            </p:nvPicPr>
            <p:blipFill>
              <a:blip/>
            </p:blipFill>
            <p:spPr>
              <a:xfrm>
                <a:off x="3390784" y="5667117"/>
                <a:ext cx="213082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2" name="墨迹 141"/>
              <p14:cNvContentPartPr/>
              <p14:nvPr/>
            </p14:nvContentPartPr>
            <p14:xfrm>
              <a:off x="3499207" y="5690286"/>
              <a:ext cx="53705" cy="71824"/>
            </p14:xfrm>
          </p:contentPart>
        </mc:Choice>
        <mc:Fallback xmlns="">
          <p:pic>
            <p:nvPicPr>
              <p:cNvPr id="142" name="墨迹 141"/>
            </p:nvPicPr>
            <p:blipFill>
              <a:blip/>
            </p:blipFill>
            <p:spPr>
              <a:xfrm>
                <a:off x="3499207" y="5690286"/>
                <a:ext cx="53705" cy="718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3" name="墨迹 142"/>
              <p14:cNvContentPartPr/>
              <p14:nvPr/>
            </p14:nvContentPartPr>
            <p14:xfrm>
              <a:off x="3687246" y="5546639"/>
              <a:ext cx="69483" cy="74141"/>
            </p14:xfrm>
          </p:contentPart>
        </mc:Choice>
        <mc:Fallback xmlns="">
          <p:pic>
            <p:nvPicPr>
              <p:cNvPr id="143" name="墨迹 142"/>
            </p:nvPicPr>
            <p:blipFill>
              <a:blip/>
            </p:blipFill>
            <p:spPr>
              <a:xfrm>
                <a:off x="3687246" y="5546639"/>
                <a:ext cx="69483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4" name="墨迹 143"/>
              <p14:cNvContentPartPr/>
              <p14:nvPr/>
            </p14:nvContentPartPr>
            <p14:xfrm>
              <a:off x="3665966" y="5597610"/>
              <a:ext cx="90763" cy="181731"/>
            </p14:xfrm>
          </p:contentPart>
        </mc:Choice>
        <mc:Fallback xmlns="">
          <p:pic>
            <p:nvPicPr>
              <p:cNvPr id="144" name="墨迹 143"/>
            </p:nvPicPr>
            <p:blipFill>
              <a:blip/>
            </p:blipFill>
            <p:spPr>
              <a:xfrm>
                <a:off x="3665966" y="5597610"/>
                <a:ext cx="90763" cy="181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5" name="墨迹 144"/>
              <p14:cNvContentPartPr/>
              <p14:nvPr/>
            </p14:nvContentPartPr>
            <p14:xfrm>
              <a:off x="3812316" y="5504935"/>
              <a:ext cx="9264" cy="62556"/>
            </p14:xfrm>
          </p:contentPart>
        </mc:Choice>
        <mc:Fallback xmlns="">
          <p:pic>
            <p:nvPicPr>
              <p:cNvPr id="145" name="墨迹 144"/>
            </p:nvPicPr>
            <p:blipFill>
              <a:blip/>
            </p:blipFill>
            <p:spPr>
              <a:xfrm>
                <a:off x="3812316" y="5504935"/>
                <a:ext cx="9264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6" name="墨迹 145"/>
              <p14:cNvContentPartPr/>
              <p14:nvPr/>
            </p14:nvContentPartPr>
            <p14:xfrm>
              <a:off x="3867902" y="5449330"/>
              <a:ext cx="75853" cy="69506"/>
            </p14:xfrm>
          </p:contentPart>
        </mc:Choice>
        <mc:Fallback xmlns="">
          <p:pic>
            <p:nvPicPr>
              <p:cNvPr id="146" name="墨迹 145"/>
            </p:nvPicPr>
            <p:blipFill>
              <a:blip/>
            </p:blipFill>
            <p:spPr>
              <a:xfrm>
                <a:off x="3867902" y="5449330"/>
                <a:ext cx="75853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7" name="墨迹 146"/>
              <p14:cNvContentPartPr/>
              <p14:nvPr/>
            </p14:nvContentPartPr>
            <p14:xfrm>
              <a:off x="3840109" y="5495667"/>
              <a:ext cx="50954" cy="4634"/>
            </p14:xfrm>
          </p:contentPart>
        </mc:Choice>
        <mc:Fallback xmlns="">
          <p:pic>
            <p:nvPicPr>
              <p:cNvPr id="147" name="墨迹 146"/>
            </p:nvPicPr>
            <p:blipFill>
              <a:blip/>
            </p:blipFill>
            <p:spPr>
              <a:xfrm>
                <a:off x="3840109" y="5495667"/>
                <a:ext cx="50954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8" name="墨迹 147"/>
              <p14:cNvContentPartPr/>
              <p14:nvPr/>
            </p14:nvContentPartPr>
            <p14:xfrm>
              <a:off x="3832437" y="5525787"/>
              <a:ext cx="104949" cy="6951"/>
            </p14:xfrm>
          </p:contentPart>
        </mc:Choice>
        <mc:Fallback xmlns="">
          <p:pic>
            <p:nvPicPr>
              <p:cNvPr id="148" name="墨迹 147"/>
            </p:nvPicPr>
            <p:blipFill>
              <a:blip/>
            </p:blipFill>
            <p:spPr>
              <a:xfrm>
                <a:off x="3832437" y="5525787"/>
                <a:ext cx="104949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9" name="墨迹 148"/>
              <p14:cNvContentPartPr/>
              <p14:nvPr/>
            </p14:nvContentPartPr>
            <p14:xfrm>
              <a:off x="3840688" y="5565174"/>
              <a:ext cx="99014" cy="4633"/>
            </p14:xfrm>
          </p:contentPart>
        </mc:Choice>
        <mc:Fallback xmlns="">
          <p:pic>
            <p:nvPicPr>
              <p:cNvPr id="149" name="墨迹 148"/>
            </p:nvPicPr>
            <p:blipFill>
              <a:blip/>
            </p:blipFill>
            <p:spPr>
              <a:xfrm>
                <a:off x="3840688" y="5565174"/>
                <a:ext cx="99014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0" name="墨迹 149"/>
              <p14:cNvContentPartPr/>
              <p14:nvPr/>
            </p14:nvContentPartPr>
            <p14:xfrm>
              <a:off x="3803051" y="5602244"/>
              <a:ext cx="176024" cy="32437"/>
            </p14:xfrm>
          </p:contentPart>
        </mc:Choice>
        <mc:Fallback xmlns="">
          <p:pic>
            <p:nvPicPr>
              <p:cNvPr id="150" name="墨迹 149"/>
            </p:nvPicPr>
            <p:blipFill>
              <a:blip/>
            </p:blipFill>
            <p:spPr>
              <a:xfrm>
                <a:off x="3803051" y="5602244"/>
                <a:ext cx="176024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1" name="墨迹 150"/>
              <p14:cNvContentPartPr/>
              <p14:nvPr/>
            </p14:nvContentPartPr>
            <p14:xfrm>
              <a:off x="3900328" y="5567491"/>
              <a:ext cx="37058" cy="225897"/>
            </p14:xfrm>
          </p:contentPart>
        </mc:Choice>
        <mc:Fallback xmlns="">
          <p:pic>
            <p:nvPicPr>
              <p:cNvPr id="151" name="墨迹 150"/>
            </p:nvPicPr>
            <p:blipFill>
              <a:blip/>
            </p:blipFill>
            <p:spPr>
              <a:xfrm>
                <a:off x="3900328" y="5567491"/>
                <a:ext cx="37058" cy="225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2" name="墨迹 151"/>
              <p14:cNvContentPartPr/>
              <p14:nvPr/>
            </p14:nvContentPartPr>
            <p14:xfrm>
              <a:off x="3863270" y="5643948"/>
              <a:ext cx="44006" cy="60240"/>
            </p14:xfrm>
          </p:contentPart>
        </mc:Choice>
        <mc:Fallback xmlns="">
          <p:pic>
            <p:nvPicPr>
              <p:cNvPr id="152" name="墨迹 151"/>
            </p:nvPicPr>
            <p:blipFill>
              <a:blip/>
            </p:blipFill>
            <p:spPr>
              <a:xfrm>
                <a:off x="3863270" y="5643948"/>
                <a:ext cx="44006" cy="60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3" name="墨迹 152"/>
              <p14:cNvContentPartPr/>
              <p14:nvPr/>
            </p14:nvContentPartPr>
            <p14:xfrm>
              <a:off x="4024095" y="5449330"/>
              <a:ext cx="163430" cy="132786"/>
            </p14:xfrm>
          </p:contentPart>
        </mc:Choice>
        <mc:Fallback xmlns="">
          <p:pic>
            <p:nvPicPr>
              <p:cNvPr id="153" name="墨迹 152"/>
            </p:nvPicPr>
            <p:blipFill>
              <a:blip/>
            </p:blipFill>
            <p:spPr>
              <a:xfrm>
                <a:off x="4024095" y="5449330"/>
                <a:ext cx="163430" cy="1327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4" name="墨迹 153"/>
              <p14:cNvContentPartPr/>
              <p14:nvPr/>
            </p14:nvContentPartPr>
            <p14:xfrm>
              <a:off x="4020766" y="5474815"/>
              <a:ext cx="305726" cy="362015"/>
            </p14:xfrm>
          </p:contentPart>
        </mc:Choice>
        <mc:Fallback xmlns="">
          <p:pic>
            <p:nvPicPr>
              <p:cNvPr id="154" name="墨迹 153"/>
            </p:nvPicPr>
            <p:blipFill>
              <a:blip/>
            </p:blipFill>
            <p:spPr>
              <a:xfrm>
                <a:off x="4020766" y="5474815"/>
                <a:ext cx="305726" cy="362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5" name="墨迹 154"/>
              <p14:cNvContentPartPr/>
              <p14:nvPr/>
            </p14:nvContentPartPr>
            <p14:xfrm>
              <a:off x="4418557" y="5544322"/>
              <a:ext cx="118701" cy="30119"/>
            </p14:xfrm>
          </p:contentPart>
        </mc:Choice>
        <mc:Fallback xmlns="">
          <p:pic>
            <p:nvPicPr>
              <p:cNvPr id="155" name="墨迹 154"/>
            </p:nvPicPr>
            <p:blipFill>
              <a:blip/>
            </p:blipFill>
            <p:spPr>
              <a:xfrm>
                <a:off x="4418557" y="5544322"/>
                <a:ext cx="118701" cy="30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6" name="墨迹 155"/>
              <p14:cNvContentPartPr/>
              <p14:nvPr/>
            </p14:nvContentPartPr>
            <p14:xfrm>
              <a:off x="4602688" y="5416893"/>
              <a:ext cx="203962" cy="399664"/>
            </p14:xfrm>
          </p:contentPart>
        </mc:Choice>
        <mc:Fallback xmlns="">
          <p:pic>
            <p:nvPicPr>
              <p:cNvPr id="156" name="墨迹 155"/>
            </p:nvPicPr>
            <p:blipFill>
              <a:blip/>
            </p:blipFill>
            <p:spPr>
              <a:xfrm>
                <a:off x="4602688" y="5416893"/>
                <a:ext cx="203962" cy="3996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7" name="墨迹 156"/>
              <p14:cNvContentPartPr/>
              <p14:nvPr/>
            </p14:nvContentPartPr>
            <p14:xfrm>
              <a:off x="4937945" y="5328851"/>
              <a:ext cx="23161" cy="106577"/>
            </p14:xfrm>
          </p:contentPart>
        </mc:Choice>
        <mc:Fallback xmlns="">
          <p:pic>
            <p:nvPicPr>
              <p:cNvPr id="157" name="墨迹 156"/>
            </p:nvPicPr>
            <p:blipFill>
              <a:blip/>
            </p:blipFill>
            <p:spPr>
              <a:xfrm>
                <a:off x="4937945" y="5328851"/>
                <a:ext cx="23161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58" name="墨迹 157"/>
              <p14:cNvContentPartPr/>
              <p14:nvPr/>
            </p14:nvContentPartPr>
            <p14:xfrm>
              <a:off x="4979635" y="5310316"/>
              <a:ext cx="69483" cy="104260"/>
            </p14:xfrm>
          </p:contentPart>
        </mc:Choice>
        <mc:Fallback xmlns="">
          <p:pic>
            <p:nvPicPr>
              <p:cNvPr id="158" name="墨迹 157"/>
            </p:nvPicPr>
            <p:blipFill>
              <a:blip/>
            </p:blipFill>
            <p:spPr>
              <a:xfrm>
                <a:off x="4979635" y="5310316"/>
                <a:ext cx="69483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9" name="墨迹 158"/>
              <p14:cNvContentPartPr/>
              <p14:nvPr/>
            </p14:nvContentPartPr>
            <p14:xfrm>
              <a:off x="4961106" y="5347386"/>
              <a:ext cx="41690" cy="4633"/>
            </p14:xfrm>
          </p:contentPart>
        </mc:Choice>
        <mc:Fallback xmlns="">
          <p:pic>
            <p:nvPicPr>
              <p:cNvPr id="159" name="墨迹 158"/>
            </p:nvPicPr>
            <p:blipFill>
              <a:blip/>
            </p:blipFill>
            <p:spPr>
              <a:xfrm>
                <a:off x="4961106" y="5347386"/>
                <a:ext cx="41690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0" name="墨迹 159"/>
              <p14:cNvContentPartPr/>
              <p14:nvPr/>
            </p14:nvContentPartPr>
            <p14:xfrm>
              <a:off x="4942577" y="5407625"/>
              <a:ext cx="92644" cy="4634"/>
            </p14:xfrm>
          </p:contentPart>
        </mc:Choice>
        <mc:Fallback xmlns="">
          <p:pic>
            <p:nvPicPr>
              <p:cNvPr id="160" name="墨迹 159"/>
            </p:nvPicPr>
            <p:blipFill>
              <a:blip/>
            </p:blipFill>
            <p:spPr>
              <a:xfrm>
                <a:off x="4942577" y="5407625"/>
                <a:ext cx="92644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1" name="墨迹 160"/>
              <p14:cNvContentPartPr/>
              <p14:nvPr/>
            </p14:nvContentPartPr>
            <p14:xfrm>
              <a:off x="4863829" y="5437310"/>
              <a:ext cx="247824" cy="35188"/>
            </p14:xfrm>
          </p:contentPart>
        </mc:Choice>
        <mc:Fallback xmlns="">
          <p:pic>
            <p:nvPicPr>
              <p:cNvPr id="161" name="墨迹 160"/>
            </p:nvPicPr>
            <p:blipFill>
              <a:blip/>
            </p:blipFill>
            <p:spPr>
              <a:xfrm>
                <a:off x="4863829" y="5437310"/>
                <a:ext cx="247824" cy="35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2" name="墨迹 161"/>
              <p14:cNvContentPartPr/>
              <p14:nvPr/>
            </p14:nvContentPartPr>
            <p14:xfrm>
              <a:off x="4951841" y="5467864"/>
              <a:ext cx="13897" cy="171450"/>
            </p14:xfrm>
          </p:contentPart>
        </mc:Choice>
        <mc:Fallback xmlns="">
          <p:pic>
            <p:nvPicPr>
              <p:cNvPr id="162" name="墨迹 161"/>
            </p:nvPicPr>
            <p:blipFill>
              <a:blip/>
            </p:blipFill>
            <p:spPr>
              <a:xfrm>
                <a:off x="4951841" y="5467864"/>
                <a:ext cx="13897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3" name="墨迹 162"/>
              <p14:cNvContentPartPr/>
              <p14:nvPr/>
            </p14:nvContentPartPr>
            <p14:xfrm>
              <a:off x="4988899" y="5467864"/>
              <a:ext cx="13897" cy="284978"/>
            </p14:xfrm>
          </p:contentPart>
        </mc:Choice>
        <mc:Fallback xmlns="">
          <p:pic>
            <p:nvPicPr>
              <p:cNvPr id="163" name="墨迹 162"/>
            </p:nvPicPr>
            <p:blipFill>
              <a:blip/>
            </p:blipFill>
            <p:spPr>
              <a:xfrm>
                <a:off x="4988899" y="5467864"/>
                <a:ext cx="13897" cy="2849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4" name="墨迹 163"/>
              <p14:cNvContentPartPr/>
              <p14:nvPr/>
            </p14:nvContentPartPr>
            <p14:xfrm>
              <a:off x="4942577" y="5532737"/>
              <a:ext cx="48638" cy="9268"/>
            </p14:xfrm>
          </p:contentPart>
        </mc:Choice>
        <mc:Fallback xmlns="">
          <p:pic>
            <p:nvPicPr>
              <p:cNvPr id="164" name="墨迹 163"/>
            </p:nvPicPr>
            <p:blipFill>
              <a:blip/>
            </p:blipFill>
            <p:spPr>
              <a:xfrm>
                <a:off x="4942577" y="5532737"/>
                <a:ext cx="48638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5" name="墨迹 164"/>
              <p14:cNvContentPartPr/>
              <p14:nvPr/>
            </p14:nvContentPartPr>
            <p14:xfrm>
              <a:off x="4918547" y="5567491"/>
              <a:ext cx="74984" cy="20852"/>
            </p14:xfrm>
          </p:contentPart>
        </mc:Choice>
        <mc:Fallback xmlns="">
          <p:pic>
            <p:nvPicPr>
              <p:cNvPr id="165" name="墨迹 164"/>
            </p:nvPicPr>
            <p:blipFill>
              <a:blip/>
            </p:blipFill>
            <p:spPr>
              <a:xfrm>
                <a:off x="4918547" y="5567491"/>
                <a:ext cx="74984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6" name="墨迹 165"/>
              <p14:cNvContentPartPr/>
              <p14:nvPr/>
            </p14:nvContentPartPr>
            <p14:xfrm>
              <a:off x="4904361" y="5606878"/>
              <a:ext cx="110016" cy="72547"/>
            </p14:xfrm>
          </p:contentPart>
        </mc:Choice>
        <mc:Fallback xmlns="">
          <p:pic>
            <p:nvPicPr>
              <p:cNvPr id="166" name="墨迹 165"/>
            </p:nvPicPr>
            <p:blipFill>
              <a:blip/>
            </p:blipFill>
            <p:spPr>
              <a:xfrm>
                <a:off x="4904361" y="5606878"/>
                <a:ext cx="110016" cy="72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7" name="墨迹 166"/>
              <p14:cNvContentPartPr/>
              <p14:nvPr/>
            </p14:nvContentPartPr>
            <p14:xfrm>
              <a:off x="4991215" y="5509568"/>
              <a:ext cx="161259" cy="123520"/>
            </p14:xfrm>
          </p:contentPart>
        </mc:Choice>
        <mc:Fallback xmlns="">
          <p:pic>
            <p:nvPicPr>
              <p:cNvPr id="167" name="墨迹 166"/>
            </p:nvPicPr>
            <p:blipFill>
              <a:blip/>
            </p:blipFill>
            <p:spPr>
              <a:xfrm>
                <a:off x="4991215" y="5509568"/>
                <a:ext cx="161259" cy="1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8" name="墨迹 167"/>
              <p14:cNvContentPartPr/>
              <p14:nvPr/>
            </p14:nvContentPartPr>
            <p14:xfrm>
              <a:off x="5025957" y="5542005"/>
              <a:ext cx="97276" cy="106577"/>
            </p14:xfrm>
          </p:contentPart>
        </mc:Choice>
        <mc:Fallback xmlns="">
          <p:pic>
            <p:nvPicPr>
              <p:cNvPr id="168" name="墨迹 167"/>
            </p:nvPicPr>
            <p:blipFill>
              <a:blip/>
            </p:blipFill>
            <p:spPr>
              <a:xfrm>
                <a:off x="5025957" y="5542005"/>
                <a:ext cx="97276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9" name="墨迹 168"/>
              <p14:cNvContentPartPr/>
              <p14:nvPr/>
            </p14:nvContentPartPr>
            <p14:xfrm>
              <a:off x="5183452" y="5463231"/>
              <a:ext cx="136651" cy="9267"/>
            </p14:xfrm>
          </p:contentPart>
        </mc:Choice>
        <mc:Fallback xmlns="">
          <p:pic>
            <p:nvPicPr>
              <p:cNvPr id="169" name="墨迹 168"/>
            </p:nvPicPr>
            <p:blipFill>
              <a:blip/>
            </p:blipFill>
            <p:spPr>
              <a:xfrm>
                <a:off x="5183452" y="5463231"/>
                <a:ext cx="136651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0" name="墨迹 169"/>
              <p14:cNvContentPartPr/>
              <p14:nvPr/>
            </p14:nvContentPartPr>
            <p14:xfrm>
              <a:off x="5217615" y="5416893"/>
              <a:ext cx="72379" cy="217208"/>
            </p14:xfrm>
          </p:contentPart>
        </mc:Choice>
        <mc:Fallback xmlns="">
          <p:pic>
            <p:nvPicPr>
              <p:cNvPr id="170" name="墨迹 169"/>
            </p:nvPicPr>
            <p:blipFill>
              <a:blip/>
            </p:blipFill>
            <p:spPr>
              <a:xfrm>
                <a:off x="5217615" y="5416893"/>
                <a:ext cx="72379" cy="217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1" name="墨迹 170"/>
              <p14:cNvContentPartPr/>
              <p14:nvPr/>
            </p14:nvContentPartPr>
            <p14:xfrm>
              <a:off x="5257568" y="5514202"/>
              <a:ext cx="118122" cy="137421"/>
            </p14:xfrm>
          </p:contentPart>
        </mc:Choice>
        <mc:Fallback xmlns="">
          <p:pic>
            <p:nvPicPr>
              <p:cNvPr id="171" name="墨迹 170"/>
            </p:nvPicPr>
            <p:blipFill>
              <a:blip/>
            </p:blipFill>
            <p:spPr>
              <a:xfrm>
                <a:off x="5257568" y="5514202"/>
                <a:ext cx="118122" cy="1374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2" name="墨迹 171"/>
              <p14:cNvContentPartPr/>
              <p14:nvPr/>
            </p14:nvContentPartPr>
            <p14:xfrm>
              <a:off x="5430118" y="5375189"/>
              <a:ext cx="77590" cy="320310"/>
            </p14:xfrm>
          </p:contentPart>
        </mc:Choice>
        <mc:Fallback xmlns="">
          <p:pic>
            <p:nvPicPr>
              <p:cNvPr id="172" name="墨迹 171"/>
            </p:nvPicPr>
            <p:blipFill>
              <a:blip/>
            </p:blipFill>
            <p:spPr>
              <a:xfrm>
                <a:off x="5430118" y="5375189"/>
                <a:ext cx="77590" cy="320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3" name="墨迹 172"/>
              <p14:cNvContentPartPr/>
              <p14:nvPr/>
            </p14:nvContentPartPr>
            <p14:xfrm>
              <a:off x="5535501" y="5389090"/>
              <a:ext cx="97277" cy="6951"/>
            </p14:xfrm>
          </p:contentPart>
        </mc:Choice>
        <mc:Fallback xmlns="">
          <p:pic>
            <p:nvPicPr>
              <p:cNvPr id="173" name="墨迹 172"/>
            </p:nvPicPr>
            <p:blipFill>
              <a:blip/>
            </p:blipFill>
            <p:spPr>
              <a:xfrm>
                <a:off x="5535501" y="5389090"/>
                <a:ext cx="97277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4" name="墨迹 173"/>
              <p14:cNvContentPartPr/>
              <p14:nvPr/>
            </p14:nvContentPartPr>
            <p14:xfrm>
              <a:off x="5550556" y="5347386"/>
              <a:ext cx="59060" cy="293232"/>
            </p14:xfrm>
          </p:contentPart>
        </mc:Choice>
        <mc:Fallback xmlns="">
          <p:pic>
            <p:nvPicPr>
              <p:cNvPr id="174" name="墨迹 173"/>
            </p:nvPicPr>
            <p:blipFill>
              <a:blip/>
            </p:blipFill>
            <p:spPr>
              <a:xfrm>
                <a:off x="5550556" y="5347386"/>
                <a:ext cx="59060" cy="293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5" name="墨迹 174"/>
              <p14:cNvContentPartPr/>
              <p14:nvPr/>
            </p14:nvContentPartPr>
            <p14:xfrm>
              <a:off x="5581823" y="5440062"/>
              <a:ext cx="72523" cy="183034"/>
            </p14:xfrm>
          </p:contentPart>
        </mc:Choice>
        <mc:Fallback xmlns="">
          <p:pic>
            <p:nvPicPr>
              <p:cNvPr id="175" name="墨迹 174"/>
            </p:nvPicPr>
            <p:blipFill>
              <a:blip/>
            </p:blipFill>
            <p:spPr>
              <a:xfrm>
                <a:off x="5581823" y="5440062"/>
                <a:ext cx="72523" cy="1830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6" name="墨迹 175"/>
              <p14:cNvContentPartPr/>
              <p14:nvPr/>
            </p14:nvContentPartPr>
            <p14:xfrm>
              <a:off x="5588772" y="5481766"/>
              <a:ext cx="27793" cy="9268"/>
            </p14:xfrm>
          </p:contentPart>
        </mc:Choice>
        <mc:Fallback xmlns="">
          <p:pic>
            <p:nvPicPr>
              <p:cNvPr id="176" name="墨迹 175"/>
            </p:nvPicPr>
            <p:blipFill>
              <a:blip/>
            </p:blipFill>
            <p:spPr>
              <a:xfrm>
                <a:off x="5588772" y="5481766"/>
                <a:ext cx="27793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7" name="墨迹 176"/>
              <p14:cNvContentPartPr/>
              <p14:nvPr/>
            </p14:nvContentPartPr>
            <p14:xfrm>
              <a:off x="5571401" y="5518836"/>
              <a:ext cx="47480" cy="9268"/>
            </p14:xfrm>
          </p:contentPart>
        </mc:Choice>
        <mc:Fallback xmlns="">
          <p:pic>
            <p:nvPicPr>
              <p:cNvPr id="177" name="墨迹 176"/>
            </p:nvPicPr>
            <p:blipFill>
              <a:blip/>
            </p:blipFill>
            <p:spPr>
              <a:xfrm>
                <a:off x="5571401" y="5518836"/>
                <a:ext cx="47480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8" name="墨迹 177"/>
              <p14:cNvContentPartPr/>
              <p14:nvPr/>
            </p14:nvContentPartPr>
            <p14:xfrm>
              <a:off x="5555912" y="5569808"/>
              <a:ext cx="81498" cy="9267"/>
            </p14:xfrm>
          </p:contentPart>
        </mc:Choice>
        <mc:Fallback xmlns="">
          <p:pic>
            <p:nvPicPr>
              <p:cNvPr id="178" name="墨迹 177"/>
            </p:nvPicPr>
            <p:blipFill>
              <a:blip/>
            </p:blipFill>
            <p:spPr>
              <a:xfrm>
                <a:off x="5555912" y="5569808"/>
                <a:ext cx="81498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79" name="墨迹 178"/>
              <p14:cNvContentPartPr/>
              <p14:nvPr/>
            </p14:nvContentPartPr>
            <p14:xfrm>
              <a:off x="5487876" y="5639314"/>
              <a:ext cx="253759" cy="13901"/>
            </p14:xfrm>
          </p:contentPart>
        </mc:Choice>
        <mc:Fallback xmlns="">
          <p:pic>
            <p:nvPicPr>
              <p:cNvPr id="179" name="墨迹 178"/>
            </p:nvPicPr>
            <p:blipFill>
              <a:blip/>
            </p:blipFill>
            <p:spPr>
              <a:xfrm>
                <a:off x="5487876" y="5639314"/>
                <a:ext cx="253759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0" name="墨迹 179"/>
              <p14:cNvContentPartPr/>
              <p14:nvPr/>
            </p14:nvContentPartPr>
            <p14:xfrm>
              <a:off x="5818066" y="5310316"/>
              <a:ext cx="60219" cy="20852"/>
            </p14:xfrm>
          </p:contentPart>
        </mc:Choice>
        <mc:Fallback xmlns="">
          <p:pic>
            <p:nvPicPr>
              <p:cNvPr id="180" name="墨迹 179"/>
            </p:nvPicPr>
            <p:blipFill>
              <a:blip/>
            </p:blipFill>
            <p:spPr>
              <a:xfrm>
                <a:off x="5818066" y="5310316"/>
                <a:ext cx="60219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1" name="墨迹 180"/>
              <p14:cNvContentPartPr/>
              <p14:nvPr/>
            </p14:nvContentPartPr>
            <p14:xfrm>
              <a:off x="5767112" y="5333485"/>
              <a:ext cx="208450" cy="41704"/>
            </p14:xfrm>
          </p:contentPart>
        </mc:Choice>
        <mc:Fallback xmlns="">
          <p:pic>
            <p:nvPicPr>
              <p:cNvPr id="181" name="墨迹 180"/>
            </p:nvPicPr>
            <p:blipFill>
              <a:blip/>
            </p:blipFill>
            <p:spPr>
              <a:xfrm>
                <a:off x="5767112" y="5333485"/>
                <a:ext cx="208450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2" name="墨迹 181"/>
              <p14:cNvContentPartPr/>
              <p14:nvPr/>
            </p14:nvContentPartPr>
            <p14:xfrm>
              <a:off x="5845860" y="5379822"/>
              <a:ext cx="9264" cy="71824"/>
            </p14:xfrm>
          </p:contentPart>
        </mc:Choice>
        <mc:Fallback xmlns="">
          <p:pic>
            <p:nvPicPr>
              <p:cNvPr id="182" name="墨迹 181"/>
            </p:nvPicPr>
            <p:blipFill>
              <a:blip/>
            </p:blipFill>
            <p:spPr>
              <a:xfrm>
                <a:off x="5845860" y="5379822"/>
                <a:ext cx="9264" cy="718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3" name="墨迹 182"/>
              <p14:cNvContentPartPr/>
              <p14:nvPr/>
            </p14:nvContentPartPr>
            <p14:xfrm>
              <a:off x="5808802" y="5389090"/>
              <a:ext cx="129702" cy="262388"/>
            </p14:xfrm>
          </p:contentPart>
        </mc:Choice>
        <mc:Fallback xmlns="">
          <p:pic>
            <p:nvPicPr>
              <p:cNvPr id="183" name="墨迹 182"/>
            </p:nvPicPr>
            <p:blipFill>
              <a:blip/>
            </p:blipFill>
            <p:spPr>
              <a:xfrm>
                <a:off x="5808802" y="5389090"/>
                <a:ext cx="129702" cy="262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4" name="墨迹 183"/>
              <p14:cNvContentPartPr/>
              <p14:nvPr/>
            </p14:nvContentPartPr>
            <p14:xfrm>
              <a:off x="5892182" y="5427753"/>
              <a:ext cx="259404" cy="169857"/>
            </p14:xfrm>
          </p:contentPart>
        </mc:Choice>
        <mc:Fallback xmlns="">
          <p:pic>
            <p:nvPicPr>
              <p:cNvPr id="184" name="墨迹 183"/>
            </p:nvPicPr>
            <p:blipFill>
              <a:blip/>
            </p:blipFill>
            <p:spPr>
              <a:xfrm>
                <a:off x="5892182" y="5427753"/>
                <a:ext cx="259404" cy="1698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5" name="墨迹 184"/>
              <p14:cNvContentPartPr/>
              <p14:nvPr/>
            </p14:nvContentPartPr>
            <p14:xfrm>
              <a:off x="6066469" y="5356654"/>
              <a:ext cx="80485" cy="71823"/>
            </p14:xfrm>
          </p:contentPart>
        </mc:Choice>
        <mc:Fallback xmlns="">
          <p:pic>
            <p:nvPicPr>
              <p:cNvPr id="185" name="墨迹 184"/>
            </p:nvPicPr>
            <p:blipFill>
              <a:blip/>
            </p:blipFill>
            <p:spPr>
              <a:xfrm>
                <a:off x="6066469" y="5356654"/>
                <a:ext cx="80485" cy="71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6" name="墨迹 185"/>
              <p14:cNvContentPartPr/>
              <p14:nvPr/>
            </p14:nvContentPartPr>
            <p14:xfrm>
              <a:off x="6225701" y="5396041"/>
              <a:ext cx="32426" cy="6951"/>
            </p14:xfrm>
          </p:contentPart>
        </mc:Choice>
        <mc:Fallback xmlns="">
          <p:pic>
            <p:nvPicPr>
              <p:cNvPr id="186" name="墨迹 185"/>
            </p:nvPicPr>
            <p:blipFill>
              <a:blip/>
            </p:blipFill>
            <p:spPr>
              <a:xfrm>
                <a:off x="6225701" y="5396041"/>
                <a:ext cx="32426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87" name="墨迹 186"/>
              <p14:cNvContentPartPr/>
              <p14:nvPr/>
            </p14:nvContentPartPr>
            <p14:xfrm>
              <a:off x="6230334" y="5456280"/>
              <a:ext cx="62535" cy="20852"/>
            </p14:xfrm>
          </p:contentPart>
        </mc:Choice>
        <mc:Fallback xmlns="">
          <p:pic>
            <p:nvPicPr>
              <p:cNvPr id="187" name="墨迹 186"/>
            </p:nvPicPr>
            <p:blipFill>
              <a:blip/>
            </p:blipFill>
            <p:spPr>
              <a:xfrm>
                <a:off x="6230334" y="5456280"/>
                <a:ext cx="62535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8" name="墨迹 187"/>
              <p14:cNvContentPartPr/>
              <p14:nvPr/>
            </p14:nvContentPartPr>
            <p14:xfrm>
              <a:off x="6364668" y="5268612"/>
              <a:ext cx="18529" cy="228069"/>
            </p14:xfrm>
          </p:contentPart>
        </mc:Choice>
        <mc:Fallback xmlns="">
          <p:pic>
            <p:nvPicPr>
              <p:cNvPr id="188" name="墨迹 187"/>
            </p:nvPicPr>
            <p:blipFill>
              <a:blip/>
            </p:blipFill>
            <p:spPr>
              <a:xfrm>
                <a:off x="6364668" y="5268612"/>
                <a:ext cx="18529" cy="2280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89" name="墨迹 188"/>
              <p14:cNvContentPartPr/>
              <p14:nvPr/>
            </p14:nvContentPartPr>
            <p14:xfrm>
              <a:off x="6401726" y="5226908"/>
              <a:ext cx="92644" cy="113817"/>
            </p14:xfrm>
          </p:contentPart>
        </mc:Choice>
        <mc:Fallback xmlns="">
          <p:pic>
            <p:nvPicPr>
              <p:cNvPr id="189" name="墨迹 188"/>
            </p:nvPicPr>
            <p:blipFill>
              <a:blip/>
            </p:blipFill>
            <p:spPr>
              <a:xfrm>
                <a:off x="6401726" y="5226908"/>
                <a:ext cx="92644" cy="113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0" name="墨迹 189"/>
              <p14:cNvContentPartPr/>
              <p14:nvPr/>
            </p14:nvContentPartPr>
            <p14:xfrm>
              <a:off x="6373933" y="5389090"/>
              <a:ext cx="185288" cy="18535"/>
            </p14:xfrm>
          </p:contentPart>
        </mc:Choice>
        <mc:Fallback xmlns="">
          <p:pic>
            <p:nvPicPr>
              <p:cNvPr id="190" name="墨迹 189"/>
            </p:nvPicPr>
            <p:blipFill>
              <a:blip/>
            </p:blipFill>
            <p:spPr>
              <a:xfrm>
                <a:off x="6373933" y="5389090"/>
                <a:ext cx="185288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1" name="墨迹 190"/>
              <p14:cNvContentPartPr/>
              <p14:nvPr/>
            </p14:nvContentPartPr>
            <p14:xfrm>
              <a:off x="6482790" y="5352019"/>
              <a:ext cx="25477" cy="272959"/>
            </p14:xfrm>
          </p:contentPart>
        </mc:Choice>
        <mc:Fallback xmlns="">
          <p:pic>
            <p:nvPicPr>
              <p:cNvPr id="191" name="墨迹 190"/>
            </p:nvPicPr>
            <p:blipFill>
              <a:blip/>
            </p:blipFill>
            <p:spPr>
              <a:xfrm>
                <a:off x="6482790" y="5352019"/>
                <a:ext cx="25477" cy="272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2" name="墨迹 191"/>
              <p14:cNvContentPartPr/>
              <p14:nvPr/>
            </p14:nvContentPartPr>
            <p14:xfrm>
              <a:off x="6424887" y="5426160"/>
              <a:ext cx="53271" cy="60240"/>
            </p14:xfrm>
          </p:contentPart>
        </mc:Choice>
        <mc:Fallback xmlns="">
          <p:pic>
            <p:nvPicPr>
              <p:cNvPr id="192" name="墨迹 191"/>
            </p:nvPicPr>
            <p:blipFill>
              <a:blip/>
            </p:blipFill>
            <p:spPr>
              <a:xfrm>
                <a:off x="6424887" y="5426160"/>
                <a:ext cx="53271" cy="60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3" name="墨迹 192"/>
              <p14:cNvContentPartPr/>
              <p14:nvPr/>
            </p14:nvContentPartPr>
            <p14:xfrm>
              <a:off x="6627257" y="5263978"/>
              <a:ext cx="154311" cy="23169"/>
            </p14:xfrm>
          </p:contentPart>
        </mc:Choice>
        <mc:Fallback xmlns="">
          <p:pic>
            <p:nvPicPr>
              <p:cNvPr id="193" name="墨迹 192"/>
            </p:nvPicPr>
            <p:blipFill>
              <a:blip/>
            </p:blipFill>
            <p:spPr>
              <a:xfrm>
                <a:off x="6627257" y="5263978"/>
                <a:ext cx="154311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4" name="墨迹 193"/>
              <p14:cNvContentPartPr/>
              <p14:nvPr/>
            </p14:nvContentPartPr>
            <p14:xfrm>
              <a:off x="6679659" y="5217640"/>
              <a:ext cx="37058" cy="245301"/>
            </p14:xfrm>
          </p:contentPart>
        </mc:Choice>
        <mc:Fallback xmlns="">
          <p:pic>
            <p:nvPicPr>
              <p:cNvPr id="194" name="墨迹 193"/>
            </p:nvPicPr>
            <p:blipFill>
              <a:blip/>
            </p:blipFill>
            <p:spPr>
              <a:xfrm>
                <a:off x="6679659" y="5217640"/>
                <a:ext cx="37058" cy="2453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5" name="墨迹 194"/>
              <p14:cNvContentPartPr/>
              <p14:nvPr/>
            </p14:nvContentPartPr>
            <p14:xfrm>
              <a:off x="6765355" y="5203739"/>
              <a:ext cx="11581" cy="245591"/>
            </p14:xfrm>
          </p:contentPart>
        </mc:Choice>
        <mc:Fallback xmlns="">
          <p:pic>
            <p:nvPicPr>
              <p:cNvPr id="195" name="墨迹 194"/>
            </p:nvPicPr>
            <p:blipFill>
              <a:blip/>
            </p:blipFill>
            <p:spPr>
              <a:xfrm>
                <a:off x="6765355" y="5203739"/>
                <a:ext cx="11581" cy="245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6" name="墨迹 195"/>
              <p14:cNvContentPartPr/>
              <p14:nvPr/>
            </p14:nvContentPartPr>
            <p14:xfrm>
              <a:off x="6702241" y="5319583"/>
              <a:ext cx="60798" cy="13901"/>
            </p14:xfrm>
          </p:contentPart>
        </mc:Choice>
        <mc:Fallback xmlns="">
          <p:pic>
            <p:nvPicPr>
              <p:cNvPr id="196" name="墨迹 195"/>
            </p:nvPicPr>
            <p:blipFill>
              <a:blip/>
            </p:blipFill>
            <p:spPr>
              <a:xfrm>
                <a:off x="6702241" y="5319583"/>
                <a:ext cx="60798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97" name="墨迹 196"/>
              <p14:cNvContentPartPr/>
              <p14:nvPr/>
            </p14:nvContentPartPr>
            <p14:xfrm>
              <a:off x="6672132" y="5375189"/>
              <a:ext cx="104804" cy="13901"/>
            </p14:xfrm>
          </p:contentPart>
        </mc:Choice>
        <mc:Fallback xmlns="">
          <p:pic>
            <p:nvPicPr>
              <p:cNvPr id="197" name="墨迹 196"/>
            </p:nvPicPr>
            <p:blipFill>
              <a:blip/>
            </p:blipFill>
            <p:spPr>
              <a:xfrm>
                <a:off x="6672132" y="5375189"/>
                <a:ext cx="104804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98" name="墨迹 197"/>
              <p14:cNvContentPartPr/>
              <p14:nvPr/>
            </p14:nvContentPartPr>
            <p14:xfrm>
              <a:off x="6618282" y="5415444"/>
              <a:ext cx="202659" cy="94124"/>
            </p14:xfrm>
          </p:contentPart>
        </mc:Choice>
        <mc:Fallback xmlns="">
          <p:pic>
            <p:nvPicPr>
              <p:cNvPr id="198" name="墨迹 197"/>
            </p:nvPicPr>
            <p:blipFill>
              <a:blip/>
            </p:blipFill>
            <p:spPr>
              <a:xfrm>
                <a:off x="6618282" y="5415444"/>
                <a:ext cx="202659" cy="941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99" name="墨迹 198"/>
              <p14:cNvContentPartPr/>
              <p14:nvPr/>
            </p14:nvContentPartPr>
            <p14:xfrm>
              <a:off x="6753775" y="5449330"/>
              <a:ext cx="81063" cy="85725"/>
            </p14:xfrm>
          </p:contentPart>
        </mc:Choice>
        <mc:Fallback xmlns="">
          <p:pic>
            <p:nvPicPr>
              <p:cNvPr id="199" name="墨迹 198"/>
            </p:nvPicPr>
            <p:blipFill>
              <a:blip/>
            </p:blipFill>
            <p:spPr>
              <a:xfrm>
                <a:off x="6753775" y="5449330"/>
                <a:ext cx="81063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0" name="墨迹 199"/>
              <p14:cNvContentPartPr/>
              <p14:nvPr/>
            </p14:nvContentPartPr>
            <p14:xfrm>
              <a:off x="6952960" y="5236175"/>
              <a:ext cx="46322" cy="2317"/>
            </p14:xfrm>
          </p:contentPart>
        </mc:Choice>
        <mc:Fallback xmlns="">
          <p:pic>
            <p:nvPicPr>
              <p:cNvPr id="200" name="墨迹 199"/>
            </p:nvPicPr>
            <p:blipFill>
              <a:blip/>
            </p:blipFill>
            <p:spPr>
              <a:xfrm>
                <a:off x="6952960" y="5236175"/>
                <a:ext cx="46322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1" name="墨迹 200"/>
              <p14:cNvContentPartPr/>
              <p14:nvPr/>
            </p14:nvContentPartPr>
            <p14:xfrm>
              <a:off x="6878845" y="5282513"/>
              <a:ext cx="158943" cy="46338"/>
            </p14:xfrm>
          </p:contentPart>
        </mc:Choice>
        <mc:Fallback xmlns="">
          <p:pic>
            <p:nvPicPr>
              <p:cNvPr id="201" name="墨迹 200"/>
            </p:nvPicPr>
            <p:blipFill>
              <a:blip/>
            </p:blipFill>
            <p:spPr>
              <a:xfrm>
                <a:off x="6878845" y="5282513"/>
                <a:ext cx="158943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2" name="墨迹 201"/>
              <p14:cNvContentPartPr/>
              <p14:nvPr/>
            </p14:nvContentPartPr>
            <p14:xfrm>
              <a:off x="6980754" y="5250077"/>
              <a:ext cx="18529" cy="326681"/>
            </p14:xfrm>
          </p:contentPart>
        </mc:Choice>
        <mc:Fallback xmlns="">
          <p:pic>
            <p:nvPicPr>
              <p:cNvPr id="202" name="墨迹 201"/>
            </p:nvPicPr>
            <p:blipFill>
              <a:blip/>
            </p:blipFill>
            <p:spPr>
              <a:xfrm>
                <a:off x="6980754" y="5250077"/>
                <a:ext cx="18529" cy="326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3" name="墨迹 202"/>
              <p14:cNvContentPartPr/>
              <p14:nvPr/>
            </p14:nvContentPartPr>
            <p14:xfrm>
              <a:off x="6915902" y="5174198"/>
              <a:ext cx="314991" cy="448898"/>
            </p14:xfrm>
          </p:contentPart>
        </mc:Choice>
        <mc:Fallback xmlns="">
          <p:pic>
            <p:nvPicPr>
              <p:cNvPr id="203" name="墨迹 202"/>
            </p:nvPicPr>
            <p:blipFill>
              <a:blip/>
            </p:blipFill>
            <p:spPr>
              <a:xfrm>
                <a:off x="6915902" y="5174198"/>
                <a:ext cx="314991" cy="4488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4" name="墨迹 203"/>
              <p14:cNvContentPartPr/>
              <p14:nvPr/>
            </p14:nvContentPartPr>
            <p14:xfrm>
              <a:off x="7101191" y="5416893"/>
              <a:ext cx="71800" cy="92676"/>
            </p14:xfrm>
          </p:contentPart>
        </mc:Choice>
        <mc:Fallback xmlns="">
          <p:pic>
            <p:nvPicPr>
              <p:cNvPr id="204" name="墨迹 203"/>
            </p:nvPicPr>
            <p:blipFill>
              <a:blip/>
            </p:blipFill>
            <p:spPr>
              <a:xfrm>
                <a:off x="7101191" y="5416893"/>
                <a:ext cx="71800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5" name="墨迹 204"/>
              <p14:cNvContentPartPr/>
              <p14:nvPr/>
            </p14:nvContentPartPr>
            <p14:xfrm>
              <a:off x="7240157" y="5236175"/>
              <a:ext cx="166760" cy="122795"/>
            </p14:xfrm>
          </p:contentPart>
        </mc:Choice>
        <mc:Fallback xmlns="">
          <p:pic>
            <p:nvPicPr>
              <p:cNvPr id="205" name="墨迹 204"/>
            </p:nvPicPr>
            <p:blipFill>
              <a:blip/>
            </p:blipFill>
            <p:spPr>
              <a:xfrm>
                <a:off x="7240157" y="5236175"/>
                <a:ext cx="166760" cy="122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06" name="墨迹 205"/>
              <p14:cNvContentPartPr/>
              <p14:nvPr/>
            </p14:nvContentPartPr>
            <p14:xfrm>
              <a:off x="7263319" y="5250077"/>
              <a:ext cx="277933" cy="298879"/>
            </p14:xfrm>
          </p:contentPart>
        </mc:Choice>
        <mc:Fallback xmlns="">
          <p:pic>
            <p:nvPicPr>
              <p:cNvPr id="206" name="墨迹 205"/>
            </p:nvPicPr>
            <p:blipFill>
              <a:blip/>
            </p:blipFill>
            <p:spPr>
              <a:xfrm>
                <a:off x="7263319" y="5250077"/>
                <a:ext cx="277933" cy="2988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7" name="墨迹 206"/>
              <p14:cNvContentPartPr/>
              <p14:nvPr/>
            </p14:nvContentPartPr>
            <p14:xfrm>
              <a:off x="7670954" y="5189837"/>
              <a:ext cx="2316" cy="32437"/>
            </p14:xfrm>
          </p:contentPart>
        </mc:Choice>
        <mc:Fallback xmlns="">
          <p:pic>
            <p:nvPicPr>
              <p:cNvPr id="207" name="墨迹 206"/>
            </p:nvPicPr>
            <p:blipFill>
              <a:blip/>
            </p:blipFill>
            <p:spPr>
              <a:xfrm>
                <a:off x="7670954" y="5189837"/>
                <a:ext cx="2316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08" name="墨迹 207"/>
              <p14:cNvContentPartPr/>
              <p14:nvPr/>
            </p14:nvContentPartPr>
            <p14:xfrm>
              <a:off x="7644898" y="5152767"/>
              <a:ext cx="144178" cy="101944"/>
            </p14:xfrm>
          </p:contentPart>
        </mc:Choice>
        <mc:Fallback xmlns="">
          <p:pic>
            <p:nvPicPr>
              <p:cNvPr id="208" name="墨迹 207"/>
            </p:nvPicPr>
            <p:blipFill>
              <a:blip/>
            </p:blipFill>
            <p:spPr>
              <a:xfrm>
                <a:off x="7644898" y="5152767"/>
                <a:ext cx="144178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9" name="墨迹 208"/>
              <p14:cNvContentPartPr/>
              <p14:nvPr/>
            </p14:nvContentPartPr>
            <p14:xfrm>
              <a:off x="7694115" y="5137707"/>
              <a:ext cx="18529" cy="232848"/>
            </p14:xfrm>
          </p:contentPart>
        </mc:Choice>
        <mc:Fallback xmlns="">
          <p:pic>
            <p:nvPicPr>
              <p:cNvPr id="209" name="墨迹 208"/>
            </p:nvPicPr>
            <p:blipFill>
              <a:blip/>
            </p:blipFill>
            <p:spPr>
              <a:xfrm>
                <a:off x="7694115" y="5137707"/>
                <a:ext cx="18529" cy="232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0" name="墨迹 209"/>
              <p14:cNvContentPartPr/>
              <p14:nvPr/>
            </p14:nvContentPartPr>
            <p14:xfrm>
              <a:off x="7630857" y="5220826"/>
              <a:ext cx="63258" cy="107735"/>
            </p14:xfrm>
          </p:contentPart>
        </mc:Choice>
        <mc:Fallback xmlns="">
          <p:pic>
            <p:nvPicPr>
              <p:cNvPr id="210" name="墨迹 209"/>
            </p:nvPicPr>
            <p:blipFill>
              <a:blip/>
            </p:blipFill>
            <p:spPr>
              <a:xfrm>
                <a:off x="7630857" y="5220826"/>
                <a:ext cx="63258" cy="107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1" name="墨迹 210"/>
              <p14:cNvContentPartPr/>
              <p14:nvPr/>
            </p14:nvContentPartPr>
            <p14:xfrm>
              <a:off x="7726541" y="5254710"/>
              <a:ext cx="72957" cy="50972"/>
            </p14:xfrm>
          </p:contentPart>
        </mc:Choice>
        <mc:Fallback xmlns="">
          <p:pic>
            <p:nvPicPr>
              <p:cNvPr id="211" name="墨迹 210"/>
            </p:nvPicPr>
            <p:blipFill>
              <a:blip/>
            </p:blipFill>
            <p:spPr>
              <a:xfrm>
                <a:off x="7726541" y="5254710"/>
                <a:ext cx="72957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2" name="墨迹 211"/>
              <p14:cNvContentPartPr/>
              <p14:nvPr/>
            </p14:nvContentPartPr>
            <p14:xfrm>
              <a:off x="7643305" y="5277880"/>
              <a:ext cx="150403" cy="185351"/>
            </p14:xfrm>
          </p:contentPart>
        </mc:Choice>
        <mc:Fallback xmlns="">
          <p:pic>
            <p:nvPicPr>
              <p:cNvPr id="212" name="墨迹 211"/>
            </p:nvPicPr>
            <p:blipFill>
              <a:blip/>
            </p:blipFill>
            <p:spPr>
              <a:xfrm>
                <a:off x="7643305" y="5277880"/>
                <a:ext cx="150403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3" name="墨迹 212"/>
              <p14:cNvContentPartPr/>
              <p14:nvPr/>
            </p14:nvContentPartPr>
            <p14:xfrm>
              <a:off x="7705695" y="5301048"/>
              <a:ext cx="71800" cy="169857"/>
            </p14:xfrm>
          </p:contentPart>
        </mc:Choice>
        <mc:Fallback xmlns="">
          <p:pic>
            <p:nvPicPr>
              <p:cNvPr id="213" name="墨迹 212"/>
            </p:nvPicPr>
            <p:blipFill>
              <a:blip/>
            </p:blipFill>
            <p:spPr>
              <a:xfrm>
                <a:off x="7705695" y="5301048"/>
                <a:ext cx="71800" cy="1698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4" name="墨迹 213"/>
              <p14:cNvContentPartPr/>
              <p14:nvPr/>
            </p14:nvContentPartPr>
            <p14:xfrm>
              <a:off x="7638529" y="5303365"/>
              <a:ext cx="157495" cy="52130"/>
            </p14:xfrm>
          </p:contentPart>
        </mc:Choice>
        <mc:Fallback xmlns="">
          <p:pic>
            <p:nvPicPr>
              <p:cNvPr id="214" name="墨迹 213"/>
            </p:nvPicPr>
            <p:blipFill>
              <a:blip/>
            </p:blipFill>
            <p:spPr>
              <a:xfrm>
                <a:off x="7638529" y="5303365"/>
                <a:ext cx="157495" cy="52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5" name="墨迹 214"/>
              <p14:cNvContentPartPr/>
              <p14:nvPr/>
            </p14:nvContentPartPr>
            <p14:xfrm>
              <a:off x="7809920" y="5226908"/>
              <a:ext cx="95684" cy="219235"/>
            </p14:xfrm>
          </p:contentPart>
        </mc:Choice>
        <mc:Fallback xmlns="">
          <p:pic>
            <p:nvPicPr>
              <p:cNvPr id="215" name="墨迹 214"/>
            </p:nvPicPr>
            <p:blipFill>
              <a:blip/>
            </p:blipFill>
            <p:spPr>
              <a:xfrm>
                <a:off x="7809920" y="5226908"/>
                <a:ext cx="95684" cy="219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6" name="墨迹 215"/>
              <p14:cNvContentPartPr/>
              <p14:nvPr/>
            </p14:nvContentPartPr>
            <p14:xfrm>
              <a:off x="7814553" y="5347386"/>
              <a:ext cx="92644" cy="69506"/>
            </p14:xfrm>
          </p:contentPart>
        </mc:Choice>
        <mc:Fallback xmlns="">
          <p:pic>
            <p:nvPicPr>
              <p:cNvPr id="216" name="墨迹 215"/>
            </p:nvPicPr>
            <p:blipFill>
              <a:blip/>
            </p:blipFill>
            <p:spPr>
              <a:xfrm>
                <a:off x="7814553" y="5347386"/>
                <a:ext cx="92644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5" name="墨迹 224"/>
              <p14:cNvContentPartPr/>
              <p14:nvPr/>
            </p14:nvContentPartPr>
            <p14:xfrm>
              <a:off x="7987537" y="5188534"/>
              <a:ext cx="146639" cy="242839"/>
            </p14:xfrm>
          </p:contentPart>
        </mc:Choice>
        <mc:Fallback xmlns="">
          <p:pic>
            <p:nvPicPr>
              <p:cNvPr id="225" name="墨迹 224"/>
            </p:nvPicPr>
            <p:blipFill>
              <a:blip/>
            </p:blipFill>
            <p:spPr>
              <a:xfrm>
                <a:off x="7987537" y="5188534"/>
                <a:ext cx="146639" cy="2428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26" name="墨迹 225"/>
              <p14:cNvContentPartPr/>
              <p14:nvPr/>
            </p14:nvContentPartPr>
            <p14:xfrm>
              <a:off x="8180498" y="5185204"/>
              <a:ext cx="46322" cy="201569"/>
            </p14:xfrm>
          </p:contentPart>
        </mc:Choice>
        <mc:Fallback xmlns="">
          <p:pic>
            <p:nvPicPr>
              <p:cNvPr id="226" name="墨迹 225"/>
            </p:nvPicPr>
            <p:blipFill>
              <a:blip/>
            </p:blipFill>
            <p:spPr>
              <a:xfrm>
                <a:off x="8180498" y="5185204"/>
                <a:ext cx="46322" cy="2015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27" name="墨迹 226"/>
              <p14:cNvContentPartPr/>
              <p14:nvPr/>
            </p14:nvContentPartPr>
            <p14:xfrm>
              <a:off x="8160522" y="5259344"/>
              <a:ext cx="52401" cy="9268"/>
            </p14:xfrm>
          </p:contentPart>
        </mc:Choice>
        <mc:Fallback xmlns="">
          <p:pic>
            <p:nvPicPr>
              <p:cNvPr id="227" name="墨迹 226"/>
            </p:nvPicPr>
            <p:blipFill>
              <a:blip/>
            </p:blipFill>
            <p:spPr>
              <a:xfrm>
                <a:off x="8160522" y="5259344"/>
                <a:ext cx="52401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8" name="墨迹 227"/>
              <p14:cNvContentPartPr/>
              <p14:nvPr/>
            </p14:nvContentPartPr>
            <p14:xfrm>
              <a:off x="8138808" y="5305682"/>
              <a:ext cx="74116" cy="2317"/>
            </p14:xfrm>
          </p:contentPart>
        </mc:Choice>
        <mc:Fallback xmlns="">
          <p:pic>
            <p:nvPicPr>
              <p:cNvPr id="228" name="墨迹 227"/>
            </p:nvPicPr>
            <p:blipFill>
              <a:blip/>
            </p:blipFill>
            <p:spPr>
              <a:xfrm>
                <a:off x="8138808" y="5305682"/>
                <a:ext cx="74116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9" name="墨迹 228"/>
              <p14:cNvContentPartPr/>
              <p14:nvPr/>
            </p14:nvContentPartPr>
            <p14:xfrm>
              <a:off x="8089591" y="5370555"/>
              <a:ext cx="188184" cy="4633"/>
            </p14:xfrm>
          </p:contentPart>
        </mc:Choice>
        <mc:Fallback xmlns="">
          <p:pic>
            <p:nvPicPr>
              <p:cNvPr id="229" name="墨迹 228"/>
            </p:nvPicPr>
            <p:blipFill>
              <a:blip/>
            </p:blipFill>
            <p:spPr>
              <a:xfrm>
                <a:off x="8089591" y="5370555"/>
                <a:ext cx="188184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30" name="墨迹 229"/>
              <p14:cNvContentPartPr/>
              <p14:nvPr/>
            </p14:nvContentPartPr>
            <p14:xfrm>
              <a:off x="1125629" y="6274143"/>
              <a:ext cx="9264" cy="158707"/>
            </p14:xfrm>
          </p:contentPart>
        </mc:Choice>
        <mc:Fallback xmlns="">
          <p:pic>
            <p:nvPicPr>
              <p:cNvPr id="230" name="墨迹 229"/>
            </p:nvPicPr>
            <p:blipFill>
              <a:blip/>
            </p:blipFill>
            <p:spPr>
              <a:xfrm>
                <a:off x="1125629" y="6274143"/>
                <a:ext cx="9264" cy="1587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31" name="墨迹 230"/>
              <p14:cNvContentPartPr/>
              <p14:nvPr/>
            </p14:nvContentPartPr>
            <p14:xfrm>
              <a:off x="1139525" y="6292678"/>
              <a:ext cx="109437" cy="108894"/>
            </p14:xfrm>
          </p:contentPart>
        </mc:Choice>
        <mc:Fallback xmlns="">
          <p:pic>
            <p:nvPicPr>
              <p:cNvPr id="231" name="墨迹 230"/>
            </p:nvPicPr>
            <p:blipFill>
              <a:blip/>
            </p:blipFill>
            <p:spPr>
              <a:xfrm>
                <a:off x="1139525" y="6292678"/>
                <a:ext cx="109437" cy="108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2" name="墨迹 231"/>
              <p14:cNvContentPartPr/>
              <p14:nvPr/>
            </p14:nvContentPartPr>
            <p14:xfrm>
              <a:off x="1144158" y="6331341"/>
              <a:ext cx="98579" cy="24327"/>
            </p14:xfrm>
          </p:contentPart>
        </mc:Choice>
        <mc:Fallback xmlns="">
          <p:pic>
            <p:nvPicPr>
              <p:cNvPr id="232" name="墨迹 231"/>
            </p:nvPicPr>
            <p:blipFill>
              <a:blip/>
            </p:blipFill>
            <p:spPr>
              <a:xfrm>
                <a:off x="1144158" y="6331341"/>
                <a:ext cx="98579" cy="24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3" name="墨迹 232"/>
              <p14:cNvContentPartPr/>
              <p14:nvPr/>
            </p14:nvContentPartPr>
            <p14:xfrm>
              <a:off x="1130261" y="6373769"/>
              <a:ext cx="104949" cy="27224"/>
            </p14:xfrm>
          </p:contentPart>
        </mc:Choice>
        <mc:Fallback xmlns="">
          <p:pic>
            <p:nvPicPr>
              <p:cNvPr id="233" name="墨迹 232"/>
            </p:nvPicPr>
            <p:blipFill>
              <a:blip/>
            </p:blipFill>
            <p:spPr>
              <a:xfrm>
                <a:off x="1130261" y="6373769"/>
                <a:ext cx="104949" cy="27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4" name="墨迹 233"/>
              <p14:cNvContentPartPr/>
              <p14:nvPr/>
            </p14:nvContentPartPr>
            <p14:xfrm>
              <a:off x="1037617" y="6401137"/>
              <a:ext cx="240296" cy="63570"/>
            </p14:xfrm>
          </p:contentPart>
        </mc:Choice>
        <mc:Fallback xmlns="">
          <p:pic>
            <p:nvPicPr>
              <p:cNvPr id="234" name="墨迹 233"/>
            </p:nvPicPr>
            <p:blipFill>
              <a:blip/>
            </p:blipFill>
            <p:spPr>
              <a:xfrm>
                <a:off x="1037617" y="6401137"/>
                <a:ext cx="240296" cy="63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5" name="墨迹 234"/>
              <p14:cNvContentPartPr/>
              <p14:nvPr/>
            </p14:nvContentPartPr>
            <p14:xfrm>
              <a:off x="1134893" y="6413156"/>
              <a:ext cx="32426" cy="187089"/>
            </p14:xfrm>
          </p:contentPart>
        </mc:Choice>
        <mc:Fallback xmlns="">
          <p:pic>
            <p:nvPicPr>
              <p:cNvPr id="235" name="墨迹 234"/>
            </p:nvPicPr>
            <p:blipFill>
              <a:blip/>
            </p:blipFill>
            <p:spPr>
              <a:xfrm>
                <a:off x="1134893" y="6413156"/>
                <a:ext cx="32426" cy="187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6" name="墨迹 235"/>
              <p14:cNvContentPartPr/>
              <p14:nvPr/>
            </p14:nvContentPartPr>
            <p14:xfrm>
              <a:off x="1190480" y="6417790"/>
              <a:ext cx="60219" cy="379391"/>
            </p14:xfrm>
          </p:contentPart>
        </mc:Choice>
        <mc:Fallback xmlns="">
          <p:pic>
            <p:nvPicPr>
              <p:cNvPr id="236" name="墨迹 235"/>
            </p:nvPicPr>
            <p:blipFill>
              <a:blip/>
            </p:blipFill>
            <p:spPr>
              <a:xfrm>
                <a:off x="1190480" y="6417790"/>
                <a:ext cx="60219" cy="379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7" name="墨迹 236"/>
              <p14:cNvContentPartPr/>
              <p14:nvPr/>
            </p14:nvContentPartPr>
            <p14:xfrm>
              <a:off x="1130261" y="6510466"/>
              <a:ext cx="48638" cy="9268"/>
            </p14:xfrm>
          </p:contentPart>
        </mc:Choice>
        <mc:Fallback xmlns="">
          <p:pic>
            <p:nvPicPr>
              <p:cNvPr id="237" name="墨迹 236"/>
            </p:nvPicPr>
            <p:blipFill>
              <a:blip/>
            </p:blipFill>
            <p:spPr>
              <a:xfrm>
                <a:off x="1130261" y="6510466"/>
                <a:ext cx="48638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38" name="墨迹 237"/>
              <p14:cNvContentPartPr/>
              <p14:nvPr/>
            </p14:nvContentPartPr>
            <p14:xfrm>
              <a:off x="1140104" y="6519733"/>
              <a:ext cx="73537" cy="41704"/>
            </p14:xfrm>
          </p:contentPart>
        </mc:Choice>
        <mc:Fallback xmlns="">
          <p:pic>
            <p:nvPicPr>
              <p:cNvPr id="238" name="墨迹 237"/>
            </p:nvPicPr>
            <p:blipFill>
              <a:blip/>
            </p:blipFill>
            <p:spPr>
              <a:xfrm>
                <a:off x="1140104" y="6519733"/>
                <a:ext cx="73537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39" name="墨迹 238"/>
              <p14:cNvContentPartPr/>
              <p14:nvPr/>
            </p14:nvContentPartPr>
            <p14:xfrm>
              <a:off x="1139525" y="6440959"/>
              <a:ext cx="203818" cy="203307"/>
            </p14:xfrm>
          </p:contentPart>
        </mc:Choice>
        <mc:Fallback xmlns="">
          <p:pic>
            <p:nvPicPr>
              <p:cNvPr id="239" name="墨迹 238"/>
            </p:nvPicPr>
            <p:blipFill>
              <a:blip/>
            </p:blipFill>
            <p:spPr>
              <a:xfrm>
                <a:off x="1139525" y="6440959"/>
                <a:ext cx="203818" cy="203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40" name="墨迹 239"/>
              <p14:cNvContentPartPr/>
              <p14:nvPr/>
            </p14:nvContentPartPr>
            <p14:xfrm>
              <a:off x="1264595" y="6473395"/>
              <a:ext cx="92645" cy="123520"/>
            </p14:xfrm>
          </p:contentPart>
        </mc:Choice>
        <mc:Fallback xmlns="">
          <p:pic>
            <p:nvPicPr>
              <p:cNvPr id="240" name="墨迹 239"/>
            </p:nvPicPr>
            <p:blipFill>
              <a:blip/>
            </p:blipFill>
            <p:spPr>
              <a:xfrm>
                <a:off x="1264595" y="6473395"/>
                <a:ext cx="92645" cy="1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1" name="墨迹 240"/>
              <p14:cNvContentPartPr/>
              <p14:nvPr/>
            </p14:nvContentPartPr>
            <p14:xfrm>
              <a:off x="1361872" y="6283410"/>
              <a:ext cx="155469" cy="47786"/>
            </p14:xfrm>
          </p:contentPart>
        </mc:Choice>
        <mc:Fallback xmlns="">
          <p:pic>
            <p:nvPicPr>
              <p:cNvPr id="241" name="墨迹 240"/>
            </p:nvPicPr>
            <p:blipFill>
              <a:blip/>
            </p:blipFill>
            <p:spPr>
              <a:xfrm>
                <a:off x="1361872" y="6283410"/>
                <a:ext cx="155469" cy="477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42" name="墨迹 241"/>
              <p14:cNvContentPartPr/>
              <p14:nvPr/>
            </p14:nvContentPartPr>
            <p14:xfrm>
              <a:off x="1422091" y="6306580"/>
              <a:ext cx="27793" cy="319152"/>
            </p14:xfrm>
          </p:contentPart>
        </mc:Choice>
        <mc:Fallback xmlns="">
          <p:pic>
            <p:nvPicPr>
              <p:cNvPr id="242" name="墨迹 241"/>
            </p:nvPicPr>
            <p:blipFill>
              <a:blip/>
            </p:blipFill>
            <p:spPr>
              <a:xfrm>
                <a:off x="1422091" y="6306580"/>
                <a:ext cx="27793" cy="319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3" name="墨迹 242"/>
              <p14:cNvContentPartPr/>
              <p14:nvPr/>
            </p14:nvContentPartPr>
            <p14:xfrm>
              <a:off x="1445252" y="6369135"/>
              <a:ext cx="108857" cy="34753"/>
            </p14:xfrm>
          </p:contentPart>
        </mc:Choice>
        <mc:Fallback xmlns="">
          <p:pic>
            <p:nvPicPr>
              <p:cNvPr id="243" name="墨迹 242"/>
            </p:nvPicPr>
            <p:blipFill>
              <a:blip/>
            </p:blipFill>
            <p:spPr>
              <a:xfrm>
                <a:off x="1445252" y="6369135"/>
                <a:ext cx="108857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44" name="墨迹 243"/>
              <p14:cNvContentPartPr/>
              <p14:nvPr/>
            </p14:nvContentPartPr>
            <p14:xfrm>
              <a:off x="1510103" y="6427058"/>
              <a:ext cx="4632" cy="135538"/>
            </p14:xfrm>
          </p:contentPart>
        </mc:Choice>
        <mc:Fallback xmlns="">
          <p:pic>
            <p:nvPicPr>
              <p:cNvPr id="244" name="墨迹 243"/>
            </p:nvPicPr>
            <p:blipFill>
              <a:blip/>
            </p:blipFill>
            <p:spPr>
              <a:xfrm>
                <a:off x="1510103" y="6427058"/>
                <a:ext cx="4632" cy="1355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5" name="墨迹 244"/>
              <p14:cNvContentPartPr/>
              <p14:nvPr/>
            </p14:nvContentPartPr>
            <p14:xfrm>
              <a:off x="1524000" y="6436325"/>
              <a:ext cx="162127" cy="107157"/>
            </p14:xfrm>
          </p:contentPart>
        </mc:Choice>
        <mc:Fallback xmlns="">
          <p:pic>
            <p:nvPicPr>
              <p:cNvPr id="245" name="墨迹 244"/>
            </p:nvPicPr>
            <p:blipFill>
              <a:blip/>
            </p:blipFill>
            <p:spPr>
              <a:xfrm>
                <a:off x="1524000" y="6436325"/>
                <a:ext cx="162127" cy="1071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46" name="墨迹 245"/>
              <p14:cNvContentPartPr/>
              <p14:nvPr/>
            </p14:nvContentPartPr>
            <p14:xfrm>
              <a:off x="1769507" y="6440959"/>
              <a:ext cx="23161" cy="101943"/>
            </p14:xfrm>
          </p:contentPart>
        </mc:Choice>
        <mc:Fallback xmlns="">
          <p:pic>
            <p:nvPicPr>
              <p:cNvPr id="246" name="墨迹 245"/>
            </p:nvPicPr>
            <p:blipFill>
              <a:blip/>
            </p:blipFill>
            <p:spPr>
              <a:xfrm>
                <a:off x="1769507" y="6440959"/>
                <a:ext cx="23161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47" name="墨迹 246"/>
              <p14:cNvContentPartPr/>
              <p14:nvPr/>
            </p14:nvContentPartPr>
            <p14:xfrm>
              <a:off x="1922370" y="6190735"/>
              <a:ext cx="120438" cy="32436"/>
            </p14:xfrm>
          </p:contentPart>
        </mc:Choice>
        <mc:Fallback xmlns="">
          <p:pic>
            <p:nvPicPr>
              <p:cNvPr id="247" name="墨迹 246"/>
            </p:nvPicPr>
            <p:blipFill>
              <a:blip/>
            </p:blipFill>
            <p:spPr>
              <a:xfrm>
                <a:off x="1922370" y="6190735"/>
                <a:ext cx="120438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48" name="墨迹 247"/>
              <p14:cNvContentPartPr/>
              <p14:nvPr/>
            </p14:nvContentPartPr>
            <p14:xfrm>
              <a:off x="1927002" y="6292678"/>
              <a:ext cx="27794" cy="215471"/>
            </p14:xfrm>
          </p:contentPart>
        </mc:Choice>
        <mc:Fallback xmlns="">
          <p:pic>
            <p:nvPicPr>
              <p:cNvPr id="248" name="墨迹 247"/>
            </p:nvPicPr>
            <p:blipFill>
              <a:blip/>
            </p:blipFill>
            <p:spPr>
              <a:xfrm>
                <a:off x="1927002" y="6292678"/>
                <a:ext cx="27794" cy="2154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49" name="墨迹 248"/>
              <p14:cNvContentPartPr/>
              <p14:nvPr/>
            </p14:nvContentPartPr>
            <p14:xfrm>
              <a:off x="1959428" y="6269509"/>
              <a:ext cx="151271" cy="248342"/>
            </p14:xfrm>
          </p:contentPart>
        </mc:Choice>
        <mc:Fallback xmlns="">
          <p:pic>
            <p:nvPicPr>
              <p:cNvPr id="249" name="墨迹 248"/>
            </p:nvPicPr>
            <p:blipFill>
              <a:blip/>
            </p:blipFill>
            <p:spPr>
              <a:xfrm>
                <a:off x="1959428" y="6269509"/>
                <a:ext cx="151271" cy="2483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50" name="墨迹 249"/>
              <p14:cNvContentPartPr/>
              <p14:nvPr/>
            </p14:nvContentPartPr>
            <p14:xfrm>
              <a:off x="1991854" y="6213904"/>
              <a:ext cx="37057" cy="208520"/>
            </p14:xfrm>
          </p:contentPart>
        </mc:Choice>
        <mc:Fallback xmlns="">
          <p:pic>
            <p:nvPicPr>
              <p:cNvPr id="250" name="墨迹 249"/>
            </p:nvPicPr>
            <p:blipFill>
              <a:blip/>
            </p:blipFill>
            <p:spPr>
              <a:xfrm>
                <a:off x="1991854" y="6213904"/>
                <a:ext cx="37057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51" name="墨迹 250"/>
              <p14:cNvContentPartPr/>
              <p14:nvPr/>
            </p14:nvContentPartPr>
            <p14:xfrm>
              <a:off x="1968693" y="6348283"/>
              <a:ext cx="97276" cy="23169"/>
            </p14:xfrm>
          </p:contentPart>
        </mc:Choice>
        <mc:Fallback xmlns="">
          <p:pic>
            <p:nvPicPr>
              <p:cNvPr id="251" name="墨迹 250"/>
            </p:nvPicPr>
            <p:blipFill>
              <a:blip/>
            </p:blipFill>
            <p:spPr>
              <a:xfrm>
                <a:off x="1968693" y="6348283"/>
                <a:ext cx="97276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52" name="墨迹 251"/>
              <p14:cNvContentPartPr/>
              <p14:nvPr/>
            </p14:nvContentPartPr>
            <p14:xfrm>
              <a:off x="1922370" y="6399255"/>
              <a:ext cx="236243" cy="50972"/>
            </p14:xfrm>
          </p:contentPart>
        </mc:Choice>
        <mc:Fallback xmlns="">
          <p:pic>
            <p:nvPicPr>
              <p:cNvPr id="252" name="墨迹 251"/>
            </p:nvPicPr>
            <p:blipFill>
              <a:blip/>
            </p:blipFill>
            <p:spPr>
              <a:xfrm>
                <a:off x="1922370" y="6399255"/>
                <a:ext cx="236243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56" name="墨迹 255"/>
              <p14:cNvContentPartPr/>
              <p14:nvPr/>
            </p14:nvContentPartPr>
            <p14:xfrm>
              <a:off x="2246626" y="6271826"/>
              <a:ext cx="76431" cy="9701"/>
            </p14:xfrm>
          </p:contentPart>
        </mc:Choice>
        <mc:Fallback xmlns="">
          <p:pic>
            <p:nvPicPr>
              <p:cNvPr id="256" name="墨迹 255"/>
            </p:nvPicPr>
            <p:blipFill>
              <a:blip/>
            </p:blipFill>
            <p:spPr>
              <a:xfrm>
                <a:off x="2246626" y="6271826"/>
                <a:ext cx="76431" cy="97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57" name="墨迹 256"/>
              <p14:cNvContentPartPr/>
              <p14:nvPr/>
            </p14:nvContentPartPr>
            <p14:xfrm>
              <a:off x="2232729" y="6278777"/>
              <a:ext cx="101909" cy="102522"/>
            </p14:xfrm>
          </p:contentPart>
        </mc:Choice>
        <mc:Fallback xmlns="">
          <p:pic>
            <p:nvPicPr>
              <p:cNvPr id="257" name="墨迹 256"/>
            </p:nvPicPr>
            <p:blipFill>
              <a:blip/>
            </p:blipFill>
            <p:spPr>
              <a:xfrm>
                <a:off x="2232729" y="6278777"/>
                <a:ext cx="101909" cy="10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58" name="墨迹 257"/>
              <p14:cNvContentPartPr/>
              <p14:nvPr/>
            </p14:nvContentPartPr>
            <p14:xfrm>
              <a:off x="2339270" y="6146569"/>
              <a:ext cx="13897" cy="303078"/>
            </p14:xfrm>
          </p:contentPart>
        </mc:Choice>
        <mc:Fallback xmlns="">
          <p:pic>
            <p:nvPicPr>
              <p:cNvPr id="258" name="墨迹 257"/>
            </p:nvPicPr>
            <p:blipFill>
              <a:blip/>
            </p:blipFill>
            <p:spPr>
              <a:xfrm>
                <a:off x="2339270" y="6146569"/>
                <a:ext cx="13897" cy="3030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59" name="墨迹 258"/>
              <p14:cNvContentPartPr/>
              <p14:nvPr/>
            </p14:nvContentPartPr>
            <p14:xfrm>
              <a:off x="2378644" y="6079524"/>
              <a:ext cx="114068" cy="186799"/>
            </p14:xfrm>
          </p:contentPart>
        </mc:Choice>
        <mc:Fallback xmlns="">
          <p:pic>
            <p:nvPicPr>
              <p:cNvPr id="259" name="墨迹 258"/>
            </p:nvPicPr>
            <p:blipFill>
              <a:blip/>
            </p:blipFill>
            <p:spPr>
              <a:xfrm>
                <a:off x="2378644" y="6079524"/>
                <a:ext cx="114068" cy="1867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60" name="墨迹 259"/>
              <p14:cNvContentPartPr/>
              <p14:nvPr/>
            </p14:nvContentPartPr>
            <p14:xfrm>
              <a:off x="2390224" y="6186101"/>
              <a:ext cx="97277" cy="41704"/>
            </p14:xfrm>
          </p:contentPart>
        </mc:Choice>
        <mc:Fallback xmlns="">
          <p:pic>
            <p:nvPicPr>
              <p:cNvPr id="260" name="墨迹 259"/>
            </p:nvPicPr>
            <p:blipFill>
              <a:blip/>
            </p:blipFill>
            <p:spPr>
              <a:xfrm>
                <a:off x="2390224" y="6186101"/>
                <a:ext cx="97277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61" name="墨迹 260"/>
              <p14:cNvContentPartPr/>
              <p14:nvPr/>
            </p14:nvContentPartPr>
            <p14:xfrm>
              <a:off x="2357799" y="6257925"/>
              <a:ext cx="187026" cy="39387"/>
            </p14:xfrm>
          </p:contentPart>
        </mc:Choice>
        <mc:Fallback xmlns="">
          <p:pic>
            <p:nvPicPr>
              <p:cNvPr id="261" name="墨迹 260"/>
            </p:nvPicPr>
            <p:blipFill>
              <a:blip/>
            </p:blipFill>
            <p:spPr>
              <a:xfrm>
                <a:off x="2357799" y="6257925"/>
                <a:ext cx="187026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62" name="墨迹 261"/>
              <p14:cNvContentPartPr/>
              <p14:nvPr/>
            </p14:nvContentPartPr>
            <p14:xfrm>
              <a:off x="2466656" y="6218537"/>
              <a:ext cx="48638" cy="316401"/>
            </p14:xfrm>
          </p:contentPart>
        </mc:Choice>
        <mc:Fallback xmlns="">
          <p:pic>
            <p:nvPicPr>
              <p:cNvPr id="262" name="墨迹 261"/>
            </p:nvPicPr>
            <p:blipFill>
              <a:blip/>
            </p:blipFill>
            <p:spPr>
              <a:xfrm>
                <a:off x="2466656" y="6218537"/>
                <a:ext cx="48638" cy="3164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63" name="墨迹 262"/>
              <p14:cNvContentPartPr/>
              <p14:nvPr/>
            </p14:nvContentPartPr>
            <p14:xfrm>
              <a:off x="2418018" y="6297312"/>
              <a:ext cx="48638" cy="81091"/>
            </p14:xfrm>
          </p:contentPart>
        </mc:Choice>
        <mc:Fallback xmlns="">
          <p:pic>
            <p:nvPicPr>
              <p:cNvPr id="263" name="墨迹 262"/>
            </p:nvPicPr>
            <p:blipFill>
              <a:blip/>
            </p:blipFill>
            <p:spPr>
              <a:xfrm>
                <a:off x="2418018" y="6297312"/>
                <a:ext cx="48638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67" name="墨迹 266"/>
              <p14:cNvContentPartPr/>
              <p14:nvPr/>
            </p14:nvContentPartPr>
            <p14:xfrm>
              <a:off x="2617203" y="6135130"/>
              <a:ext cx="170958" cy="32436"/>
            </p14:xfrm>
          </p:contentPart>
        </mc:Choice>
        <mc:Fallback xmlns="">
          <p:pic>
            <p:nvPicPr>
              <p:cNvPr id="267" name="墨迹 266"/>
            </p:nvPicPr>
            <p:blipFill>
              <a:blip/>
            </p:blipFill>
            <p:spPr>
              <a:xfrm>
                <a:off x="2617203" y="6135130"/>
                <a:ext cx="170958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68" name="墨迹 267"/>
              <p14:cNvContentPartPr/>
              <p14:nvPr/>
            </p14:nvContentPartPr>
            <p14:xfrm>
              <a:off x="2678580" y="6084158"/>
              <a:ext cx="35900" cy="236902"/>
            </p14:xfrm>
          </p:contentPart>
        </mc:Choice>
        <mc:Fallback xmlns="">
          <p:pic>
            <p:nvPicPr>
              <p:cNvPr id="268" name="墨迹 267"/>
            </p:nvPicPr>
            <p:blipFill>
              <a:blip/>
            </p:blipFill>
            <p:spPr>
              <a:xfrm>
                <a:off x="2678580" y="6084158"/>
                <a:ext cx="35900" cy="236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69" name="墨迹 268"/>
              <p14:cNvContentPartPr/>
              <p14:nvPr/>
            </p14:nvContentPartPr>
            <p14:xfrm>
              <a:off x="2737641" y="6079524"/>
              <a:ext cx="18529" cy="245445"/>
            </p14:xfrm>
          </p:contentPart>
        </mc:Choice>
        <mc:Fallback xmlns="">
          <p:pic>
            <p:nvPicPr>
              <p:cNvPr id="269" name="墨迹 268"/>
            </p:nvPicPr>
            <p:blipFill>
              <a:blip/>
            </p:blipFill>
            <p:spPr>
              <a:xfrm>
                <a:off x="2737641" y="6079524"/>
                <a:ext cx="18529" cy="24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70" name="墨迹 269"/>
              <p14:cNvContentPartPr/>
              <p14:nvPr/>
            </p14:nvContentPartPr>
            <p14:xfrm>
              <a:off x="2705215" y="6223171"/>
              <a:ext cx="25477" cy="9268"/>
            </p14:xfrm>
          </p:contentPart>
        </mc:Choice>
        <mc:Fallback xmlns="">
          <p:pic>
            <p:nvPicPr>
              <p:cNvPr id="270" name="墨迹 269"/>
            </p:nvPicPr>
            <p:blipFill>
              <a:blip/>
            </p:blipFill>
            <p:spPr>
              <a:xfrm>
                <a:off x="2705215" y="6223171"/>
                <a:ext cx="25477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71" name="墨迹 270"/>
              <p14:cNvContentPartPr/>
              <p14:nvPr/>
            </p14:nvContentPartPr>
            <p14:xfrm>
              <a:off x="2704636" y="6248657"/>
              <a:ext cx="46902" cy="6951"/>
            </p14:xfrm>
          </p:contentPart>
        </mc:Choice>
        <mc:Fallback xmlns="">
          <p:pic>
            <p:nvPicPr>
              <p:cNvPr id="271" name="墨迹 270"/>
            </p:nvPicPr>
            <p:blipFill>
              <a:blip/>
            </p:blipFill>
            <p:spPr>
              <a:xfrm>
                <a:off x="2704636" y="6248657"/>
                <a:ext cx="46902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72" name="墨迹 271"/>
              <p14:cNvContentPartPr/>
              <p14:nvPr/>
            </p14:nvContentPartPr>
            <p14:xfrm>
              <a:off x="2663525" y="6281673"/>
              <a:ext cx="123188" cy="129745"/>
            </p14:xfrm>
          </p:contentPart>
        </mc:Choice>
        <mc:Fallback xmlns="">
          <p:pic>
            <p:nvPicPr>
              <p:cNvPr id="272" name="墨迹 271"/>
            </p:nvPicPr>
            <p:blipFill>
              <a:blip/>
            </p:blipFill>
            <p:spPr>
              <a:xfrm>
                <a:off x="2663525" y="6281673"/>
                <a:ext cx="123188" cy="12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73" name="墨迹 272"/>
              <p14:cNvContentPartPr/>
              <p14:nvPr/>
            </p14:nvContentPartPr>
            <p14:xfrm>
              <a:off x="2756170" y="6292678"/>
              <a:ext cx="92644" cy="117582"/>
            </p14:xfrm>
          </p:contentPart>
        </mc:Choice>
        <mc:Fallback xmlns="">
          <p:pic>
            <p:nvPicPr>
              <p:cNvPr id="273" name="墨迹 272"/>
            </p:nvPicPr>
            <p:blipFill>
              <a:blip/>
            </p:blipFill>
            <p:spPr>
              <a:xfrm>
                <a:off x="2756170" y="6292678"/>
                <a:ext cx="92644" cy="1175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74" name="墨迹 273"/>
              <p14:cNvContentPartPr/>
              <p14:nvPr/>
            </p14:nvContentPartPr>
            <p14:xfrm>
              <a:off x="2941458" y="6125862"/>
              <a:ext cx="34742" cy="34753"/>
            </p14:xfrm>
          </p:contentPart>
        </mc:Choice>
        <mc:Fallback xmlns="">
          <p:pic>
            <p:nvPicPr>
              <p:cNvPr id="274" name="墨迹 273"/>
            </p:nvPicPr>
            <p:blipFill>
              <a:blip/>
            </p:blipFill>
            <p:spPr>
              <a:xfrm>
                <a:off x="2941458" y="6125862"/>
                <a:ext cx="34742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75" name="墨迹 274"/>
              <p14:cNvContentPartPr/>
              <p14:nvPr/>
            </p14:nvContentPartPr>
            <p14:xfrm>
              <a:off x="2876607" y="6111960"/>
              <a:ext cx="220610" cy="104984"/>
            </p14:xfrm>
          </p:contentPart>
        </mc:Choice>
        <mc:Fallback xmlns="">
          <p:pic>
            <p:nvPicPr>
              <p:cNvPr id="275" name="墨迹 274"/>
            </p:nvPicPr>
            <p:blipFill>
              <a:blip/>
            </p:blipFill>
            <p:spPr>
              <a:xfrm>
                <a:off x="2876607" y="6111960"/>
                <a:ext cx="220610" cy="104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276" name="墨迹 275"/>
              <p14:cNvContentPartPr/>
              <p14:nvPr/>
            </p14:nvContentPartPr>
            <p14:xfrm>
              <a:off x="2947249" y="6200002"/>
              <a:ext cx="17370" cy="216630"/>
            </p14:xfrm>
          </p:contentPart>
        </mc:Choice>
        <mc:Fallback xmlns="">
          <p:pic>
            <p:nvPicPr>
              <p:cNvPr id="276" name="墨迹 275"/>
            </p:nvPicPr>
            <p:blipFill>
              <a:blip/>
            </p:blipFill>
            <p:spPr>
              <a:xfrm>
                <a:off x="2947249" y="6200002"/>
                <a:ext cx="17370" cy="216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77" name="墨迹 276"/>
              <p14:cNvContentPartPr/>
              <p14:nvPr/>
            </p14:nvContentPartPr>
            <p14:xfrm>
              <a:off x="2973884" y="6223171"/>
              <a:ext cx="64851" cy="186510"/>
            </p14:xfrm>
          </p:contentPart>
        </mc:Choice>
        <mc:Fallback xmlns="">
          <p:pic>
            <p:nvPicPr>
              <p:cNvPr id="277" name="墨迹 276"/>
            </p:nvPicPr>
            <p:blipFill>
              <a:blip/>
            </p:blipFill>
            <p:spPr>
              <a:xfrm>
                <a:off x="2973884" y="6223171"/>
                <a:ext cx="64851" cy="18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78" name="墨迹 277"/>
              <p14:cNvContentPartPr/>
              <p14:nvPr/>
            </p14:nvContentPartPr>
            <p14:xfrm>
              <a:off x="2958540" y="6197685"/>
              <a:ext cx="209897" cy="391265"/>
            </p14:xfrm>
          </p:contentPart>
        </mc:Choice>
        <mc:Fallback xmlns="">
          <p:pic>
            <p:nvPicPr>
              <p:cNvPr id="278" name="墨迹 277"/>
            </p:nvPicPr>
            <p:blipFill>
              <a:blip/>
            </p:blipFill>
            <p:spPr>
              <a:xfrm>
                <a:off x="2958540" y="6197685"/>
                <a:ext cx="209897" cy="391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79" name="墨迹 278"/>
              <p14:cNvContentPartPr/>
              <p14:nvPr/>
            </p14:nvContentPartPr>
            <p14:xfrm>
              <a:off x="3250659" y="6130495"/>
              <a:ext cx="137230" cy="243853"/>
            </p14:xfrm>
          </p:contentPart>
        </mc:Choice>
        <mc:Fallback xmlns="">
          <p:pic>
            <p:nvPicPr>
              <p:cNvPr id="279" name="墨迹 278"/>
            </p:nvPicPr>
            <p:blipFill>
              <a:blip/>
            </p:blipFill>
            <p:spPr>
              <a:xfrm>
                <a:off x="3250659" y="6130495"/>
                <a:ext cx="137230" cy="243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80" name="墨迹 279"/>
              <p14:cNvContentPartPr/>
              <p14:nvPr/>
            </p14:nvContentPartPr>
            <p14:xfrm>
              <a:off x="3302772" y="6190011"/>
              <a:ext cx="174866" cy="215326"/>
            </p14:xfrm>
          </p:contentPart>
        </mc:Choice>
        <mc:Fallback xmlns="">
          <p:pic>
            <p:nvPicPr>
              <p:cNvPr id="280" name="墨迹 279"/>
            </p:nvPicPr>
            <p:blipFill>
              <a:blip/>
            </p:blipFill>
            <p:spPr>
              <a:xfrm>
                <a:off x="3302772" y="6190011"/>
                <a:ext cx="174866" cy="215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81" name="墨迹 280"/>
              <p14:cNvContentPartPr/>
              <p14:nvPr/>
            </p14:nvContentPartPr>
            <p14:xfrm>
              <a:off x="3349094" y="6213904"/>
              <a:ext cx="11580" cy="151177"/>
            </p14:xfrm>
          </p:contentPart>
        </mc:Choice>
        <mc:Fallback xmlns="">
          <p:pic>
            <p:nvPicPr>
              <p:cNvPr id="281" name="墨迹 280"/>
            </p:nvPicPr>
            <p:blipFill>
              <a:blip/>
            </p:blipFill>
            <p:spPr>
              <a:xfrm>
                <a:off x="3349094" y="6213904"/>
                <a:ext cx="11580" cy="151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82" name="墨迹 281"/>
              <p14:cNvContentPartPr/>
              <p14:nvPr/>
            </p14:nvContentPartPr>
            <p14:xfrm>
              <a:off x="3390784" y="6200002"/>
              <a:ext cx="27793" cy="187089"/>
            </p14:xfrm>
          </p:contentPart>
        </mc:Choice>
        <mc:Fallback xmlns="">
          <p:pic>
            <p:nvPicPr>
              <p:cNvPr id="282" name="墨迹 281"/>
            </p:nvPicPr>
            <p:blipFill>
              <a:blip/>
            </p:blipFill>
            <p:spPr>
              <a:xfrm>
                <a:off x="3390784" y="6200002"/>
                <a:ext cx="27793" cy="187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83" name="墨迹 282"/>
              <p14:cNvContentPartPr/>
              <p14:nvPr/>
            </p14:nvContentPartPr>
            <p14:xfrm>
              <a:off x="3372255" y="6264875"/>
              <a:ext cx="30109" cy="360"/>
            </p14:xfrm>
          </p:contentPart>
        </mc:Choice>
        <mc:Fallback xmlns="">
          <p:pic>
            <p:nvPicPr>
              <p:cNvPr id="283" name="墨迹 282"/>
            </p:nvPicPr>
            <p:blipFill>
              <a:blip/>
            </p:blipFill>
            <p:spPr>
              <a:xfrm>
                <a:off x="3372255" y="6264875"/>
                <a:ext cx="30109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284" name="墨迹 283"/>
              <p14:cNvContentPartPr/>
              <p14:nvPr/>
            </p14:nvContentPartPr>
            <p14:xfrm>
              <a:off x="3372255" y="6301945"/>
              <a:ext cx="37058" cy="4634"/>
            </p14:xfrm>
          </p:contentPart>
        </mc:Choice>
        <mc:Fallback xmlns="">
          <p:pic>
            <p:nvPicPr>
              <p:cNvPr id="284" name="墨迹 283"/>
            </p:nvPicPr>
            <p:blipFill>
              <a:blip/>
            </p:blipFill>
            <p:spPr>
              <a:xfrm>
                <a:off x="3372255" y="6301945"/>
                <a:ext cx="37058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85" name="墨迹 284"/>
              <p14:cNvContentPartPr/>
              <p14:nvPr/>
            </p14:nvContentPartPr>
            <p14:xfrm>
              <a:off x="3328828" y="6336699"/>
              <a:ext cx="124491" cy="34753"/>
            </p14:xfrm>
          </p:contentPart>
        </mc:Choice>
        <mc:Fallback xmlns="">
          <p:pic>
            <p:nvPicPr>
              <p:cNvPr id="285" name="墨迹 284"/>
            </p:nvPicPr>
            <p:blipFill>
              <a:blip/>
            </p:blipFill>
            <p:spPr>
              <a:xfrm>
                <a:off x="3328828" y="6336699"/>
                <a:ext cx="124491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86" name="墨迹 285"/>
              <p14:cNvContentPartPr/>
              <p14:nvPr/>
            </p14:nvContentPartPr>
            <p14:xfrm>
              <a:off x="3571440" y="6121228"/>
              <a:ext cx="236243" cy="229806"/>
            </p14:xfrm>
          </p:contentPart>
        </mc:Choice>
        <mc:Fallback xmlns="">
          <p:pic>
            <p:nvPicPr>
              <p:cNvPr id="286" name="墨迹 285"/>
            </p:nvPicPr>
            <p:blipFill>
              <a:blip/>
            </p:blipFill>
            <p:spPr>
              <a:xfrm>
                <a:off x="3571440" y="6121228"/>
                <a:ext cx="236243" cy="229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87" name="墨迹 286"/>
              <p14:cNvContentPartPr/>
              <p14:nvPr/>
            </p14:nvContentPartPr>
            <p14:xfrm>
              <a:off x="3915961" y="6060989"/>
              <a:ext cx="218294" cy="243418"/>
            </p14:xfrm>
          </p:contentPart>
        </mc:Choice>
        <mc:Fallback xmlns="">
          <p:pic>
            <p:nvPicPr>
              <p:cNvPr id="287" name="墨迹 286"/>
            </p:nvPicPr>
            <p:blipFill>
              <a:blip/>
            </p:blipFill>
            <p:spPr>
              <a:xfrm>
                <a:off x="3915961" y="6060989"/>
                <a:ext cx="218294" cy="243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288" name="墨迹 287"/>
              <p14:cNvContentPartPr/>
              <p14:nvPr/>
            </p14:nvContentPartPr>
            <p14:xfrm>
              <a:off x="4164364" y="5982214"/>
              <a:ext cx="92644" cy="13901"/>
            </p14:xfrm>
          </p:contentPart>
        </mc:Choice>
        <mc:Fallback xmlns="">
          <p:pic>
            <p:nvPicPr>
              <p:cNvPr id="288" name="墨迹 287"/>
            </p:nvPicPr>
            <p:blipFill>
              <a:blip/>
            </p:blipFill>
            <p:spPr>
              <a:xfrm>
                <a:off x="4164364" y="5982214"/>
                <a:ext cx="92644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89" name="墨迹 288"/>
              <p14:cNvContentPartPr/>
              <p14:nvPr/>
            </p14:nvContentPartPr>
            <p14:xfrm>
              <a:off x="4136571" y="6012334"/>
              <a:ext cx="127386" cy="50972"/>
            </p14:xfrm>
          </p:contentPart>
        </mc:Choice>
        <mc:Fallback xmlns="">
          <p:pic>
            <p:nvPicPr>
              <p:cNvPr id="289" name="墨迹 288"/>
            </p:nvPicPr>
            <p:blipFill>
              <a:blip/>
            </p:blipFill>
            <p:spPr>
              <a:xfrm>
                <a:off x="4136571" y="6012334"/>
                <a:ext cx="127386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290" name="墨迹 289"/>
              <p14:cNvContentPartPr/>
              <p14:nvPr/>
            </p14:nvContentPartPr>
            <p14:xfrm>
              <a:off x="4148730" y="5950357"/>
              <a:ext cx="191659" cy="273973"/>
            </p14:xfrm>
          </p:contentPart>
        </mc:Choice>
        <mc:Fallback xmlns="">
          <p:pic>
            <p:nvPicPr>
              <p:cNvPr id="290" name="墨迹 289"/>
            </p:nvPicPr>
            <p:blipFill>
              <a:blip/>
            </p:blipFill>
            <p:spPr>
              <a:xfrm>
                <a:off x="4148730" y="5950357"/>
                <a:ext cx="191659" cy="2739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91" name="墨迹 290"/>
              <p14:cNvContentPartPr/>
              <p14:nvPr/>
            </p14:nvContentPartPr>
            <p14:xfrm>
              <a:off x="4326492" y="6088791"/>
              <a:ext cx="9265" cy="134380"/>
            </p14:xfrm>
          </p:contentPart>
        </mc:Choice>
        <mc:Fallback xmlns="">
          <p:pic>
            <p:nvPicPr>
              <p:cNvPr id="291" name="墨迹 290"/>
            </p:nvPicPr>
            <p:blipFill>
              <a:blip/>
            </p:blipFill>
            <p:spPr>
              <a:xfrm>
                <a:off x="4326492" y="6088791"/>
                <a:ext cx="9265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292" name="墨迹 291"/>
              <p14:cNvContentPartPr/>
              <p14:nvPr/>
            </p14:nvContentPartPr>
            <p14:xfrm>
              <a:off x="4178261" y="6186101"/>
              <a:ext cx="125070" cy="149294"/>
            </p14:xfrm>
          </p:contentPart>
        </mc:Choice>
        <mc:Fallback xmlns="">
          <p:pic>
            <p:nvPicPr>
              <p:cNvPr id="292" name="墨迹 291"/>
            </p:nvPicPr>
            <p:blipFill>
              <a:blip/>
            </p:blipFill>
            <p:spPr>
              <a:xfrm>
                <a:off x="4178261" y="6186101"/>
                <a:ext cx="125070" cy="1492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93" name="墨迹 292"/>
              <p14:cNvContentPartPr/>
              <p14:nvPr/>
            </p14:nvContentPartPr>
            <p14:xfrm>
              <a:off x="4312595" y="6200002"/>
              <a:ext cx="62535" cy="94993"/>
            </p14:xfrm>
          </p:contentPart>
        </mc:Choice>
        <mc:Fallback xmlns="">
          <p:pic>
            <p:nvPicPr>
              <p:cNvPr id="293" name="墨迹 292"/>
            </p:nvPicPr>
            <p:blipFill>
              <a:blip/>
            </p:blipFill>
            <p:spPr>
              <a:xfrm>
                <a:off x="4312595" y="6200002"/>
                <a:ext cx="62535" cy="94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294" name="墨迹 293"/>
              <p14:cNvContentPartPr/>
              <p14:nvPr/>
            </p14:nvContentPartPr>
            <p14:xfrm>
              <a:off x="4423769" y="6037819"/>
              <a:ext cx="57902" cy="16219"/>
            </p14:xfrm>
          </p:contentPart>
        </mc:Choice>
        <mc:Fallback xmlns="">
          <p:pic>
            <p:nvPicPr>
              <p:cNvPr id="294" name="墨迹 293"/>
            </p:nvPicPr>
            <p:blipFill>
              <a:blip/>
            </p:blipFill>
            <p:spPr>
              <a:xfrm>
                <a:off x="4423769" y="6037819"/>
                <a:ext cx="57902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95" name="墨迹 294"/>
              <p14:cNvContentPartPr/>
              <p14:nvPr/>
            </p14:nvContentPartPr>
            <p14:xfrm>
              <a:off x="4423769" y="6022760"/>
              <a:ext cx="159811" cy="221843"/>
            </p14:xfrm>
          </p:contentPart>
        </mc:Choice>
        <mc:Fallback xmlns="">
          <p:pic>
            <p:nvPicPr>
              <p:cNvPr id="295" name="墨迹 294"/>
            </p:nvPicPr>
            <p:blipFill>
              <a:blip/>
            </p:blipFill>
            <p:spPr>
              <a:xfrm>
                <a:off x="4423769" y="6022760"/>
                <a:ext cx="159811" cy="2218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296" name="墨迹 295"/>
              <p14:cNvContentPartPr/>
              <p14:nvPr/>
            </p14:nvContentPartPr>
            <p14:xfrm>
              <a:off x="4627586" y="5935877"/>
              <a:ext cx="129702" cy="346954"/>
            </p14:xfrm>
          </p:contentPart>
        </mc:Choice>
        <mc:Fallback xmlns="">
          <p:pic>
            <p:nvPicPr>
              <p:cNvPr id="296" name="墨迹 295"/>
            </p:nvPicPr>
            <p:blipFill>
              <a:blip/>
            </p:blipFill>
            <p:spPr>
              <a:xfrm>
                <a:off x="4627586" y="5935877"/>
                <a:ext cx="129702" cy="3469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97" name="墨迹 296"/>
              <p14:cNvContentPartPr/>
              <p14:nvPr/>
            </p14:nvContentPartPr>
            <p14:xfrm>
              <a:off x="4609057" y="6019285"/>
              <a:ext cx="62535" cy="27803"/>
            </p14:xfrm>
          </p:contentPart>
        </mc:Choice>
        <mc:Fallback xmlns="">
          <p:pic>
            <p:nvPicPr>
              <p:cNvPr id="297" name="墨迹 296"/>
            </p:nvPicPr>
            <p:blipFill>
              <a:blip/>
            </p:blipFill>
            <p:spPr>
              <a:xfrm>
                <a:off x="4609057" y="6019285"/>
                <a:ext cx="62535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98" name="墨迹 297"/>
              <p14:cNvContentPartPr/>
              <p14:nvPr/>
            </p14:nvContentPartPr>
            <p14:xfrm>
              <a:off x="4618322" y="5986848"/>
              <a:ext cx="114213" cy="220105"/>
            </p14:xfrm>
          </p:contentPart>
        </mc:Choice>
        <mc:Fallback xmlns="">
          <p:pic>
            <p:nvPicPr>
              <p:cNvPr id="298" name="墨迹 297"/>
            </p:nvPicPr>
            <p:blipFill>
              <a:blip/>
            </p:blipFill>
            <p:spPr>
              <a:xfrm>
                <a:off x="4618322" y="5986848"/>
                <a:ext cx="114213" cy="220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99" name="墨迹 298"/>
              <p14:cNvContentPartPr/>
              <p14:nvPr/>
            </p14:nvContentPartPr>
            <p14:xfrm>
              <a:off x="4794346" y="5903440"/>
              <a:ext cx="138967" cy="23169"/>
            </p14:xfrm>
          </p:contentPart>
        </mc:Choice>
        <mc:Fallback xmlns="">
          <p:pic>
            <p:nvPicPr>
              <p:cNvPr id="299" name="墨迹 298"/>
            </p:nvPicPr>
            <p:blipFill>
              <a:blip/>
            </p:blipFill>
            <p:spPr>
              <a:xfrm>
                <a:off x="4794346" y="5903440"/>
                <a:ext cx="138967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00" name="墨迹 299"/>
              <p14:cNvContentPartPr/>
              <p14:nvPr/>
            </p14:nvContentPartPr>
            <p14:xfrm>
              <a:off x="4817507" y="5940510"/>
              <a:ext cx="115805" cy="103102"/>
            </p14:xfrm>
          </p:contentPart>
        </mc:Choice>
        <mc:Fallback xmlns="">
          <p:pic>
            <p:nvPicPr>
              <p:cNvPr id="300" name="墨迹 299"/>
            </p:nvPicPr>
            <p:blipFill>
              <a:blip/>
            </p:blipFill>
            <p:spPr>
              <a:xfrm>
                <a:off x="4817507" y="5940510"/>
                <a:ext cx="115805" cy="1031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01" name="墨迹 300"/>
              <p14:cNvContentPartPr/>
              <p14:nvPr/>
            </p14:nvContentPartPr>
            <p14:xfrm>
              <a:off x="4854565" y="5820032"/>
              <a:ext cx="192237" cy="433983"/>
            </p14:xfrm>
          </p:contentPart>
        </mc:Choice>
        <mc:Fallback xmlns="">
          <p:pic>
            <p:nvPicPr>
              <p:cNvPr id="301" name="墨迹 300"/>
            </p:nvPicPr>
            <p:blipFill>
              <a:blip/>
            </p:blipFill>
            <p:spPr>
              <a:xfrm>
                <a:off x="4854565" y="5820032"/>
                <a:ext cx="192237" cy="433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02" name="墨迹 301"/>
              <p14:cNvContentPartPr/>
              <p14:nvPr/>
            </p14:nvContentPartPr>
            <p14:xfrm>
              <a:off x="5164924" y="5871004"/>
              <a:ext cx="136650" cy="180138"/>
            </p14:xfrm>
          </p:contentPart>
        </mc:Choice>
        <mc:Fallback xmlns="">
          <p:pic>
            <p:nvPicPr>
              <p:cNvPr id="302" name="墨迹 301"/>
            </p:nvPicPr>
            <p:blipFill>
              <a:blip/>
            </p:blipFill>
            <p:spPr>
              <a:xfrm>
                <a:off x="5164924" y="5871004"/>
                <a:ext cx="136650" cy="1801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03" name="墨迹 302"/>
              <p14:cNvContentPartPr/>
              <p14:nvPr/>
            </p14:nvContentPartPr>
            <p14:xfrm>
              <a:off x="5214141" y="5852468"/>
              <a:ext cx="175445" cy="262968"/>
            </p14:xfrm>
          </p:contentPart>
        </mc:Choice>
        <mc:Fallback xmlns="">
          <p:pic>
            <p:nvPicPr>
              <p:cNvPr id="303" name="墨迹 302"/>
            </p:nvPicPr>
            <p:blipFill>
              <a:blip/>
            </p:blipFill>
            <p:spPr>
              <a:xfrm>
                <a:off x="5214141" y="5852468"/>
                <a:ext cx="175445" cy="262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04" name="墨迹 303"/>
              <p14:cNvContentPartPr/>
              <p14:nvPr/>
            </p14:nvContentPartPr>
            <p14:xfrm>
              <a:off x="5123233" y="5954412"/>
              <a:ext cx="23162" cy="210258"/>
            </p14:xfrm>
          </p:contentPart>
        </mc:Choice>
        <mc:Fallback xmlns="">
          <p:pic>
            <p:nvPicPr>
              <p:cNvPr id="304" name="墨迹 303"/>
            </p:nvPicPr>
            <p:blipFill>
              <a:blip/>
            </p:blipFill>
            <p:spPr>
              <a:xfrm>
                <a:off x="5123233" y="5954412"/>
                <a:ext cx="23162" cy="2102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05" name="墨迹 304"/>
              <p14:cNvContentPartPr/>
              <p14:nvPr/>
            </p14:nvContentPartPr>
            <p14:xfrm>
              <a:off x="5132498" y="6102693"/>
              <a:ext cx="268669" cy="117003"/>
            </p14:xfrm>
          </p:contentPart>
        </mc:Choice>
        <mc:Fallback xmlns="">
          <p:pic>
            <p:nvPicPr>
              <p:cNvPr id="305" name="墨迹 304"/>
            </p:nvPicPr>
            <p:blipFill>
              <a:blip/>
            </p:blipFill>
            <p:spPr>
              <a:xfrm>
                <a:off x="5132498" y="6102693"/>
                <a:ext cx="268669" cy="117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06" name="墨迹 305"/>
              <p14:cNvContentPartPr/>
              <p14:nvPr/>
            </p14:nvContentPartPr>
            <p14:xfrm>
              <a:off x="5479914" y="5806131"/>
              <a:ext cx="27793" cy="97309"/>
            </p14:xfrm>
          </p:contentPart>
        </mc:Choice>
        <mc:Fallback xmlns="">
          <p:pic>
            <p:nvPicPr>
              <p:cNvPr id="306" name="墨迹 305"/>
            </p:nvPicPr>
            <p:blipFill>
              <a:blip/>
            </p:blipFill>
            <p:spPr>
              <a:xfrm>
                <a:off x="5479914" y="5806131"/>
                <a:ext cx="27793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7" name="墨迹 306"/>
              <p14:cNvContentPartPr/>
              <p14:nvPr/>
            </p14:nvContentPartPr>
            <p14:xfrm>
              <a:off x="5554030" y="5787595"/>
              <a:ext cx="81788" cy="99627"/>
            </p14:xfrm>
          </p:contentPart>
        </mc:Choice>
        <mc:Fallback xmlns="">
          <p:pic>
            <p:nvPicPr>
              <p:cNvPr id="307" name="墨迹 306"/>
            </p:nvPicPr>
            <p:blipFill>
              <a:blip/>
            </p:blipFill>
            <p:spPr>
              <a:xfrm>
                <a:off x="5554030" y="5787595"/>
                <a:ext cx="81788" cy="99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08" name="墨迹 307"/>
              <p14:cNvContentPartPr/>
              <p14:nvPr/>
            </p14:nvContentPartPr>
            <p14:xfrm>
              <a:off x="5535501" y="5843201"/>
              <a:ext cx="46322" cy="360"/>
            </p14:xfrm>
          </p:contentPart>
        </mc:Choice>
        <mc:Fallback xmlns="">
          <p:pic>
            <p:nvPicPr>
              <p:cNvPr id="308" name="墨迹 307"/>
            </p:nvPicPr>
            <p:blipFill>
              <a:blip/>
            </p:blipFill>
            <p:spPr>
              <a:xfrm>
                <a:off x="5535501" y="5843201"/>
                <a:ext cx="46322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09" name="墨迹 308"/>
              <p14:cNvContentPartPr/>
              <p14:nvPr/>
            </p14:nvContentPartPr>
            <p14:xfrm>
              <a:off x="5498443" y="5880271"/>
              <a:ext cx="99593" cy="13901"/>
            </p14:xfrm>
          </p:contentPart>
        </mc:Choice>
        <mc:Fallback xmlns="">
          <p:pic>
            <p:nvPicPr>
              <p:cNvPr id="309" name="墨迹 308"/>
            </p:nvPicPr>
            <p:blipFill>
              <a:blip/>
            </p:blipFill>
            <p:spPr>
              <a:xfrm>
                <a:off x="5498443" y="5880271"/>
                <a:ext cx="99593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10" name="墨迹 309"/>
              <p14:cNvContentPartPr/>
              <p14:nvPr/>
            </p14:nvContentPartPr>
            <p14:xfrm>
              <a:off x="5449081" y="5889539"/>
              <a:ext cx="186302" cy="60239"/>
            </p14:xfrm>
          </p:contentPart>
        </mc:Choice>
        <mc:Fallback xmlns="">
          <p:pic>
            <p:nvPicPr>
              <p:cNvPr id="310" name="墨迹 309"/>
            </p:nvPicPr>
            <p:blipFill>
              <a:blip/>
            </p:blipFill>
            <p:spPr>
              <a:xfrm>
                <a:off x="5449081" y="5889539"/>
                <a:ext cx="186302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11" name="墨迹 310"/>
              <p14:cNvContentPartPr/>
              <p14:nvPr/>
            </p14:nvContentPartPr>
            <p14:xfrm>
              <a:off x="5507708" y="5912708"/>
              <a:ext cx="41690" cy="196067"/>
            </p14:xfrm>
          </p:contentPart>
        </mc:Choice>
        <mc:Fallback xmlns="">
          <p:pic>
            <p:nvPicPr>
              <p:cNvPr id="311" name="墨迹 310"/>
            </p:nvPicPr>
            <p:blipFill>
              <a:blip/>
            </p:blipFill>
            <p:spPr>
              <a:xfrm>
                <a:off x="5507708" y="5912708"/>
                <a:ext cx="41690" cy="1960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12" name="墨迹 311"/>
              <p14:cNvContentPartPr/>
              <p14:nvPr/>
            </p14:nvContentPartPr>
            <p14:xfrm>
              <a:off x="5563294" y="5917341"/>
              <a:ext cx="9265" cy="388659"/>
            </p14:xfrm>
          </p:contentPart>
        </mc:Choice>
        <mc:Fallback xmlns="">
          <p:pic>
            <p:nvPicPr>
              <p:cNvPr id="312" name="墨迹 311"/>
            </p:nvPicPr>
            <p:blipFill>
              <a:blip/>
            </p:blipFill>
            <p:spPr>
              <a:xfrm>
                <a:off x="5563294" y="5917341"/>
                <a:ext cx="9265" cy="388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13" name="墨迹 312"/>
              <p14:cNvContentPartPr/>
              <p14:nvPr/>
            </p14:nvContentPartPr>
            <p14:xfrm>
              <a:off x="5493811" y="6007700"/>
              <a:ext cx="81064" cy="6951"/>
            </p14:xfrm>
          </p:contentPart>
        </mc:Choice>
        <mc:Fallback xmlns="">
          <p:pic>
            <p:nvPicPr>
              <p:cNvPr id="313" name="墨迹 312"/>
            </p:nvPicPr>
            <p:blipFill>
              <a:blip/>
            </p:blipFill>
            <p:spPr>
              <a:xfrm>
                <a:off x="5493811" y="6007700"/>
                <a:ext cx="81064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14" name="墨迹 313"/>
              <p14:cNvContentPartPr/>
              <p14:nvPr/>
            </p14:nvContentPartPr>
            <p14:xfrm>
              <a:off x="5505392" y="6030869"/>
              <a:ext cx="60219" cy="20852"/>
            </p14:xfrm>
          </p:contentPart>
        </mc:Choice>
        <mc:Fallback xmlns="">
          <p:pic>
            <p:nvPicPr>
              <p:cNvPr id="314" name="墨迹 313"/>
            </p:nvPicPr>
            <p:blipFill>
              <a:blip/>
            </p:blipFill>
            <p:spPr>
              <a:xfrm>
                <a:off x="5505392" y="6030869"/>
                <a:ext cx="60219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15" name="墨迹 314"/>
              <p14:cNvContentPartPr/>
              <p14:nvPr/>
            </p14:nvContentPartPr>
            <p14:xfrm>
              <a:off x="5473835" y="5977581"/>
              <a:ext cx="235374" cy="187088"/>
            </p14:xfrm>
          </p:contentPart>
        </mc:Choice>
        <mc:Fallback xmlns="">
          <p:pic>
            <p:nvPicPr>
              <p:cNvPr id="315" name="墨迹 314"/>
            </p:nvPicPr>
            <p:blipFill>
              <a:blip/>
            </p:blipFill>
            <p:spPr>
              <a:xfrm>
                <a:off x="5473835" y="5977581"/>
                <a:ext cx="235374" cy="187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18" name="墨迹 317"/>
              <p14:cNvContentPartPr/>
              <p14:nvPr/>
            </p14:nvContentPartPr>
            <p14:xfrm>
              <a:off x="5771744" y="5931243"/>
              <a:ext cx="143599" cy="23169"/>
            </p14:xfrm>
          </p:contentPart>
        </mc:Choice>
        <mc:Fallback xmlns="">
          <p:pic>
            <p:nvPicPr>
              <p:cNvPr id="318" name="墨迹 317"/>
            </p:nvPicPr>
            <p:blipFill>
              <a:blip/>
            </p:blipFill>
            <p:spPr>
              <a:xfrm>
                <a:off x="5771744" y="5931243"/>
                <a:ext cx="143599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9" name="墨迹 318"/>
              <p14:cNvContentPartPr/>
              <p14:nvPr/>
            </p14:nvContentPartPr>
            <p14:xfrm>
              <a:off x="5804170" y="5861736"/>
              <a:ext cx="60219" cy="228214"/>
            </p14:xfrm>
          </p:contentPart>
        </mc:Choice>
        <mc:Fallback xmlns="">
          <p:pic>
            <p:nvPicPr>
              <p:cNvPr id="319" name="墨迹 318"/>
            </p:nvPicPr>
            <p:blipFill>
              <a:blip/>
            </p:blipFill>
            <p:spPr>
              <a:xfrm>
                <a:off x="5804170" y="5861736"/>
                <a:ext cx="60219" cy="2282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20" name="墨迹 319"/>
              <p14:cNvContentPartPr/>
              <p14:nvPr/>
            </p14:nvContentPartPr>
            <p14:xfrm>
              <a:off x="5864389" y="5977581"/>
              <a:ext cx="88012" cy="111210"/>
            </p14:xfrm>
          </p:contentPart>
        </mc:Choice>
        <mc:Fallback xmlns="">
          <p:pic>
            <p:nvPicPr>
              <p:cNvPr id="320" name="墨迹 319"/>
            </p:nvPicPr>
            <p:blipFill>
              <a:blip/>
            </p:blipFill>
            <p:spPr>
              <a:xfrm>
                <a:off x="5864389" y="5977581"/>
                <a:ext cx="88012" cy="111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1" name="墨迹 320"/>
              <p14:cNvContentPartPr/>
              <p14:nvPr/>
            </p14:nvContentPartPr>
            <p14:xfrm>
              <a:off x="6002776" y="5815398"/>
              <a:ext cx="60798" cy="315097"/>
            </p14:xfrm>
          </p:contentPart>
        </mc:Choice>
        <mc:Fallback xmlns="">
          <p:pic>
            <p:nvPicPr>
              <p:cNvPr id="321" name="墨迹 320"/>
            </p:nvPicPr>
            <p:blipFill>
              <a:blip/>
            </p:blipFill>
            <p:spPr>
              <a:xfrm>
                <a:off x="6002776" y="5815398"/>
                <a:ext cx="60798" cy="3150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22" name="墨迹 321"/>
              <p14:cNvContentPartPr/>
              <p14:nvPr/>
            </p14:nvContentPartPr>
            <p14:xfrm>
              <a:off x="6068206" y="5852468"/>
              <a:ext cx="132018" cy="4634"/>
            </p14:xfrm>
          </p:contentPart>
        </mc:Choice>
        <mc:Fallback xmlns="">
          <p:pic>
            <p:nvPicPr>
              <p:cNvPr id="322" name="墨迹 321"/>
            </p:nvPicPr>
            <p:blipFill>
              <a:blip/>
            </p:blipFill>
            <p:spPr>
              <a:xfrm>
                <a:off x="6068206" y="5852468"/>
                <a:ext cx="132018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23" name="墨迹 322"/>
              <p14:cNvContentPartPr/>
              <p14:nvPr/>
            </p14:nvContentPartPr>
            <p14:xfrm>
              <a:off x="6120319" y="5806131"/>
              <a:ext cx="77589" cy="268759"/>
            </p14:xfrm>
          </p:contentPart>
        </mc:Choice>
        <mc:Fallback xmlns="">
          <p:pic>
            <p:nvPicPr>
              <p:cNvPr id="323" name="墨迹 322"/>
            </p:nvPicPr>
            <p:blipFill>
              <a:blip/>
            </p:blipFill>
            <p:spPr>
              <a:xfrm>
                <a:off x="6120319" y="5806131"/>
                <a:ext cx="77589" cy="2687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24" name="墨迹 323"/>
              <p14:cNvContentPartPr/>
              <p14:nvPr/>
            </p14:nvContentPartPr>
            <p14:xfrm>
              <a:off x="6151586" y="5894172"/>
              <a:ext cx="60219" cy="145965"/>
            </p14:xfrm>
          </p:contentPart>
        </mc:Choice>
        <mc:Fallback xmlns="">
          <p:pic>
            <p:nvPicPr>
              <p:cNvPr id="324" name="墨迹 323"/>
            </p:nvPicPr>
            <p:blipFill>
              <a:blip/>
            </p:blipFill>
            <p:spPr>
              <a:xfrm>
                <a:off x="6151586" y="5894172"/>
                <a:ext cx="60219" cy="145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25" name="墨迹 324"/>
              <p14:cNvContentPartPr/>
              <p14:nvPr/>
            </p14:nvContentPartPr>
            <p14:xfrm>
              <a:off x="6131610" y="5931243"/>
              <a:ext cx="66298" cy="9268"/>
            </p14:xfrm>
          </p:contentPart>
        </mc:Choice>
        <mc:Fallback xmlns="">
          <p:pic>
            <p:nvPicPr>
              <p:cNvPr id="325" name="墨迹 324"/>
            </p:nvPicPr>
            <p:blipFill>
              <a:blip/>
            </p:blipFill>
            <p:spPr>
              <a:xfrm>
                <a:off x="6131610" y="5931243"/>
                <a:ext cx="66298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326" name="墨迹 325"/>
              <p14:cNvContentPartPr/>
              <p14:nvPr/>
            </p14:nvContentPartPr>
            <p14:xfrm>
              <a:off x="6128425" y="5982214"/>
              <a:ext cx="78747" cy="4634"/>
            </p14:xfrm>
          </p:contentPart>
        </mc:Choice>
        <mc:Fallback xmlns="">
          <p:pic>
            <p:nvPicPr>
              <p:cNvPr id="326" name="墨迹 325"/>
            </p:nvPicPr>
            <p:blipFill>
              <a:blip/>
            </p:blipFill>
            <p:spPr>
              <a:xfrm>
                <a:off x="6128425" y="5982214"/>
                <a:ext cx="78747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27" name="墨迹 326"/>
              <p14:cNvContentPartPr/>
              <p14:nvPr/>
            </p14:nvContentPartPr>
            <p14:xfrm>
              <a:off x="6137689" y="6005383"/>
              <a:ext cx="74116" cy="4634"/>
            </p14:xfrm>
          </p:contentPart>
        </mc:Choice>
        <mc:Fallback xmlns="">
          <p:pic>
            <p:nvPicPr>
              <p:cNvPr id="327" name="墨迹 326"/>
            </p:nvPicPr>
            <p:blipFill>
              <a:blip/>
            </p:blipFill>
            <p:spPr>
              <a:xfrm>
                <a:off x="6137689" y="6005383"/>
                <a:ext cx="74116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28" name="墨迹 327"/>
              <p14:cNvContentPartPr/>
              <p14:nvPr/>
            </p14:nvContentPartPr>
            <p14:xfrm>
              <a:off x="6085432" y="6047087"/>
              <a:ext cx="200488" cy="32437"/>
            </p14:xfrm>
          </p:contentPart>
        </mc:Choice>
        <mc:Fallback xmlns="">
          <p:pic>
            <p:nvPicPr>
              <p:cNvPr id="328" name="墨迹 327"/>
            </p:nvPicPr>
            <p:blipFill>
              <a:blip/>
            </p:blipFill>
            <p:spPr>
              <a:xfrm>
                <a:off x="6085432" y="6047087"/>
                <a:ext cx="200488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29" name="墨迹 328"/>
              <p14:cNvContentPartPr/>
              <p14:nvPr/>
            </p14:nvContentPartPr>
            <p14:xfrm>
              <a:off x="6322979" y="6060989"/>
              <a:ext cx="4632" cy="7385"/>
            </p14:xfrm>
          </p:contentPart>
        </mc:Choice>
        <mc:Fallback xmlns="">
          <p:pic>
            <p:nvPicPr>
              <p:cNvPr id="329" name="墨迹 328"/>
            </p:nvPicPr>
            <p:blipFill>
              <a:blip/>
            </p:blipFill>
            <p:spPr>
              <a:xfrm>
                <a:off x="6322979" y="6060989"/>
                <a:ext cx="4632" cy="7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30" name="墨迹 329"/>
              <p14:cNvContentPartPr/>
              <p14:nvPr/>
            </p14:nvContentPartPr>
            <p14:xfrm>
              <a:off x="6658669" y="5722722"/>
              <a:ext cx="14041" cy="136697"/>
            </p14:xfrm>
          </p:contentPart>
        </mc:Choice>
        <mc:Fallback xmlns="">
          <p:pic>
            <p:nvPicPr>
              <p:cNvPr id="330" name="墨迹 329"/>
            </p:nvPicPr>
            <p:blipFill>
              <a:blip/>
            </p:blipFill>
            <p:spPr>
              <a:xfrm>
                <a:off x="6658669" y="5722722"/>
                <a:ext cx="14041" cy="136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31" name="墨迹 330"/>
              <p14:cNvContentPartPr/>
              <p14:nvPr/>
            </p14:nvContentPartPr>
            <p14:xfrm>
              <a:off x="6712085" y="5722722"/>
              <a:ext cx="100316" cy="101944"/>
            </p14:xfrm>
          </p:contentPart>
        </mc:Choice>
        <mc:Fallback xmlns="">
          <p:pic>
            <p:nvPicPr>
              <p:cNvPr id="331" name="墨迹 330"/>
            </p:nvPicPr>
            <p:blipFill>
              <a:blip/>
            </p:blipFill>
            <p:spPr>
              <a:xfrm>
                <a:off x="6712085" y="5722722"/>
                <a:ext cx="100316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32" name="墨迹 331"/>
              <p14:cNvContentPartPr/>
              <p14:nvPr/>
            </p14:nvContentPartPr>
            <p14:xfrm>
              <a:off x="6702820" y="5745891"/>
              <a:ext cx="76431" cy="32437"/>
            </p14:xfrm>
          </p:contentPart>
        </mc:Choice>
        <mc:Fallback xmlns="">
          <p:pic>
            <p:nvPicPr>
              <p:cNvPr id="332" name="墨迹 331"/>
            </p:nvPicPr>
            <p:blipFill>
              <a:blip/>
            </p:blipFill>
            <p:spPr>
              <a:xfrm>
                <a:off x="6702820" y="5745891"/>
                <a:ext cx="76431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33" name="墨迹 332"/>
              <p14:cNvContentPartPr/>
              <p14:nvPr/>
            </p14:nvContentPartPr>
            <p14:xfrm>
              <a:off x="6661130" y="5796863"/>
              <a:ext cx="138967" cy="4634"/>
            </p14:xfrm>
          </p:contentPart>
        </mc:Choice>
        <mc:Fallback xmlns="">
          <p:pic>
            <p:nvPicPr>
              <p:cNvPr id="333" name="墨迹 332"/>
            </p:nvPicPr>
            <p:blipFill>
              <a:blip/>
            </p:blipFill>
            <p:spPr>
              <a:xfrm>
                <a:off x="6661130" y="5796863"/>
                <a:ext cx="138967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34" name="墨迹 333"/>
              <p14:cNvContentPartPr/>
              <p14:nvPr/>
            </p14:nvContentPartPr>
            <p14:xfrm>
              <a:off x="6577751" y="5831616"/>
              <a:ext cx="238559" cy="30120"/>
            </p14:xfrm>
          </p:contentPart>
        </mc:Choice>
        <mc:Fallback xmlns="">
          <p:pic>
            <p:nvPicPr>
              <p:cNvPr id="334" name="墨迹 333"/>
            </p:nvPicPr>
            <p:blipFill>
              <a:blip/>
            </p:blipFill>
            <p:spPr>
              <a:xfrm>
                <a:off x="6577751" y="5831616"/>
                <a:ext cx="238559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35" name="墨迹 334"/>
              <p14:cNvContentPartPr/>
              <p14:nvPr/>
            </p14:nvContentPartPr>
            <p14:xfrm>
              <a:off x="6661130" y="5838567"/>
              <a:ext cx="46322" cy="165658"/>
            </p14:xfrm>
          </p:contentPart>
        </mc:Choice>
        <mc:Fallback xmlns="">
          <p:pic>
            <p:nvPicPr>
              <p:cNvPr id="335" name="墨迹 334"/>
            </p:nvPicPr>
            <p:blipFill>
              <a:blip/>
            </p:blipFill>
            <p:spPr>
              <a:xfrm>
                <a:off x="6661130" y="5838567"/>
                <a:ext cx="46322" cy="1656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36" name="墨迹 335"/>
              <p14:cNvContentPartPr/>
              <p14:nvPr/>
            </p14:nvContentPartPr>
            <p14:xfrm>
              <a:off x="6744510" y="5838567"/>
              <a:ext cx="13897" cy="396189"/>
            </p14:xfrm>
          </p:contentPart>
        </mc:Choice>
        <mc:Fallback xmlns="">
          <p:pic>
            <p:nvPicPr>
              <p:cNvPr id="336" name="墨迹 335"/>
            </p:nvPicPr>
            <p:blipFill>
              <a:blip/>
            </p:blipFill>
            <p:spPr>
              <a:xfrm>
                <a:off x="6744510" y="5838567"/>
                <a:ext cx="13897" cy="3961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37" name="墨迹 336"/>
              <p14:cNvContentPartPr/>
              <p14:nvPr/>
            </p14:nvContentPartPr>
            <p14:xfrm>
              <a:off x="6647233" y="5912708"/>
              <a:ext cx="92645" cy="4633"/>
            </p14:xfrm>
          </p:contentPart>
        </mc:Choice>
        <mc:Fallback xmlns="">
          <p:pic>
            <p:nvPicPr>
              <p:cNvPr id="337" name="墨迹 336"/>
            </p:nvPicPr>
            <p:blipFill>
              <a:blip/>
            </p:blipFill>
            <p:spPr>
              <a:xfrm>
                <a:off x="6647233" y="5912708"/>
                <a:ext cx="92645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38" name="墨迹 337"/>
              <p14:cNvContentPartPr/>
              <p14:nvPr/>
            </p14:nvContentPartPr>
            <p14:xfrm>
              <a:off x="6661709" y="5933560"/>
              <a:ext cx="66589" cy="22300"/>
            </p14:xfrm>
          </p:contentPart>
        </mc:Choice>
        <mc:Fallback xmlns="">
          <p:pic>
            <p:nvPicPr>
              <p:cNvPr id="338" name="墨迹 337"/>
            </p:nvPicPr>
            <p:blipFill>
              <a:blip/>
            </p:blipFill>
            <p:spPr>
              <a:xfrm>
                <a:off x="6661709" y="5933560"/>
                <a:ext cx="66589" cy="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39" name="墨迹 338"/>
              <p14:cNvContentPartPr/>
              <p14:nvPr/>
            </p14:nvContentPartPr>
            <p14:xfrm>
              <a:off x="6645786" y="5954412"/>
              <a:ext cx="140414" cy="100350"/>
            </p14:xfrm>
          </p:contentPart>
        </mc:Choice>
        <mc:Fallback xmlns="">
          <p:pic>
            <p:nvPicPr>
              <p:cNvPr id="339" name="墨迹 338"/>
            </p:nvPicPr>
            <p:blipFill>
              <a:blip/>
            </p:blipFill>
            <p:spPr>
              <a:xfrm>
                <a:off x="6645786" y="5954412"/>
                <a:ext cx="140414" cy="10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40" name="墨迹 339"/>
              <p14:cNvContentPartPr/>
              <p14:nvPr/>
            </p14:nvContentPartPr>
            <p14:xfrm>
              <a:off x="6795464" y="5880271"/>
              <a:ext cx="74116" cy="122216"/>
            </p14:xfrm>
          </p:contentPart>
        </mc:Choice>
        <mc:Fallback xmlns="">
          <p:pic>
            <p:nvPicPr>
              <p:cNvPr id="340" name="墨迹 339"/>
            </p:nvPicPr>
            <p:blipFill>
              <a:blip/>
            </p:blipFill>
            <p:spPr>
              <a:xfrm>
                <a:off x="6795464" y="5880271"/>
                <a:ext cx="74116" cy="122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41" name="墨迹 340"/>
              <p14:cNvContentPartPr/>
              <p14:nvPr/>
            </p14:nvContentPartPr>
            <p14:xfrm>
              <a:off x="6786200" y="5912708"/>
              <a:ext cx="118122" cy="120478"/>
            </p14:xfrm>
          </p:contentPart>
        </mc:Choice>
        <mc:Fallback xmlns="">
          <p:pic>
            <p:nvPicPr>
              <p:cNvPr id="341" name="墨迹 340"/>
            </p:nvPicPr>
            <p:blipFill>
              <a:blip/>
            </p:blipFill>
            <p:spPr>
              <a:xfrm>
                <a:off x="6786200" y="5912708"/>
                <a:ext cx="118122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342" name="墨迹 341"/>
              <p14:cNvContentPartPr/>
              <p14:nvPr/>
            </p14:nvContentPartPr>
            <p14:xfrm>
              <a:off x="6943695" y="5745891"/>
              <a:ext cx="111174" cy="16942"/>
            </p14:xfrm>
          </p:contentPart>
        </mc:Choice>
        <mc:Fallback xmlns="">
          <p:pic>
            <p:nvPicPr>
              <p:cNvPr id="342" name="墨迹 341"/>
            </p:nvPicPr>
            <p:blipFill>
              <a:blip/>
            </p:blipFill>
            <p:spPr>
              <a:xfrm>
                <a:off x="6943695" y="5745891"/>
                <a:ext cx="111174" cy="16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343" name="墨迹 342"/>
              <p14:cNvContentPartPr/>
              <p14:nvPr/>
            </p14:nvContentPartPr>
            <p14:xfrm>
              <a:off x="6954552" y="5750525"/>
              <a:ext cx="35465" cy="337398"/>
            </p14:xfrm>
          </p:contentPart>
        </mc:Choice>
        <mc:Fallback xmlns="">
          <p:pic>
            <p:nvPicPr>
              <p:cNvPr id="343" name="墨迹 342"/>
            </p:nvPicPr>
            <p:blipFill>
              <a:blip/>
            </p:blipFill>
            <p:spPr>
              <a:xfrm>
                <a:off x="6954552" y="5750525"/>
                <a:ext cx="35465" cy="3373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344" name="墨迹 343"/>
              <p14:cNvContentPartPr/>
              <p14:nvPr/>
            </p14:nvContentPartPr>
            <p14:xfrm>
              <a:off x="6971489" y="5820032"/>
              <a:ext cx="125070" cy="37070"/>
            </p14:xfrm>
          </p:contentPart>
        </mc:Choice>
        <mc:Fallback xmlns="">
          <p:pic>
            <p:nvPicPr>
              <p:cNvPr id="344" name="墨迹 343"/>
            </p:nvPicPr>
            <p:blipFill>
              <a:blip/>
            </p:blipFill>
            <p:spPr>
              <a:xfrm>
                <a:off x="6971489" y="5820032"/>
                <a:ext cx="125070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345" name="墨迹 344"/>
              <p14:cNvContentPartPr/>
              <p14:nvPr/>
            </p14:nvContentPartPr>
            <p14:xfrm>
              <a:off x="6999282" y="5852468"/>
              <a:ext cx="18529" cy="169134"/>
            </p14:xfrm>
          </p:contentPart>
        </mc:Choice>
        <mc:Fallback xmlns="">
          <p:pic>
            <p:nvPicPr>
              <p:cNvPr id="345" name="墨迹 344"/>
            </p:nvPicPr>
            <p:blipFill>
              <a:blip/>
            </p:blipFill>
            <p:spPr>
              <a:xfrm>
                <a:off x="6999282" y="5852468"/>
                <a:ext cx="18529" cy="169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346" name="墨迹 345"/>
              <p14:cNvContentPartPr/>
              <p14:nvPr/>
            </p14:nvContentPartPr>
            <p14:xfrm>
              <a:off x="7001598" y="5871004"/>
              <a:ext cx="178340" cy="111210"/>
            </p14:xfrm>
          </p:contentPart>
        </mc:Choice>
        <mc:Fallback xmlns="">
          <p:pic>
            <p:nvPicPr>
              <p:cNvPr id="346" name="墨迹 345"/>
            </p:nvPicPr>
            <p:blipFill>
              <a:blip/>
            </p:blipFill>
            <p:spPr>
              <a:xfrm>
                <a:off x="7001598" y="5871004"/>
                <a:ext cx="178340" cy="111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347" name="墨迹 346"/>
              <p14:cNvContentPartPr/>
              <p14:nvPr/>
            </p14:nvContentPartPr>
            <p14:xfrm>
              <a:off x="7188624" y="5602244"/>
              <a:ext cx="317887" cy="390252"/>
            </p14:xfrm>
          </p:contentPart>
        </mc:Choice>
        <mc:Fallback xmlns="">
          <p:pic>
            <p:nvPicPr>
              <p:cNvPr id="347" name="墨迹 346"/>
            </p:nvPicPr>
            <p:blipFill>
              <a:blip/>
            </p:blipFill>
            <p:spPr>
              <a:xfrm>
                <a:off x="7188624" y="5602244"/>
                <a:ext cx="317887" cy="390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48" name="墨迹 347"/>
              <p14:cNvContentPartPr/>
              <p14:nvPr/>
            </p14:nvContentPartPr>
            <p14:xfrm>
              <a:off x="7430079" y="5759793"/>
              <a:ext cx="41690" cy="280344"/>
            </p14:xfrm>
          </p:contentPart>
        </mc:Choice>
        <mc:Fallback xmlns="">
          <p:pic>
            <p:nvPicPr>
              <p:cNvPr id="348" name="墨迹 347"/>
            </p:nvPicPr>
            <p:blipFill>
              <a:blip/>
            </p:blipFill>
            <p:spPr>
              <a:xfrm>
                <a:off x="7430079" y="5759793"/>
                <a:ext cx="41690" cy="280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49" name="墨迹 348"/>
              <p14:cNvContentPartPr/>
              <p14:nvPr/>
            </p14:nvContentPartPr>
            <p14:xfrm>
              <a:off x="7393020" y="5843201"/>
              <a:ext cx="48639" cy="69506"/>
            </p14:xfrm>
          </p:contentPart>
        </mc:Choice>
        <mc:Fallback xmlns="">
          <p:pic>
            <p:nvPicPr>
              <p:cNvPr id="349" name="墨迹 348"/>
            </p:nvPicPr>
            <p:blipFill>
              <a:blip/>
            </p:blipFill>
            <p:spPr>
              <a:xfrm>
                <a:off x="7393020" y="5843201"/>
                <a:ext cx="48639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350" name="墨迹 349"/>
              <p14:cNvContentPartPr/>
              <p14:nvPr/>
            </p14:nvContentPartPr>
            <p14:xfrm>
              <a:off x="7545305" y="5667117"/>
              <a:ext cx="167339" cy="165224"/>
            </p14:xfrm>
          </p:contentPart>
        </mc:Choice>
        <mc:Fallback xmlns="">
          <p:pic>
            <p:nvPicPr>
              <p:cNvPr id="350" name="墨迹 349"/>
            </p:nvPicPr>
            <p:blipFill>
              <a:blip/>
            </p:blipFill>
            <p:spPr>
              <a:xfrm>
                <a:off x="7545305" y="5667117"/>
                <a:ext cx="167339" cy="165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351" name="墨迹 350"/>
              <p14:cNvContentPartPr/>
              <p14:nvPr/>
            </p14:nvContentPartPr>
            <p14:xfrm>
              <a:off x="7587574" y="5683045"/>
              <a:ext cx="254772" cy="415738"/>
            </p14:xfrm>
          </p:contentPart>
        </mc:Choice>
        <mc:Fallback xmlns="">
          <p:pic>
            <p:nvPicPr>
              <p:cNvPr id="351" name="墨迹 350"/>
            </p:nvPicPr>
            <p:blipFill>
              <a:blip/>
            </p:blipFill>
            <p:spPr>
              <a:xfrm>
                <a:off x="7587574" y="5683045"/>
                <a:ext cx="254772" cy="415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352" name="墨迹 351"/>
              <p14:cNvContentPartPr/>
              <p14:nvPr/>
            </p14:nvContentPartPr>
            <p14:xfrm>
              <a:off x="7906039" y="5676385"/>
              <a:ext cx="255930" cy="238060"/>
            </p14:xfrm>
          </p:contentPart>
        </mc:Choice>
        <mc:Fallback xmlns="">
          <p:pic>
            <p:nvPicPr>
              <p:cNvPr id="352" name="墨迹 351"/>
            </p:nvPicPr>
            <p:blipFill>
              <a:blip/>
            </p:blipFill>
            <p:spPr>
              <a:xfrm>
                <a:off x="7906039" y="5676385"/>
                <a:ext cx="255930" cy="238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353" name="墨迹 352"/>
              <p14:cNvContentPartPr/>
              <p14:nvPr/>
            </p14:nvContentPartPr>
            <p14:xfrm>
              <a:off x="8277775" y="5548231"/>
              <a:ext cx="69483" cy="67914"/>
            </p14:xfrm>
          </p:contentPart>
        </mc:Choice>
        <mc:Fallback xmlns="">
          <p:pic>
            <p:nvPicPr>
              <p:cNvPr id="353" name="墨迹 352"/>
            </p:nvPicPr>
            <p:blipFill>
              <a:blip/>
            </p:blipFill>
            <p:spPr>
              <a:xfrm>
                <a:off x="8277775" y="5548231"/>
                <a:ext cx="69483" cy="67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354" name="墨迹 353"/>
              <p14:cNvContentPartPr/>
              <p14:nvPr/>
            </p14:nvContentPartPr>
            <p14:xfrm>
              <a:off x="8193236" y="5620780"/>
              <a:ext cx="165023" cy="443684"/>
            </p14:xfrm>
          </p:contentPart>
        </mc:Choice>
        <mc:Fallback xmlns="">
          <p:pic>
            <p:nvPicPr>
              <p:cNvPr id="354" name="墨迹 353"/>
            </p:nvPicPr>
            <p:blipFill>
              <a:blip/>
            </p:blipFill>
            <p:spPr>
              <a:xfrm>
                <a:off x="8193236" y="5620780"/>
                <a:ext cx="165023" cy="443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355" name="墨迹 354"/>
              <p14:cNvContentPartPr/>
              <p14:nvPr/>
            </p14:nvContentPartPr>
            <p14:xfrm>
              <a:off x="8239269" y="5687535"/>
              <a:ext cx="205265" cy="271510"/>
            </p14:xfrm>
          </p:contentPart>
        </mc:Choice>
        <mc:Fallback xmlns="">
          <p:pic>
            <p:nvPicPr>
              <p:cNvPr id="355" name="墨迹 354"/>
            </p:nvPicPr>
            <p:blipFill>
              <a:blip/>
            </p:blipFill>
            <p:spPr>
              <a:xfrm>
                <a:off x="8239269" y="5687535"/>
                <a:ext cx="205265" cy="271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356" name="墨迹 355"/>
              <p14:cNvContentPartPr/>
              <p14:nvPr/>
            </p14:nvContentPartPr>
            <p14:xfrm>
              <a:off x="8423110" y="5611512"/>
              <a:ext cx="280828" cy="500449"/>
            </p14:xfrm>
          </p:contentPart>
        </mc:Choice>
        <mc:Fallback xmlns="">
          <p:pic>
            <p:nvPicPr>
              <p:cNvPr id="356" name="墨迹 355"/>
            </p:nvPicPr>
            <p:blipFill>
              <a:blip/>
            </p:blipFill>
            <p:spPr>
              <a:xfrm>
                <a:off x="8423110" y="5611512"/>
                <a:ext cx="280828" cy="5004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57" name="墨迹 356"/>
              <p14:cNvContentPartPr/>
              <p14:nvPr/>
            </p14:nvContentPartPr>
            <p14:xfrm>
              <a:off x="6063574" y="6297312"/>
              <a:ext cx="106541" cy="172029"/>
            </p14:xfrm>
          </p:contentPart>
        </mc:Choice>
        <mc:Fallback xmlns="">
          <p:pic>
            <p:nvPicPr>
              <p:cNvPr id="357" name="墨迹 356"/>
            </p:nvPicPr>
            <p:blipFill>
              <a:blip/>
            </p:blipFill>
            <p:spPr>
              <a:xfrm>
                <a:off x="6063574" y="6297312"/>
                <a:ext cx="106541" cy="1720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58" name="墨迹 357"/>
              <p14:cNvContentPartPr/>
              <p14:nvPr/>
            </p14:nvContentPartPr>
            <p14:xfrm>
              <a:off x="6137689" y="6366818"/>
              <a:ext cx="41690" cy="296563"/>
            </p14:xfrm>
          </p:contentPart>
        </mc:Choice>
        <mc:Fallback xmlns="">
          <p:pic>
            <p:nvPicPr>
              <p:cNvPr id="358" name="墨迹 357"/>
            </p:nvPicPr>
            <p:blipFill>
              <a:blip/>
            </p:blipFill>
            <p:spPr>
              <a:xfrm>
                <a:off x="6137689" y="6366818"/>
                <a:ext cx="41690" cy="2965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359" name="墨迹 358"/>
              <p14:cNvContentPartPr/>
              <p14:nvPr/>
            </p14:nvContentPartPr>
            <p14:xfrm>
              <a:off x="6202541" y="6301945"/>
              <a:ext cx="113489" cy="60240"/>
            </p14:xfrm>
          </p:contentPart>
        </mc:Choice>
        <mc:Fallback xmlns="">
          <p:pic>
            <p:nvPicPr>
              <p:cNvPr id="359" name="墨迹 358"/>
            </p:nvPicPr>
            <p:blipFill>
              <a:blip/>
            </p:blipFill>
            <p:spPr>
              <a:xfrm>
                <a:off x="6202541" y="6301945"/>
                <a:ext cx="113489" cy="60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360" name="墨迹 359"/>
              <p14:cNvContentPartPr/>
              <p14:nvPr/>
            </p14:nvContentPartPr>
            <p14:xfrm>
              <a:off x="6208331" y="6376086"/>
              <a:ext cx="19686" cy="126415"/>
            </p14:xfrm>
          </p:contentPart>
        </mc:Choice>
        <mc:Fallback xmlns="">
          <p:pic>
            <p:nvPicPr>
              <p:cNvPr id="360" name="墨迹 359"/>
            </p:nvPicPr>
            <p:blipFill>
              <a:blip/>
            </p:blipFill>
            <p:spPr>
              <a:xfrm>
                <a:off x="6208331" y="6376086"/>
                <a:ext cx="19686" cy="126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361" name="墨迹 360"/>
              <p14:cNvContentPartPr/>
              <p14:nvPr/>
            </p14:nvContentPartPr>
            <p14:xfrm>
              <a:off x="6234966" y="6366818"/>
              <a:ext cx="123333" cy="99626"/>
            </p14:xfrm>
          </p:contentPart>
        </mc:Choice>
        <mc:Fallback xmlns="">
          <p:pic>
            <p:nvPicPr>
              <p:cNvPr id="361" name="墨迹 360"/>
            </p:nvPicPr>
            <p:blipFill>
              <a:blip/>
            </p:blipFill>
            <p:spPr>
              <a:xfrm>
                <a:off x="6234966" y="6366818"/>
                <a:ext cx="123333" cy="99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62" name="墨迹 361"/>
              <p14:cNvContentPartPr/>
              <p14:nvPr/>
            </p14:nvContentPartPr>
            <p14:xfrm>
              <a:off x="6215279" y="6399255"/>
              <a:ext cx="116963" cy="18535"/>
            </p14:xfrm>
          </p:contentPart>
        </mc:Choice>
        <mc:Fallback xmlns="">
          <p:pic>
            <p:nvPicPr>
              <p:cNvPr id="362" name="墨迹 361"/>
            </p:nvPicPr>
            <p:blipFill>
              <a:blip/>
            </p:blipFill>
            <p:spPr>
              <a:xfrm>
                <a:off x="6215279" y="6399255"/>
                <a:ext cx="116963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363" name="墨迹 362"/>
              <p14:cNvContentPartPr/>
              <p14:nvPr/>
            </p14:nvContentPartPr>
            <p14:xfrm>
              <a:off x="6207752" y="6450227"/>
              <a:ext cx="149968" cy="27803"/>
            </p14:xfrm>
          </p:contentPart>
        </mc:Choice>
        <mc:Fallback xmlns="">
          <p:pic>
            <p:nvPicPr>
              <p:cNvPr id="363" name="墨迹 362"/>
            </p:nvPicPr>
            <p:blipFill>
              <a:blip/>
            </p:blipFill>
            <p:spPr>
              <a:xfrm>
                <a:off x="6207752" y="6450227"/>
                <a:ext cx="149968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64" name="墨迹 363"/>
              <p14:cNvContentPartPr/>
              <p14:nvPr/>
            </p14:nvContentPartPr>
            <p14:xfrm>
              <a:off x="6223385" y="6320481"/>
              <a:ext cx="76432" cy="278606"/>
            </p14:xfrm>
          </p:contentPart>
        </mc:Choice>
        <mc:Fallback xmlns="">
          <p:pic>
            <p:nvPicPr>
              <p:cNvPr id="364" name="墨迹 363"/>
            </p:nvPicPr>
            <p:blipFill>
              <a:blip/>
            </p:blipFill>
            <p:spPr>
              <a:xfrm>
                <a:off x="6223385" y="6320481"/>
                <a:ext cx="76432" cy="278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365" name="墨迹 364"/>
              <p14:cNvContentPartPr/>
              <p14:nvPr/>
            </p14:nvContentPartPr>
            <p14:xfrm>
              <a:off x="6197908" y="6473395"/>
              <a:ext cx="173709" cy="134380"/>
            </p14:xfrm>
          </p:contentPart>
        </mc:Choice>
        <mc:Fallback xmlns="">
          <p:pic>
            <p:nvPicPr>
              <p:cNvPr id="365" name="墨迹 364"/>
            </p:nvPicPr>
            <p:blipFill>
              <a:blip/>
            </p:blipFill>
            <p:spPr>
              <a:xfrm>
                <a:off x="6197908" y="6473395"/>
                <a:ext cx="173709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366" name="墨迹 365"/>
              <p14:cNvContentPartPr/>
              <p14:nvPr/>
            </p14:nvContentPartPr>
            <p14:xfrm>
              <a:off x="6369301" y="6427058"/>
              <a:ext cx="237980" cy="109183"/>
            </p14:xfrm>
          </p:contentPart>
        </mc:Choice>
        <mc:Fallback xmlns="">
          <p:pic>
            <p:nvPicPr>
              <p:cNvPr id="366" name="墨迹 365"/>
            </p:nvPicPr>
            <p:blipFill>
              <a:blip/>
            </p:blipFill>
            <p:spPr>
              <a:xfrm>
                <a:off x="6369301" y="6427058"/>
                <a:ext cx="237980" cy="109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367" name="墨迹 366"/>
              <p14:cNvContentPartPr/>
              <p14:nvPr/>
            </p14:nvContentPartPr>
            <p14:xfrm>
              <a:off x="6438784" y="6241706"/>
              <a:ext cx="78747" cy="313359"/>
            </p14:xfrm>
          </p:contentPart>
        </mc:Choice>
        <mc:Fallback xmlns="">
          <p:pic>
            <p:nvPicPr>
              <p:cNvPr id="367" name="墨迹 366"/>
            </p:nvPicPr>
            <p:blipFill>
              <a:blip/>
            </p:blipFill>
            <p:spPr>
              <a:xfrm>
                <a:off x="6438784" y="6241706"/>
                <a:ext cx="78747" cy="313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368" name="墨迹 367"/>
              <p14:cNvContentPartPr/>
              <p14:nvPr/>
            </p14:nvContentPartPr>
            <p14:xfrm>
              <a:off x="6429519" y="6278777"/>
              <a:ext cx="16213" cy="41704"/>
            </p14:xfrm>
          </p:contentPart>
        </mc:Choice>
        <mc:Fallback xmlns="">
          <p:pic>
            <p:nvPicPr>
              <p:cNvPr id="368" name="墨迹 367"/>
            </p:nvPicPr>
            <p:blipFill>
              <a:blip/>
            </p:blipFill>
            <p:spPr>
              <a:xfrm>
                <a:off x="6429519" y="6278777"/>
                <a:ext cx="16213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369" name="墨迹 368"/>
              <p14:cNvContentPartPr/>
              <p14:nvPr/>
            </p14:nvContentPartPr>
            <p14:xfrm>
              <a:off x="6531428" y="6422424"/>
              <a:ext cx="16213" cy="44020"/>
            </p14:xfrm>
          </p:contentPart>
        </mc:Choice>
        <mc:Fallback xmlns="">
          <p:pic>
            <p:nvPicPr>
              <p:cNvPr id="369" name="墨迹 368"/>
            </p:nvPicPr>
            <p:blipFill>
              <a:blip/>
            </p:blipFill>
            <p:spPr>
              <a:xfrm>
                <a:off x="6531428" y="6422424"/>
                <a:ext cx="16213" cy="44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370" name="墨迹 369"/>
              <p14:cNvContentPartPr/>
              <p14:nvPr/>
            </p14:nvContentPartPr>
            <p14:xfrm>
              <a:off x="6656498" y="6315847"/>
              <a:ext cx="46322" cy="200555"/>
            </p14:xfrm>
          </p:contentPart>
        </mc:Choice>
        <mc:Fallback xmlns="">
          <p:pic>
            <p:nvPicPr>
              <p:cNvPr id="370" name="墨迹 369"/>
            </p:nvPicPr>
            <p:blipFill>
              <a:blip/>
            </p:blipFill>
            <p:spPr>
              <a:xfrm>
                <a:off x="6656498" y="6315847"/>
                <a:ext cx="46322" cy="200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371" name="墨迹 370"/>
              <p14:cNvContentPartPr/>
              <p14:nvPr/>
            </p14:nvContentPartPr>
            <p14:xfrm>
              <a:off x="6716717" y="6422424"/>
              <a:ext cx="57903" cy="92676"/>
            </p14:xfrm>
          </p:contentPart>
        </mc:Choice>
        <mc:Fallback xmlns="">
          <p:pic>
            <p:nvPicPr>
              <p:cNvPr id="371" name="墨迹 370"/>
            </p:nvPicPr>
            <p:blipFill>
              <a:blip/>
            </p:blipFill>
            <p:spPr>
              <a:xfrm>
                <a:off x="6716717" y="6422424"/>
                <a:ext cx="57903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372" name="墨迹 371"/>
              <p14:cNvContentPartPr/>
              <p14:nvPr/>
            </p14:nvContentPartPr>
            <p14:xfrm>
              <a:off x="6790832" y="6274143"/>
              <a:ext cx="23162" cy="238061"/>
            </p14:xfrm>
          </p:contentPart>
        </mc:Choice>
        <mc:Fallback xmlns="">
          <p:pic>
            <p:nvPicPr>
              <p:cNvPr id="372" name="墨迹 371"/>
            </p:nvPicPr>
            <p:blipFill>
              <a:blip/>
            </p:blipFill>
            <p:spPr>
              <a:xfrm>
                <a:off x="6790832" y="6274143"/>
                <a:ext cx="23162" cy="238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373" name="墨迹 372"/>
              <p14:cNvContentPartPr/>
              <p14:nvPr/>
            </p14:nvContentPartPr>
            <p14:xfrm>
              <a:off x="6823258" y="6380719"/>
              <a:ext cx="76431" cy="132063"/>
            </p14:xfrm>
          </p:contentPart>
        </mc:Choice>
        <mc:Fallback xmlns="">
          <p:pic>
            <p:nvPicPr>
              <p:cNvPr id="373" name="墨迹 372"/>
            </p:nvPicPr>
            <p:blipFill>
              <a:blip/>
            </p:blipFill>
            <p:spPr>
              <a:xfrm>
                <a:off x="6823258" y="6380719"/>
                <a:ext cx="76431" cy="132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374" name="墨迹 373"/>
              <p14:cNvContentPartPr/>
              <p14:nvPr/>
            </p14:nvContentPartPr>
            <p14:xfrm>
              <a:off x="6968739" y="6218537"/>
              <a:ext cx="98435" cy="281068"/>
            </p14:xfrm>
          </p:contentPart>
        </mc:Choice>
        <mc:Fallback xmlns="">
          <p:pic>
            <p:nvPicPr>
              <p:cNvPr id="374" name="墨迹 373"/>
            </p:nvPicPr>
            <p:blipFill>
              <a:blip/>
            </p:blipFill>
            <p:spPr>
              <a:xfrm>
                <a:off x="6968739" y="6218537"/>
                <a:ext cx="98435" cy="2810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375" name="墨迹 374"/>
              <p14:cNvContentPartPr/>
              <p14:nvPr/>
            </p14:nvContentPartPr>
            <p14:xfrm>
              <a:off x="7110455" y="6292678"/>
              <a:ext cx="69484" cy="125112"/>
            </p14:xfrm>
          </p:contentPart>
        </mc:Choice>
        <mc:Fallback xmlns="">
          <p:pic>
            <p:nvPicPr>
              <p:cNvPr id="375" name="墨迹 374"/>
            </p:nvPicPr>
            <p:blipFill>
              <a:blip/>
            </p:blipFill>
            <p:spPr>
              <a:xfrm>
                <a:off x="7110455" y="6292678"/>
                <a:ext cx="69484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376" name="墨迹 375"/>
              <p14:cNvContentPartPr/>
              <p14:nvPr/>
            </p14:nvContentPartPr>
            <p14:xfrm>
              <a:off x="7252607" y="6292678"/>
              <a:ext cx="177472" cy="13901"/>
            </p14:xfrm>
          </p:contentPart>
        </mc:Choice>
        <mc:Fallback xmlns="">
          <p:pic>
            <p:nvPicPr>
              <p:cNvPr id="376" name="墨迹 375"/>
            </p:nvPicPr>
            <p:blipFill>
              <a:blip/>
            </p:blipFill>
            <p:spPr>
              <a:xfrm>
                <a:off x="7252607" y="6292678"/>
                <a:ext cx="177472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377" name="墨迹 376"/>
              <p14:cNvContentPartPr/>
              <p14:nvPr/>
            </p14:nvContentPartPr>
            <p14:xfrm>
              <a:off x="7360016" y="6235335"/>
              <a:ext cx="105238" cy="166816"/>
            </p14:xfrm>
          </p:contentPart>
        </mc:Choice>
        <mc:Fallback xmlns="">
          <p:pic>
            <p:nvPicPr>
              <p:cNvPr id="377" name="墨迹 376"/>
            </p:nvPicPr>
            <p:blipFill>
              <a:blip/>
            </p:blipFill>
            <p:spPr>
              <a:xfrm>
                <a:off x="7360016" y="6235335"/>
                <a:ext cx="105238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378" name="墨迹 377"/>
              <p14:cNvContentPartPr/>
              <p14:nvPr/>
            </p14:nvContentPartPr>
            <p14:xfrm>
              <a:off x="7506076" y="6271826"/>
              <a:ext cx="174142" cy="16218"/>
            </p14:xfrm>
          </p:contentPart>
        </mc:Choice>
        <mc:Fallback xmlns="">
          <p:pic>
            <p:nvPicPr>
              <p:cNvPr id="378" name="墨迹 377"/>
            </p:nvPicPr>
            <p:blipFill>
              <a:blip/>
            </p:blipFill>
            <p:spPr>
              <a:xfrm>
                <a:off x="7506076" y="6271826"/>
                <a:ext cx="174142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379" name="墨迹 378"/>
              <p14:cNvContentPartPr/>
              <p14:nvPr/>
            </p14:nvContentPartPr>
            <p14:xfrm>
              <a:off x="7573677" y="6195368"/>
              <a:ext cx="69484" cy="263981"/>
            </p14:xfrm>
          </p:contentPart>
        </mc:Choice>
        <mc:Fallback xmlns="">
          <p:pic>
            <p:nvPicPr>
              <p:cNvPr id="379" name="墨迹 378"/>
            </p:nvPicPr>
            <p:blipFill>
              <a:blip/>
            </p:blipFill>
            <p:spPr>
              <a:xfrm>
                <a:off x="7573677" y="6195368"/>
                <a:ext cx="69484" cy="2639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380" name="墨迹 379"/>
              <p14:cNvContentPartPr/>
              <p14:nvPr/>
            </p14:nvContentPartPr>
            <p14:xfrm>
              <a:off x="7629264" y="6297312"/>
              <a:ext cx="115806" cy="162182"/>
            </p14:xfrm>
          </p:contentPart>
        </mc:Choice>
        <mc:Fallback xmlns="">
          <p:pic>
            <p:nvPicPr>
              <p:cNvPr id="380" name="墨迹 379"/>
            </p:nvPicPr>
            <p:blipFill>
              <a:blip/>
            </p:blipFill>
            <p:spPr>
              <a:xfrm>
                <a:off x="7629264" y="6297312"/>
                <a:ext cx="115806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381" name="墨迹 380"/>
              <p14:cNvContentPartPr/>
              <p14:nvPr/>
            </p14:nvContentPartPr>
            <p14:xfrm>
              <a:off x="7777495" y="6181467"/>
              <a:ext cx="148231" cy="23169"/>
            </p14:xfrm>
          </p:contentPart>
        </mc:Choice>
        <mc:Fallback xmlns="">
          <p:pic>
            <p:nvPicPr>
              <p:cNvPr id="381" name="墨迹 380"/>
            </p:nvPicPr>
            <p:blipFill>
              <a:blip/>
            </p:blipFill>
            <p:spPr>
              <a:xfrm>
                <a:off x="7777495" y="6181467"/>
                <a:ext cx="148231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382" name="墨迹 381"/>
              <p14:cNvContentPartPr/>
              <p14:nvPr/>
            </p14:nvContentPartPr>
            <p14:xfrm>
              <a:off x="7837714" y="6149031"/>
              <a:ext cx="127386" cy="273393"/>
            </p14:xfrm>
          </p:contentPart>
        </mc:Choice>
        <mc:Fallback xmlns="">
          <p:pic>
            <p:nvPicPr>
              <p:cNvPr id="382" name="墨迹 381"/>
            </p:nvPicPr>
            <p:blipFill>
              <a:blip/>
            </p:blipFill>
            <p:spPr>
              <a:xfrm>
                <a:off x="7837714" y="6149031"/>
                <a:ext cx="127386" cy="2733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383" name="墨迹 382"/>
              <p14:cNvContentPartPr/>
              <p14:nvPr/>
            </p14:nvContentPartPr>
            <p14:xfrm>
              <a:off x="8023002" y="6125862"/>
              <a:ext cx="9265" cy="311622"/>
            </p14:xfrm>
          </p:contentPart>
        </mc:Choice>
        <mc:Fallback xmlns="">
          <p:pic>
            <p:nvPicPr>
              <p:cNvPr id="383" name="墨迹 382"/>
            </p:nvPicPr>
            <p:blipFill>
              <a:blip/>
            </p:blipFill>
            <p:spPr>
              <a:xfrm>
                <a:off x="8023002" y="6125862"/>
                <a:ext cx="9265" cy="3116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384" name="墨迹 383"/>
              <p14:cNvContentPartPr/>
              <p14:nvPr/>
            </p14:nvContentPartPr>
            <p14:xfrm>
              <a:off x="7952072" y="6224764"/>
              <a:ext cx="86564" cy="140172"/>
            </p14:xfrm>
          </p:contentPart>
        </mc:Choice>
        <mc:Fallback xmlns="">
          <p:pic>
            <p:nvPicPr>
              <p:cNvPr id="384" name="墨迹 383"/>
            </p:nvPicPr>
            <p:blipFill>
              <a:blip/>
            </p:blipFill>
            <p:spPr>
              <a:xfrm>
                <a:off x="7952072" y="6224764"/>
                <a:ext cx="86564" cy="140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385" name="墨迹 384"/>
              <p14:cNvContentPartPr/>
              <p14:nvPr/>
            </p14:nvContentPartPr>
            <p14:xfrm>
              <a:off x="8073957" y="6130495"/>
              <a:ext cx="9264" cy="587912"/>
            </p14:xfrm>
          </p:contentPart>
        </mc:Choice>
        <mc:Fallback xmlns="">
          <p:pic>
            <p:nvPicPr>
              <p:cNvPr id="385" name="墨迹 384"/>
            </p:nvPicPr>
            <p:blipFill>
              <a:blip/>
            </p:blipFill>
            <p:spPr>
              <a:xfrm>
                <a:off x="8073957" y="6130495"/>
                <a:ext cx="9264" cy="5879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386" name="墨迹 385"/>
              <p14:cNvContentPartPr/>
              <p14:nvPr/>
            </p14:nvContentPartPr>
            <p14:xfrm>
              <a:off x="8101751" y="6195368"/>
              <a:ext cx="67167" cy="37070"/>
            </p14:xfrm>
          </p:contentPart>
        </mc:Choice>
        <mc:Fallback xmlns="">
          <p:pic>
            <p:nvPicPr>
              <p:cNvPr id="386" name="墨迹 385"/>
            </p:nvPicPr>
            <p:blipFill>
              <a:blip/>
            </p:blipFill>
            <p:spPr>
              <a:xfrm>
                <a:off x="8101751" y="6195368"/>
                <a:ext cx="67167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387" name="墨迹 386"/>
              <p14:cNvContentPartPr/>
              <p14:nvPr/>
            </p14:nvContentPartPr>
            <p14:xfrm>
              <a:off x="8134176" y="6246340"/>
              <a:ext cx="48638" cy="23169"/>
            </p14:xfrm>
          </p:contentPart>
        </mc:Choice>
        <mc:Fallback xmlns="">
          <p:pic>
            <p:nvPicPr>
              <p:cNvPr id="387" name="墨迹 386"/>
            </p:nvPicPr>
            <p:blipFill>
              <a:blip/>
            </p:blipFill>
            <p:spPr>
              <a:xfrm>
                <a:off x="8134176" y="6246340"/>
                <a:ext cx="48638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388" name="墨迹 387"/>
              <p14:cNvContentPartPr/>
              <p14:nvPr/>
            </p14:nvContentPartPr>
            <p14:xfrm>
              <a:off x="8087854" y="6329748"/>
              <a:ext cx="120438" cy="4634"/>
            </p14:xfrm>
          </p:contentPart>
        </mc:Choice>
        <mc:Fallback xmlns="">
          <p:pic>
            <p:nvPicPr>
              <p:cNvPr id="388" name="墨迹 387"/>
            </p:nvPicPr>
            <p:blipFill>
              <a:blip/>
            </p:blipFill>
            <p:spPr>
              <a:xfrm>
                <a:off x="8087854" y="6329748"/>
                <a:ext cx="120438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389" name="墨迹 388"/>
              <p14:cNvContentPartPr/>
              <p14:nvPr/>
            </p14:nvContentPartPr>
            <p14:xfrm>
              <a:off x="8265470" y="6051721"/>
              <a:ext cx="198896" cy="68348"/>
            </p14:xfrm>
          </p:contentPart>
        </mc:Choice>
        <mc:Fallback xmlns="">
          <p:pic>
            <p:nvPicPr>
              <p:cNvPr id="389" name="墨迹 388"/>
            </p:nvPicPr>
            <p:blipFill>
              <a:blip/>
            </p:blipFill>
            <p:spPr>
              <a:xfrm>
                <a:off x="8265470" y="6051721"/>
                <a:ext cx="198896" cy="68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390" name="墨迹 389"/>
              <p14:cNvContentPartPr/>
              <p14:nvPr/>
            </p14:nvContentPartPr>
            <p14:xfrm>
              <a:off x="8265036" y="6107327"/>
              <a:ext cx="72958" cy="392134"/>
            </p14:xfrm>
          </p:contentPart>
        </mc:Choice>
        <mc:Fallback xmlns="">
          <p:pic>
            <p:nvPicPr>
              <p:cNvPr id="390" name="墨迹 389"/>
            </p:nvPicPr>
            <p:blipFill>
              <a:blip/>
            </p:blipFill>
            <p:spPr>
              <a:xfrm>
                <a:off x="8265036" y="6107327"/>
                <a:ext cx="72958" cy="392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391" name="墨迹 390"/>
              <p14:cNvContentPartPr/>
              <p14:nvPr/>
            </p14:nvContentPartPr>
            <p14:xfrm>
              <a:off x="8324097" y="6162932"/>
              <a:ext cx="165023" cy="409221"/>
            </p14:xfrm>
          </p:contentPart>
        </mc:Choice>
        <mc:Fallback xmlns="">
          <p:pic>
            <p:nvPicPr>
              <p:cNvPr id="391" name="墨迹 390"/>
            </p:nvPicPr>
            <p:blipFill>
              <a:blip/>
            </p:blipFill>
            <p:spPr>
              <a:xfrm>
                <a:off x="8324097" y="6162932"/>
                <a:ext cx="165023" cy="409221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5DA9757C-4F47-4186-BCF8-D25341DDDDBE}" type="slidenum">
              <a:rPr lang="zh-CN" altLang="en-US" b="1">
                <a:solidFill>
                  <a:srgbClr val="66CCFF"/>
                </a:solidFill>
              </a:rPr>
              <a:t>64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10.5 </a:t>
            </a:r>
            <a:r>
              <a:rPr lang="zh-CN" altLang="en-US" i="0">
                <a:solidFill>
                  <a:srgbClr val="FFFF66"/>
                </a:solidFill>
              </a:rPr>
              <a:t>归并排序</a:t>
            </a:r>
          </a:p>
        </p:txBody>
      </p:sp>
      <p:sp>
        <p:nvSpPr>
          <p:cNvPr id="1579011" name="Text Box 3"/>
          <p:cNvSpPr txBox="1">
            <a:spLocks noChangeArrowheads="1"/>
          </p:cNvSpPr>
          <p:nvPr/>
        </p:nvSpPr>
        <p:spPr bwMode="auto">
          <a:xfrm>
            <a:off x="492125" y="766763"/>
            <a:ext cx="8437563" cy="565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75000"/>
              <a:buFont typeface="Wingdings" charset="2"/>
              <a:buChar char="l"/>
            </a:pPr>
            <a:r>
              <a:rPr lang="zh-CN" altLang="en-US" sz="3200" dirty="0">
                <a:solidFill>
                  <a:srgbClr val="FFFF00"/>
                </a:solidFill>
                <a:latin typeface="宋体" charset="-122"/>
              </a:rPr>
              <a:t> 归并</a:t>
            </a:r>
            <a:endParaRPr lang="zh-CN" altLang="en-US" sz="3200" dirty="0">
              <a:latin typeface="宋体" charset="-122"/>
            </a:endParaRPr>
          </a:p>
          <a:p>
            <a:pPr algn="l"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75000"/>
              <a:buFont typeface="Wingdings" charset="2"/>
              <a:buNone/>
            </a:pPr>
            <a:r>
              <a:rPr lang="zh-CN" altLang="en-US" sz="3200" dirty="0">
                <a:latin typeface="宋体" charset="-122"/>
              </a:rPr>
              <a:t>  将两个或两个以上的有序表组合成一个新的有序表。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 dirty="0">
                <a:solidFill>
                  <a:srgbClr val="FFFF00"/>
                </a:solidFill>
                <a:latin typeface="宋体" charset="-122"/>
              </a:rPr>
              <a:t>  </a:t>
            </a:r>
            <a:r>
              <a:rPr lang="en-US" altLang="zh-CN" sz="3200" dirty="0">
                <a:solidFill>
                  <a:srgbClr val="FFFF00"/>
                </a:solidFill>
                <a:latin typeface="宋体" charset="-122"/>
              </a:rPr>
              <a:t>2-</a:t>
            </a:r>
            <a:r>
              <a:rPr lang="zh-CN" altLang="en-US" sz="3200" dirty="0">
                <a:solidFill>
                  <a:srgbClr val="FFFF00"/>
                </a:solidFill>
                <a:latin typeface="宋体" charset="-122"/>
              </a:rPr>
              <a:t>路归并排序</a:t>
            </a:r>
            <a:r>
              <a:rPr lang="zh-CN" altLang="en-US" sz="3200" dirty="0">
                <a:latin typeface="宋体" charset="-122"/>
              </a:rPr>
              <a:t>：设初始序列含有 </a:t>
            </a:r>
            <a:r>
              <a:rPr lang="en-US" altLang="zh-CN" sz="3200" dirty="0">
                <a:latin typeface="宋体" charset="-122"/>
              </a:rPr>
              <a:t>n </a:t>
            </a:r>
            <a:r>
              <a:rPr lang="zh-CN" altLang="zh-CN" sz="3200" dirty="0">
                <a:latin typeface="宋体" charset="-122"/>
              </a:rPr>
              <a:t>个记录则可看成</a:t>
            </a:r>
            <a:r>
              <a:rPr lang="zh-CN" altLang="en-US" sz="3200" dirty="0">
                <a:latin typeface="宋体" charset="-122"/>
              </a:rPr>
              <a:t> </a:t>
            </a:r>
            <a:r>
              <a:rPr lang="en-US" altLang="zh-CN" sz="3200" dirty="0">
                <a:latin typeface="宋体" charset="-122"/>
              </a:rPr>
              <a:t>n </a:t>
            </a:r>
            <a:r>
              <a:rPr lang="zh-CN" altLang="zh-CN" sz="3200" dirty="0">
                <a:latin typeface="宋体" charset="-122"/>
              </a:rPr>
              <a:t>个有序子序列，每个子序列长度为</a:t>
            </a:r>
            <a:r>
              <a:rPr lang="en-US" altLang="zh-CN" sz="3200" dirty="0">
                <a:latin typeface="宋体" charset="-122"/>
              </a:rPr>
              <a:t> </a:t>
            </a:r>
            <a:r>
              <a:rPr lang="zh-CN" altLang="zh-CN" sz="3200" dirty="0">
                <a:latin typeface="宋体" charset="-122"/>
              </a:rPr>
              <a:t>1</a:t>
            </a:r>
            <a:r>
              <a:rPr lang="zh-CN" altLang="en-US" sz="3200" dirty="0">
                <a:latin typeface="宋体" charset="-122"/>
              </a:rPr>
              <a:t>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 dirty="0">
                <a:latin typeface="宋体" charset="-122"/>
              </a:rPr>
              <a:t>  </a:t>
            </a:r>
            <a:r>
              <a:rPr lang="zh-CN" altLang="zh-CN" sz="3200" dirty="0">
                <a:latin typeface="宋体" charset="-122"/>
              </a:rPr>
              <a:t>两两合并，得到</a:t>
            </a:r>
            <a:r>
              <a:rPr lang="zh-CN" altLang="en-US" sz="3200" dirty="0">
                <a:latin typeface="宋体" charset="-122"/>
              </a:rPr>
              <a:t> </a:t>
            </a:r>
            <a:r>
              <a:rPr lang="zh-CN" altLang="zh-CN" sz="3200" dirty="0">
                <a:latin typeface="宋体" charset="-122"/>
                <a:sym typeface="Symbol" pitchFamily="18" charset="2"/>
              </a:rPr>
              <a:t></a:t>
            </a:r>
            <a:r>
              <a:rPr lang="en-US" altLang="zh-CN" sz="3200" dirty="0">
                <a:latin typeface="宋体" charset="-122"/>
                <a:sym typeface="Symbol" pitchFamily="18" charset="2"/>
              </a:rPr>
              <a:t>n/2 </a:t>
            </a:r>
            <a:r>
              <a:rPr lang="zh-CN" altLang="zh-CN" sz="3200" dirty="0">
                <a:latin typeface="宋体" charset="-122"/>
                <a:sym typeface="Symbol" pitchFamily="18" charset="2"/>
              </a:rPr>
              <a:t>个长度为</a:t>
            </a:r>
            <a:r>
              <a:rPr lang="zh-CN" altLang="en-US" sz="3200" dirty="0">
                <a:latin typeface="宋体" charset="-122"/>
                <a:sym typeface="Symbol" pitchFamily="18" charset="2"/>
              </a:rPr>
              <a:t> </a:t>
            </a:r>
            <a:r>
              <a:rPr lang="zh-CN" altLang="zh-CN" sz="3200" dirty="0">
                <a:latin typeface="宋体" charset="-122"/>
                <a:sym typeface="Symbol" pitchFamily="18" charset="2"/>
              </a:rPr>
              <a:t>2</a:t>
            </a:r>
            <a:r>
              <a:rPr lang="zh-CN" altLang="en-US" sz="3200" dirty="0">
                <a:latin typeface="宋体" charset="-122"/>
                <a:sym typeface="Symbol" pitchFamily="18" charset="2"/>
              </a:rPr>
              <a:t> </a:t>
            </a:r>
            <a:r>
              <a:rPr lang="zh-CN" altLang="zh-CN" sz="3200" dirty="0">
                <a:latin typeface="宋体" charset="-122"/>
                <a:sym typeface="Symbol" pitchFamily="18" charset="2"/>
              </a:rPr>
              <a:t>或</a:t>
            </a:r>
            <a:r>
              <a:rPr lang="en-US" altLang="zh-CN" sz="3200" dirty="0">
                <a:latin typeface="宋体" charset="-122"/>
                <a:sym typeface="Symbol" pitchFamily="18" charset="2"/>
              </a:rPr>
              <a:t> </a:t>
            </a:r>
            <a:r>
              <a:rPr lang="zh-CN" altLang="zh-CN" sz="3200" dirty="0">
                <a:latin typeface="宋体" charset="-122"/>
                <a:sym typeface="Symbol" pitchFamily="18" charset="2"/>
              </a:rPr>
              <a:t>1</a:t>
            </a:r>
            <a:r>
              <a:rPr lang="en-US" altLang="zh-CN" sz="3200" dirty="0">
                <a:latin typeface="宋体" charset="-122"/>
                <a:sym typeface="Symbol" pitchFamily="18" charset="2"/>
              </a:rPr>
              <a:t> </a:t>
            </a:r>
            <a:r>
              <a:rPr lang="zh-CN" altLang="zh-CN" sz="3200" dirty="0">
                <a:latin typeface="宋体" charset="-122"/>
                <a:sym typeface="Symbol" pitchFamily="18" charset="2"/>
              </a:rPr>
              <a:t>的有序子序列</a:t>
            </a:r>
            <a:r>
              <a:rPr lang="zh-CN" altLang="en-US" sz="3200" dirty="0">
                <a:latin typeface="宋体" charset="-122"/>
                <a:sym typeface="Symbol" pitchFamily="18" charset="2"/>
              </a:rPr>
              <a:t>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 dirty="0">
                <a:latin typeface="宋体" charset="-122"/>
                <a:sym typeface="Symbol" pitchFamily="18" charset="2"/>
              </a:rPr>
              <a:t>  </a:t>
            </a:r>
            <a:r>
              <a:rPr lang="zh-CN" altLang="zh-CN" sz="3200" dirty="0">
                <a:latin typeface="宋体" charset="-122"/>
                <a:sym typeface="Symbol" pitchFamily="18" charset="2"/>
              </a:rPr>
              <a:t>再两两合并，……如此重复，直至得到一个长度为</a:t>
            </a:r>
            <a:r>
              <a:rPr lang="zh-CN" altLang="en-US" sz="3200" dirty="0">
                <a:latin typeface="宋体" charset="-122"/>
                <a:sym typeface="Symbol" pitchFamily="18" charset="2"/>
              </a:rPr>
              <a:t> </a:t>
            </a:r>
            <a:r>
              <a:rPr lang="en-US" altLang="zh-CN" sz="3200" dirty="0">
                <a:latin typeface="宋体" charset="-122"/>
                <a:sym typeface="Symbol" pitchFamily="18" charset="2"/>
              </a:rPr>
              <a:t>n </a:t>
            </a:r>
            <a:r>
              <a:rPr lang="zh-CN" altLang="zh-CN" sz="3200" dirty="0">
                <a:latin typeface="宋体" charset="-122"/>
                <a:sym typeface="Symbol" pitchFamily="18" charset="2"/>
              </a:rPr>
              <a:t>的有序序列为止</a:t>
            </a:r>
            <a:r>
              <a:rPr lang="zh-CN" altLang="en-US" sz="3200" dirty="0">
                <a:latin typeface="宋体" charset="-122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70B5B9E-A869-4F7D-939A-C1B14CC0AAC8}" type="slidenum">
              <a:rPr lang="zh-CN" altLang="en-US" b="1">
                <a:solidFill>
                  <a:srgbClr val="66CCFF"/>
                </a:solidFill>
              </a:rPr>
              <a:t>65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10.5 </a:t>
            </a:r>
            <a:r>
              <a:rPr lang="zh-CN" altLang="en-US" i="0">
                <a:solidFill>
                  <a:srgbClr val="FFFF66"/>
                </a:solidFill>
              </a:rPr>
              <a:t>归并排序</a:t>
            </a:r>
          </a:p>
        </p:txBody>
      </p:sp>
      <p:sp>
        <p:nvSpPr>
          <p:cNvPr id="1581059" name="Text Box 3"/>
          <p:cNvSpPr txBox="1">
            <a:spLocks noChangeArrowheads="1"/>
          </p:cNvSpPr>
          <p:nvPr/>
        </p:nvSpPr>
        <p:spPr bwMode="auto">
          <a:xfrm>
            <a:off x="706438" y="981075"/>
            <a:ext cx="80168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例</a:t>
            </a:r>
          </a:p>
        </p:txBody>
      </p:sp>
      <p:sp>
        <p:nvSpPr>
          <p:cNvPr id="1581060" name="Text Box 4"/>
          <p:cNvSpPr txBox="1">
            <a:spLocks noChangeArrowheads="1"/>
          </p:cNvSpPr>
          <p:nvPr/>
        </p:nvSpPr>
        <p:spPr bwMode="auto">
          <a:xfrm>
            <a:off x="1119188" y="2108200"/>
            <a:ext cx="725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初始关键字：    </a:t>
            </a:r>
            <a:r>
              <a:rPr lang="en-US" altLang="zh-CN" sz="2400"/>
              <a:t>[49]   [38]   [65]   [97]   [76]   [13]   [27]</a:t>
            </a:r>
          </a:p>
        </p:txBody>
      </p:sp>
      <p:grpSp>
        <p:nvGrpSpPr>
          <p:cNvPr id="1581061" name="Group 5"/>
          <p:cNvGrpSpPr/>
          <p:nvPr/>
        </p:nvGrpSpPr>
        <p:grpSpPr bwMode="auto">
          <a:xfrm>
            <a:off x="3714750" y="2511425"/>
            <a:ext cx="3654425" cy="254000"/>
            <a:chOff x="2340" y="1582"/>
            <a:chExt cx="2302" cy="160"/>
          </a:xfrm>
        </p:grpSpPr>
        <p:grpSp>
          <p:nvGrpSpPr>
            <p:cNvPr id="1581062" name="Group 6"/>
            <p:cNvGrpSpPr/>
            <p:nvPr/>
          </p:nvGrpSpPr>
          <p:grpSpPr bwMode="auto">
            <a:xfrm>
              <a:off x="2340" y="1582"/>
              <a:ext cx="440" cy="138"/>
              <a:chOff x="2466" y="763"/>
              <a:chExt cx="409" cy="115"/>
            </a:xfrm>
          </p:grpSpPr>
          <p:sp>
            <p:nvSpPr>
              <p:cNvPr id="1581063" name="Line 7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64" name="Line 8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65" name="Line 9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81066" name="Group 10"/>
            <p:cNvGrpSpPr/>
            <p:nvPr/>
          </p:nvGrpSpPr>
          <p:grpSpPr bwMode="auto">
            <a:xfrm>
              <a:off x="3256" y="1604"/>
              <a:ext cx="440" cy="138"/>
              <a:chOff x="2466" y="763"/>
              <a:chExt cx="409" cy="115"/>
            </a:xfrm>
          </p:grpSpPr>
          <p:sp>
            <p:nvSpPr>
              <p:cNvPr id="1581067" name="Line 11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68" name="Line 12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69" name="Line 13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81070" name="Group 14"/>
            <p:cNvGrpSpPr/>
            <p:nvPr/>
          </p:nvGrpSpPr>
          <p:grpSpPr bwMode="auto">
            <a:xfrm>
              <a:off x="4202" y="1604"/>
              <a:ext cx="440" cy="138"/>
              <a:chOff x="2466" y="763"/>
              <a:chExt cx="409" cy="115"/>
            </a:xfrm>
          </p:grpSpPr>
          <p:sp>
            <p:nvSpPr>
              <p:cNvPr id="1581071" name="Line 15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72" name="Line 16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73" name="Line 17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81074" name="Text Box 18"/>
          <p:cNvSpPr txBox="1">
            <a:spLocks noChangeArrowheads="1"/>
          </p:cNvSpPr>
          <p:nvPr/>
        </p:nvSpPr>
        <p:spPr bwMode="auto">
          <a:xfrm>
            <a:off x="1122363" y="3036888"/>
            <a:ext cx="725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一趟归并后：    </a:t>
            </a:r>
            <a:r>
              <a:rPr lang="en-US" altLang="zh-CN" sz="2400"/>
              <a:t>[38      49]   [65     97]   [13      76]   [27]</a:t>
            </a:r>
          </a:p>
        </p:txBody>
      </p:sp>
      <p:grpSp>
        <p:nvGrpSpPr>
          <p:cNvPr id="1581075" name="Group 19"/>
          <p:cNvGrpSpPr/>
          <p:nvPr/>
        </p:nvGrpSpPr>
        <p:grpSpPr bwMode="auto">
          <a:xfrm>
            <a:off x="4173538" y="3473450"/>
            <a:ext cx="3890962" cy="169863"/>
            <a:chOff x="2629" y="2188"/>
            <a:chExt cx="2451" cy="107"/>
          </a:xfrm>
        </p:grpSpPr>
        <p:grpSp>
          <p:nvGrpSpPr>
            <p:cNvPr id="1581076" name="Group 20"/>
            <p:cNvGrpSpPr/>
            <p:nvPr/>
          </p:nvGrpSpPr>
          <p:grpSpPr bwMode="auto">
            <a:xfrm>
              <a:off x="2629" y="2188"/>
              <a:ext cx="778" cy="100"/>
              <a:chOff x="2656" y="1378"/>
              <a:chExt cx="778" cy="100"/>
            </a:xfrm>
          </p:grpSpPr>
          <p:sp>
            <p:nvSpPr>
              <p:cNvPr id="1581077" name="Line 21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78" name="Line 22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79" name="Line 23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81080" name="Group 24"/>
            <p:cNvGrpSpPr/>
            <p:nvPr/>
          </p:nvGrpSpPr>
          <p:grpSpPr bwMode="auto">
            <a:xfrm>
              <a:off x="4302" y="2195"/>
              <a:ext cx="778" cy="100"/>
              <a:chOff x="2656" y="1378"/>
              <a:chExt cx="778" cy="100"/>
            </a:xfrm>
          </p:grpSpPr>
          <p:sp>
            <p:nvSpPr>
              <p:cNvPr id="1581081" name="Line 25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82" name="Line 26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1083" name="Line 27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81084" name="Text Box 28"/>
          <p:cNvSpPr txBox="1">
            <a:spLocks noChangeArrowheads="1"/>
          </p:cNvSpPr>
          <p:nvPr/>
        </p:nvSpPr>
        <p:spPr bwMode="auto">
          <a:xfrm>
            <a:off x="1063625" y="3981450"/>
            <a:ext cx="7305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二趟归并后：    </a:t>
            </a:r>
            <a:r>
              <a:rPr lang="en-US" altLang="zh-CN" sz="2400"/>
              <a:t>[38       49    65       97]   [13      27     76]</a:t>
            </a:r>
          </a:p>
        </p:txBody>
      </p:sp>
      <p:grpSp>
        <p:nvGrpSpPr>
          <p:cNvPr id="1581085" name="Group 29"/>
          <p:cNvGrpSpPr/>
          <p:nvPr/>
        </p:nvGrpSpPr>
        <p:grpSpPr bwMode="auto">
          <a:xfrm>
            <a:off x="4692650" y="4446588"/>
            <a:ext cx="2652713" cy="161925"/>
            <a:chOff x="3019" y="1973"/>
            <a:chExt cx="1379" cy="111"/>
          </a:xfrm>
        </p:grpSpPr>
        <p:sp>
          <p:nvSpPr>
            <p:cNvPr id="1581086" name="Line 30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1087" name="Line 31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1088" name="Line 32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81089" name="Text Box 33"/>
          <p:cNvSpPr txBox="1">
            <a:spLocks noChangeArrowheads="1"/>
          </p:cNvSpPr>
          <p:nvPr/>
        </p:nvSpPr>
        <p:spPr bwMode="auto">
          <a:xfrm>
            <a:off x="1074738" y="4891088"/>
            <a:ext cx="725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三趟归并后：    </a:t>
            </a:r>
            <a:r>
              <a:rPr lang="en-US" altLang="zh-CN" sz="2400"/>
              <a:t>[13       27    38       49     65      76     97]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8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8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8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8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8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060" grpId="0" build="p" autoUpdateAnimBg="0"/>
      <p:bldP spid="1581074" grpId="0" build="p" autoUpdateAnimBg="0"/>
      <p:bldP spid="1581084" grpId="0" build="p" autoUpdateAnimBg="0"/>
      <p:bldP spid="1581089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323B6364-8AD6-4D47-800D-264FFA73C060}" type="slidenum">
              <a:rPr lang="zh-CN" altLang="en-US" b="1">
                <a:solidFill>
                  <a:srgbClr val="66CCFF"/>
                </a:solidFill>
              </a:rPr>
              <a:t>66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10.5 </a:t>
            </a:r>
            <a:r>
              <a:rPr lang="zh-CN" altLang="en-US" i="0">
                <a:solidFill>
                  <a:srgbClr val="FFFF66"/>
                </a:solidFill>
              </a:rPr>
              <a:t>归并排序</a:t>
            </a:r>
          </a:p>
        </p:txBody>
      </p:sp>
      <p:sp>
        <p:nvSpPr>
          <p:cNvPr id="1579011" name="Text Box 3"/>
          <p:cNvSpPr txBox="1">
            <a:spLocks noChangeArrowheads="1"/>
          </p:cNvSpPr>
          <p:nvPr/>
        </p:nvSpPr>
        <p:spPr bwMode="auto">
          <a:xfrm>
            <a:off x="331788" y="766763"/>
            <a:ext cx="8597900" cy="3859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>
                <a:srgbClr val="FFFF00"/>
              </a:buClr>
              <a:buSzPct val="80000"/>
              <a:buFont typeface="Wingdings" charset="2"/>
              <a:buChar char="l"/>
            </a:pPr>
            <a:r>
              <a:rPr lang="en-US" altLang="zh-CN" sz="3600" dirty="0"/>
              <a:t>  </a:t>
            </a:r>
            <a:r>
              <a:rPr lang="zh-CN" altLang="en-US" sz="3600" dirty="0"/>
              <a:t>特点</a:t>
            </a:r>
            <a:endParaRPr lang="en-US" altLang="zh-CN" sz="3600" dirty="0"/>
          </a:p>
          <a:p>
            <a:pPr algn="l"/>
            <a:r>
              <a:rPr lang="zh-CN" altLang="en-US" sz="3600" dirty="0"/>
              <a:t>    空间代价：</a:t>
            </a:r>
            <a:r>
              <a:rPr lang="en-US" altLang="zh-CN" sz="3600" dirty="0"/>
              <a:t>O( </a:t>
            </a:r>
            <a:r>
              <a:rPr lang="en-US" altLang="zh-CN" sz="3600" i="1" dirty="0"/>
              <a:t>n </a:t>
            </a:r>
            <a:r>
              <a:rPr lang="en-US" altLang="zh-CN" sz="3600" dirty="0"/>
              <a:t>) </a:t>
            </a:r>
          </a:p>
          <a:p>
            <a:pPr algn="l"/>
            <a:r>
              <a:rPr lang="zh-CN" altLang="en-US" sz="3600" dirty="0"/>
              <a:t>    总时间代价：</a:t>
            </a:r>
            <a:r>
              <a:rPr lang="en-US" altLang="zh-CN" sz="3600" dirty="0"/>
              <a:t>O( </a:t>
            </a:r>
            <a:r>
              <a:rPr lang="en-US" altLang="zh-CN" sz="3600" i="1" dirty="0" err="1"/>
              <a:t>n</a:t>
            </a:r>
            <a:r>
              <a:rPr lang="en-US" altLang="zh-CN" sz="3600" dirty="0" err="1"/>
              <a:t>log</a:t>
            </a:r>
            <a:r>
              <a:rPr lang="en-US" altLang="zh-CN" sz="3600" dirty="0"/>
              <a:t> </a:t>
            </a:r>
            <a:r>
              <a:rPr lang="en-US" altLang="zh-CN" sz="3600" i="1" dirty="0"/>
              <a:t>n </a:t>
            </a:r>
            <a:r>
              <a:rPr lang="en-US" altLang="zh-CN" sz="3600" dirty="0"/>
              <a:t>) </a:t>
            </a:r>
          </a:p>
          <a:p>
            <a:pPr algn="l"/>
            <a:r>
              <a:rPr lang="zh-CN" altLang="en-US" sz="3600" dirty="0"/>
              <a:t>    </a:t>
            </a:r>
            <a:r>
              <a:rPr lang="en-US" altLang="zh-CN" sz="3600" dirty="0"/>
              <a:t>	</a:t>
            </a:r>
            <a:r>
              <a:rPr lang="zh-CN" altLang="en-US" sz="3600" dirty="0"/>
              <a:t>不依赖于原始数据，最大、最小以及平均时间代价均为</a:t>
            </a:r>
            <a:r>
              <a:rPr lang="en-US" altLang="zh-CN" sz="3600" dirty="0"/>
              <a:t>O( </a:t>
            </a:r>
            <a:r>
              <a:rPr lang="en-US" altLang="zh-CN" sz="3600" i="1" dirty="0" err="1"/>
              <a:t>n</a:t>
            </a:r>
            <a:r>
              <a:rPr lang="en-US" altLang="zh-CN" sz="3600" dirty="0" err="1"/>
              <a:t>log</a:t>
            </a:r>
            <a:r>
              <a:rPr lang="en-US" altLang="zh-CN" sz="3600" dirty="0"/>
              <a:t> </a:t>
            </a:r>
            <a:r>
              <a:rPr lang="en-US" altLang="zh-CN" sz="3600" i="1" dirty="0"/>
              <a:t>n </a:t>
            </a:r>
            <a:r>
              <a:rPr lang="en-US" altLang="zh-CN" sz="3600" dirty="0"/>
              <a:t>)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algn="l"/>
            <a:r>
              <a:rPr lang="en-US" altLang="zh-CN" sz="3600" dirty="0"/>
              <a:t>    </a:t>
            </a:r>
            <a:r>
              <a:rPr lang="zh-CN" altLang="en-US" sz="3600" dirty="0"/>
              <a:t>稳定性：稳定排序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B82D4EF6-4F87-401B-98C3-8C101ACC58BE}" type="slidenum">
              <a:rPr lang="zh-CN" altLang="en-US" b="1">
                <a:solidFill>
                  <a:srgbClr val="66CCFF"/>
                </a:solidFill>
              </a:rPr>
              <a:t>67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195263" y="815975"/>
            <a:ext cx="8648700" cy="55553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3855" indent="-363855" algn="l">
              <a:spcBef>
                <a:spcPts val="600"/>
              </a:spcBef>
              <a:buClr>
                <a:srgbClr val="FFFF00"/>
              </a:buClr>
              <a:buSzPct val="75000"/>
              <a:buFont typeface="Wingdings" charset="2"/>
              <a:buChar char="l"/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基本特点</a:t>
            </a:r>
          </a:p>
          <a:p>
            <a:pPr algn="l">
              <a:spcBef>
                <a:spcPts val="600"/>
              </a:spcBef>
              <a:defRPr/>
            </a:pPr>
            <a:r>
              <a:rPr lang="zh-CN" altLang="en-US" sz="3200" dirty="0"/>
              <a:t>    关键字之间不需要进行比较。</a:t>
            </a:r>
          </a:p>
          <a:p>
            <a:pPr marL="363855" indent="-363855" algn="l">
              <a:spcBef>
                <a:spcPts val="600"/>
              </a:spcBef>
              <a:buClr>
                <a:srgbClr val="FFFF00"/>
              </a:buClr>
              <a:buSzPct val="75000"/>
              <a:buFont typeface="Wingdings" charset="2"/>
              <a:buChar char="l"/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基本思想</a:t>
            </a:r>
          </a:p>
          <a:p>
            <a:pPr marL="363855" indent="-363855" algn="l">
              <a:spcBef>
                <a:spcPts val="600"/>
              </a:spcBef>
              <a:defRPr/>
            </a:pPr>
            <a:r>
              <a:rPr lang="zh-CN" altLang="en-US" sz="3200" dirty="0"/>
              <a:t>	对</a:t>
            </a:r>
            <a:r>
              <a:rPr lang="zh-CN" altLang="en-US" sz="3200" dirty="0">
                <a:solidFill>
                  <a:srgbClr val="00FFFF"/>
                </a:solidFill>
              </a:rPr>
              <a:t>单关键字</a:t>
            </a:r>
            <a:r>
              <a:rPr lang="zh-CN" altLang="en-US" sz="3200" dirty="0"/>
              <a:t>构成进行分解为  </a:t>
            </a:r>
            <a:r>
              <a:rPr lang="en-US" altLang="zh-CN" sz="3200" dirty="0"/>
              <a:t>k = 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k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</a:t>
            </a:r>
            <a:r>
              <a:rPr lang="en-US" altLang="zh-CN" sz="3200" dirty="0">
                <a:latin typeface="Arial" charset="0"/>
              </a:rPr>
              <a:t>…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d</a:t>
            </a:r>
            <a:endParaRPr lang="zh-CN" altLang="en-US" sz="3200" dirty="0"/>
          </a:p>
          <a:p>
            <a:pPr marL="363855" indent="-363855" algn="l">
              <a:spcBef>
                <a:spcPts val="600"/>
              </a:spcBef>
              <a:defRPr/>
            </a:pPr>
            <a:r>
              <a:rPr lang="en-US" altLang="zh-CN" sz="3200" dirty="0"/>
              <a:t>	</a:t>
            </a:r>
            <a:r>
              <a:rPr lang="zh-CN" altLang="en-US" sz="3200" dirty="0"/>
              <a:t>借助</a:t>
            </a:r>
            <a:r>
              <a:rPr lang="zh-CN" altLang="en-US" sz="3200" dirty="0">
                <a:solidFill>
                  <a:srgbClr val="FFFF66"/>
                </a:solidFill>
              </a:rPr>
              <a:t>多关键字排序</a:t>
            </a:r>
            <a:r>
              <a:rPr lang="zh-CN" altLang="en-US" sz="3200" dirty="0"/>
              <a:t>的方法对</a:t>
            </a:r>
            <a:r>
              <a:rPr lang="zh-CN" altLang="en-US" sz="3200" dirty="0">
                <a:solidFill>
                  <a:srgbClr val="FFFF00"/>
                </a:solidFill>
              </a:rPr>
              <a:t>单</a:t>
            </a:r>
            <a:r>
              <a:rPr lang="zh-CN" altLang="en-US" sz="3200" dirty="0"/>
              <a:t>关键字排序。</a:t>
            </a:r>
          </a:p>
          <a:p>
            <a:pPr marL="363855" indent="-363855" algn="l">
              <a:spcBef>
                <a:spcPts val="600"/>
              </a:spcBef>
              <a:defRPr/>
            </a:pPr>
            <a:r>
              <a:rPr lang="zh-CN" altLang="en-US" sz="3200" dirty="0"/>
              <a:t>	</a:t>
            </a:r>
            <a:r>
              <a:rPr lang="zh-CN" altLang="en-US" sz="3200" dirty="0">
                <a:solidFill>
                  <a:srgbClr val="FFFF00"/>
                </a:solidFill>
              </a:rPr>
              <a:t>多关键字排序分类</a:t>
            </a:r>
          </a:p>
          <a:p>
            <a:pPr marL="796925" indent="-363855" algn="l">
              <a:spcBef>
                <a:spcPts val="600"/>
              </a:spcBef>
              <a:buClr>
                <a:srgbClr val="FFFF00"/>
              </a:buClr>
              <a:buSzPct val="75000"/>
              <a:buFont typeface="Arial" charset="0"/>
              <a:buChar char="•"/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最高位优先</a:t>
            </a:r>
            <a:r>
              <a:rPr lang="zh-CN" altLang="en-US" sz="3200" dirty="0"/>
              <a:t>（</a:t>
            </a:r>
            <a:r>
              <a:rPr lang="en-US" altLang="zh-CN" sz="3200" dirty="0"/>
              <a:t>MSD</a:t>
            </a:r>
            <a:r>
              <a:rPr lang="zh-CN" altLang="en-US" sz="3200" dirty="0"/>
              <a:t>：</a:t>
            </a:r>
            <a:r>
              <a:rPr lang="en-US" altLang="zh-CN" sz="3200" dirty="0"/>
              <a:t>Most Significant Digit first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796925" indent="-363855" algn="l">
              <a:spcBef>
                <a:spcPts val="600"/>
              </a:spcBef>
              <a:buClr>
                <a:srgbClr val="FFFF00"/>
              </a:buClr>
              <a:buSzPct val="75000"/>
              <a:buFont typeface="Arial" charset="0"/>
              <a:buChar char="•"/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最低位优先</a:t>
            </a:r>
            <a:r>
              <a:rPr lang="zh-CN" altLang="en-US" sz="3200" dirty="0"/>
              <a:t>（</a:t>
            </a:r>
            <a:r>
              <a:rPr lang="en-US" altLang="zh-CN" sz="3200" dirty="0"/>
              <a:t>LSD</a:t>
            </a:r>
            <a:r>
              <a:rPr lang="zh-CN" altLang="en-US" sz="3200" dirty="0"/>
              <a:t>：</a:t>
            </a:r>
            <a:r>
              <a:rPr lang="en-US" altLang="zh-CN" sz="3200" dirty="0"/>
              <a:t>Least Significant Digit first</a:t>
            </a:r>
            <a:r>
              <a:rPr lang="zh-CN" altLang="en-US" sz="3200" dirty="0"/>
              <a:t>）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/>
              <p14:cNvContentPartPr/>
              <p14:nvPr/>
            </p14:nvContentPartPr>
            <p14:xfrm>
              <a:off x="2288316" y="4897909"/>
              <a:ext cx="13896" cy="23169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288316" y="4897909"/>
                <a:ext cx="13896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/>
              <p14:cNvContentPartPr/>
              <p14:nvPr/>
            </p14:nvContentPartPr>
            <p14:xfrm>
              <a:off x="2302212" y="4870106"/>
              <a:ext cx="40098" cy="74141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302212" y="4870106"/>
                <a:ext cx="40098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墨迹 10"/>
              <p14:cNvContentPartPr/>
              <p14:nvPr/>
            </p14:nvContentPartPr>
            <p14:xfrm>
              <a:off x="2255890" y="4939613"/>
              <a:ext cx="101909" cy="9268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255890" y="4939613"/>
                <a:ext cx="101909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墨迹 11"/>
              <p14:cNvContentPartPr/>
              <p14:nvPr/>
            </p14:nvContentPartPr>
            <p14:xfrm>
              <a:off x="2223465" y="5002169"/>
              <a:ext cx="169076" cy="24328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223465" y="5002169"/>
                <a:ext cx="169076" cy="24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墨迹 12"/>
              <p14:cNvContentPartPr/>
              <p14:nvPr/>
            </p14:nvContentPartPr>
            <p14:xfrm>
              <a:off x="2313793" y="4925712"/>
              <a:ext cx="16213" cy="17724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2313793" y="4925712"/>
                <a:ext cx="16213" cy="1772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墨迹 13"/>
              <p14:cNvContentPartPr/>
              <p14:nvPr/>
            </p14:nvContentPartPr>
            <p14:xfrm>
              <a:off x="2343902" y="4990584"/>
              <a:ext cx="64851" cy="85725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343902" y="4990584"/>
                <a:ext cx="64851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墨迹 14"/>
              <p14:cNvContentPartPr/>
              <p14:nvPr/>
            </p14:nvContentPartPr>
            <p14:xfrm>
              <a:off x="2450443" y="4860839"/>
              <a:ext cx="13897" cy="104260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450443" y="4860839"/>
                <a:ext cx="13897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墨迹 15"/>
              <p14:cNvContentPartPr/>
              <p14:nvPr/>
            </p14:nvContentPartPr>
            <p14:xfrm>
              <a:off x="2468972" y="4879374"/>
              <a:ext cx="71800" cy="9268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468972" y="4879374"/>
                <a:ext cx="71800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墨迹 16"/>
              <p14:cNvContentPartPr/>
              <p14:nvPr/>
            </p14:nvContentPartPr>
            <p14:xfrm>
              <a:off x="2455076" y="4930345"/>
              <a:ext cx="67167" cy="13902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455076" y="4930345"/>
                <a:ext cx="67167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/>
              <p14:cNvContentPartPr/>
              <p14:nvPr/>
            </p14:nvContentPartPr>
            <p14:xfrm>
              <a:off x="2445811" y="4967416"/>
              <a:ext cx="94961" cy="3243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2445811" y="4967416"/>
                <a:ext cx="94961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/>
              <p14:cNvContentPartPr/>
              <p14:nvPr/>
            </p14:nvContentPartPr>
            <p14:xfrm>
              <a:off x="2501398" y="4930345"/>
              <a:ext cx="34741" cy="174926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501398" y="4930345"/>
                <a:ext cx="34741" cy="1749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墨迹 19"/>
              <p14:cNvContentPartPr/>
              <p14:nvPr/>
            </p14:nvContentPartPr>
            <p14:xfrm>
              <a:off x="2538455" y="4874740"/>
              <a:ext cx="101909" cy="182166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2538455" y="4874740"/>
                <a:ext cx="101909" cy="1821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墨迹 20"/>
              <p14:cNvContentPartPr/>
              <p14:nvPr/>
            </p14:nvContentPartPr>
            <p14:xfrm>
              <a:off x="2566249" y="4948881"/>
              <a:ext cx="171392" cy="130904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2566249" y="4948881"/>
                <a:ext cx="171392" cy="1309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墨迹 21"/>
              <p14:cNvContentPartPr/>
              <p14:nvPr/>
            </p14:nvContentPartPr>
            <p14:xfrm>
              <a:off x="2649629" y="4837670"/>
              <a:ext cx="78748" cy="7877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649629" y="4837670"/>
                <a:ext cx="78748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墨迹 22"/>
              <p14:cNvContentPartPr/>
              <p14:nvPr/>
            </p14:nvContentPartPr>
            <p14:xfrm>
              <a:off x="2631100" y="4886325"/>
              <a:ext cx="99592" cy="14335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2631100" y="4886325"/>
                <a:ext cx="99592" cy="14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墨迹 23"/>
              <p14:cNvContentPartPr/>
              <p14:nvPr/>
            </p14:nvContentPartPr>
            <p14:xfrm>
              <a:off x="2631100" y="4911810"/>
              <a:ext cx="97276" cy="30844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2631100" y="4911810"/>
                <a:ext cx="97276" cy="30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墨迹 24"/>
              <p14:cNvContentPartPr/>
              <p14:nvPr/>
            </p14:nvContentPartPr>
            <p14:xfrm>
              <a:off x="2635732" y="4939613"/>
              <a:ext cx="92644" cy="4011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2635732" y="4939613"/>
                <a:ext cx="92644" cy="401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墨迹 25"/>
              <p14:cNvContentPartPr/>
              <p14:nvPr/>
            </p14:nvContentPartPr>
            <p14:xfrm>
              <a:off x="2654261" y="4962782"/>
              <a:ext cx="97277" cy="41704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2654261" y="4962782"/>
                <a:ext cx="97277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墨迹 26"/>
              <p14:cNvContentPartPr/>
              <p14:nvPr/>
            </p14:nvContentPartPr>
            <p14:xfrm>
              <a:off x="2654261" y="4791332"/>
              <a:ext cx="44006" cy="258333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654261" y="4791332"/>
                <a:ext cx="44006" cy="2583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墨迹 27"/>
              <p14:cNvContentPartPr/>
              <p14:nvPr/>
            </p14:nvContentPartPr>
            <p14:xfrm>
              <a:off x="2867343" y="4809867"/>
              <a:ext cx="32426" cy="23169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2867343" y="4809867"/>
                <a:ext cx="32426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墨迹 28"/>
              <p14:cNvContentPartPr/>
              <p14:nvPr/>
            </p14:nvContentPartPr>
            <p14:xfrm>
              <a:off x="2811756" y="4833036"/>
              <a:ext cx="18529" cy="12047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2811756" y="4833036"/>
                <a:ext cx="18529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墨迹 29"/>
              <p14:cNvContentPartPr/>
              <p14:nvPr/>
            </p14:nvContentPartPr>
            <p14:xfrm>
              <a:off x="2830285" y="4856205"/>
              <a:ext cx="126228" cy="4170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2830285" y="4856205"/>
                <a:ext cx="126228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墨迹 30"/>
              <p14:cNvContentPartPr/>
              <p14:nvPr/>
            </p14:nvContentPartPr>
            <p14:xfrm>
              <a:off x="2838102" y="4911810"/>
              <a:ext cx="189053" cy="170292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2838102" y="4911810"/>
                <a:ext cx="189053" cy="170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墨迹 31"/>
              <p14:cNvContentPartPr/>
              <p14:nvPr/>
            </p14:nvContentPartPr>
            <p14:xfrm>
              <a:off x="3089689" y="4837670"/>
              <a:ext cx="27794" cy="217643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3089689" y="4837670"/>
                <a:ext cx="27794" cy="217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墨迹 32"/>
              <p14:cNvContentPartPr/>
              <p14:nvPr/>
            </p14:nvContentPartPr>
            <p14:xfrm>
              <a:off x="3131380" y="4921078"/>
              <a:ext cx="37057" cy="106577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3131380" y="4921078"/>
                <a:ext cx="37057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墨迹 33"/>
              <p14:cNvContentPartPr/>
              <p14:nvPr/>
            </p14:nvContentPartPr>
            <p14:xfrm>
              <a:off x="3180018" y="4856205"/>
              <a:ext cx="16212" cy="19288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3180018" y="4856205"/>
                <a:ext cx="16212" cy="1928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墨迹 34"/>
              <p14:cNvContentPartPr/>
              <p14:nvPr/>
            </p14:nvContentPartPr>
            <p14:xfrm>
              <a:off x="3205495" y="4911810"/>
              <a:ext cx="94960" cy="134380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3205495" y="4911810"/>
                <a:ext cx="94960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墨迹 35"/>
              <p14:cNvContentPartPr/>
              <p14:nvPr/>
            </p14:nvContentPartPr>
            <p14:xfrm>
              <a:off x="3312036" y="4833036"/>
              <a:ext cx="127386" cy="12308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3312036" y="4833036"/>
                <a:ext cx="127386" cy="12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7" name="墨迹 36"/>
              <p14:cNvContentPartPr/>
              <p14:nvPr/>
            </p14:nvContentPartPr>
            <p14:xfrm>
              <a:off x="3337513" y="4777431"/>
              <a:ext cx="57903" cy="264125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3337513" y="4777431"/>
                <a:ext cx="57903" cy="264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墨迹 37"/>
              <p14:cNvContentPartPr/>
              <p14:nvPr/>
            </p14:nvContentPartPr>
            <p14:xfrm>
              <a:off x="3390784" y="4893275"/>
              <a:ext cx="78748" cy="4634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3390784" y="4893275"/>
                <a:ext cx="78748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墨迹 38"/>
              <p14:cNvContentPartPr/>
              <p14:nvPr/>
            </p14:nvContentPartPr>
            <p14:xfrm>
              <a:off x="3441738" y="4911810"/>
              <a:ext cx="360" cy="94993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3441738" y="4911810"/>
                <a:ext cx="360" cy="949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墨迹 39"/>
              <p14:cNvContentPartPr/>
              <p14:nvPr/>
            </p14:nvContentPartPr>
            <p14:xfrm>
              <a:off x="3390784" y="5013754"/>
              <a:ext cx="138967" cy="9267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3390784" y="5013754"/>
                <a:ext cx="138967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墨迹 40"/>
              <p14:cNvContentPartPr/>
              <p14:nvPr/>
            </p14:nvContentPartPr>
            <p14:xfrm>
              <a:off x="3576072" y="4902543"/>
              <a:ext cx="148231" cy="23169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3576072" y="4902543"/>
                <a:ext cx="148231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墨迹 41"/>
              <p14:cNvContentPartPr/>
              <p14:nvPr/>
            </p14:nvContentPartPr>
            <p14:xfrm>
              <a:off x="3650188" y="4865472"/>
              <a:ext cx="111173" cy="13206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3650188" y="4865472"/>
                <a:ext cx="111173" cy="132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3" name="墨迹 42"/>
              <p14:cNvContentPartPr/>
              <p14:nvPr/>
            </p14:nvContentPartPr>
            <p14:xfrm>
              <a:off x="3881799" y="4812184"/>
              <a:ext cx="129702" cy="11584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3881799" y="4812184"/>
                <a:ext cx="129702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墨迹 43"/>
              <p14:cNvContentPartPr/>
              <p14:nvPr/>
            </p14:nvContentPartPr>
            <p14:xfrm>
              <a:off x="3872535" y="4735727"/>
              <a:ext cx="92644" cy="309884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3872535" y="4735727"/>
                <a:ext cx="92644" cy="3098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5" name="墨迹 44"/>
              <p14:cNvContentPartPr/>
              <p14:nvPr/>
            </p14:nvContentPartPr>
            <p14:xfrm>
              <a:off x="3951282" y="4860839"/>
              <a:ext cx="11581" cy="180138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3951282" y="4860839"/>
                <a:ext cx="11581" cy="1801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墨迹 45"/>
              <p14:cNvContentPartPr/>
              <p14:nvPr/>
            </p14:nvContentPartPr>
            <p14:xfrm>
              <a:off x="3968363" y="4897909"/>
              <a:ext cx="113200" cy="109618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3968363" y="4897909"/>
                <a:ext cx="113200" cy="1096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7" name="墨迹 46"/>
              <p14:cNvContentPartPr/>
              <p14:nvPr/>
            </p14:nvContentPartPr>
            <p14:xfrm>
              <a:off x="4178261" y="4754262"/>
              <a:ext cx="86420" cy="8109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4178261" y="4754262"/>
                <a:ext cx="86420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墨迹 47"/>
              <p14:cNvContentPartPr/>
              <p14:nvPr/>
            </p14:nvContentPartPr>
            <p14:xfrm>
              <a:off x="4187525" y="4814501"/>
              <a:ext cx="32426" cy="3041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4187525" y="4814501"/>
                <a:ext cx="32426" cy="3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9" name="墨迹 48"/>
              <p14:cNvContentPartPr/>
              <p14:nvPr/>
            </p14:nvContentPartPr>
            <p14:xfrm>
              <a:off x="4173629" y="4839987"/>
              <a:ext cx="55586" cy="9991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4173629" y="4839987"/>
                <a:ext cx="55586" cy="99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墨迹 49"/>
              <p14:cNvContentPartPr/>
              <p14:nvPr/>
            </p14:nvContentPartPr>
            <p14:xfrm>
              <a:off x="4155100" y="4860839"/>
              <a:ext cx="99592" cy="27802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4155100" y="4860839"/>
                <a:ext cx="99592" cy="2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墨迹 50"/>
              <p14:cNvContentPartPr/>
              <p14:nvPr/>
            </p14:nvContentPartPr>
            <p14:xfrm>
              <a:off x="4229215" y="4851571"/>
              <a:ext cx="83380" cy="117003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4229215" y="4851571"/>
                <a:ext cx="83380" cy="117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墨迹 51"/>
              <p14:cNvContentPartPr/>
              <p14:nvPr/>
            </p14:nvContentPartPr>
            <p14:xfrm>
              <a:off x="4171313" y="4884008"/>
              <a:ext cx="20845" cy="112369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4171313" y="4884008"/>
                <a:ext cx="20845" cy="112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3" name="墨迹 52"/>
              <p14:cNvContentPartPr/>
              <p14:nvPr/>
            </p14:nvContentPartPr>
            <p14:xfrm>
              <a:off x="4182893" y="4925712"/>
              <a:ext cx="155179" cy="74140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4182893" y="4925712"/>
                <a:ext cx="155179" cy="74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墨迹 53"/>
              <p14:cNvContentPartPr/>
              <p14:nvPr/>
            </p14:nvContentPartPr>
            <p14:xfrm>
              <a:off x="4382078" y="4809867"/>
              <a:ext cx="18529" cy="140751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4382078" y="4809867"/>
                <a:ext cx="18529" cy="140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墨迹 54"/>
              <p14:cNvContentPartPr/>
              <p14:nvPr/>
            </p14:nvContentPartPr>
            <p14:xfrm>
              <a:off x="4395975" y="4870106"/>
              <a:ext cx="69483" cy="60239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4395975" y="4870106"/>
                <a:ext cx="69483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墨迹 55"/>
              <p14:cNvContentPartPr/>
              <p14:nvPr/>
            </p14:nvContentPartPr>
            <p14:xfrm>
              <a:off x="4458510" y="4795966"/>
              <a:ext cx="39374" cy="187668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4458510" y="4795966"/>
                <a:ext cx="39374" cy="187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7" name="墨迹 56"/>
              <p14:cNvContentPartPr/>
              <p14:nvPr/>
            </p14:nvContentPartPr>
            <p14:xfrm>
              <a:off x="4497884" y="4860839"/>
              <a:ext cx="74116" cy="111211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4497884" y="4860839"/>
                <a:ext cx="74116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墨迹 57"/>
              <p14:cNvContentPartPr/>
              <p14:nvPr/>
            </p14:nvContentPartPr>
            <p14:xfrm>
              <a:off x="4627586" y="4694022"/>
              <a:ext cx="30110" cy="30120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4627586" y="4694022"/>
                <a:ext cx="30110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9" name="墨迹 58"/>
              <p14:cNvContentPartPr/>
              <p14:nvPr/>
            </p14:nvContentPartPr>
            <p14:xfrm>
              <a:off x="4599793" y="4728776"/>
              <a:ext cx="97276" cy="11584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4599793" y="4728776"/>
                <a:ext cx="97276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墨迹 59"/>
              <p14:cNvContentPartPr/>
              <p14:nvPr/>
            </p14:nvContentPartPr>
            <p14:xfrm>
              <a:off x="4624112" y="4772797"/>
              <a:ext cx="8106" cy="71823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4624112" y="4772797"/>
                <a:ext cx="8106" cy="71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1" name="墨迹 60"/>
              <p14:cNvContentPartPr/>
              <p14:nvPr/>
            </p14:nvContentPartPr>
            <p14:xfrm>
              <a:off x="4622954" y="4777431"/>
              <a:ext cx="109146" cy="64873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4622954" y="4777431"/>
                <a:ext cx="109146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墨迹 61"/>
              <p14:cNvContentPartPr/>
              <p14:nvPr/>
            </p14:nvContentPartPr>
            <p14:xfrm>
              <a:off x="4609057" y="4860839"/>
              <a:ext cx="4633" cy="93979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4609057" y="4860839"/>
                <a:ext cx="4633" cy="93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3" name="墨迹 62"/>
              <p14:cNvContentPartPr/>
              <p14:nvPr/>
            </p14:nvContentPartPr>
            <p14:xfrm>
              <a:off x="4604425" y="4842304"/>
              <a:ext cx="189921" cy="150598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4604425" y="4842304"/>
                <a:ext cx="189921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墨迹 63"/>
              <p14:cNvContentPartPr/>
              <p14:nvPr/>
            </p14:nvContentPartPr>
            <p14:xfrm>
              <a:off x="4650747" y="4865472"/>
              <a:ext cx="104804" cy="86305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4650747" y="4865472"/>
                <a:ext cx="104804" cy="86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5" name="墨迹 64"/>
              <p14:cNvContentPartPr/>
              <p14:nvPr/>
            </p14:nvContentPartPr>
            <p14:xfrm>
              <a:off x="4928680" y="4828402"/>
              <a:ext cx="125070" cy="9268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4928680" y="4828402"/>
                <a:ext cx="125070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6" name="墨迹 65"/>
              <p14:cNvContentPartPr/>
              <p14:nvPr/>
            </p14:nvContentPartPr>
            <p14:xfrm>
              <a:off x="4979635" y="4758895"/>
              <a:ext cx="88012" cy="132063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4979635" y="4758895"/>
                <a:ext cx="88012" cy="132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7" name="墨迹 66"/>
              <p14:cNvContentPartPr/>
              <p14:nvPr/>
            </p14:nvContentPartPr>
            <p14:xfrm>
              <a:off x="5103402" y="4707924"/>
              <a:ext cx="84683" cy="225897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5103402" y="4707924"/>
                <a:ext cx="84683" cy="225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8" name="墨迹 67"/>
              <p14:cNvContentPartPr/>
              <p14:nvPr/>
            </p14:nvContentPartPr>
            <p14:xfrm>
              <a:off x="5178820" y="4731093"/>
              <a:ext cx="99593" cy="6950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5178820" y="4731093"/>
                <a:ext cx="99593" cy="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9" name="墨迹 68"/>
              <p14:cNvContentPartPr/>
              <p14:nvPr/>
            </p14:nvContentPartPr>
            <p14:xfrm>
              <a:off x="5192717" y="4763529"/>
              <a:ext cx="9265" cy="158997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5192717" y="4763529"/>
                <a:ext cx="9265" cy="158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0" name="墨迹 69"/>
              <p14:cNvContentPartPr/>
              <p14:nvPr/>
            </p14:nvContentPartPr>
            <p14:xfrm>
              <a:off x="5197349" y="4763529"/>
              <a:ext cx="121017" cy="50972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5197349" y="4763529"/>
                <a:ext cx="121017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1" name="墨迹 70"/>
              <p14:cNvContentPartPr/>
              <p14:nvPr/>
            </p14:nvContentPartPr>
            <p14:xfrm>
              <a:off x="5243671" y="4740360"/>
              <a:ext cx="115806" cy="171306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5243671" y="4740360"/>
                <a:ext cx="115806" cy="171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" name="墨迹 72"/>
              <p14:cNvContentPartPr/>
              <p14:nvPr/>
            </p14:nvContentPartPr>
            <p14:xfrm>
              <a:off x="5234407" y="4856205"/>
              <a:ext cx="23161" cy="76457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5234407" y="4856205"/>
                <a:ext cx="23161" cy="76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5" name="墨迹 74"/>
              <p14:cNvContentPartPr/>
              <p14:nvPr/>
            </p14:nvContentPartPr>
            <p14:xfrm>
              <a:off x="193974" y="5307419"/>
              <a:ext cx="744774" cy="831765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193974" y="5307419"/>
                <a:ext cx="744774" cy="831765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8A7D584D-B7C3-4882-B37C-09F97F67887D}" type="slidenum">
              <a:rPr lang="zh-CN" altLang="en-US" b="1">
                <a:solidFill>
                  <a:srgbClr val="66CCFF"/>
                </a:solidFill>
              </a:rPr>
              <a:t>68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20675" y="908050"/>
            <a:ext cx="8572500" cy="59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9580" indent="-449580" algn="l">
              <a:lnSpc>
                <a:spcPct val="110000"/>
              </a:lnSpc>
              <a:spcBef>
                <a:spcPct val="0"/>
              </a:spcBef>
              <a:buClr>
                <a:srgbClr val="FFFF66"/>
              </a:buClr>
              <a:buSzPct val="75000"/>
              <a:buFont typeface="Wingdings" charset="2"/>
              <a:buNone/>
            </a:pPr>
            <a:r>
              <a:rPr lang="zh-CN" altLang="en-US" sz="3200"/>
              <a:t>例：对</a:t>
            </a:r>
            <a:r>
              <a:rPr lang="en-US" altLang="zh-CN" sz="3200"/>
              <a:t>52</a:t>
            </a:r>
            <a:r>
              <a:rPr lang="zh-CN" altLang="en-US" sz="3200"/>
              <a:t>张扑克牌排序</a:t>
            </a:r>
          </a:p>
        </p:txBody>
      </p:sp>
      <p:sp>
        <p:nvSpPr>
          <p:cNvPr id="1538153" name="Text Box 105"/>
          <p:cNvSpPr txBox="1">
            <a:spLocks noChangeArrowheads="1"/>
          </p:cNvSpPr>
          <p:nvPr/>
        </p:nvSpPr>
        <p:spPr bwMode="auto">
          <a:xfrm>
            <a:off x="217488" y="4005263"/>
            <a:ext cx="8655050" cy="169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9580" indent="-449580" algn="l">
              <a:lnSpc>
                <a:spcPct val="110000"/>
              </a:lnSpc>
              <a:spcBef>
                <a:spcPts val="600"/>
              </a:spcBef>
              <a:buClr>
                <a:srgbClr val="FFFF66"/>
              </a:buClr>
              <a:buSzPct val="75000"/>
              <a:buFont typeface="Wingdings" charset="2"/>
              <a:buChar char="l"/>
            </a:pPr>
            <a:r>
              <a:rPr lang="zh-CN" altLang="en-US" sz="3200">
                <a:solidFill>
                  <a:srgbClr val="FFFF00"/>
                </a:solidFill>
              </a:rPr>
              <a:t>排序方法</a:t>
            </a:r>
          </a:p>
          <a:p>
            <a:pPr marL="900430" lvl="1" indent="-271780" algn="l">
              <a:lnSpc>
                <a:spcPct val="110000"/>
              </a:lnSpc>
              <a:spcBef>
                <a:spcPts val="600"/>
              </a:spcBef>
              <a:buClr>
                <a:srgbClr val="FFFF66"/>
              </a:buClr>
              <a:buSzPct val="75000"/>
              <a:buFont typeface="Wingdings" charset="2"/>
              <a:buChar char="l"/>
            </a:pPr>
            <a:r>
              <a:rPr lang="zh-CN" altLang="en-US"/>
              <a:t>先按花色分类，再按面值分类</a:t>
            </a:r>
            <a:r>
              <a:rPr lang="en-US" altLang="zh-CN"/>
              <a:t>——</a:t>
            </a:r>
            <a:r>
              <a:rPr lang="zh-CN" altLang="en-US"/>
              <a:t>最高位优先</a:t>
            </a:r>
          </a:p>
          <a:p>
            <a:pPr marL="900430" lvl="1" indent="-271780" algn="l">
              <a:lnSpc>
                <a:spcPct val="110000"/>
              </a:lnSpc>
              <a:spcBef>
                <a:spcPts val="600"/>
              </a:spcBef>
              <a:buClr>
                <a:srgbClr val="FFFF66"/>
              </a:buClr>
              <a:buSzPct val="75000"/>
              <a:buFont typeface="Wingdings" charset="2"/>
              <a:buChar char="l"/>
            </a:pPr>
            <a:r>
              <a:rPr lang="zh-CN" altLang="en-US"/>
              <a:t>先按面值分类，再按花色分类</a:t>
            </a:r>
            <a:r>
              <a:rPr lang="en-US" altLang="zh-CN"/>
              <a:t>——</a:t>
            </a:r>
            <a:r>
              <a:rPr lang="zh-CN" altLang="en-US"/>
              <a:t>最低位优先</a:t>
            </a:r>
          </a:p>
        </p:txBody>
      </p:sp>
      <p:sp>
        <p:nvSpPr>
          <p:cNvPr id="80902" name="Rectangle 7"/>
          <p:cNvSpPr>
            <a:spLocks noChangeArrowheads="1"/>
          </p:cNvSpPr>
          <p:nvPr/>
        </p:nvSpPr>
        <p:spPr bwMode="auto">
          <a:xfrm>
            <a:off x="598488" y="1582738"/>
            <a:ext cx="7964487" cy="2357437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/>
              <a:t>      &lt; ♣,2&gt;  &lt; ♣,3&gt; … &lt; ♣,K&gt; &lt; ♣,A&gt; </a:t>
            </a:r>
          </a:p>
          <a:p>
            <a:pPr lvl="1"/>
            <a:r>
              <a:rPr lang="en-US" altLang="zh-CN" sz="3200"/>
              <a:t>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,2&gt; 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,3&gt; …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,K&gt; &lt; </a:t>
            </a:r>
            <a:r>
              <a:rPr lang="en-US" altLang="zh-CN" sz="3200">
                <a:solidFill>
                  <a:srgbClr val="FF0000"/>
                </a:solidFill>
              </a:rPr>
              <a:t>♦</a:t>
            </a:r>
            <a:r>
              <a:rPr lang="en-US" altLang="zh-CN" sz="3200"/>
              <a:t>,A&gt;</a:t>
            </a:r>
          </a:p>
          <a:p>
            <a:pPr lvl="1"/>
            <a:r>
              <a:rPr lang="en-US" altLang="zh-CN" sz="3200"/>
              <a:t>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,2&gt; 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,3&gt; …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,K&gt;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,A&gt;</a:t>
            </a:r>
          </a:p>
          <a:p>
            <a:pPr lvl="1"/>
            <a:r>
              <a:rPr lang="en-US" altLang="zh-CN" sz="3200"/>
              <a:t>&lt; ♠,2&gt;  &lt; ♠,3&gt; … &lt; </a:t>
            </a:r>
            <a:r>
              <a:rPr lang="en-US" altLang="zh-CN" sz="3200">
                <a:solidFill>
                  <a:srgbClr val="FF0000"/>
                </a:solidFill>
              </a:rPr>
              <a:t>♥</a:t>
            </a:r>
            <a:r>
              <a:rPr lang="en-US" altLang="zh-CN" sz="3200"/>
              <a:t>,K&gt; &lt; ♠,A&gt;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5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5290F541-4D1F-4DFE-8CF6-6A0D54156C14}" type="slidenum">
              <a:rPr lang="zh-CN" altLang="en-US" b="1">
                <a:solidFill>
                  <a:srgbClr val="66CCFF"/>
                </a:solidFill>
              </a:rPr>
              <a:t>69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8775" indent="-358775" algn="l">
              <a:spcBef>
                <a:spcPct val="0"/>
              </a:spcBef>
              <a:buClr>
                <a:srgbClr val="FFFF66"/>
              </a:buClr>
              <a:buSzPct val="75000"/>
              <a:buFont typeface="Wingdings" charset="2"/>
              <a:buChar char="l"/>
            </a:pPr>
            <a:r>
              <a:rPr lang="zh-CN" altLang="en-US" sz="3200"/>
              <a:t>最高位优先：</a:t>
            </a:r>
            <a:r>
              <a:rPr lang="zh-CN" altLang="en-US" sz="3200">
                <a:solidFill>
                  <a:srgbClr val="FFFF00"/>
                </a:solidFill>
              </a:rPr>
              <a:t>按花色分堆</a:t>
            </a: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814388" y="1543050"/>
            <a:ext cx="1008062" cy="1225550"/>
            <a:chOff x="3016" y="1706"/>
            <a:chExt cx="635" cy="772"/>
          </a:xfrm>
        </p:grpSpPr>
        <p:sp>
          <p:nvSpPr>
            <p:cNvPr id="82130" name="AutoShape 1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31" name="Rectangle 1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32" name="Text Box 1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1012825" y="1622425"/>
            <a:ext cx="1008063" cy="1225550"/>
            <a:chOff x="3016" y="1706"/>
            <a:chExt cx="635" cy="772"/>
          </a:xfrm>
        </p:grpSpPr>
        <p:sp>
          <p:nvSpPr>
            <p:cNvPr id="82127" name="AutoShape 2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28" name="Rectangle 2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29" name="Text Box 2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5" name="Group 24"/>
          <p:cNvGrpSpPr/>
          <p:nvPr/>
        </p:nvGrpSpPr>
        <p:grpSpPr bwMode="auto">
          <a:xfrm>
            <a:off x="1211263" y="1700213"/>
            <a:ext cx="1008062" cy="1225550"/>
            <a:chOff x="3016" y="1706"/>
            <a:chExt cx="635" cy="772"/>
          </a:xfrm>
        </p:grpSpPr>
        <p:sp>
          <p:nvSpPr>
            <p:cNvPr id="82124" name="AutoShape 2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25" name="Rectangle 2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26" name="Text Box 2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6" name="Group 28"/>
          <p:cNvGrpSpPr/>
          <p:nvPr/>
        </p:nvGrpSpPr>
        <p:grpSpPr bwMode="auto">
          <a:xfrm>
            <a:off x="1409700" y="1778000"/>
            <a:ext cx="1008063" cy="1225550"/>
            <a:chOff x="3016" y="1706"/>
            <a:chExt cx="635" cy="772"/>
          </a:xfrm>
        </p:grpSpPr>
        <p:sp>
          <p:nvSpPr>
            <p:cNvPr id="82121" name="AutoShape 29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22" name="Rectangle 30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23" name="Text Box 31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7" name="Group 32"/>
          <p:cNvGrpSpPr/>
          <p:nvPr/>
        </p:nvGrpSpPr>
        <p:grpSpPr bwMode="auto">
          <a:xfrm>
            <a:off x="1608138" y="1855788"/>
            <a:ext cx="1008062" cy="1225550"/>
            <a:chOff x="3016" y="1706"/>
            <a:chExt cx="635" cy="772"/>
          </a:xfrm>
        </p:grpSpPr>
        <p:sp>
          <p:nvSpPr>
            <p:cNvPr id="82118" name="AutoShape 33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9" name="Rectangle 34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20" name="Text Box 35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8" name="Group 36"/>
          <p:cNvGrpSpPr/>
          <p:nvPr/>
        </p:nvGrpSpPr>
        <p:grpSpPr bwMode="auto">
          <a:xfrm>
            <a:off x="1806575" y="1974850"/>
            <a:ext cx="935038" cy="1185863"/>
            <a:chOff x="3016" y="1706"/>
            <a:chExt cx="635" cy="794"/>
          </a:xfrm>
        </p:grpSpPr>
        <p:sp>
          <p:nvSpPr>
            <p:cNvPr id="82115" name="AutoShape 37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6" name="Rectangle 38"/>
            <p:cNvSpPr>
              <a:spLocks noChangeArrowheads="1"/>
            </p:cNvSpPr>
            <p:nvPr/>
          </p:nvSpPr>
          <p:spPr bwMode="auto">
            <a:xfrm>
              <a:off x="3379" y="1706"/>
              <a:ext cx="252" cy="348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17" name="Text Box 39"/>
            <p:cNvSpPr txBox="1">
              <a:spLocks noChangeArrowheads="1"/>
            </p:cNvSpPr>
            <p:nvPr/>
          </p:nvSpPr>
          <p:spPr bwMode="auto">
            <a:xfrm>
              <a:off x="3061" y="2152"/>
              <a:ext cx="227" cy="348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</p:grpSp>
      <p:grpSp>
        <p:nvGrpSpPr>
          <p:cNvPr id="9" name="Group 40"/>
          <p:cNvGrpSpPr/>
          <p:nvPr/>
        </p:nvGrpSpPr>
        <p:grpSpPr bwMode="auto">
          <a:xfrm>
            <a:off x="2001838" y="1968500"/>
            <a:ext cx="1008062" cy="1225550"/>
            <a:chOff x="3016" y="1706"/>
            <a:chExt cx="635" cy="772"/>
          </a:xfrm>
        </p:grpSpPr>
        <p:sp>
          <p:nvSpPr>
            <p:cNvPr id="82112" name="AutoShape 4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3" name="Rectangle 4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14" name="Text Box 4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grpSp>
        <p:nvGrpSpPr>
          <p:cNvPr id="10" name="Group 44"/>
          <p:cNvGrpSpPr/>
          <p:nvPr/>
        </p:nvGrpSpPr>
        <p:grpSpPr bwMode="auto">
          <a:xfrm>
            <a:off x="2130425" y="2008188"/>
            <a:ext cx="1008063" cy="1225550"/>
            <a:chOff x="3016" y="1706"/>
            <a:chExt cx="635" cy="772"/>
          </a:xfrm>
        </p:grpSpPr>
        <p:sp>
          <p:nvSpPr>
            <p:cNvPr id="82109" name="AutoShape 4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0" name="Rectangle 4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11" name="Text Box 4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11" name="Group 68"/>
          <p:cNvGrpSpPr/>
          <p:nvPr/>
        </p:nvGrpSpPr>
        <p:grpSpPr bwMode="auto">
          <a:xfrm>
            <a:off x="2328863" y="2085975"/>
            <a:ext cx="1008062" cy="1163638"/>
            <a:chOff x="2880" y="1797"/>
            <a:chExt cx="635" cy="733"/>
          </a:xfrm>
        </p:grpSpPr>
        <p:sp>
          <p:nvSpPr>
            <p:cNvPr id="82106" name="AutoShape 49"/>
            <p:cNvSpPr>
              <a:spLocks noChangeArrowheads="1"/>
            </p:cNvSpPr>
            <p:nvPr/>
          </p:nvSpPr>
          <p:spPr bwMode="auto">
            <a:xfrm>
              <a:off x="2880" y="1888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07" name="Rectangle 50"/>
            <p:cNvSpPr>
              <a:spLocks noChangeArrowheads="1"/>
            </p:cNvSpPr>
            <p:nvPr/>
          </p:nvSpPr>
          <p:spPr bwMode="auto">
            <a:xfrm>
              <a:off x="3243" y="1797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08" name="Text Box 51"/>
            <p:cNvSpPr txBox="1">
              <a:spLocks noChangeArrowheads="1"/>
            </p:cNvSpPr>
            <p:nvPr/>
          </p:nvSpPr>
          <p:spPr bwMode="auto">
            <a:xfrm>
              <a:off x="2925" y="2242"/>
              <a:ext cx="454" cy="288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10</a:t>
              </a:r>
            </a:p>
          </p:txBody>
        </p:sp>
      </p:grpSp>
      <p:grpSp>
        <p:nvGrpSpPr>
          <p:cNvPr id="12" name="Group 52"/>
          <p:cNvGrpSpPr/>
          <p:nvPr/>
        </p:nvGrpSpPr>
        <p:grpSpPr bwMode="auto">
          <a:xfrm>
            <a:off x="2527300" y="2101850"/>
            <a:ext cx="1008063" cy="1225550"/>
            <a:chOff x="3016" y="1706"/>
            <a:chExt cx="635" cy="772"/>
          </a:xfrm>
        </p:grpSpPr>
        <p:sp>
          <p:nvSpPr>
            <p:cNvPr id="82103" name="AutoShape 53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04" name="Rectangle 54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05" name="Text Box 55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</p:grpSp>
      <p:grpSp>
        <p:nvGrpSpPr>
          <p:cNvPr id="13" name="Group 56"/>
          <p:cNvGrpSpPr/>
          <p:nvPr/>
        </p:nvGrpSpPr>
        <p:grpSpPr bwMode="auto">
          <a:xfrm>
            <a:off x="2725738" y="2179638"/>
            <a:ext cx="1008062" cy="1225550"/>
            <a:chOff x="3016" y="1706"/>
            <a:chExt cx="635" cy="772"/>
          </a:xfrm>
        </p:grpSpPr>
        <p:sp>
          <p:nvSpPr>
            <p:cNvPr id="82100" name="AutoShape 57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01" name="Rectangle 58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102" name="Text Box 59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14" name="Group 60"/>
          <p:cNvGrpSpPr/>
          <p:nvPr/>
        </p:nvGrpSpPr>
        <p:grpSpPr bwMode="auto">
          <a:xfrm>
            <a:off x="2922588" y="2257425"/>
            <a:ext cx="1008062" cy="1225550"/>
            <a:chOff x="3016" y="1706"/>
            <a:chExt cx="635" cy="772"/>
          </a:xfrm>
        </p:grpSpPr>
        <p:sp>
          <p:nvSpPr>
            <p:cNvPr id="82097" name="AutoShape 6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28575" cap="sq" algn="ctr">
              <a:solidFill>
                <a:srgbClr val="00FF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8" name="Rectangle 6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2099" name="Text Box 6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1319213" y="3471863"/>
            <a:ext cx="2443162" cy="519112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梅花：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54" name="Rectangle 70"/>
          <p:cNvSpPr>
            <a:spLocks noChangeArrowheads="1"/>
          </p:cNvSpPr>
          <p:nvPr/>
        </p:nvSpPr>
        <p:spPr bwMode="auto">
          <a:xfrm>
            <a:off x="5711825" y="3484563"/>
            <a:ext cx="2443163" cy="519112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方块：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55" name="Rectangle 71"/>
          <p:cNvSpPr>
            <a:spLocks noChangeArrowheads="1"/>
          </p:cNvSpPr>
          <p:nvPr/>
        </p:nvSpPr>
        <p:spPr bwMode="auto">
          <a:xfrm>
            <a:off x="1419225" y="6078538"/>
            <a:ext cx="2443163" cy="519112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3) </a:t>
            </a:r>
            <a:r>
              <a:rPr lang="zh-CN" altLang="en-US"/>
              <a:t>红桃：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sp>
        <p:nvSpPr>
          <p:cNvPr id="56" name="Rectangle 72"/>
          <p:cNvSpPr>
            <a:spLocks noChangeArrowheads="1"/>
          </p:cNvSpPr>
          <p:nvPr/>
        </p:nvSpPr>
        <p:spPr bwMode="auto">
          <a:xfrm>
            <a:off x="5740400" y="6078538"/>
            <a:ext cx="2443163" cy="519112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4) </a:t>
            </a:r>
            <a:r>
              <a:rPr lang="zh-CN" altLang="en-US"/>
              <a:t>黑桃：</a:t>
            </a:r>
            <a:r>
              <a:rPr lang="en-US" altLang="zh-CN"/>
              <a:t>13 </a:t>
            </a:r>
            <a:r>
              <a:rPr lang="zh-CN" altLang="en-US"/>
              <a:t>张</a:t>
            </a:r>
          </a:p>
        </p:txBody>
      </p:sp>
      <p:grpSp>
        <p:nvGrpSpPr>
          <p:cNvPr id="15" name="Group 175"/>
          <p:cNvGrpSpPr/>
          <p:nvPr/>
        </p:nvGrpSpPr>
        <p:grpSpPr bwMode="auto">
          <a:xfrm>
            <a:off x="700088" y="3932238"/>
            <a:ext cx="1008062" cy="1225550"/>
            <a:chOff x="295" y="2704"/>
            <a:chExt cx="635" cy="772"/>
          </a:xfrm>
        </p:grpSpPr>
        <p:sp>
          <p:nvSpPr>
            <p:cNvPr id="82094" name="AutoShape 176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5" name="Rectangle 177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96" name="Text Box 178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</p:grpSp>
      <p:grpSp>
        <p:nvGrpSpPr>
          <p:cNvPr id="16" name="Group 179"/>
          <p:cNvGrpSpPr/>
          <p:nvPr/>
        </p:nvGrpSpPr>
        <p:grpSpPr bwMode="auto">
          <a:xfrm>
            <a:off x="881063" y="4065588"/>
            <a:ext cx="1008062" cy="1225550"/>
            <a:chOff x="295" y="2704"/>
            <a:chExt cx="635" cy="772"/>
          </a:xfrm>
        </p:grpSpPr>
        <p:sp>
          <p:nvSpPr>
            <p:cNvPr id="82091" name="AutoShape 180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2" name="Rectangle 181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93" name="Text Box 182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7" name="Group 183"/>
          <p:cNvGrpSpPr/>
          <p:nvPr/>
        </p:nvGrpSpPr>
        <p:grpSpPr bwMode="auto">
          <a:xfrm>
            <a:off x="1060450" y="4197350"/>
            <a:ext cx="1008063" cy="1225550"/>
            <a:chOff x="295" y="2704"/>
            <a:chExt cx="635" cy="772"/>
          </a:xfrm>
        </p:grpSpPr>
        <p:sp>
          <p:nvSpPr>
            <p:cNvPr id="82088" name="AutoShape 184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9" name="Rectangle 185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90" name="Text Box 186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18" name="Group 187"/>
          <p:cNvGrpSpPr/>
          <p:nvPr/>
        </p:nvGrpSpPr>
        <p:grpSpPr bwMode="auto">
          <a:xfrm>
            <a:off x="1239838" y="4329113"/>
            <a:ext cx="1008062" cy="1225550"/>
            <a:chOff x="295" y="2704"/>
            <a:chExt cx="635" cy="772"/>
          </a:xfrm>
        </p:grpSpPr>
        <p:sp>
          <p:nvSpPr>
            <p:cNvPr id="82085" name="AutoShape 188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6" name="Rectangle 189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87" name="Text Box 190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19" name="Group 191"/>
          <p:cNvGrpSpPr/>
          <p:nvPr/>
        </p:nvGrpSpPr>
        <p:grpSpPr bwMode="auto">
          <a:xfrm>
            <a:off x="1420813" y="4460875"/>
            <a:ext cx="1008062" cy="1225550"/>
            <a:chOff x="295" y="2704"/>
            <a:chExt cx="635" cy="772"/>
          </a:xfrm>
        </p:grpSpPr>
        <p:sp>
          <p:nvSpPr>
            <p:cNvPr id="82082" name="AutoShape 192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3" name="Rectangle 193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84" name="Text Box 194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20" name="Group 195"/>
          <p:cNvGrpSpPr/>
          <p:nvPr/>
        </p:nvGrpSpPr>
        <p:grpSpPr bwMode="auto">
          <a:xfrm>
            <a:off x="1600200" y="4592638"/>
            <a:ext cx="1008063" cy="1225550"/>
            <a:chOff x="295" y="2704"/>
            <a:chExt cx="635" cy="772"/>
          </a:xfrm>
        </p:grpSpPr>
        <p:sp>
          <p:nvSpPr>
            <p:cNvPr id="82079" name="AutoShape 196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0" name="Rectangle 197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81" name="Text Box 198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21" name="Group 199"/>
          <p:cNvGrpSpPr/>
          <p:nvPr/>
        </p:nvGrpSpPr>
        <p:grpSpPr bwMode="auto">
          <a:xfrm>
            <a:off x="1779588" y="4724400"/>
            <a:ext cx="1008062" cy="1225550"/>
            <a:chOff x="295" y="2704"/>
            <a:chExt cx="635" cy="772"/>
          </a:xfrm>
        </p:grpSpPr>
        <p:sp>
          <p:nvSpPr>
            <p:cNvPr id="82076" name="AutoShape 200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77" name="Rectangle 201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78" name="Text Box 202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22" name="Group 203"/>
          <p:cNvGrpSpPr/>
          <p:nvPr/>
        </p:nvGrpSpPr>
        <p:grpSpPr bwMode="auto">
          <a:xfrm>
            <a:off x="2066925" y="4652963"/>
            <a:ext cx="1008063" cy="1225550"/>
            <a:chOff x="295" y="2704"/>
            <a:chExt cx="635" cy="772"/>
          </a:xfrm>
        </p:grpSpPr>
        <p:sp>
          <p:nvSpPr>
            <p:cNvPr id="82073" name="AutoShape 204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74" name="Rectangle 205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75" name="Text Box 206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grpSp>
        <p:nvGrpSpPr>
          <p:cNvPr id="23" name="Group 207"/>
          <p:cNvGrpSpPr/>
          <p:nvPr/>
        </p:nvGrpSpPr>
        <p:grpSpPr bwMode="auto">
          <a:xfrm>
            <a:off x="2282825" y="4508500"/>
            <a:ext cx="1008063" cy="1225550"/>
            <a:chOff x="295" y="2704"/>
            <a:chExt cx="635" cy="772"/>
          </a:xfrm>
        </p:grpSpPr>
        <p:sp>
          <p:nvSpPr>
            <p:cNvPr id="82070" name="AutoShape 208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71" name="Rectangle 209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72" name="Text Box 210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24" name="Group 211"/>
          <p:cNvGrpSpPr/>
          <p:nvPr/>
        </p:nvGrpSpPr>
        <p:grpSpPr bwMode="auto">
          <a:xfrm>
            <a:off x="2500313" y="4437063"/>
            <a:ext cx="1008062" cy="1225550"/>
            <a:chOff x="295" y="2704"/>
            <a:chExt cx="635" cy="772"/>
          </a:xfrm>
        </p:grpSpPr>
        <p:sp>
          <p:nvSpPr>
            <p:cNvPr id="82067" name="AutoShape 212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68" name="Rectangle 213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69" name="Text Box 214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</p:grpSp>
      <p:grpSp>
        <p:nvGrpSpPr>
          <p:cNvPr id="25" name="Group 215"/>
          <p:cNvGrpSpPr/>
          <p:nvPr/>
        </p:nvGrpSpPr>
        <p:grpSpPr bwMode="auto">
          <a:xfrm>
            <a:off x="2716213" y="4581525"/>
            <a:ext cx="1008062" cy="1225550"/>
            <a:chOff x="4254" y="3294"/>
            <a:chExt cx="635" cy="772"/>
          </a:xfrm>
        </p:grpSpPr>
        <p:sp>
          <p:nvSpPr>
            <p:cNvPr id="82064" name="AutoShape 216"/>
            <p:cNvSpPr>
              <a:spLocks noChangeArrowheads="1"/>
            </p:cNvSpPr>
            <p:nvPr/>
          </p:nvSpPr>
          <p:spPr bwMode="auto">
            <a:xfrm>
              <a:off x="4254" y="338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65" name="Rectangle 217"/>
            <p:cNvSpPr>
              <a:spLocks noChangeArrowheads="1"/>
            </p:cNvSpPr>
            <p:nvPr/>
          </p:nvSpPr>
          <p:spPr bwMode="auto">
            <a:xfrm>
              <a:off x="4617" y="329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66" name="Text Box 218"/>
            <p:cNvSpPr txBox="1">
              <a:spLocks noChangeArrowheads="1"/>
            </p:cNvSpPr>
            <p:nvPr/>
          </p:nvSpPr>
          <p:spPr bwMode="auto">
            <a:xfrm>
              <a:off x="4299" y="3739"/>
              <a:ext cx="53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26" name="Group 219"/>
          <p:cNvGrpSpPr/>
          <p:nvPr/>
        </p:nvGrpSpPr>
        <p:grpSpPr bwMode="auto">
          <a:xfrm>
            <a:off x="2859088" y="4724400"/>
            <a:ext cx="1008062" cy="1225550"/>
            <a:chOff x="295" y="2704"/>
            <a:chExt cx="635" cy="772"/>
          </a:xfrm>
        </p:grpSpPr>
        <p:sp>
          <p:nvSpPr>
            <p:cNvPr id="82061" name="AutoShape 220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62" name="Rectangle 221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63" name="Text Box 222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27" name="Group 223"/>
          <p:cNvGrpSpPr/>
          <p:nvPr/>
        </p:nvGrpSpPr>
        <p:grpSpPr bwMode="auto">
          <a:xfrm>
            <a:off x="3074988" y="4868863"/>
            <a:ext cx="1008062" cy="1225550"/>
            <a:chOff x="295" y="2704"/>
            <a:chExt cx="635" cy="772"/>
          </a:xfrm>
        </p:grpSpPr>
        <p:sp>
          <p:nvSpPr>
            <p:cNvPr id="82058" name="AutoShape 224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59" name="Rectangle 225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060" name="Text Box 226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28" name="Group 227"/>
          <p:cNvGrpSpPr/>
          <p:nvPr/>
        </p:nvGrpSpPr>
        <p:grpSpPr bwMode="auto">
          <a:xfrm>
            <a:off x="4949825" y="4133850"/>
            <a:ext cx="1008063" cy="1223963"/>
            <a:chOff x="3016" y="1706"/>
            <a:chExt cx="635" cy="772"/>
          </a:xfrm>
        </p:grpSpPr>
        <p:sp>
          <p:nvSpPr>
            <p:cNvPr id="82055" name="AutoShape 228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56" name="Rectangle 229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57" name="Text Box 230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29" name="Group 231"/>
          <p:cNvGrpSpPr/>
          <p:nvPr/>
        </p:nvGrpSpPr>
        <p:grpSpPr bwMode="auto">
          <a:xfrm>
            <a:off x="5021263" y="4278313"/>
            <a:ext cx="1008062" cy="1223962"/>
            <a:chOff x="3016" y="1706"/>
            <a:chExt cx="635" cy="772"/>
          </a:xfrm>
        </p:grpSpPr>
        <p:sp>
          <p:nvSpPr>
            <p:cNvPr id="82052" name="AutoShape 232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53" name="Rectangle 233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54" name="Text Box 234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</p:grpSp>
      <p:grpSp>
        <p:nvGrpSpPr>
          <p:cNvPr id="30" name="Group 235"/>
          <p:cNvGrpSpPr/>
          <p:nvPr/>
        </p:nvGrpSpPr>
        <p:grpSpPr bwMode="auto">
          <a:xfrm>
            <a:off x="5165725" y="4494213"/>
            <a:ext cx="1008063" cy="1223962"/>
            <a:chOff x="3016" y="1706"/>
            <a:chExt cx="635" cy="772"/>
          </a:xfrm>
        </p:grpSpPr>
        <p:sp>
          <p:nvSpPr>
            <p:cNvPr id="82049" name="AutoShape 236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50" name="Rectangle 237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51" name="Text Box 238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31" name="Group 239"/>
          <p:cNvGrpSpPr/>
          <p:nvPr/>
        </p:nvGrpSpPr>
        <p:grpSpPr bwMode="auto">
          <a:xfrm>
            <a:off x="5381625" y="4422775"/>
            <a:ext cx="1008063" cy="1223963"/>
            <a:chOff x="3016" y="1706"/>
            <a:chExt cx="635" cy="772"/>
          </a:xfrm>
        </p:grpSpPr>
        <p:sp>
          <p:nvSpPr>
            <p:cNvPr id="82046" name="AutoShape 24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47" name="Rectangle 241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48" name="Text Box 242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32" name="Group 243"/>
          <p:cNvGrpSpPr/>
          <p:nvPr/>
        </p:nvGrpSpPr>
        <p:grpSpPr bwMode="auto">
          <a:xfrm>
            <a:off x="5668963" y="4351338"/>
            <a:ext cx="1008062" cy="1223962"/>
            <a:chOff x="3016" y="1706"/>
            <a:chExt cx="635" cy="772"/>
          </a:xfrm>
        </p:grpSpPr>
        <p:sp>
          <p:nvSpPr>
            <p:cNvPr id="82043" name="AutoShape 244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44" name="Rectangle 245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45" name="Text Box 246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grpSp>
        <p:nvGrpSpPr>
          <p:cNvPr id="33" name="Group 247"/>
          <p:cNvGrpSpPr/>
          <p:nvPr/>
        </p:nvGrpSpPr>
        <p:grpSpPr bwMode="auto">
          <a:xfrm>
            <a:off x="5884863" y="4351338"/>
            <a:ext cx="1008062" cy="1223962"/>
            <a:chOff x="3016" y="1706"/>
            <a:chExt cx="635" cy="772"/>
          </a:xfrm>
        </p:grpSpPr>
        <p:sp>
          <p:nvSpPr>
            <p:cNvPr id="82040" name="AutoShape 248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41" name="Rectangle 249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42" name="Text Box 250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34" name="Group 251"/>
          <p:cNvGrpSpPr/>
          <p:nvPr/>
        </p:nvGrpSpPr>
        <p:grpSpPr bwMode="auto">
          <a:xfrm>
            <a:off x="6100763" y="4567238"/>
            <a:ext cx="1008062" cy="1223962"/>
            <a:chOff x="3016" y="1706"/>
            <a:chExt cx="635" cy="772"/>
          </a:xfrm>
        </p:grpSpPr>
        <p:sp>
          <p:nvSpPr>
            <p:cNvPr id="82037" name="AutoShape 252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38" name="Rectangle 253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39" name="Text Box 254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35" name="Group 255"/>
          <p:cNvGrpSpPr/>
          <p:nvPr/>
        </p:nvGrpSpPr>
        <p:grpSpPr bwMode="auto">
          <a:xfrm>
            <a:off x="6316663" y="4783138"/>
            <a:ext cx="1008062" cy="1223962"/>
            <a:chOff x="3016" y="1706"/>
            <a:chExt cx="635" cy="772"/>
          </a:xfrm>
        </p:grpSpPr>
        <p:sp>
          <p:nvSpPr>
            <p:cNvPr id="82034" name="AutoShape 256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35" name="Rectangle 257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36" name="Text Box 258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</p:grpSp>
      <p:grpSp>
        <p:nvGrpSpPr>
          <p:cNvPr id="36" name="Group 259"/>
          <p:cNvGrpSpPr/>
          <p:nvPr/>
        </p:nvGrpSpPr>
        <p:grpSpPr bwMode="auto">
          <a:xfrm>
            <a:off x="6532563" y="4665663"/>
            <a:ext cx="1008062" cy="1223962"/>
            <a:chOff x="3016" y="1706"/>
            <a:chExt cx="635" cy="772"/>
          </a:xfrm>
        </p:grpSpPr>
        <p:sp>
          <p:nvSpPr>
            <p:cNvPr id="82031" name="AutoShape 26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32" name="Rectangle 261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33" name="Text Box 262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37" name="Group 263"/>
          <p:cNvGrpSpPr/>
          <p:nvPr/>
        </p:nvGrpSpPr>
        <p:grpSpPr bwMode="auto">
          <a:xfrm>
            <a:off x="6748463" y="4810125"/>
            <a:ext cx="1008062" cy="1223963"/>
            <a:chOff x="3016" y="1706"/>
            <a:chExt cx="635" cy="772"/>
          </a:xfrm>
        </p:grpSpPr>
        <p:sp>
          <p:nvSpPr>
            <p:cNvPr id="82028" name="AutoShape 264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29" name="Rectangle 265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30" name="Text Box 266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38" name="Group 267"/>
          <p:cNvGrpSpPr/>
          <p:nvPr/>
        </p:nvGrpSpPr>
        <p:grpSpPr bwMode="auto">
          <a:xfrm>
            <a:off x="6964367" y="4665663"/>
            <a:ext cx="1008063" cy="1223962"/>
            <a:chOff x="2880" y="2795"/>
            <a:chExt cx="635" cy="772"/>
          </a:xfrm>
        </p:grpSpPr>
        <p:sp>
          <p:nvSpPr>
            <p:cNvPr id="82025" name="AutoShape 268"/>
            <p:cNvSpPr>
              <a:spLocks noChangeArrowheads="1"/>
            </p:cNvSpPr>
            <p:nvPr/>
          </p:nvSpPr>
          <p:spPr bwMode="auto">
            <a:xfrm>
              <a:off x="2880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26" name="Rectangle 269"/>
            <p:cNvSpPr>
              <a:spLocks noChangeArrowheads="1"/>
            </p:cNvSpPr>
            <p:nvPr/>
          </p:nvSpPr>
          <p:spPr bwMode="auto">
            <a:xfrm>
              <a:off x="3243" y="2795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27" name="Text Box 270"/>
            <p:cNvSpPr txBox="1">
              <a:spLocks noChangeArrowheads="1"/>
            </p:cNvSpPr>
            <p:nvPr/>
          </p:nvSpPr>
          <p:spPr bwMode="auto">
            <a:xfrm>
              <a:off x="2925" y="3240"/>
              <a:ext cx="499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grpSp>
        <p:nvGrpSpPr>
          <p:cNvPr id="39" name="Group 271"/>
          <p:cNvGrpSpPr/>
          <p:nvPr/>
        </p:nvGrpSpPr>
        <p:grpSpPr bwMode="auto">
          <a:xfrm>
            <a:off x="7108825" y="4594225"/>
            <a:ext cx="1008063" cy="1223963"/>
            <a:chOff x="3016" y="1706"/>
            <a:chExt cx="635" cy="772"/>
          </a:xfrm>
        </p:grpSpPr>
        <p:sp>
          <p:nvSpPr>
            <p:cNvPr id="82022" name="AutoShape 272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23" name="Rectangle 273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24" name="Text Box 274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40" name="Group 275"/>
          <p:cNvGrpSpPr/>
          <p:nvPr/>
        </p:nvGrpSpPr>
        <p:grpSpPr bwMode="auto">
          <a:xfrm>
            <a:off x="7324725" y="4522788"/>
            <a:ext cx="1008063" cy="1223962"/>
            <a:chOff x="3016" y="1706"/>
            <a:chExt cx="635" cy="772"/>
          </a:xfrm>
        </p:grpSpPr>
        <p:sp>
          <p:nvSpPr>
            <p:cNvPr id="82019" name="AutoShape 276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66FF33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20" name="Rectangle 277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021" name="Text Box 278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41" name="Group 279"/>
          <p:cNvGrpSpPr/>
          <p:nvPr/>
        </p:nvGrpSpPr>
        <p:grpSpPr bwMode="auto">
          <a:xfrm>
            <a:off x="4452938" y="1544638"/>
            <a:ext cx="1042987" cy="1225550"/>
            <a:chOff x="0" y="2387"/>
            <a:chExt cx="657" cy="772"/>
          </a:xfrm>
        </p:grpSpPr>
        <p:sp>
          <p:nvSpPr>
            <p:cNvPr id="82016" name="AutoShape 280"/>
            <p:cNvSpPr>
              <a:spLocks noChangeArrowheads="1"/>
            </p:cNvSpPr>
            <p:nvPr/>
          </p:nvSpPr>
          <p:spPr bwMode="auto">
            <a:xfrm>
              <a:off x="0" y="2478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17" name="Rectangle 281"/>
            <p:cNvSpPr>
              <a:spLocks noChangeArrowheads="1"/>
            </p:cNvSpPr>
            <p:nvPr/>
          </p:nvSpPr>
          <p:spPr bwMode="auto">
            <a:xfrm>
              <a:off x="406" y="2387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18" name="Text Box 282"/>
            <p:cNvSpPr txBox="1">
              <a:spLocks noChangeArrowheads="1"/>
            </p:cNvSpPr>
            <p:nvPr/>
          </p:nvSpPr>
          <p:spPr bwMode="auto">
            <a:xfrm>
              <a:off x="203" y="2832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42" name="Group 283"/>
          <p:cNvGrpSpPr/>
          <p:nvPr/>
        </p:nvGrpSpPr>
        <p:grpSpPr bwMode="auto">
          <a:xfrm>
            <a:off x="4632325" y="1616075"/>
            <a:ext cx="1008063" cy="1225550"/>
            <a:chOff x="476" y="3158"/>
            <a:chExt cx="635" cy="772"/>
          </a:xfrm>
        </p:grpSpPr>
        <p:sp>
          <p:nvSpPr>
            <p:cNvPr id="82013" name="AutoShape 284"/>
            <p:cNvSpPr>
              <a:spLocks noChangeArrowheads="1"/>
            </p:cNvSpPr>
            <p:nvPr/>
          </p:nvSpPr>
          <p:spPr bwMode="auto">
            <a:xfrm>
              <a:off x="476" y="3249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14" name="Rectangle 285"/>
            <p:cNvSpPr>
              <a:spLocks noChangeArrowheads="1"/>
            </p:cNvSpPr>
            <p:nvPr/>
          </p:nvSpPr>
          <p:spPr bwMode="auto">
            <a:xfrm>
              <a:off x="839" y="3158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15" name="Text Box 286"/>
            <p:cNvSpPr txBox="1">
              <a:spLocks noChangeArrowheads="1"/>
            </p:cNvSpPr>
            <p:nvPr/>
          </p:nvSpPr>
          <p:spPr bwMode="auto">
            <a:xfrm>
              <a:off x="521" y="3603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43" name="Group 287"/>
          <p:cNvGrpSpPr/>
          <p:nvPr/>
        </p:nvGrpSpPr>
        <p:grpSpPr bwMode="auto">
          <a:xfrm>
            <a:off x="4848225" y="1689100"/>
            <a:ext cx="1008063" cy="1225550"/>
            <a:chOff x="919" y="2218"/>
            <a:chExt cx="635" cy="772"/>
          </a:xfrm>
        </p:grpSpPr>
        <p:sp>
          <p:nvSpPr>
            <p:cNvPr id="82010" name="AutoShape 288"/>
            <p:cNvSpPr>
              <a:spLocks noChangeArrowheads="1"/>
            </p:cNvSpPr>
            <p:nvPr/>
          </p:nvSpPr>
          <p:spPr bwMode="auto">
            <a:xfrm>
              <a:off x="919" y="2309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11" name="Rectangle 289"/>
            <p:cNvSpPr>
              <a:spLocks noChangeArrowheads="1"/>
            </p:cNvSpPr>
            <p:nvPr/>
          </p:nvSpPr>
          <p:spPr bwMode="auto">
            <a:xfrm>
              <a:off x="1282" y="2218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12" name="Text Box 290"/>
            <p:cNvSpPr txBox="1">
              <a:spLocks noChangeArrowheads="1"/>
            </p:cNvSpPr>
            <p:nvPr/>
          </p:nvSpPr>
          <p:spPr bwMode="auto">
            <a:xfrm>
              <a:off x="964" y="2663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44" name="Group 291"/>
          <p:cNvGrpSpPr/>
          <p:nvPr/>
        </p:nvGrpSpPr>
        <p:grpSpPr bwMode="auto">
          <a:xfrm>
            <a:off x="5137150" y="1760538"/>
            <a:ext cx="1008063" cy="1225550"/>
            <a:chOff x="1066" y="2931"/>
            <a:chExt cx="635" cy="772"/>
          </a:xfrm>
        </p:grpSpPr>
        <p:sp>
          <p:nvSpPr>
            <p:cNvPr id="82007" name="AutoShape 292"/>
            <p:cNvSpPr>
              <a:spLocks noChangeArrowheads="1"/>
            </p:cNvSpPr>
            <p:nvPr/>
          </p:nvSpPr>
          <p:spPr bwMode="auto">
            <a:xfrm>
              <a:off x="1066" y="3022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08" name="Rectangle 293"/>
            <p:cNvSpPr>
              <a:spLocks noChangeArrowheads="1"/>
            </p:cNvSpPr>
            <p:nvPr/>
          </p:nvSpPr>
          <p:spPr bwMode="auto">
            <a:xfrm>
              <a:off x="1429" y="2931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09" name="Text Box 294"/>
            <p:cNvSpPr txBox="1">
              <a:spLocks noChangeArrowheads="1"/>
            </p:cNvSpPr>
            <p:nvPr/>
          </p:nvSpPr>
          <p:spPr bwMode="auto">
            <a:xfrm>
              <a:off x="1111" y="3376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45" name="Group 295"/>
          <p:cNvGrpSpPr/>
          <p:nvPr/>
        </p:nvGrpSpPr>
        <p:grpSpPr bwMode="auto">
          <a:xfrm>
            <a:off x="5353050" y="1760538"/>
            <a:ext cx="1008063" cy="1225550"/>
            <a:chOff x="1383" y="2387"/>
            <a:chExt cx="635" cy="772"/>
          </a:xfrm>
        </p:grpSpPr>
        <p:sp>
          <p:nvSpPr>
            <p:cNvPr id="82004" name="AutoShape 296"/>
            <p:cNvSpPr>
              <a:spLocks noChangeArrowheads="1"/>
            </p:cNvSpPr>
            <p:nvPr/>
          </p:nvSpPr>
          <p:spPr bwMode="auto">
            <a:xfrm>
              <a:off x="1383" y="2478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05" name="Rectangle 297"/>
            <p:cNvSpPr>
              <a:spLocks noChangeArrowheads="1"/>
            </p:cNvSpPr>
            <p:nvPr/>
          </p:nvSpPr>
          <p:spPr bwMode="auto">
            <a:xfrm>
              <a:off x="1746" y="2387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06" name="Text Box 298"/>
            <p:cNvSpPr txBox="1">
              <a:spLocks noChangeArrowheads="1"/>
            </p:cNvSpPr>
            <p:nvPr/>
          </p:nvSpPr>
          <p:spPr bwMode="auto">
            <a:xfrm>
              <a:off x="1428" y="2832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46" name="Group 299"/>
          <p:cNvGrpSpPr/>
          <p:nvPr/>
        </p:nvGrpSpPr>
        <p:grpSpPr bwMode="auto">
          <a:xfrm>
            <a:off x="5568950" y="1689100"/>
            <a:ext cx="935038" cy="1214438"/>
            <a:chOff x="1655" y="2614"/>
            <a:chExt cx="589" cy="765"/>
          </a:xfrm>
        </p:grpSpPr>
        <p:sp>
          <p:nvSpPr>
            <p:cNvPr id="82001" name="AutoShape 300"/>
            <p:cNvSpPr>
              <a:spLocks noChangeArrowheads="1"/>
            </p:cNvSpPr>
            <p:nvPr/>
          </p:nvSpPr>
          <p:spPr bwMode="auto">
            <a:xfrm>
              <a:off x="1655" y="2703"/>
              <a:ext cx="589" cy="62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02" name="Rectangle 301"/>
            <p:cNvSpPr>
              <a:spLocks noChangeArrowheads="1"/>
            </p:cNvSpPr>
            <p:nvPr/>
          </p:nvSpPr>
          <p:spPr bwMode="auto">
            <a:xfrm>
              <a:off x="1992" y="2614"/>
              <a:ext cx="233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03" name="Text Box 302"/>
            <p:cNvSpPr txBox="1">
              <a:spLocks noChangeArrowheads="1"/>
            </p:cNvSpPr>
            <p:nvPr/>
          </p:nvSpPr>
          <p:spPr bwMode="auto">
            <a:xfrm>
              <a:off x="1697" y="3053"/>
              <a:ext cx="210" cy="326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</p:grpSp>
      <p:grpSp>
        <p:nvGrpSpPr>
          <p:cNvPr id="47" name="Group 303"/>
          <p:cNvGrpSpPr/>
          <p:nvPr/>
        </p:nvGrpSpPr>
        <p:grpSpPr bwMode="auto">
          <a:xfrm>
            <a:off x="5711825" y="2047875"/>
            <a:ext cx="1008063" cy="1225550"/>
            <a:chOff x="2064" y="2750"/>
            <a:chExt cx="635" cy="772"/>
          </a:xfrm>
        </p:grpSpPr>
        <p:sp>
          <p:nvSpPr>
            <p:cNvPr id="81998" name="AutoShape 304"/>
            <p:cNvSpPr>
              <a:spLocks noChangeArrowheads="1"/>
            </p:cNvSpPr>
            <p:nvPr/>
          </p:nvSpPr>
          <p:spPr bwMode="auto">
            <a:xfrm>
              <a:off x="206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99" name="Rectangle 305"/>
            <p:cNvSpPr>
              <a:spLocks noChangeArrowheads="1"/>
            </p:cNvSpPr>
            <p:nvPr/>
          </p:nvSpPr>
          <p:spPr bwMode="auto">
            <a:xfrm>
              <a:off x="2427" y="275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000" name="Text Box 306"/>
            <p:cNvSpPr txBox="1">
              <a:spLocks noChangeArrowheads="1"/>
            </p:cNvSpPr>
            <p:nvPr/>
          </p:nvSpPr>
          <p:spPr bwMode="auto">
            <a:xfrm>
              <a:off x="2109" y="319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grpSp>
        <p:nvGrpSpPr>
          <p:cNvPr id="48" name="Group 307"/>
          <p:cNvGrpSpPr/>
          <p:nvPr/>
        </p:nvGrpSpPr>
        <p:grpSpPr bwMode="auto">
          <a:xfrm>
            <a:off x="6072188" y="1976438"/>
            <a:ext cx="1008062" cy="1225550"/>
            <a:chOff x="2290" y="2840"/>
            <a:chExt cx="635" cy="772"/>
          </a:xfrm>
        </p:grpSpPr>
        <p:sp>
          <p:nvSpPr>
            <p:cNvPr id="81995" name="AutoShape 308"/>
            <p:cNvSpPr>
              <a:spLocks noChangeArrowheads="1"/>
            </p:cNvSpPr>
            <p:nvPr/>
          </p:nvSpPr>
          <p:spPr bwMode="auto">
            <a:xfrm>
              <a:off x="2290" y="293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96" name="Rectangle 309"/>
            <p:cNvSpPr>
              <a:spLocks noChangeArrowheads="1"/>
            </p:cNvSpPr>
            <p:nvPr/>
          </p:nvSpPr>
          <p:spPr bwMode="auto">
            <a:xfrm>
              <a:off x="2653" y="284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97" name="Text Box 310"/>
            <p:cNvSpPr txBox="1">
              <a:spLocks noChangeArrowheads="1"/>
            </p:cNvSpPr>
            <p:nvPr/>
          </p:nvSpPr>
          <p:spPr bwMode="auto">
            <a:xfrm>
              <a:off x="2335" y="328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49" name="Group 311"/>
          <p:cNvGrpSpPr/>
          <p:nvPr/>
        </p:nvGrpSpPr>
        <p:grpSpPr bwMode="auto">
          <a:xfrm>
            <a:off x="6361113" y="1689100"/>
            <a:ext cx="1008062" cy="1163638"/>
            <a:chOff x="2789" y="2976"/>
            <a:chExt cx="635" cy="733"/>
          </a:xfrm>
        </p:grpSpPr>
        <p:sp>
          <p:nvSpPr>
            <p:cNvPr id="81992" name="AutoShape 312"/>
            <p:cNvSpPr>
              <a:spLocks noChangeArrowheads="1"/>
            </p:cNvSpPr>
            <p:nvPr/>
          </p:nvSpPr>
          <p:spPr bwMode="auto">
            <a:xfrm>
              <a:off x="2789" y="306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93" name="Rectangle 313"/>
            <p:cNvSpPr>
              <a:spLocks noChangeArrowheads="1"/>
            </p:cNvSpPr>
            <p:nvPr/>
          </p:nvSpPr>
          <p:spPr bwMode="auto">
            <a:xfrm>
              <a:off x="3152" y="297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94" name="Text Box 314"/>
            <p:cNvSpPr txBox="1">
              <a:spLocks noChangeArrowheads="1"/>
            </p:cNvSpPr>
            <p:nvPr/>
          </p:nvSpPr>
          <p:spPr bwMode="auto">
            <a:xfrm>
              <a:off x="2834" y="3421"/>
              <a:ext cx="454" cy="288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10</a:t>
              </a:r>
            </a:p>
          </p:txBody>
        </p:sp>
      </p:grpSp>
      <p:grpSp>
        <p:nvGrpSpPr>
          <p:cNvPr id="50" name="Group 315"/>
          <p:cNvGrpSpPr/>
          <p:nvPr/>
        </p:nvGrpSpPr>
        <p:grpSpPr bwMode="auto">
          <a:xfrm>
            <a:off x="6503988" y="1760538"/>
            <a:ext cx="1008062" cy="1225550"/>
            <a:chOff x="3424" y="2976"/>
            <a:chExt cx="635" cy="772"/>
          </a:xfrm>
        </p:grpSpPr>
        <p:sp>
          <p:nvSpPr>
            <p:cNvPr id="81989" name="AutoShape 316"/>
            <p:cNvSpPr>
              <a:spLocks noChangeArrowheads="1"/>
            </p:cNvSpPr>
            <p:nvPr/>
          </p:nvSpPr>
          <p:spPr bwMode="auto">
            <a:xfrm>
              <a:off x="3424" y="306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90" name="Rectangle 317"/>
            <p:cNvSpPr>
              <a:spLocks noChangeArrowheads="1"/>
            </p:cNvSpPr>
            <p:nvPr/>
          </p:nvSpPr>
          <p:spPr bwMode="auto">
            <a:xfrm>
              <a:off x="3787" y="297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91" name="Text Box 318"/>
            <p:cNvSpPr txBox="1">
              <a:spLocks noChangeArrowheads="1"/>
            </p:cNvSpPr>
            <p:nvPr/>
          </p:nvSpPr>
          <p:spPr bwMode="auto">
            <a:xfrm>
              <a:off x="3469" y="342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</p:grpSp>
      <p:grpSp>
        <p:nvGrpSpPr>
          <p:cNvPr id="51" name="Group 319"/>
          <p:cNvGrpSpPr/>
          <p:nvPr/>
        </p:nvGrpSpPr>
        <p:grpSpPr bwMode="auto">
          <a:xfrm>
            <a:off x="6577013" y="1976438"/>
            <a:ext cx="1008062" cy="1225550"/>
            <a:chOff x="3878" y="2840"/>
            <a:chExt cx="635" cy="772"/>
          </a:xfrm>
        </p:grpSpPr>
        <p:sp>
          <p:nvSpPr>
            <p:cNvPr id="81986" name="AutoShape 320"/>
            <p:cNvSpPr>
              <a:spLocks noChangeArrowheads="1"/>
            </p:cNvSpPr>
            <p:nvPr/>
          </p:nvSpPr>
          <p:spPr bwMode="auto">
            <a:xfrm>
              <a:off x="3878" y="293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87" name="Rectangle 321"/>
            <p:cNvSpPr>
              <a:spLocks noChangeArrowheads="1"/>
            </p:cNvSpPr>
            <p:nvPr/>
          </p:nvSpPr>
          <p:spPr bwMode="auto">
            <a:xfrm>
              <a:off x="4241" y="284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88" name="Text Box 322"/>
            <p:cNvSpPr txBox="1">
              <a:spLocks noChangeArrowheads="1"/>
            </p:cNvSpPr>
            <p:nvPr/>
          </p:nvSpPr>
          <p:spPr bwMode="auto">
            <a:xfrm>
              <a:off x="3923" y="328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52" name="Group 323"/>
          <p:cNvGrpSpPr/>
          <p:nvPr/>
        </p:nvGrpSpPr>
        <p:grpSpPr bwMode="auto">
          <a:xfrm>
            <a:off x="6864350" y="2074602"/>
            <a:ext cx="1008063" cy="1225550"/>
            <a:chOff x="4241" y="2795"/>
            <a:chExt cx="635" cy="772"/>
          </a:xfrm>
        </p:grpSpPr>
        <p:sp>
          <p:nvSpPr>
            <p:cNvPr id="81983" name="AutoShape 324"/>
            <p:cNvSpPr>
              <a:spLocks noChangeArrowheads="1"/>
            </p:cNvSpPr>
            <p:nvPr/>
          </p:nvSpPr>
          <p:spPr bwMode="auto">
            <a:xfrm>
              <a:off x="4241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84" name="Rectangle 325"/>
            <p:cNvSpPr>
              <a:spLocks noChangeArrowheads="1"/>
            </p:cNvSpPr>
            <p:nvPr/>
          </p:nvSpPr>
          <p:spPr bwMode="auto">
            <a:xfrm>
              <a:off x="4604" y="2795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85" name="Text Box 326"/>
            <p:cNvSpPr txBox="1">
              <a:spLocks noChangeArrowheads="1"/>
            </p:cNvSpPr>
            <p:nvPr/>
          </p:nvSpPr>
          <p:spPr bwMode="auto">
            <a:xfrm>
              <a:off x="4286" y="3240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57" name="Group 327"/>
          <p:cNvGrpSpPr/>
          <p:nvPr/>
        </p:nvGrpSpPr>
        <p:grpSpPr bwMode="auto">
          <a:xfrm>
            <a:off x="7080250" y="2263775"/>
            <a:ext cx="1008063" cy="1225550"/>
            <a:chOff x="4604" y="2750"/>
            <a:chExt cx="635" cy="772"/>
          </a:xfrm>
        </p:grpSpPr>
        <p:sp>
          <p:nvSpPr>
            <p:cNvPr id="81980" name="AutoShape 328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FF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81" name="Rectangle 329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1982" name="Text Box 330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500"/>
                            </p:stCondLst>
                            <p:childTnLst>
                              <p:par>
                                <p:cTn id="1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0"/>
                            </p:stCondLst>
                            <p:childTnLst>
                              <p:par>
                                <p:cTn id="1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"/>
                            </p:stCondLst>
                            <p:childTnLst>
                              <p:par>
                                <p:cTn id="1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6000"/>
                            </p:stCondLst>
                            <p:childTnLst>
                              <p:par>
                                <p:cTn id="1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6500"/>
                            </p:stCondLst>
                            <p:childTnLst>
                              <p:par>
                                <p:cTn id="19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5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0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500"/>
                            </p:stCondLst>
                            <p:childTnLst>
                              <p:par>
                                <p:cTn id="2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0"/>
                            </p:stCondLst>
                            <p:childTnLst>
                              <p:par>
                                <p:cTn id="2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500"/>
                            </p:stCondLst>
                            <p:childTnLst>
                              <p:par>
                                <p:cTn id="2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6000"/>
                            </p:stCondLst>
                            <p:childTnLst>
                              <p:par>
                                <p:cTn id="2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8D0346E-0236-4C18-B566-FDE8C9932F31}" type="slidenum">
              <a:rPr lang="zh-CN" altLang="en-US" b="1">
                <a:solidFill>
                  <a:srgbClr val="66CCFF"/>
                </a:solidFill>
              </a:rPr>
              <a:t>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675" y="708025"/>
            <a:ext cx="8685213" cy="396081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/>
              <a:t>评价排序的性能</a:t>
            </a:r>
            <a:r>
              <a:rPr lang="en-US" altLang="zh-CN" sz="3200"/>
              <a:t>——</a:t>
            </a:r>
            <a:r>
              <a:rPr lang="zh-CN" altLang="en-US" sz="3200">
                <a:solidFill>
                  <a:srgbClr val="00FFFF"/>
                </a:solidFill>
              </a:rPr>
              <a:t>稳定性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rgbClr val="00FFFF"/>
                </a:solidFill>
              </a:rPr>
              <a:t>稳定的排序方法：</a:t>
            </a:r>
            <a:r>
              <a:rPr lang="zh-CN" altLang="en-US"/>
              <a:t>设在排序前的序列中记录 </a:t>
            </a:r>
            <a:r>
              <a:rPr lang="en-US" altLang="zh-CN"/>
              <a:t>R</a:t>
            </a:r>
            <a:r>
              <a:rPr lang="en-US" altLang="zh-CN" baseline="-25000"/>
              <a:t>i </a:t>
            </a:r>
            <a:r>
              <a:rPr lang="zh-CN" altLang="en-US"/>
              <a:t>领先于 </a:t>
            </a: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zh-CN" altLang="en-US"/>
              <a:t>（即 </a:t>
            </a:r>
            <a:r>
              <a:rPr lang="en-US" altLang="zh-CN"/>
              <a:t>i&lt;j </a:t>
            </a:r>
            <a:r>
              <a:rPr lang="zh-CN" altLang="en-US"/>
              <a:t>），且 </a:t>
            </a:r>
            <a:r>
              <a:rPr lang="en-US" altLang="zh-CN"/>
              <a:t>R</a:t>
            </a:r>
            <a:r>
              <a:rPr lang="en-US" altLang="zh-CN" baseline="-25000"/>
              <a:t>i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en-US" altLang="zh-CN"/>
              <a:t> </a:t>
            </a:r>
            <a:r>
              <a:rPr lang="zh-CN" altLang="en-US"/>
              <a:t>对应的关键字为 </a:t>
            </a:r>
            <a:r>
              <a:rPr lang="en-US" altLang="zh-CN"/>
              <a:t>K</a:t>
            </a:r>
            <a:r>
              <a:rPr lang="en-US" altLang="zh-CN" baseline="-25000"/>
              <a:t>i</a:t>
            </a:r>
            <a:r>
              <a:rPr lang="zh-CN" altLang="en-US"/>
              <a:t>、</a:t>
            </a:r>
            <a:r>
              <a:rPr lang="en-US" altLang="zh-CN"/>
              <a:t>K</a:t>
            </a:r>
            <a:r>
              <a:rPr lang="en-US" altLang="zh-CN" baseline="-25000"/>
              <a:t>j</a:t>
            </a:r>
            <a:r>
              <a:rPr lang="zh-CN" altLang="en-US"/>
              <a:t>，如果 </a:t>
            </a:r>
            <a:r>
              <a:rPr lang="en-US" altLang="zh-CN"/>
              <a:t>K</a:t>
            </a:r>
            <a:r>
              <a:rPr lang="en-US" altLang="zh-CN" baseline="-25000"/>
              <a:t>i</a:t>
            </a:r>
            <a:r>
              <a:rPr lang="zh-CN" altLang="en-US"/>
              <a:t>＝</a:t>
            </a:r>
            <a:r>
              <a:rPr lang="en-US" altLang="zh-CN"/>
              <a:t>K</a:t>
            </a:r>
            <a:r>
              <a:rPr lang="en-US" altLang="zh-CN" baseline="-25000"/>
              <a:t>j</a:t>
            </a:r>
            <a:r>
              <a:rPr lang="en-US" altLang="zh-CN"/>
              <a:t> </a:t>
            </a:r>
            <a:r>
              <a:rPr lang="zh-CN" altLang="en-US"/>
              <a:t>并且在排序后的序列中 </a:t>
            </a:r>
            <a:r>
              <a:rPr lang="en-US" altLang="zh-CN"/>
              <a:t>R</a:t>
            </a:r>
            <a:r>
              <a:rPr lang="en-US" altLang="zh-CN" baseline="-25000"/>
              <a:t>i </a:t>
            </a:r>
            <a:r>
              <a:rPr lang="zh-CN" altLang="en-US"/>
              <a:t>仍领先于 </a:t>
            </a: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zh-CN" altLang="en-US"/>
              <a:t>，称所用方法是稳定的。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rgbClr val="00FFFF"/>
                </a:solidFill>
              </a:rPr>
              <a:t>不稳定的排序方法：</a:t>
            </a:r>
            <a:r>
              <a:rPr lang="zh-CN" altLang="en-US"/>
              <a:t>排序后的序列中</a:t>
            </a:r>
            <a:r>
              <a:rPr lang="en-US" altLang="zh-CN"/>
              <a:t>R</a:t>
            </a:r>
            <a:r>
              <a:rPr lang="en-US" altLang="zh-CN" baseline="-25000"/>
              <a:t>j</a:t>
            </a:r>
            <a:r>
              <a:rPr lang="zh-CN" altLang="en-US"/>
              <a:t>领先于</a:t>
            </a:r>
            <a:r>
              <a:rPr lang="en-US" altLang="zh-CN"/>
              <a:t>R</a:t>
            </a:r>
            <a:r>
              <a:rPr lang="en-US" altLang="zh-CN" baseline="-25000"/>
              <a:t>i</a:t>
            </a:r>
            <a:r>
              <a:rPr lang="zh-CN" altLang="en-US"/>
              <a:t>。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  <p:sp>
        <p:nvSpPr>
          <p:cNvPr id="1506308" name="Rectangle 4"/>
          <p:cNvSpPr>
            <a:spLocks noChangeArrowheads="1"/>
          </p:cNvSpPr>
          <p:nvPr/>
        </p:nvSpPr>
        <p:spPr bwMode="auto">
          <a:xfrm>
            <a:off x="720725" y="5051425"/>
            <a:ext cx="7991475" cy="160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charset="2"/>
              <a:buNone/>
            </a:pPr>
            <a:r>
              <a:rPr lang="zh-CN" altLang="en-US">
                <a:solidFill>
                  <a:srgbClr val="FFFF00"/>
                </a:solidFill>
                <a:latin typeface="Arial" charset="0"/>
              </a:rPr>
              <a:t>待排序列：</a:t>
            </a:r>
            <a:r>
              <a:rPr lang="en-US" altLang="zh-CN">
                <a:solidFill>
                  <a:srgbClr val="00FFFF"/>
                </a:solidFill>
                <a:latin typeface="Arial" charset="0"/>
              </a:rPr>
              <a:t>49,</a:t>
            </a:r>
            <a:r>
              <a:rPr lang="en-US" altLang="zh-CN">
                <a:solidFill>
                  <a:srgbClr val="FFFF00"/>
                </a:solidFill>
                <a:latin typeface="Arial" charset="0"/>
              </a:rPr>
              <a:t>38,65,97,76,13,27,</a:t>
            </a:r>
            <a:r>
              <a:rPr lang="en-US" altLang="zh-CN" u="sng">
                <a:solidFill>
                  <a:srgbClr val="00FFFF"/>
                </a:solidFill>
                <a:latin typeface="Arial" charset="0"/>
              </a:rPr>
              <a:t>49</a:t>
            </a:r>
            <a:r>
              <a:rPr lang="en-US" altLang="zh-CN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charset="2"/>
              <a:buNone/>
            </a:pPr>
            <a:r>
              <a:rPr lang="zh-CN" altLang="en-US">
                <a:solidFill>
                  <a:srgbClr val="FFFF00"/>
                </a:solidFill>
                <a:latin typeface="Arial" charset="0"/>
              </a:rPr>
              <a:t>排序后</a:t>
            </a:r>
            <a:r>
              <a:rPr lang="en-US" altLang="zh-CN">
                <a:solidFill>
                  <a:srgbClr val="FFFF00"/>
                </a:solidFill>
                <a:latin typeface="Arial" charset="0"/>
              </a:rPr>
              <a:t>:      13,27,38,</a:t>
            </a:r>
            <a:r>
              <a:rPr lang="en-US" altLang="zh-CN">
                <a:solidFill>
                  <a:srgbClr val="00FFFF"/>
                </a:solidFill>
                <a:latin typeface="Arial" charset="0"/>
              </a:rPr>
              <a:t>49,</a:t>
            </a:r>
            <a:r>
              <a:rPr lang="en-US" altLang="zh-CN" u="sng">
                <a:solidFill>
                  <a:srgbClr val="00FFFF"/>
                </a:solidFill>
                <a:latin typeface="Arial" charset="0"/>
              </a:rPr>
              <a:t>49</a:t>
            </a:r>
            <a:r>
              <a:rPr lang="en-US" altLang="zh-CN">
                <a:solidFill>
                  <a:srgbClr val="00FFFF"/>
                </a:solidFill>
                <a:latin typeface="Arial" charset="0"/>
              </a:rPr>
              <a:t>,</a:t>
            </a:r>
            <a:r>
              <a:rPr lang="en-US" altLang="zh-CN">
                <a:solidFill>
                  <a:srgbClr val="FFFF00"/>
                </a:solidFill>
                <a:latin typeface="Arial" charset="0"/>
              </a:rPr>
              <a:t>65,76,97 </a:t>
            </a:r>
            <a:r>
              <a:rPr lang="en-US" altLang="zh-CN">
                <a:latin typeface="Arial" charset="0"/>
              </a:rPr>
              <a:t>— </a:t>
            </a:r>
            <a:r>
              <a:rPr lang="zh-CN" altLang="en-US">
                <a:latin typeface="Arial" charset="0"/>
              </a:rPr>
              <a:t>稳定</a:t>
            </a:r>
          </a:p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charset="2"/>
              <a:buNone/>
            </a:pPr>
            <a:r>
              <a:rPr lang="zh-CN" altLang="en-US">
                <a:solidFill>
                  <a:srgbClr val="FFFF00"/>
                </a:solidFill>
                <a:latin typeface="Arial" charset="0"/>
              </a:rPr>
              <a:t>排序后</a:t>
            </a:r>
            <a:r>
              <a:rPr lang="en-US" altLang="zh-CN">
                <a:solidFill>
                  <a:srgbClr val="FFFF00"/>
                </a:solidFill>
                <a:latin typeface="Arial" charset="0"/>
              </a:rPr>
              <a:t>:      13,27,38,</a:t>
            </a:r>
            <a:r>
              <a:rPr lang="en-US" altLang="zh-CN" u="sng">
                <a:solidFill>
                  <a:srgbClr val="00FFFF"/>
                </a:solidFill>
                <a:latin typeface="Arial" charset="0"/>
              </a:rPr>
              <a:t>49</a:t>
            </a:r>
            <a:r>
              <a:rPr lang="en-US" altLang="zh-CN">
                <a:solidFill>
                  <a:srgbClr val="00FFFF"/>
                </a:solidFill>
                <a:latin typeface="Arial" charset="0"/>
              </a:rPr>
              <a:t>,49,</a:t>
            </a:r>
            <a:r>
              <a:rPr lang="en-US" altLang="zh-CN">
                <a:solidFill>
                  <a:srgbClr val="FFFF00"/>
                </a:solidFill>
                <a:latin typeface="Arial" charset="0"/>
              </a:rPr>
              <a:t>65,76,97 </a:t>
            </a:r>
            <a:r>
              <a:rPr lang="en-US" altLang="zh-CN">
                <a:latin typeface="Arial" charset="0"/>
              </a:rPr>
              <a:t>— </a:t>
            </a:r>
            <a:r>
              <a:rPr lang="zh-CN" altLang="en-US">
                <a:latin typeface="Arial" charset="0"/>
              </a:rPr>
              <a:t>不稳定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06" grpId="0" build="p" bldLvl="2"/>
      <p:bldP spid="150630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3AB48669-A8C6-4961-B490-21A564F91FD3}" type="slidenum">
              <a:rPr lang="zh-CN" altLang="en-US" b="1">
                <a:solidFill>
                  <a:srgbClr val="66CCFF"/>
                </a:solidFill>
              </a:rPr>
              <a:t>70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3855" indent="-363855" algn="l">
              <a:spcBef>
                <a:spcPct val="10000"/>
              </a:spcBef>
              <a:buClr>
                <a:srgbClr val="FFFF66"/>
              </a:buClr>
              <a:buSzPct val="75000"/>
              <a:buFont typeface="Wingdings" charset="2"/>
              <a:buChar char="l"/>
            </a:pPr>
            <a:r>
              <a:rPr lang="zh-CN" altLang="en-US" sz="3200"/>
              <a:t>最高位优先：每一堆</a:t>
            </a:r>
            <a:r>
              <a:rPr lang="zh-CN" altLang="en-US" sz="3200">
                <a:solidFill>
                  <a:srgbClr val="FFFF00"/>
                </a:solidFill>
              </a:rPr>
              <a:t>按面值从小到大排列</a:t>
            </a:r>
          </a:p>
        </p:txBody>
      </p:sp>
      <p:grpSp>
        <p:nvGrpSpPr>
          <p:cNvPr id="2" name="Group 260"/>
          <p:cNvGrpSpPr/>
          <p:nvPr/>
        </p:nvGrpSpPr>
        <p:grpSpPr bwMode="auto">
          <a:xfrm>
            <a:off x="466725" y="1771650"/>
            <a:ext cx="1008063" cy="1225550"/>
            <a:chOff x="3016" y="1706"/>
            <a:chExt cx="635" cy="772"/>
          </a:xfrm>
        </p:grpSpPr>
        <p:sp>
          <p:nvSpPr>
            <p:cNvPr id="83015" name="AutoShape 261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6" name="Rectangle 262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3017" name="Text Box 263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3" name="Group 273"/>
          <p:cNvGrpSpPr/>
          <p:nvPr/>
        </p:nvGrpSpPr>
        <p:grpSpPr bwMode="auto">
          <a:xfrm>
            <a:off x="682625" y="1914525"/>
            <a:ext cx="1008063" cy="1225550"/>
            <a:chOff x="3016" y="1706"/>
            <a:chExt cx="635" cy="772"/>
          </a:xfrm>
        </p:grpSpPr>
        <p:sp>
          <p:nvSpPr>
            <p:cNvPr id="83012" name="AutoShape 274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3" name="Rectangle 275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3014" name="Text Box 276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13" name="Text Box 272"/>
          <p:cNvSpPr txBox="1">
            <a:spLocks noChangeArrowheads="1"/>
          </p:cNvSpPr>
          <p:nvPr/>
        </p:nvSpPr>
        <p:spPr bwMode="auto">
          <a:xfrm>
            <a:off x="1042988" y="2274888"/>
            <a:ext cx="1008062" cy="519112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5" name="Group 264"/>
          <p:cNvGrpSpPr/>
          <p:nvPr/>
        </p:nvGrpSpPr>
        <p:grpSpPr bwMode="auto">
          <a:xfrm>
            <a:off x="1547813" y="1773238"/>
            <a:ext cx="1008062" cy="1225550"/>
            <a:chOff x="3016" y="1706"/>
            <a:chExt cx="635" cy="772"/>
          </a:xfrm>
        </p:grpSpPr>
        <p:sp>
          <p:nvSpPr>
            <p:cNvPr id="83009" name="AutoShape 265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10" name="Rectangle 266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3011" name="Text Box 267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6" name="Group 268"/>
          <p:cNvGrpSpPr/>
          <p:nvPr/>
        </p:nvGrpSpPr>
        <p:grpSpPr bwMode="auto">
          <a:xfrm>
            <a:off x="1763713" y="1917700"/>
            <a:ext cx="1008062" cy="1225550"/>
            <a:chOff x="3016" y="1706"/>
            <a:chExt cx="635" cy="772"/>
          </a:xfrm>
        </p:grpSpPr>
        <p:sp>
          <p:nvSpPr>
            <p:cNvPr id="83006" name="AutoShape 269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7" name="Rectangle 270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♣</a:t>
              </a:r>
            </a:p>
          </p:txBody>
        </p:sp>
        <p:sp>
          <p:nvSpPr>
            <p:cNvPr id="83008" name="Text Box 271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7" name="Group 285"/>
          <p:cNvGrpSpPr/>
          <p:nvPr/>
        </p:nvGrpSpPr>
        <p:grpSpPr bwMode="auto">
          <a:xfrm>
            <a:off x="2195513" y="2276475"/>
            <a:ext cx="1008062" cy="1225550"/>
            <a:chOff x="4604" y="2750"/>
            <a:chExt cx="635" cy="772"/>
          </a:xfrm>
        </p:grpSpPr>
        <p:sp>
          <p:nvSpPr>
            <p:cNvPr id="83003" name="AutoShape 286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4" name="Rectangle 287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3005" name="Text Box 288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8" name="Group 289"/>
          <p:cNvGrpSpPr/>
          <p:nvPr/>
        </p:nvGrpSpPr>
        <p:grpSpPr bwMode="auto">
          <a:xfrm>
            <a:off x="2484438" y="2347913"/>
            <a:ext cx="1008062" cy="1225550"/>
            <a:chOff x="4604" y="2750"/>
            <a:chExt cx="635" cy="772"/>
          </a:xfrm>
        </p:grpSpPr>
        <p:sp>
          <p:nvSpPr>
            <p:cNvPr id="83000" name="AutoShape 290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1" name="Rectangle 291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3002" name="Text Box 292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30" name="Text Box 301"/>
          <p:cNvSpPr txBox="1">
            <a:spLocks noChangeArrowheads="1"/>
          </p:cNvSpPr>
          <p:nvPr/>
        </p:nvSpPr>
        <p:spPr bwMode="auto">
          <a:xfrm>
            <a:off x="2916238" y="2852738"/>
            <a:ext cx="1008062" cy="519112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9" name="Group 281"/>
          <p:cNvGrpSpPr/>
          <p:nvPr/>
        </p:nvGrpSpPr>
        <p:grpSpPr bwMode="auto">
          <a:xfrm>
            <a:off x="3348038" y="2563813"/>
            <a:ext cx="1008062" cy="1225550"/>
            <a:chOff x="4604" y="2750"/>
            <a:chExt cx="635" cy="772"/>
          </a:xfrm>
        </p:grpSpPr>
        <p:sp>
          <p:nvSpPr>
            <p:cNvPr id="82997" name="AutoShape 282"/>
            <p:cNvSpPr>
              <a:spLocks noChangeArrowheads="1"/>
            </p:cNvSpPr>
            <p:nvPr/>
          </p:nvSpPr>
          <p:spPr bwMode="auto">
            <a:xfrm>
              <a:off x="4604" y="2841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8" name="Rectangle 283"/>
            <p:cNvSpPr>
              <a:spLocks noChangeArrowheads="1"/>
            </p:cNvSpPr>
            <p:nvPr/>
          </p:nvSpPr>
          <p:spPr bwMode="auto">
            <a:xfrm>
              <a:off x="4967" y="2750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999" name="Text Box 284"/>
            <p:cNvSpPr txBox="1">
              <a:spLocks noChangeArrowheads="1"/>
            </p:cNvSpPr>
            <p:nvPr/>
          </p:nvSpPr>
          <p:spPr bwMode="auto">
            <a:xfrm>
              <a:off x="4649" y="3195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0" name="Group 277"/>
          <p:cNvGrpSpPr/>
          <p:nvPr/>
        </p:nvGrpSpPr>
        <p:grpSpPr bwMode="auto">
          <a:xfrm>
            <a:off x="3779838" y="2420938"/>
            <a:ext cx="1008062" cy="1225550"/>
            <a:chOff x="4241" y="2795"/>
            <a:chExt cx="635" cy="772"/>
          </a:xfrm>
        </p:grpSpPr>
        <p:sp>
          <p:nvSpPr>
            <p:cNvPr id="82994" name="AutoShape 278"/>
            <p:cNvSpPr>
              <a:spLocks noChangeArrowheads="1"/>
            </p:cNvSpPr>
            <p:nvPr/>
          </p:nvSpPr>
          <p:spPr bwMode="auto">
            <a:xfrm>
              <a:off x="4241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5" name="Rectangle 279"/>
            <p:cNvSpPr>
              <a:spLocks noChangeArrowheads="1"/>
            </p:cNvSpPr>
            <p:nvPr/>
          </p:nvSpPr>
          <p:spPr bwMode="auto">
            <a:xfrm>
              <a:off x="4604" y="2795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♦</a:t>
              </a:r>
            </a:p>
          </p:txBody>
        </p:sp>
        <p:sp>
          <p:nvSpPr>
            <p:cNvPr id="82996" name="Text Box 280"/>
            <p:cNvSpPr txBox="1">
              <a:spLocks noChangeArrowheads="1"/>
            </p:cNvSpPr>
            <p:nvPr/>
          </p:nvSpPr>
          <p:spPr bwMode="auto">
            <a:xfrm>
              <a:off x="4286" y="3240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11" name="Group 302"/>
          <p:cNvGrpSpPr/>
          <p:nvPr/>
        </p:nvGrpSpPr>
        <p:grpSpPr bwMode="auto">
          <a:xfrm>
            <a:off x="3995738" y="2852738"/>
            <a:ext cx="1008062" cy="1225550"/>
            <a:chOff x="295" y="2704"/>
            <a:chExt cx="635" cy="772"/>
          </a:xfrm>
        </p:grpSpPr>
        <p:sp>
          <p:nvSpPr>
            <p:cNvPr id="82991" name="AutoShape 303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2" name="Rectangle 304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993" name="Text Box 305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12" name="Group 306"/>
          <p:cNvGrpSpPr/>
          <p:nvPr/>
        </p:nvGrpSpPr>
        <p:grpSpPr bwMode="auto">
          <a:xfrm>
            <a:off x="4211638" y="2997200"/>
            <a:ext cx="1008062" cy="1225550"/>
            <a:chOff x="295" y="2704"/>
            <a:chExt cx="635" cy="772"/>
          </a:xfrm>
        </p:grpSpPr>
        <p:sp>
          <p:nvSpPr>
            <p:cNvPr id="82988" name="AutoShape 307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9" name="Rectangle 308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990" name="Text Box 309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47" name="Text Box 318"/>
          <p:cNvSpPr txBox="1">
            <a:spLocks noChangeArrowheads="1"/>
          </p:cNvSpPr>
          <p:nvPr/>
        </p:nvSpPr>
        <p:spPr bwMode="auto">
          <a:xfrm>
            <a:off x="4643438" y="3429000"/>
            <a:ext cx="1008062" cy="519113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14" name="Group 310"/>
          <p:cNvGrpSpPr/>
          <p:nvPr/>
        </p:nvGrpSpPr>
        <p:grpSpPr bwMode="auto">
          <a:xfrm>
            <a:off x="5148263" y="2779713"/>
            <a:ext cx="1008062" cy="1225550"/>
            <a:chOff x="295" y="2704"/>
            <a:chExt cx="635" cy="772"/>
          </a:xfrm>
        </p:grpSpPr>
        <p:sp>
          <p:nvSpPr>
            <p:cNvPr id="82985" name="AutoShape 311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6" name="Rectangle 312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987" name="Text Box 313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5" name="Group 314"/>
          <p:cNvGrpSpPr/>
          <p:nvPr/>
        </p:nvGrpSpPr>
        <p:grpSpPr bwMode="auto">
          <a:xfrm>
            <a:off x="5364163" y="2924175"/>
            <a:ext cx="1008062" cy="1225550"/>
            <a:chOff x="295" y="2704"/>
            <a:chExt cx="635" cy="772"/>
          </a:xfrm>
        </p:grpSpPr>
        <p:sp>
          <p:nvSpPr>
            <p:cNvPr id="82982" name="AutoShape 315"/>
            <p:cNvSpPr>
              <a:spLocks noChangeArrowheads="1"/>
            </p:cNvSpPr>
            <p:nvPr/>
          </p:nvSpPr>
          <p:spPr bwMode="auto">
            <a:xfrm>
              <a:off x="295" y="2795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3" name="Rectangle 316"/>
            <p:cNvSpPr>
              <a:spLocks noChangeArrowheads="1"/>
            </p:cNvSpPr>
            <p:nvPr/>
          </p:nvSpPr>
          <p:spPr bwMode="auto">
            <a:xfrm>
              <a:off x="658" y="2704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82984" name="Text Box 317"/>
            <p:cNvSpPr txBox="1">
              <a:spLocks noChangeArrowheads="1"/>
            </p:cNvSpPr>
            <p:nvPr/>
          </p:nvSpPr>
          <p:spPr bwMode="auto">
            <a:xfrm>
              <a:off x="340" y="3149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grpSp>
        <p:nvGrpSpPr>
          <p:cNvPr id="16" name="Group 319"/>
          <p:cNvGrpSpPr/>
          <p:nvPr/>
        </p:nvGrpSpPr>
        <p:grpSpPr bwMode="auto">
          <a:xfrm>
            <a:off x="5795963" y="3214688"/>
            <a:ext cx="1008062" cy="1223962"/>
            <a:chOff x="3016" y="1706"/>
            <a:chExt cx="635" cy="772"/>
          </a:xfrm>
        </p:grpSpPr>
        <p:sp>
          <p:nvSpPr>
            <p:cNvPr id="82979" name="AutoShape 320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0" name="Rectangle 321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981" name="Text Box 322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17" name="Group 323"/>
          <p:cNvGrpSpPr/>
          <p:nvPr/>
        </p:nvGrpSpPr>
        <p:grpSpPr bwMode="auto">
          <a:xfrm>
            <a:off x="6227763" y="3070225"/>
            <a:ext cx="1008062" cy="1223963"/>
            <a:chOff x="2880" y="2795"/>
            <a:chExt cx="635" cy="772"/>
          </a:xfrm>
        </p:grpSpPr>
        <p:sp>
          <p:nvSpPr>
            <p:cNvPr id="82976" name="AutoShape 324"/>
            <p:cNvSpPr>
              <a:spLocks noChangeArrowheads="1"/>
            </p:cNvSpPr>
            <p:nvPr/>
          </p:nvSpPr>
          <p:spPr bwMode="auto">
            <a:xfrm>
              <a:off x="2880" y="2886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77" name="Rectangle 325"/>
            <p:cNvSpPr>
              <a:spLocks noChangeArrowheads="1"/>
            </p:cNvSpPr>
            <p:nvPr/>
          </p:nvSpPr>
          <p:spPr bwMode="auto">
            <a:xfrm>
              <a:off x="3243" y="2795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978" name="Text Box 326"/>
            <p:cNvSpPr txBox="1">
              <a:spLocks noChangeArrowheads="1"/>
            </p:cNvSpPr>
            <p:nvPr/>
          </p:nvSpPr>
          <p:spPr bwMode="auto">
            <a:xfrm>
              <a:off x="2925" y="3240"/>
              <a:ext cx="499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sp>
        <p:nvSpPr>
          <p:cNvPr id="64" name="Text Box 335"/>
          <p:cNvSpPr txBox="1">
            <a:spLocks noChangeArrowheads="1"/>
          </p:cNvSpPr>
          <p:nvPr/>
        </p:nvSpPr>
        <p:spPr bwMode="auto">
          <a:xfrm>
            <a:off x="6588125" y="3430588"/>
            <a:ext cx="1008063" cy="519112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18" name="Group 327"/>
          <p:cNvGrpSpPr/>
          <p:nvPr/>
        </p:nvGrpSpPr>
        <p:grpSpPr bwMode="auto">
          <a:xfrm>
            <a:off x="6875463" y="2998788"/>
            <a:ext cx="1008062" cy="1223962"/>
            <a:chOff x="3016" y="1706"/>
            <a:chExt cx="635" cy="772"/>
          </a:xfrm>
        </p:grpSpPr>
        <p:sp>
          <p:nvSpPr>
            <p:cNvPr id="82973" name="AutoShape 328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74" name="Rectangle 329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975" name="Text Box 330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K</a:t>
              </a:r>
            </a:p>
          </p:txBody>
        </p:sp>
      </p:grpSp>
      <p:grpSp>
        <p:nvGrpSpPr>
          <p:cNvPr id="19" name="Group 331"/>
          <p:cNvGrpSpPr/>
          <p:nvPr/>
        </p:nvGrpSpPr>
        <p:grpSpPr bwMode="auto">
          <a:xfrm>
            <a:off x="7451725" y="2925763"/>
            <a:ext cx="1008063" cy="1223962"/>
            <a:chOff x="3016" y="1706"/>
            <a:chExt cx="635" cy="772"/>
          </a:xfrm>
        </p:grpSpPr>
        <p:sp>
          <p:nvSpPr>
            <p:cNvPr id="82970" name="AutoShape 332"/>
            <p:cNvSpPr>
              <a:spLocks noChangeArrowheads="1"/>
            </p:cNvSpPr>
            <p:nvPr/>
          </p:nvSpPr>
          <p:spPr bwMode="auto">
            <a:xfrm>
              <a:off x="3016" y="1797"/>
              <a:ext cx="635" cy="635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12700" cap="sq" algn="ctr">
              <a:solidFill>
                <a:srgbClr val="0000FF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71" name="Rectangle 333"/>
            <p:cNvSpPr>
              <a:spLocks noChangeArrowheads="1"/>
            </p:cNvSpPr>
            <p:nvPr/>
          </p:nvSpPr>
          <p:spPr bwMode="auto">
            <a:xfrm>
              <a:off x="3379" y="1706"/>
              <a:ext cx="251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♠</a:t>
              </a:r>
            </a:p>
          </p:txBody>
        </p:sp>
        <p:sp>
          <p:nvSpPr>
            <p:cNvPr id="82972" name="Text Box 334"/>
            <p:cNvSpPr txBox="1">
              <a:spLocks noChangeArrowheads="1"/>
            </p:cNvSpPr>
            <p:nvPr/>
          </p:nvSpPr>
          <p:spPr bwMode="auto">
            <a:xfrm>
              <a:off x="3061" y="2151"/>
              <a:ext cx="227" cy="327"/>
            </a:xfrm>
            <a:prstGeom prst="rect">
              <a:avLst/>
            </a:prstGeom>
            <a:noFill/>
            <a:ln w="28575" cap="sq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</p:grpSp>
      <p:sp>
        <p:nvSpPr>
          <p:cNvPr id="73" name="Rectangle 336"/>
          <p:cNvSpPr>
            <a:spLocks noChangeArrowheads="1"/>
          </p:cNvSpPr>
          <p:nvPr/>
        </p:nvSpPr>
        <p:spPr bwMode="auto">
          <a:xfrm>
            <a:off x="1489075" y="4537075"/>
            <a:ext cx="6534150" cy="2074863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>
            <a:spAutoFit/>
          </a:bodyPr>
          <a:lstStyle/>
          <a:p>
            <a:pPr lvl="1"/>
            <a:r>
              <a:rPr lang="en-US" altLang="zh-CN"/>
              <a:t>&lt; ♣,2&gt;  &lt; ♣,3&gt; … &lt; ♣,K&gt; &lt; ♣,A&gt; </a:t>
            </a:r>
          </a:p>
          <a:p>
            <a:pPr lvl="1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,2&gt; 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,3&gt; …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,K&gt; &lt; </a:t>
            </a:r>
            <a:r>
              <a:rPr lang="en-US" altLang="zh-CN">
                <a:solidFill>
                  <a:srgbClr val="FF0000"/>
                </a:solidFill>
              </a:rPr>
              <a:t>♦</a:t>
            </a:r>
            <a:r>
              <a:rPr lang="en-US" altLang="zh-CN"/>
              <a:t>,A&gt;</a:t>
            </a:r>
          </a:p>
          <a:p>
            <a:pPr lvl="1"/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,2&gt; 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,3&gt; …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,K&gt;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,A&gt;</a:t>
            </a:r>
          </a:p>
          <a:p>
            <a:pPr lvl="1"/>
            <a:r>
              <a:rPr lang="en-US" altLang="zh-CN"/>
              <a:t>&lt; ♠,2&gt;  &lt; ♠,3&gt; … &lt; </a:t>
            </a:r>
            <a:r>
              <a:rPr lang="en-US" altLang="zh-CN">
                <a:solidFill>
                  <a:srgbClr val="FF0000"/>
                </a:solidFill>
              </a:rPr>
              <a:t>♥</a:t>
            </a:r>
            <a:r>
              <a:rPr lang="en-US" altLang="zh-CN"/>
              <a:t>,K&gt; &lt; ♠,A&gt;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/>
      <p:bldP spid="47" grpId="0"/>
      <p:bldP spid="64" grpId="0"/>
      <p:bldP spid="7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81E873C-D457-44F0-88E5-3A255AD21D14}" type="slidenum">
              <a:rPr lang="zh-CN" altLang="en-US" b="1">
                <a:solidFill>
                  <a:srgbClr val="66CCFF"/>
                </a:solidFill>
              </a:rPr>
              <a:t>71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3855" indent="-363855" algn="l">
              <a:buClr>
                <a:srgbClr val="FFFF66"/>
              </a:buClr>
              <a:buSzPct val="75000"/>
              <a:buFont typeface="Wingdings" charset="2"/>
              <a:buChar char="l"/>
            </a:pPr>
            <a:r>
              <a:rPr lang="zh-CN" altLang="en-US" sz="3200"/>
              <a:t>最低位优先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9775" y="4005263"/>
            <a:ext cx="6711950" cy="519112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FF00"/>
                </a:solidFill>
                <a:latin typeface="Arial" charset="0"/>
              </a:rPr>
              <a:t>收集（按面值有序）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11188" y="2192338"/>
            <a:ext cx="1223962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/>
              <a:t>&lt; ♣,2&gt;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♠,2&gt;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51050" y="2192338"/>
            <a:ext cx="1223963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♦,3</a:t>
            </a:r>
            <a:r>
              <a:rPr lang="en-US" altLang="zh-CN"/>
              <a:t>&gt; 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♣,3&gt;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♠,3&gt;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 </a:t>
            </a:r>
            <a:r>
              <a:rPr lang="en-US" altLang="zh-CN">
                <a:solidFill>
                  <a:srgbClr val="FF0000"/>
                </a:solidFill>
              </a:rPr>
              <a:t>♥,3</a:t>
            </a:r>
            <a:r>
              <a:rPr lang="en-US" altLang="zh-CN"/>
              <a:t>&gt;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507038" y="2192338"/>
            <a:ext cx="1223962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 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&lt;♠,K&gt;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&lt;♣,K&gt;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08400" y="2913063"/>
            <a:ext cx="1511300" cy="519112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19925" y="2192338"/>
            <a:ext cx="1223963" cy="1741487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/>
              <a:t>&lt;♠,A&gt; 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&lt;♣,A&gt; 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♥,A</a:t>
            </a:r>
            <a:r>
              <a:rPr lang="en-US" altLang="zh-CN"/>
              <a:t>&gt; </a:t>
            </a:r>
          </a:p>
          <a:p>
            <a:pPr>
              <a:spcBef>
                <a:spcPct val="0"/>
              </a:spcBef>
            </a:pPr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♦,A</a:t>
            </a:r>
            <a:r>
              <a:rPr lang="en-US" altLang="zh-CN"/>
              <a:t>&gt;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15888" y="4584700"/>
            <a:ext cx="8883650" cy="158115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/>
              <a:t>&lt; ♣,2&gt;, &lt;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&gt;, &lt;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&gt;,&lt;♠,2&gt;,&lt;</a:t>
            </a:r>
            <a:r>
              <a:rPr lang="en-US" altLang="zh-CN">
                <a:solidFill>
                  <a:srgbClr val="FF0000"/>
                </a:solidFill>
              </a:rPr>
              <a:t>♦,3</a:t>
            </a:r>
            <a:r>
              <a:rPr lang="en-US" altLang="zh-CN"/>
              <a:t>&gt;,&lt; ♣,3&gt;, &lt;♠,3&gt;, &lt;</a:t>
            </a:r>
            <a:r>
              <a:rPr lang="en-US" altLang="zh-CN">
                <a:solidFill>
                  <a:srgbClr val="FF0000"/>
                </a:solidFill>
              </a:rPr>
              <a:t>♥,3</a:t>
            </a:r>
            <a:r>
              <a:rPr lang="en-US" altLang="zh-CN"/>
              <a:t>&gt;,</a:t>
            </a:r>
          </a:p>
          <a:p>
            <a:r>
              <a:rPr lang="en-US" altLang="zh-CN"/>
              <a:t>……</a:t>
            </a:r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&gt;,&lt;♠,K&gt;,&lt;♣,K&gt;,&lt;♠,A&gt;,&lt;♣,A&gt;,&lt;</a:t>
            </a:r>
            <a:r>
              <a:rPr lang="en-US" altLang="zh-CN">
                <a:solidFill>
                  <a:srgbClr val="FF0000"/>
                </a:solidFill>
              </a:rPr>
              <a:t>♥,A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♦,A</a:t>
            </a:r>
            <a:r>
              <a:rPr lang="en-US" altLang="zh-CN"/>
              <a:t>&gt;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68313" y="1484313"/>
            <a:ext cx="4854575" cy="519112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1) </a:t>
            </a:r>
            <a:r>
              <a:rPr lang="zh-CN" altLang="en-US">
                <a:solidFill>
                  <a:srgbClr val="FFFF00"/>
                </a:solidFill>
              </a:rPr>
              <a:t>按照面值分配（分成</a:t>
            </a:r>
            <a:r>
              <a:rPr lang="en-US" altLang="zh-CN">
                <a:solidFill>
                  <a:srgbClr val="FFFF00"/>
                </a:solidFill>
              </a:rPr>
              <a:t>13</a:t>
            </a:r>
            <a:r>
              <a:rPr lang="zh-CN" altLang="en-US">
                <a:solidFill>
                  <a:srgbClr val="FFFF00"/>
                </a:solidFill>
              </a:rPr>
              <a:t>组）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3858638" y="4226010"/>
              <a:ext cx="309779" cy="23169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3858638" y="4226010"/>
                <a:ext cx="309779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3845899" y="4147236"/>
              <a:ext cx="119280" cy="145964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845899" y="4147236"/>
                <a:ext cx="119280" cy="1459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墨迹 12"/>
              <p14:cNvContentPartPr/>
              <p14:nvPr/>
            </p14:nvContentPartPr>
            <p14:xfrm>
              <a:off x="4298699" y="4165771"/>
              <a:ext cx="85696" cy="2085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298699" y="4165771"/>
                <a:ext cx="85696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墨迹 13"/>
              <p14:cNvContentPartPr/>
              <p14:nvPr/>
            </p14:nvContentPartPr>
            <p14:xfrm>
              <a:off x="4233847" y="4244545"/>
              <a:ext cx="167918" cy="26645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233847" y="4244545"/>
                <a:ext cx="167918" cy="26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/>
              <p14:cNvContentPartPr/>
              <p14:nvPr/>
            </p14:nvContentPartPr>
            <p14:xfrm>
              <a:off x="4307963" y="4212109"/>
              <a:ext cx="41690" cy="140461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307963" y="4212109"/>
                <a:ext cx="41690" cy="140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墨迹 15"/>
              <p14:cNvContentPartPr/>
              <p14:nvPr/>
            </p14:nvContentPartPr>
            <p14:xfrm>
              <a:off x="4368182" y="4253813"/>
              <a:ext cx="110015" cy="142489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368182" y="4253813"/>
                <a:ext cx="110015" cy="1424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墨迹 16"/>
              <p14:cNvContentPartPr/>
              <p14:nvPr/>
            </p14:nvContentPartPr>
            <p14:xfrm>
              <a:off x="4530310" y="4091631"/>
              <a:ext cx="90328" cy="1390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530310" y="4091631"/>
                <a:ext cx="90328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墨迹 17"/>
              <p14:cNvContentPartPr/>
              <p14:nvPr/>
            </p14:nvContentPartPr>
            <p14:xfrm>
              <a:off x="4525677" y="4133334"/>
              <a:ext cx="16213" cy="108894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4525677" y="4133334"/>
                <a:ext cx="16213" cy="108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墨迹 18"/>
              <p14:cNvContentPartPr/>
              <p14:nvPr/>
            </p14:nvContentPartPr>
            <p14:xfrm>
              <a:off x="4544206" y="4142602"/>
              <a:ext cx="162707" cy="5560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544206" y="4142602"/>
                <a:ext cx="162707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墨迹 19"/>
              <p14:cNvContentPartPr/>
              <p14:nvPr/>
            </p14:nvContentPartPr>
            <p14:xfrm>
              <a:off x="4599793" y="4091631"/>
              <a:ext cx="360" cy="115844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4599793" y="4091631"/>
                <a:ext cx="360" cy="115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墨迹 20"/>
              <p14:cNvContentPartPr/>
              <p14:nvPr/>
            </p14:nvContentPartPr>
            <p14:xfrm>
              <a:off x="4567367" y="4151870"/>
              <a:ext cx="360" cy="1621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567367" y="4151870"/>
                <a:ext cx="360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墨迹 21"/>
              <p14:cNvContentPartPr/>
              <p14:nvPr/>
            </p14:nvContentPartPr>
            <p14:xfrm>
              <a:off x="4572000" y="4198208"/>
              <a:ext cx="4632" cy="25486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572000" y="4198208"/>
                <a:ext cx="4632" cy="25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墨迹 22"/>
              <p14:cNvContentPartPr/>
              <p14:nvPr/>
            </p14:nvContentPartPr>
            <p14:xfrm>
              <a:off x="4624112" y="4151870"/>
              <a:ext cx="3474" cy="41704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4624112" y="4151870"/>
                <a:ext cx="3474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墨迹 23"/>
              <p14:cNvContentPartPr/>
              <p14:nvPr/>
            </p14:nvContentPartPr>
            <p14:xfrm>
              <a:off x="4618322" y="4198208"/>
              <a:ext cx="9264" cy="16218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618322" y="4198208"/>
                <a:ext cx="9264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墨迹 24"/>
              <p14:cNvContentPartPr/>
              <p14:nvPr/>
            </p14:nvContentPartPr>
            <p14:xfrm>
              <a:off x="4553471" y="4230644"/>
              <a:ext cx="104225" cy="13902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553471" y="4230644"/>
                <a:ext cx="104225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墨迹 25"/>
              <p14:cNvContentPartPr/>
              <p14:nvPr/>
            </p14:nvContentPartPr>
            <p14:xfrm>
              <a:off x="4549997" y="4235278"/>
              <a:ext cx="91486" cy="118161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549997" y="4235278"/>
                <a:ext cx="91486" cy="1181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墨迹 26"/>
              <p14:cNvContentPartPr/>
              <p14:nvPr/>
            </p14:nvContentPartPr>
            <p14:xfrm>
              <a:off x="4572000" y="4272348"/>
              <a:ext cx="172405" cy="78774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4572000" y="4272348"/>
                <a:ext cx="172405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墨迹 27"/>
              <p14:cNvContentPartPr/>
              <p14:nvPr/>
            </p14:nvContentPartPr>
            <p14:xfrm>
              <a:off x="4622954" y="4249179"/>
              <a:ext cx="13896" cy="105419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622954" y="4249179"/>
                <a:ext cx="13896" cy="1054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墨迹 28"/>
              <p14:cNvContentPartPr/>
              <p14:nvPr/>
            </p14:nvContentPartPr>
            <p14:xfrm>
              <a:off x="4664644" y="4253813"/>
              <a:ext cx="4632" cy="8572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664644" y="4253813"/>
                <a:ext cx="4632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墨迹 29"/>
              <p14:cNvContentPartPr/>
              <p14:nvPr/>
            </p14:nvContentPartPr>
            <p14:xfrm>
              <a:off x="4789714" y="4110166"/>
              <a:ext cx="125070" cy="9267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789714" y="4110166"/>
                <a:ext cx="125070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墨迹 30"/>
              <p14:cNvContentPartPr/>
              <p14:nvPr/>
            </p14:nvContentPartPr>
            <p14:xfrm>
              <a:off x="4800136" y="4156504"/>
              <a:ext cx="17371" cy="176083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800136" y="4156504"/>
                <a:ext cx="17371" cy="176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墨迹 31"/>
              <p14:cNvContentPartPr/>
              <p14:nvPr/>
            </p14:nvContentPartPr>
            <p14:xfrm>
              <a:off x="4812875" y="4151870"/>
              <a:ext cx="143599" cy="189985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812875" y="4151870"/>
                <a:ext cx="143599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墨迹 32"/>
              <p14:cNvContentPartPr/>
              <p14:nvPr/>
            </p14:nvContentPartPr>
            <p14:xfrm>
              <a:off x="4854565" y="4119433"/>
              <a:ext cx="9264" cy="16218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854565" y="4119433"/>
                <a:ext cx="9264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墨迹 33"/>
              <p14:cNvContentPartPr/>
              <p14:nvPr/>
            </p14:nvContentPartPr>
            <p14:xfrm>
              <a:off x="4826772" y="4198208"/>
              <a:ext cx="97276" cy="18535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826772" y="4198208"/>
                <a:ext cx="97276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墨迹 34"/>
              <p14:cNvContentPartPr/>
              <p14:nvPr/>
            </p14:nvContentPartPr>
            <p14:xfrm>
              <a:off x="4780449" y="4249179"/>
              <a:ext cx="220031" cy="16218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780449" y="4249179"/>
                <a:ext cx="220031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墨迹 35"/>
              <p14:cNvContentPartPr/>
              <p14:nvPr/>
            </p14:nvContentPartPr>
            <p14:xfrm>
              <a:off x="5127866" y="4124067"/>
              <a:ext cx="71799" cy="11585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5127866" y="4124067"/>
                <a:ext cx="71799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墨迹 36"/>
              <p14:cNvContentPartPr/>
              <p14:nvPr/>
            </p14:nvContentPartPr>
            <p14:xfrm>
              <a:off x="5086176" y="4193574"/>
              <a:ext cx="120438" cy="18535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5086176" y="4193574"/>
                <a:ext cx="120438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墨迹 37"/>
              <p14:cNvContentPartPr/>
              <p14:nvPr/>
            </p14:nvContentPartPr>
            <p14:xfrm>
              <a:off x="5133656" y="4096265"/>
              <a:ext cx="17371" cy="174346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5133656" y="4096265"/>
                <a:ext cx="17371" cy="1743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墨迹 38"/>
              <p14:cNvContentPartPr/>
              <p14:nvPr/>
            </p14:nvContentPartPr>
            <p14:xfrm>
              <a:off x="5171872" y="4073095"/>
              <a:ext cx="16212" cy="222422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5171872" y="4073095"/>
                <a:ext cx="16212" cy="222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墨迹 39"/>
              <p14:cNvContentPartPr/>
              <p14:nvPr/>
            </p14:nvContentPartPr>
            <p14:xfrm>
              <a:off x="5067647" y="4100898"/>
              <a:ext cx="9264" cy="30120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5067647" y="4100898"/>
                <a:ext cx="9264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" name="墨迹 40"/>
              <p14:cNvContentPartPr/>
              <p14:nvPr/>
            </p14:nvContentPartPr>
            <p14:xfrm>
              <a:off x="5047381" y="4161137"/>
              <a:ext cx="249561" cy="152915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5047381" y="4161137"/>
                <a:ext cx="249561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墨迹 41"/>
              <p14:cNvContentPartPr/>
              <p14:nvPr/>
            </p14:nvContentPartPr>
            <p14:xfrm>
              <a:off x="5331683" y="4119433"/>
              <a:ext cx="32426" cy="46338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5331683" y="4119433"/>
                <a:ext cx="32426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3" name="墨迹 42"/>
              <p14:cNvContentPartPr/>
              <p14:nvPr/>
            </p14:nvContentPartPr>
            <p14:xfrm>
              <a:off x="5316050" y="4161137"/>
              <a:ext cx="57323" cy="67914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5316050" y="4161137"/>
                <a:ext cx="57323" cy="67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墨迹 43"/>
              <p14:cNvContentPartPr/>
              <p14:nvPr/>
            </p14:nvContentPartPr>
            <p14:xfrm>
              <a:off x="5368741" y="4207475"/>
              <a:ext cx="4632" cy="98468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368741" y="4207475"/>
                <a:ext cx="4632" cy="984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5" name="墨迹 44"/>
              <p14:cNvContentPartPr/>
              <p14:nvPr/>
            </p14:nvContentPartPr>
            <p14:xfrm>
              <a:off x="5419695" y="4100898"/>
              <a:ext cx="37058" cy="18535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5419695" y="4100898"/>
                <a:ext cx="37058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墨迹 45"/>
              <p14:cNvContentPartPr/>
              <p14:nvPr/>
            </p14:nvContentPartPr>
            <p14:xfrm>
              <a:off x="5419695" y="4142602"/>
              <a:ext cx="95540" cy="199108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5419695" y="4142602"/>
                <a:ext cx="95540" cy="199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墨迹 46"/>
              <p14:cNvContentPartPr/>
              <p14:nvPr/>
            </p14:nvContentPartPr>
            <p14:xfrm>
              <a:off x="5614248" y="4086997"/>
              <a:ext cx="13897" cy="62556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5614248" y="4086997"/>
                <a:ext cx="13897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墨迹 47"/>
              <p14:cNvContentPartPr/>
              <p14:nvPr/>
            </p14:nvContentPartPr>
            <p14:xfrm>
              <a:off x="5608169" y="4091631"/>
              <a:ext cx="94092" cy="60239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5608169" y="4091631"/>
                <a:ext cx="94092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墨迹 48"/>
              <p14:cNvContentPartPr/>
              <p14:nvPr/>
            </p14:nvContentPartPr>
            <p14:xfrm>
              <a:off x="5572559" y="4207475"/>
              <a:ext cx="164443" cy="16218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5572559" y="4207475"/>
                <a:ext cx="164443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墨迹 49"/>
              <p14:cNvContentPartPr/>
              <p14:nvPr/>
            </p14:nvContentPartPr>
            <p14:xfrm>
              <a:off x="5604985" y="4142602"/>
              <a:ext cx="64851" cy="162038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5604985" y="4142602"/>
                <a:ext cx="64851" cy="162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墨迹 50"/>
              <p14:cNvContentPartPr/>
              <p14:nvPr/>
            </p14:nvContentPartPr>
            <p14:xfrm>
              <a:off x="5632778" y="4207475"/>
              <a:ext cx="113489" cy="88042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5632778" y="4207475"/>
                <a:ext cx="113489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2" name="墨迹 51"/>
              <p14:cNvContentPartPr/>
              <p14:nvPr/>
            </p14:nvContentPartPr>
            <p14:xfrm>
              <a:off x="5781008" y="4086997"/>
              <a:ext cx="360" cy="104260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5781008" y="4086997"/>
                <a:ext cx="360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3" name="墨迹 52"/>
              <p14:cNvContentPartPr/>
              <p14:nvPr/>
            </p14:nvContentPartPr>
            <p14:xfrm>
              <a:off x="5790273" y="4096265"/>
              <a:ext cx="41690" cy="4633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5790273" y="4096265"/>
                <a:ext cx="41690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墨迹 53"/>
              <p14:cNvContentPartPr/>
              <p14:nvPr/>
            </p14:nvContentPartPr>
            <p14:xfrm>
              <a:off x="5776376" y="4142602"/>
              <a:ext cx="55587" cy="13902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5776376" y="4142602"/>
                <a:ext cx="55587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墨迹 54"/>
              <p14:cNvContentPartPr/>
              <p14:nvPr/>
            </p14:nvContentPartPr>
            <p14:xfrm>
              <a:off x="5781008" y="4198208"/>
              <a:ext cx="57903" cy="7385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5781008" y="4198208"/>
                <a:ext cx="57903" cy="7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墨迹 55"/>
              <p14:cNvContentPartPr/>
              <p14:nvPr/>
            </p14:nvContentPartPr>
            <p14:xfrm>
              <a:off x="5818066" y="4170405"/>
              <a:ext cx="34742" cy="124533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5818066" y="4170405"/>
                <a:ext cx="34742" cy="1245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7" name="墨迹 56"/>
              <p14:cNvContentPartPr/>
              <p14:nvPr/>
            </p14:nvContentPartPr>
            <p14:xfrm>
              <a:off x="5855124" y="4091631"/>
              <a:ext cx="132018" cy="192881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5855124" y="4091631"/>
                <a:ext cx="132018" cy="1928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墨迹 57"/>
              <p14:cNvContentPartPr/>
              <p14:nvPr/>
            </p14:nvContentPartPr>
            <p14:xfrm>
              <a:off x="5947769" y="4063828"/>
              <a:ext cx="74115" cy="69506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5947769" y="4063828"/>
                <a:ext cx="74115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9" name="墨迹 58"/>
              <p14:cNvContentPartPr/>
              <p14:nvPr/>
            </p14:nvContentPartPr>
            <p14:xfrm>
              <a:off x="5943136" y="4105532"/>
              <a:ext cx="94961" cy="11584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5943136" y="4105532"/>
                <a:ext cx="94961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墨迹 59"/>
              <p14:cNvContentPartPr/>
              <p14:nvPr/>
            </p14:nvContentPartPr>
            <p14:xfrm>
              <a:off x="5943136" y="4147236"/>
              <a:ext cx="78748" cy="4634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5943136" y="4147236"/>
                <a:ext cx="78748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1" name="墨迹 60"/>
              <p14:cNvContentPartPr/>
              <p14:nvPr/>
            </p14:nvContentPartPr>
            <p14:xfrm>
              <a:off x="5947769" y="4188940"/>
              <a:ext cx="69483" cy="360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5947769" y="4188940"/>
                <a:ext cx="6948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墨迹 61"/>
              <p14:cNvContentPartPr/>
              <p14:nvPr/>
            </p14:nvContentPartPr>
            <p14:xfrm>
              <a:off x="5961665" y="4221377"/>
              <a:ext cx="71800" cy="4633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5961665" y="4221377"/>
                <a:ext cx="71800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3" name="墨迹 62"/>
              <p14:cNvContentPartPr/>
              <p14:nvPr/>
            </p14:nvContentPartPr>
            <p14:xfrm>
              <a:off x="6003355" y="4017490"/>
              <a:ext cx="4633" cy="238640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6003355" y="4017490"/>
                <a:ext cx="4633" cy="23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4" name="墨迹 63"/>
              <p14:cNvContentPartPr/>
              <p14:nvPr/>
            </p14:nvContentPartPr>
            <p14:xfrm>
              <a:off x="6142322" y="4045293"/>
              <a:ext cx="37057" cy="18535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6142322" y="4045293"/>
                <a:ext cx="37057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5" name="墨迹 64"/>
              <p14:cNvContentPartPr/>
              <p14:nvPr/>
            </p14:nvContentPartPr>
            <p14:xfrm>
              <a:off x="6088327" y="4082363"/>
              <a:ext cx="16937" cy="113528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6088327" y="4082363"/>
                <a:ext cx="16937" cy="113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墨迹 65"/>
              <p14:cNvContentPartPr/>
              <p14:nvPr/>
            </p14:nvContentPartPr>
            <p14:xfrm>
              <a:off x="6097882" y="4100898"/>
              <a:ext cx="174142" cy="171450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6097882" y="4100898"/>
                <a:ext cx="174142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1" name="墨迹 70"/>
              <p14:cNvContentPartPr/>
              <p14:nvPr/>
            </p14:nvContentPartPr>
            <p14:xfrm>
              <a:off x="6304449" y="4105532"/>
              <a:ext cx="81064" cy="162761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6304449" y="4105532"/>
                <a:ext cx="81064" cy="162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2" name="墨迹 71"/>
              <p14:cNvContentPartPr/>
              <p14:nvPr/>
            </p14:nvContentPartPr>
            <p14:xfrm>
              <a:off x="6383197" y="4091631"/>
              <a:ext cx="100751" cy="182455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6383197" y="4091631"/>
                <a:ext cx="100751" cy="182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3" name="墨迹 72"/>
              <p14:cNvContentPartPr/>
              <p14:nvPr/>
            </p14:nvContentPartPr>
            <p14:xfrm>
              <a:off x="6401726" y="4114800"/>
              <a:ext cx="46322" cy="78774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6401726" y="4114800"/>
                <a:ext cx="46322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墨迹 73"/>
              <p14:cNvContentPartPr/>
              <p14:nvPr/>
            </p14:nvContentPartPr>
            <p14:xfrm>
              <a:off x="6526796" y="4068462"/>
              <a:ext cx="90328" cy="13901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6526796" y="4068462"/>
                <a:ext cx="90328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5" name="墨迹 74"/>
              <p14:cNvContentPartPr/>
              <p14:nvPr/>
            </p14:nvContentPartPr>
            <p14:xfrm>
              <a:off x="6542285" y="4031391"/>
              <a:ext cx="86419" cy="282082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6542285" y="4031391"/>
                <a:ext cx="86419" cy="2820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6" name="墨迹 75"/>
              <p14:cNvContentPartPr/>
              <p14:nvPr/>
            </p14:nvContentPartPr>
            <p14:xfrm>
              <a:off x="6626389" y="4040659"/>
              <a:ext cx="130281" cy="229807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6626389" y="4040659"/>
                <a:ext cx="130281" cy="2298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7" name="墨迹 76"/>
              <p14:cNvContentPartPr/>
              <p14:nvPr/>
            </p14:nvContentPartPr>
            <p14:xfrm>
              <a:off x="6647233" y="4170405"/>
              <a:ext cx="104225" cy="115845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6647233" y="4170405"/>
                <a:ext cx="104225" cy="115845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build="p" animBg="1"/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66B99C52-2D13-4ECF-8896-EAA7FFF90F18}" type="slidenum">
              <a:rPr lang="zh-CN" altLang="en-US" b="1">
                <a:solidFill>
                  <a:srgbClr val="66CCFF"/>
                </a:solidFill>
              </a:rPr>
              <a:t>72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7963" y="2522538"/>
            <a:ext cx="45085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3855" indent="-363855" algn="l">
              <a:spcBef>
                <a:spcPct val="10000"/>
              </a:spcBef>
            </a:pPr>
            <a:r>
              <a:rPr lang="en-US" altLang="zh-CN">
                <a:solidFill>
                  <a:srgbClr val="FFFF00"/>
                </a:solidFill>
                <a:latin typeface="Arial" charset="0"/>
              </a:rPr>
              <a:t>2) </a:t>
            </a:r>
            <a:r>
              <a:rPr lang="zh-CN" altLang="en-US">
                <a:solidFill>
                  <a:srgbClr val="FFFF00"/>
                </a:solidFill>
              </a:rPr>
              <a:t>按花色</a:t>
            </a:r>
            <a:r>
              <a:rPr lang="zh-CN" altLang="en-US">
                <a:solidFill>
                  <a:srgbClr val="FFFF00"/>
                </a:solidFill>
                <a:latin typeface="Arial" charset="0"/>
              </a:rPr>
              <a:t>分配</a:t>
            </a:r>
            <a:r>
              <a:rPr lang="zh-CN" altLang="en-US">
                <a:solidFill>
                  <a:srgbClr val="FFFF00"/>
                </a:solidFill>
              </a:rPr>
              <a:t>（分成</a:t>
            </a:r>
            <a:r>
              <a:rPr lang="en-US" altLang="zh-CN">
                <a:solidFill>
                  <a:srgbClr val="FFFF00"/>
                </a:solidFill>
              </a:rPr>
              <a:t>4</a:t>
            </a:r>
            <a:r>
              <a:rPr lang="zh-CN" altLang="en-US">
                <a:solidFill>
                  <a:srgbClr val="FFFF00"/>
                </a:solidFill>
              </a:rPr>
              <a:t>组）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971550" y="3279775"/>
            <a:ext cx="1584325" cy="2784475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</a:ln>
        </p:spPr>
        <p:txBody>
          <a:bodyPr wrap="none" anchor="b" anchorCtr="1"/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 ♣,2&gt;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 ♣,3&gt;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……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 ♣,K&gt;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 ♣, A&gt;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90838" y="3279775"/>
            <a:ext cx="1584325" cy="2784475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</a:ln>
        </p:spPr>
        <p:txBody>
          <a:bodyPr wrap="none" anchor="b" anchorCtr="1"/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♦,2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♦,3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……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♦,K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♦,A</a:t>
            </a:r>
            <a:r>
              <a:rPr lang="en-US" altLang="zh-CN" dirty="0"/>
              <a:t>&gt;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811713" y="3279775"/>
            <a:ext cx="1584325" cy="2784475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</a:ln>
        </p:spPr>
        <p:txBody>
          <a:bodyPr wrap="none" anchor="b" anchorCtr="1"/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♥,2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♥,3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……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♥,K</a:t>
            </a:r>
            <a:r>
              <a:rPr lang="en-US" altLang="zh-CN" dirty="0"/>
              <a:t>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♥,A</a:t>
            </a:r>
            <a:r>
              <a:rPr lang="en-US" altLang="zh-CN" dirty="0"/>
              <a:t>&gt;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732588" y="3279775"/>
            <a:ext cx="1584325" cy="2784475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</a:ln>
        </p:spPr>
        <p:txBody>
          <a:bodyPr wrap="none" anchor="b" anchorCtr="1"/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&lt;♠,2&gt;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&lt;♠,3&gt;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……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&lt;♠,K&gt;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dirty="0"/>
              <a:t>&lt;♠,A&gt;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50825" y="6153150"/>
            <a:ext cx="5899150" cy="519113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收集（按花色有序）：得到正确序列</a:t>
            </a:r>
          </a:p>
        </p:txBody>
      </p:sp>
      <p:sp>
        <p:nvSpPr>
          <p:cNvPr id="85005" name="Text Box 14"/>
          <p:cNvSpPr txBox="1">
            <a:spLocks noChangeArrowheads="1"/>
          </p:cNvSpPr>
          <p:nvPr/>
        </p:nvSpPr>
        <p:spPr bwMode="auto">
          <a:xfrm>
            <a:off x="4843463" y="2741613"/>
            <a:ext cx="4176713" cy="519112"/>
          </a:xfrm>
          <a:prstGeom prst="rect">
            <a:avLst/>
          </a:prstGeom>
          <a:noFill/>
          <a:ln w="28575" cap="sq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按照上述顺序放入</a:t>
            </a:r>
            <a:r>
              <a:rPr lang="en-US" altLang="zh-CN" dirty="0"/>
              <a:t>4</a:t>
            </a:r>
            <a:r>
              <a:rPr lang="zh-CN" altLang="en-US" dirty="0"/>
              <a:t>组中</a:t>
            </a:r>
          </a:p>
        </p:txBody>
      </p:sp>
      <p:sp>
        <p:nvSpPr>
          <p:cNvPr id="85003" name="Rectangle 13"/>
          <p:cNvSpPr>
            <a:spLocks noChangeArrowheads="1"/>
          </p:cNvSpPr>
          <p:nvPr/>
        </p:nvSpPr>
        <p:spPr bwMode="auto">
          <a:xfrm>
            <a:off x="87313" y="825500"/>
            <a:ext cx="8882062" cy="158115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altLang="zh-CN"/>
              <a:t>&lt; ♣,2&gt;, &lt;</a:t>
            </a:r>
            <a:r>
              <a:rPr lang="en-US" altLang="zh-CN">
                <a:solidFill>
                  <a:srgbClr val="FF0000"/>
                </a:solidFill>
              </a:rPr>
              <a:t>♦,2</a:t>
            </a:r>
            <a:r>
              <a:rPr lang="en-US" altLang="zh-CN"/>
              <a:t>&gt;, &lt;</a:t>
            </a:r>
            <a:r>
              <a:rPr lang="en-US" altLang="zh-CN">
                <a:solidFill>
                  <a:srgbClr val="FF0000"/>
                </a:solidFill>
              </a:rPr>
              <a:t>♥,2</a:t>
            </a:r>
            <a:r>
              <a:rPr lang="en-US" altLang="zh-CN"/>
              <a:t>&gt;,&lt;♠,2&gt;,&lt;</a:t>
            </a:r>
            <a:r>
              <a:rPr lang="en-US" altLang="zh-CN">
                <a:solidFill>
                  <a:srgbClr val="FF0000"/>
                </a:solidFill>
              </a:rPr>
              <a:t>♦,3</a:t>
            </a:r>
            <a:r>
              <a:rPr lang="en-US" altLang="zh-CN"/>
              <a:t>&gt;,&lt; ♣,3&gt;, &lt;♠,3&gt;, &lt;</a:t>
            </a:r>
            <a:r>
              <a:rPr lang="en-US" altLang="zh-CN">
                <a:solidFill>
                  <a:srgbClr val="FF0000"/>
                </a:solidFill>
              </a:rPr>
              <a:t>♥,3</a:t>
            </a:r>
            <a:r>
              <a:rPr lang="en-US" altLang="zh-CN"/>
              <a:t>&gt;,</a:t>
            </a:r>
          </a:p>
          <a:p>
            <a:r>
              <a:rPr lang="en-US" altLang="zh-CN"/>
              <a:t>……</a:t>
            </a:r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FF0000"/>
                </a:solidFill>
              </a:rPr>
              <a:t>♥,K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♦,K</a:t>
            </a:r>
            <a:r>
              <a:rPr lang="en-US" altLang="zh-CN"/>
              <a:t>&gt;,&lt;♠,K&gt;,&lt;♣,K&gt;,&lt;♠,A&gt;,&lt;♣,A&gt;,&lt;</a:t>
            </a:r>
            <a:r>
              <a:rPr lang="en-US" altLang="zh-CN">
                <a:solidFill>
                  <a:srgbClr val="FF0000"/>
                </a:solidFill>
              </a:rPr>
              <a:t>♥,A</a:t>
            </a:r>
            <a:r>
              <a:rPr lang="en-US" altLang="zh-CN"/>
              <a:t>&gt;,&lt;</a:t>
            </a:r>
            <a:r>
              <a:rPr lang="en-US" altLang="zh-CN">
                <a:solidFill>
                  <a:srgbClr val="FF0000"/>
                </a:solidFill>
              </a:rPr>
              <a:t>♦,A</a:t>
            </a:r>
            <a:r>
              <a:rPr lang="en-US" altLang="zh-CN"/>
              <a:t>&gt;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  <p:bldP spid="8500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3441E2D0-E46F-4A34-8AD4-680BE2CD3521}" type="slidenum">
              <a:rPr lang="zh-CN" altLang="en-US" b="1">
                <a:solidFill>
                  <a:srgbClr val="66CCFF"/>
                </a:solidFill>
              </a:rPr>
              <a:t>73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3855" indent="-363855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en-US" altLang="zh-CN" sz="3200"/>
              <a:t>Initial list</a:t>
            </a:r>
            <a:r>
              <a:rPr lang="zh-CN" altLang="en-US" sz="3200"/>
              <a:t>：</a:t>
            </a:r>
            <a:r>
              <a:rPr lang="en-US" altLang="zh-CN" sz="3200"/>
              <a:t>46 91 85 15 92 35 31 22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583406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20491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660558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auto">
          <a:xfrm>
            <a:off x="197643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274796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86026" name="Rectangle 9"/>
          <p:cNvSpPr>
            <a:spLocks noChangeArrowheads="1"/>
          </p:cNvSpPr>
          <p:nvPr/>
        </p:nvSpPr>
        <p:spPr bwMode="auto">
          <a:xfrm>
            <a:off x="737711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Rectangle 10"/>
          <p:cNvSpPr>
            <a:spLocks noChangeArrowheads="1"/>
          </p:cNvSpPr>
          <p:nvPr/>
        </p:nvSpPr>
        <p:spPr bwMode="auto">
          <a:xfrm>
            <a:off x="3562350" y="1604963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28" name="Rectangle 11"/>
          <p:cNvSpPr>
            <a:spLocks noChangeArrowheads="1"/>
          </p:cNvSpPr>
          <p:nvPr/>
        </p:nvSpPr>
        <p:spPr bwMode="auto">
          <a:xfrm>
            <a:off x="4291013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Rectangle 12"/>
          <p:cNvSpPr>
            <a:spLocks noChangeArrowheads="1"/>
          </p:cNvSpPr>
          <p:nvPr/>
        </p:nvSpPr>
        <p:spPr bwMode="auto">
          <a:xfrm>
            <a:off x="506253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30" name="Text Box 13"/>
          <p:cNvSpPr txBox="1">
            <a:spLocks noChangeArrowheads="1"/>
          </p:cNvSpPr>
          <p:nvPr/>
        </p:nvSpPr>
        <p:spPr bwMode="auto">
          <a:xfrm>
            <a:off x="126523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86031" name="Text Box 14"/>
          <p:cNvSpPr txBox="1">
            <a:spLocks noChangeArrowheads="1"/>
          </p:cNvSpPr>
          <p:nvPr/>
        </p:nvSpPr>
        <p:spPr bwMode="auto">
          <a:xfrm>
            <a:off x="204628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86032" name="Text Box 15"/>
          <p:cNvSpPr txBox="1">
            <a:spLocks noChangeArrowheads="1"/>
          </p:cNvSpPr>
          <p:nvPr/>
        </p:nvSpPr>
        <p:spPr bwMode="auto">
          <a:xfrm>
            <a:off x="282733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86033" name="Text Box 16"/>
          <p:cNvSpPr txBox="1">
            <a:spLocks noChangeArrowheads="1"/>
          </p:cNvSpPr>
          <p:nvPr/>
        </p:nvSpPr>
        <p:spPr bwMode="auto">
          <a:xfrm>
            <a:off x="360838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3</a:t>
            </a:r>
          </a:p>
        </p:txBody>
      </p:sp>
      <p:sp>
        <p:nvSpPr>
          <p:cNvPr id="86034" name="Text Box 17"/>
          <p:cNvSpPr txBox="1">
            <a:spLocks noChangeArrowheads="1"/>
          </p:cNvSpPr>
          <p:nvPr/>
        </p:nvSpPr>
        <p:spPr bwMode="auto">
          <a:xfrm>
            <a:off x="438943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4</a:t>
            </a:r>
          </a:p>
        </p:txBody>
      </p:sp>
      <p:sp>
        <p:nvSpPr>
          <p:cNvPr id="86035" name="Text Box 18"/>
          <p:cNvSpPr txBox="1">
            <a:spLocks noChangeArrowheads="1"/>
          </p:cNvSpPr>
          <p:nvPr/>
        </p:nvSpPr>
        <p:spPr bwMode="auto">
          <a:xfrm>
            <a:off x="517048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86036" name="Text Box 19"/>
          <p:cNvSpPr txBox="1">
            <a:spLocks noChangeArrowheads="1"/>
          </p:cNvSpPr>
          <p:nvPr/>
        </p:nvSpPr>
        <p:spPr bwMode="auto">
          <a:xfrm>
            <a:off x="595153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673258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7513638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86039" name="Rectangle 22"/>
          <p:cNvSpPr>
            <a:spLocks noChangeArrowheads="1"/>
          </p:cNvSpPr>
          <p:nvPr/>
        </p:nvSpPr>
        <p:spPr bwMode="auto">
          <a:xfrm>
            <a:off x="8180388" y="1571625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8316913" y="29432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628184" name="Text Box 24"/>
          <p:cNvSpPr txBox="1">
            <a:spLocks noChangeArrowheads="1"/>
          </p:cNvSpPr>
          <p:nvPr/>
        </p:nvSpPr>
        <p:spPr bwMode="auto">
          <a:xfrm>
            <a:off x="1992313" y="2451100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91</a:t>
            </a:r>
          </a:p>
        </p:txBody>
      </p:sp>
      <p:sp>
        <p:nvSpPr>
          <p:cNvPr id="1628185" name="Text Box 25"/>
          <p:cNvSpPr txBox="1">
            <a:spLocks noChangeArrowheads="1"/>
          </p:cNvSpPr>
          <p:nvPr/>
        </p:nvSpPr>
        <p:spPr bwMode="auto">
          <a:xfrm>
            <a:off x="5818188" y="2451100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46</a:t>
            </a:r>
          </a:p>
        </p:txBody>
      </p:sp>
      <p:sp>
        <p:nvSpPr>
          <p:cNvPr id="1628186" name="Text Box 26"/>
          <p:cNvSpPr txBox="1">
            <a:spLocks noChangeArrowheads="1"/>
          </p:cNvSpPr>
          <p:nvPr/>
        </p:nvSpPr>
        <p:spPr bwMode="auto">
          <a:xfrm>
            <a:off x="5056188" y="2451100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85</a:t>
            </a:r>
          </a:p>
        </p:txBody>
      </p:sp>
      <p:sp>
        <p:nvSpPr>
          <p:cNvPr id="1628187" name="Text Box 27"/>
          <p:cNvSpPr txBox="1">
            <a:spLocks noChangeArrowheads="1"/>
          </p:cNvSpPr>
          <p:nvPr/>
        </p:nvSpPr>
        <p:spPr bwMode="auto">
          <a:xfrm>
            <a:off x="5056188" y="2105025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1628188" name="Text Box 28"/>
          <p:cNvSpPr txBox="1">
            <a:spLocks noChangeArrowheads="1"/>
          </p:cNvSpPr>
          <p:nvPr/>
        </p:nvSpPr>
        <p:spPr bwMode="auto">
          <a:xfrm>
            <a:off x="2770188" y="2451100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92</a:t>
            </a:r>
          </a:p>
        </p:txBody>
      </p:sp>
      <p:sp>
        <p:nvSpPr>
          <p:cNvPr id="1628189" name="Text Box 29"/>
          <p:cNvSpPr txBox="1">
            <a:spLocks noChangeArrowheads="1"/>
          </p:cNvSpPr>
          <p:nvPr/>
        </p:nvSpPr>
        <p:spPr bwMode="auto">
          <a:xfrm>
            <a:off x="5056188" y="1724025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1628190" name="Text Box 30"/>
          <p:cNvSpPr txBox="1">
            <a:spLocks noChangeArrowheads="1"/>
          </p:cNvSpPr>
          <p:nvPr/>
        </p:nvSpPr>
        <p:spPr bwMode="auto">
          <a:xfrm>
            <a:off x="2008188" y="2105025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1628191" name="Text Box 31"/>
          <p:cNvSpPr txBox="1">
            <a:spLocks noChangeArrowheads="1"/>
          </p:cNvSpPr>
          <p:nvPr/>
        </p:nvSpPr>
        <p:spPr bwMode="auto">
          <a:xfrm>
            <a:off x="2770188" y="2105025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22</a:t>
            </a:r>
          </a:p>
        </p:txBody>
      </p:sp>
      <p:sp>
        <p:nvSpPr>
          <p:cNvPr id="1628192" name="Rectangle 32"/>
          <p:cNvSpPr>
            <a:spLocks noChangeArrowheads="1"/>
          </p:cNvSpPr>
          <p:nvPr/>
        </p:nvSpPr>
        <p:spPr bwMode="auto">
          <a:xfrm>
            <a:off x="1095375" y="3498850"/>
            <a:ext cx="77724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宋体" charset="-122"/>
              </a:rPr>
              <a:t>收集：</a:t>
            </a:r>
            <a:r>
              <a:rPr lang="en-US" altLang="zh-CN" sz="3200">
                <a:solidFill>
                  <a:srgbClr val="FFFF00"/>
                </a:solidFill>
                <a:latin typeface="宋体" charset="-122"/>
              </a:rPr>
              <a:t>91 31 92 22 85 15 35 46</a:t>
            </a:r>
          </a:p>
        </p:txBody>
      </p:sp>
      <p:sp>
        <p:nvSpPr>
          <p:cNvPr id="86050" name="Rectangle 33"/>
          <p:cNvSpPr>
            <a:spLocks noChangeArrowheads="1"/>
          </p:cNvSpPr>
          <p:nvPr/>
        </p:nvSpPr>
        <p:spPr bwMode="auto">
          <a:xfrm>
            <a:off x="583406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1" name="Rectangle 34"/>
          <p:cNvSpPr>
            <a:spLocks noChangeArrowheads="1"/>
          </p:cNvSpPr>
          <p:nvPr/>
        </p:nvSpPr>
        <p:spPr bwMode="auto">
          <a:xfrm>
            <a:off x="120491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2" name="Rectangle 35"/>
          <p:cNvSpPr>
            <a:spLocks noChangeArrowheads="1"/>
          </p:cNvSpPr>
          <p:nvPr/>
        </p:nvSpPr>
        <p:spPr bwMode="auto">
          <a:xfrm>
            <a:off x="660558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3" name="Rectangle 36"/>
          <p:cNvSpPr>
            <a:spLocks noChangeArrowheads="1"/>
          </p:cNvSpPr>
          <p:nvPr/>
        </p:nvSpPr>
        <p:spPr bwMode="auto">
          <a:xfrm>
            <a:off x="197643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4" name="Rectangle 37"/>
          <p:cNvSpPr>
            <a:spLocks noChangeArrowheads="1"/>
          </p:cNvSpPr>
          <p:nvPr/>
        </p:nvSpPr>
        <p:spPr bwMode="auto">
          <a:xfrm>
            <a:off x="274796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5" name="Rectangle 38"/>
          <p:cNvSpPr>
            <a:spLocks noChangeArrowheads="1"/>
          </p:cNvSpPr>
          <p:nvPr/>
        </p:nvSpPr>
        <p:spPr bwMode="auto">
          <a:xfrm>
            <a:off x="737711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6" name="Rectangle 39"/>
          <p:cNvSpPr>
            <a:spLocks noChangeArrowheads="1"/>
          </p:cNvSpPr>
          <p:nvPr/>
        </p:nvSpPr>
        <p:spPr bwMode="auto">
          <a:xfrm>
            <a:off x="351948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7" name="Rectangle 40"/>
          <p:cNvSpPr>
            <a:spLocks noChangeArrowheads="1"/>
          </p:cNvSpPr>
          <p:nvPr/>
        </p:nvSpPr>
        <p:spPr bwMode="auto">
          <a:xfrm>
            <a:off x="4291013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8" name="Rectangle 41"/>
          <p:cNvSpPr>
            <a:spLocks noChangeArrowheads="1"/>
          </p:cNvSpPr>
          <p:nvPr/>
        </p:nvSpPr>
        <p:spPr bwMode="auto">
          <a:xfrm>
            <a:off x="506253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59" name="Text Box 42"/>
          <p:cNvSpPr txBox="1">
            <a:spLocks noChangeArrowheads="1"/>
          </p:cNvSpPr>
          <p:nvPr/>
        </p:nvSpPr>
        <p:spPr bwMode="auto">
          <a:xfrm>
            <a:off x="126523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86060" name="Text Box 43"/>
          <p:cNvSpPr txBox="1">
            <a:spLocks noChangeArrowheads="1"/>
          </p:cNvSpPr>
          <p:nvPr/>
        </p:nvSpPr>
        <p:spPr bwMode="auto">
          <a:xfrm>
            <a:off x="204628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86061" name="Text Box 44"/>
          <p:cNvSpPr txBox="1">
            <a:spLocks noChangeArrowheads="1"/>
          </p:cNvSpPr>
          <p:nvPr/>
        </p:nvSpPr>
        <p:spPr bwMode="auto">
          <a:xfrm>
            <a:off x="282733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86062" name="Text Box 45"/>
          <p:cNvSpPr txBox="1">
            <a:spLocks noChangeArrowheads="1"/>
          </p:cNvSpPr>
          <p:nvPr/>
        </p:nvSpPr>
        <p:spPr bwMode="auto">
          <a:xfrm>
            <a:off x="360838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3</a:t>
            </a:r>
          </a:p>
        </p:txBody>
      </p:sp>
      <p:sp>
        <p:nvSpPr>
          <p:cNvPr id="86063" name="Text Box 46"/>
          <p:cNvSpPr txBox="1">
            <a:spLocks noChangeArrowheads="1"/>
          </p:cNvSpPr>
          <p:nvPr/>
        </p:nvSpPr>
        <p:spPr bwMode="auto">
          <a:xfrm>
            <a:off x="438943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4</a:t>
            </a:r>
          </a:p>
        </p:txBody>
      </p:sp>
      <p:sp>
        <p:nvSpPr>
          <p:cNvPr id="86064" name="Text Box 47"/>
          <p:cNvSpPr txBox="1">
            <a:spLocks noChangeArrowheads="1"/>
          </p:cNvSpPr>
          <p:nvPr/>
        </p:nvSpPr>
        <p:spPr bwMode="auto">
          <a:xfrm>
            <a:off x="517048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86065" name="Text Box 48"/>
          <p:cNvSpPr txBox="1">
            <a:spLocks noChangeArrowheads="1"/>
          </p:cNvSpPr>
          <p:nvPr/>
        </p:nvSpPr>
        <p:spPr bwMode="auto">
          <a:xfrm>
            <a:off x="595153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86066" name="Text Box 49"/>
          <p:cNvSpPr txBox="1">
            <a:spLocks noChangeArrowheads="1"/>
          </p:cNvSpPr>
          <p:nvPr/>
        </p:nvSpPr>
        <p:spPr bwMode="auto">
          <a:xfrm>
            <a:off x="673258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86067" name="Text Box 50"/>
          <p:cNvSpPr txBox="1">
            <a:spLocks noChangeArrowheads="1"/>
          </p:cNvSpPr>
          <p:nvPr/>
        </p:nvSpPr>
        <p:spPr bwMode="auto">
          <a:xfrm>
            <a:off x="7513638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86068" name="Rectangle 51"/>
          <p:cNvSpPr>
            <a:spLocks noChangeArrowheads="1"/>
          </p:cNvSpPr>
          <p:nvPr/>
        </p:nvSpPr>
        <p:spPr bwMode="auto">
          <a:xfrm>
            <a:off x="8180388" y="4262438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86069" name="Text Box 52"/>
          <p:cNvSpPr txBox="1">
            <a:spLocks noChangeArrowheads="1"/>
          </p:cNvSpPr>
          <p:nvPr/>
        </p:nvSpPr>
        <p:spPr bwMode="auto">
          <a:xfrm>
            <a:off x="8316913" y="563403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628213" name="Text Box 53"/>
          <p:cNvSpPr txBox="1">
            <a:spLocks noChangeArrowheads="1"/>
          </p:cNvSpPr>
          <p:nvPr/>
        </p:nvSpPr>
        <p:spPr bwMode="auto">
          <a:xfrm>
            <a:off x="8186738" y="521811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91</a:t>
            </a:r>
          </a:p>
        </p:txBody>
      </p:sp>
      <p:sp>
        <p:nvSpPr>
          <p:cNvPr id="1628214" name="Text Box 54"/>
          <p:cNvSpPr txBox="1">
            <a:spLocks noChangeArrowheads="1"/>
          </p:cNvSpPr>
          <p:nvPr/>
        </p:nvSpPr>
        <p:spPr bwMode="auto">
          <a:xfrm>
            <a:off x="3538538" y="521811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1628215" name="Text Box 55"/>
          <p:cNvSpPr txBox="1">
            <a:spLocks noChangeArrowheads="1"/>
          </p:cNvSpPr>
          <p:nvPr/>
        </p:nvSpPr>
        <p:spPr bwMode="auto">
          <a:xfrm>
            <a:off x="8186738" y="4872038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92</a:t>
            </a:r>
          </a:p>
        </p:txBody>
      </p:sp>
      <p:sp>
        <p:nvSpPr>
          <p:cNvPr id="1628216" name="Text Box 56"/>
          <p:cNvSpPr txBox="1">
            <a:spLocks noChangeArrowheads="1"/>
          </p:cNvSpPr>
          <p:nvPr/>
        </p:nvSpPr>
        <p:spPr bwMode="auto">
          <a:xfrm>
            <a:off x="2776538" y="521811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22</a:t>
            </a:r>
          </a:p>
        </p:txBody>
      </p:sp>
      <p:sp>
        <p:nvSpPr>
          <p:cNvPr id="1628217" name="Text Box 57"/>
          <p:cNvSpPr txBox="1">
            <a:spLocks noChangeArrowheads="1"/>
          </p:cNvSpPr>
          <p:nvPr/>
        </p:nvSpPr>
        <p:spPr bwMode="auto">
          <a:xfrm>
            <a:off x="7348538" y="521811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85</a:t>
            </a:r>
          </a:p>
        </p:txBody>
      </p:sp>
      <p:sp>
        <p:nvSpPr>
          <p:cNvPr id="1628218" name="Text Box 58"/>
          <p:cNvSpPr txBox="1">
            <a:spLocks noChangeArrowheads="1"/>
          </p:cNvSpPr>
          <p:nvPr/>
        </p:nvSpPr>
        <p:spPr bwMode="auto">
          <a:xfrm>
            <a:off x="1998663" y="5218113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1628219" name="Text Box 59"/>
          <p:cNvSpPr txBox="1">
            <a:spLocks noChangeArrowheads="1"/>
          </p:cNvSpPr>
          <p:nvPr/>
        </p:nvSpPr>
        <p:spPr bwMode="auto">
          <a:xfrm>
            <a:off x="3538538" y="4795838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1628220" name="Text Box 60"/>
          <p:cNvSpPr txBox="1">
            <a:spLocks noChangeArrowheads="1"/>
          </p:cNvSpPr>
          <p:nvPr/>
        </p:nvSpPr>
        <p:spPr bwMode="auto">
          <a:xfrm>
            <a:off x="4300538" y="5253038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00"/>
                </a:solidFill>
              </a:rPr>
              <a:t>46</a:t>
            </a:r>
          </a:p>
        </p:txBody>
      </p:sp>
      <p:sp>
        <p:nvSpPr>
          <p:cNvPr id="1628221" name="Rectangle 61"/>
          <p:cNvSpPr>
            <a:spLocks noChangeArrowheads="1"/>
          </p:cNvSpPr>
          <p:nvPr/>
        </p:nvSpPr>
        <p:spPr bwMode="auto">
          <a:xfrm>
            <a:off x="1052513" y="6124575"/>
            <a:ext cx="7694612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1" hangingPunct="1">
              <a:buClr>
                <a:srgbClr val="FFFF00"/>
              </a:buClr>
              <a:buSzPct val="70000"/>
              <a:buFont typeface="Wingdings" charset="2"/>
              <a:buNone/>
            </a:pPr>
            <a:r>
              <a:rPr lang="zh-CN" altLang="en-US" sz="3200">
                <a:solidFill>
                  <a:srgbClr val="FFFF00"/>
                </a:solidFill>
                <a:latin typeface="宋体" charset="-122"/>
              </a:rPr>
              <a:t>收集：</a:t>
            </a:r>
            <a:r>
              <a:rPr lang="en-US" altLang="zh-CN" sz="3200">
                <a:solidFill>
                  <a:srgbClr val="FFFF00"/>
                </a:solidFill>
                <a:latin typeface="宋体" charset="-122"/>
              </a:rPr>
              <a:t>15 22 31 35 46 85 91 92</a:t>
            </a:r>
          </a:p>
        </p:txBody>
      </p:sp>
      <p:sp>
        <p:nvSpPr>
          <p:cNvPr id="1628222" name="Text Box 62"/>
          <p:cNvSpPr txBox="1">
            <a:spLocks noChangeArrowheads="1"/>
          </p:cNvSpPr>
          <p:nvPr/>
        </p:nvSpPr>
        <p:spPr bwMode="auto">
          <a:xfrm flipH="1">
            <a:off x="395288" y="1471613"/>
            <a:ext cx="611187" cy="2203450"/>
          </a:xfrm>
          <a:prstGeom prst="rect">
            <a:avLst/>
          </a:prstGeom>
          <a:noFill/>
          <a:ln w="12700" cap="rnd">
            <a:noFill/>
            <a:miter lim="800000"/>
          </a:ln>
        </p:spPr>
        <p:txBody>
          <a:bodyPr vert="eaVert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分配</a:t>
            </a:r>
            <a:r>
              <a:rPr lang="en-US" altLang="zh-CN"/>
              <a:t>(</a:t>
            </a:r>
            <a:r>
              <a:rPr lang="zh-CN" altLang="en-US"/>
              <a:t>按个位</a:t>
            </a:r>
            <a:r>
              <a:rPr lang="en-US" altLang="zh-CN"/>
              <a:t>)</a:t>
            </a:r>
            <a:endParaRPr lang="en-US" altLang="zh-CN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28223" name="Text Box 63"/>
          <p:cNvSpPr txBox="1">
            <a:spLocks noChangeArrowheads="1"/>
          </p:cNvSpPr>
          <p:nvPr/>
        </p:nvSpPr>
        <p:spPr bwMode="auto">
          <a:xfrm flipH="1">
            <a:off x="395288" y="4090988"/>
            <a:ext cx="611187" cy="2305050"/>
          </a:xfrm>
          <a:prstGeom prst="rect">
            <a:avLst/>
          </a:prstGeom>
          <a:noFill/>
          <a:ln w="12700" cap="rnd">
            <a:noFill/>
            <a:miter lim="800000"/>
          </a:ln>
        </p:spPr>
        <p:txBody>
          <a:bodyPr vert="eaVert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分配</a:t>
            </a:r>
            <a:r>
              <a:rPr lang="en-US" altLang="zh-CN"/>
              <a:t>(</a:t>
            </a:r>
            <a:r>
              <a:rPr lang="zh-CN" altLang="en-US"/>
              <a:t>按十位</a:t>
            </a:r>
            <a:r>
              <a:rPr lang="en-US" altLang="zh-CN"/>
              <a:t>)</a:t>
            </a:r>
            <a:endParaRPr lang="en-US" altLang="zh-CN" sz="3200">
              <a:latin typeface="隶书" pitchFamily="49" charset="-122"/>
              <a:ea typeface="隶书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6745668" y="945291"/>
              <a:ext cx="143744" cy="101944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6745668" y="945291"/>
                <a:ext cx="143744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6764776" y="889686"/>
              <a:ext cx="107120" cy="206638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764776" y="889686"/>
                <a:ext cx="107120" cy="2066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6796623" y="1056502"/>
              <a:ext cx="22003" cy="194619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796623" y="1056502"/>
                <a:ext cx="22003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6818626" y="1070404"/>
              <a:ext cx="50954" cy="231689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818626" y="1070404"/>
                <a:ext cx="50954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6795464" y="1128326"/>
              <a:ext cx="37058" cy="231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795464" y="1128326"/>
                <a:ext cx="37058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6792714" y="1153812"/>
              <a:ext cx="46756" cy="30843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6792714" y="1153812"/>
                <a:ext cx="46756" cy="308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/>
              <p14:cNvContentPartPr/>
              <p14:nvPr/>
            </p14:nvContentPartPr>
            <p14:xfrm>
              <a:off x="6878845" y="931390"/>
              <a:ext cx="128110" cy="25254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6878845" y="931390"/>
                <a:ext cx="128110" cy="2525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墨迹 8"/>
              <p14:cNvContentPartPr/>
              <p14:nvPr/>
            </p14:nvContentPartPr>
            <p14:xfrm>
              <a:off x="6863790" y="1126009"/>
              <a:ext cx="158653" cy="5097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863790" y="1126009"/>
                <a:ext cx="158653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/>
              <p14:cNvContentPartPr/>
              <p14:nvPr/>
            </p14:nvContentPartPr>
            <p14:xfrm>
              <a:off x="6888109" y="1179297"/>
              <a:ext cx="113489" cy="2085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6888109" y="1179297"/>
                <a:ext cx="113489" cy="20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墨迹 10"/>
              <p14:cNvContentPartPr/>
              <p14:nvPr/>
            </p14:nvContentPartPr>
            <p14:xfrm>
              <a:off x="6888109" y="1061136"/>
              <a:ext cx="64851" cy="436734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6888109" y="1061136"/>
                <a:ext cx="64851" cy="4367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墨迹 11"/>
              <p14:cNvContentPartPr/>
              <p14:nvPr/>
            </p14:nvContentPartPr>
            <p14:xfrm>
              <a:off x="7068766" y="1014798"/>
              <a:ext cx="136650" cy="2157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7068766" y="1014798"/>
                <a:ext cx="136650" cy="215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墨迹 12"/>
              <p14:cNvContentPartPr/>
              <p14:nvPr/>
            </p14:nvContentPartPr>
            <p14:xfrm>
              <a:off x="7074556" y="973094"/>
              <a:ext cx="100751" cy="18708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074556" y="973094"/>
                <a:ext cx="100751" cy="187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墨迹 13"/>
              <p14:cNvContentPartPr/>
              <p14:nvPr/>
            </p14:nvContentPartPr>
            <p14:xfrm>
              <a:off x="7128985" y="1065770"/>
              <a:ext cx="111173" cy="2085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128985" y="1065770"/>
                <a:ext cx="111173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墨迹 14"/>
              <p14:cNvContentPartPr/>
              <p14:nvPr/>
            </p14:nvContentPartPr>
            <p14:xfrm>
              <a:off x="7105823" y="1098206"/>
              <a:ext cx="115806" cy="22011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105823" y="1098206"/>
                <a:ext cx="115806" cy="220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墨迹 15"/>
              <p14:cNvContentPartPr/>
              <p14:nvPr/>
            </p14:nvContentPartPr>
            <p14:xfrm>
              <a:off x="7064133" y="1144544"/>
              <a:ext cx="268669" cy="132497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064133" y="1144544"/>
                <a:ext cx="268669" cy="1324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墨迹 16"/>
              <p14:cNvContentPartPr/>
              <p14:nvPr/>
            </p14:nvContentPartPr>
            <p14:xfrm>
              <a:off x="7411550" y="954559"/>
              <a:ext cx="4632" cy="29178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411550" y="954559"/>
                <a:ext cx="4632" cy="291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墨迹 17"/>
              <p14:cNvContentPartPr/>
              <p14:nvPr/>
            </p14:nvContentPartPr>
            <p14:xfrm>
              <a:off x="7414445" y="1005531"/>
              <a:ext cx="92789" cy="179559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414445" y="1005531"/>
                <a:ext cx="92789" cy="1795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墨迹 18"/>
              <p14:cNvContentPartPr/>
              <p14:nvPr/>
            </p14:nvContentPartPr>
            <p14:xfrm>
              <a:off x="7453239" y="1102840"/>
              <a:ext cx="74116" cy="186799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453239" y="1102840"/>
                <a:ext cx="74116" cy="1867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墨迹 19"/>
              <p14:cNvContentPartPr/>
              <p14:nvPr/>
            </p14:nvContentPartPr>
            <p14:xfrm>
              <a:off x="7551674" y="1010164"/>
              <a:ext cx="56745" cy="9268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551674" y="1010164"/>
                <a:ext cx="56745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墨迹 20"/>
              <p14:cNvContentPartPr/>
              <p14:nvPr/>
            </p14:nvContentPartPr>
            <p14:xfrm>
              <a:off x="7534882" y="1079671"/>
              <a:ext cx="240297" cy="203887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534882" y="1079671"/>
                <a:ext cx="240297" cy="2038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墨迹 21"/>
              <p14:cNvContentPartPr/>
              <p14:nvPr/>
            </p14:nvContentPartPr>
            <p14:xfrm>
              <a:off x="7592206" y="1056502"/>
              <a:ext cx="101909" cy="926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592206" y="1056502"/>
                <a:ext cx="101909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墨迹 22"/>
              <p14:cNvContentPartPr/>
              <p14:nvPr/>
            </p14:nvContentPartPr>
            <p14:xfrm>
              <a:off x="7607695" y="1028700"/>
              <a:ext cx="81788" cy="152914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607695" y="1028700"/>
                <a:ext cx="81788" cy="152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墨迹 23"/>
              <p14:cNvContentPartPr/>
              <p14:nvPr/>
            </p14:nvContentPartPr>
            <p14:xfrm>
              <a:off x="7645476" y="1088939"/>
              <a:ext cx="11581" cy="171450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645476" y="1088939"/>
                <a:ext cx="11581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墨迹 24"/>
              <p14:cNvContentPartPr/>
              <p14:nvPr/>
            </p14:nvContentPartPr>
            <p14:xfrm>
              <a:off x="7596838" y="1218685"/>
              <a:ext cx="12507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596838" y="1218685"/>
                <a:ext cx="1250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墨迹 25"/>
              <p14:cNvContentPartPr/>
              <p14:nvPr/>
            </p14:nvContentPartPr>
            <p14:xfrm>
              <a:off x="7782127" y="1002055"/>
              <a:ext cx="88012" cy="1274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782127" y="1002055"/>
                <a:ext cx="88012" cy="127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墨迹 26"/>
              <p14:cNvContentPartPr/>
              <p14:nvPr/>
            </p14:nvContentPartPr>
            <p14:xfrm>
              <a:off x="7772863" y="1051868"/>
              <a:ext cx="120438" cy="16943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772863" y="1051868"/>
                <a:ext cx="120438" cy="16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墨迹 27"/>
              <p14:cNvContentPartPr/>
              <p14:nvPr/>
            </p14:nvContentPartPr>
            <p14:xfrm>
              <a:off x="7763598" y="1091256"/>
              <a:ext cx="130860" cy="2085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763598" y="1091256"/>
                <a:ext cx="130860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墨迹 28"/>
              <p14:cNvContentPartPr/>
              <p14:nvPr/>
            </p14:nvContentPartPr>
            <p14:xfrm>
              <a:off x="7782127" y="940658"/>
              <a:ext cx="222347" cy="32899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782127" y="940658"/>
                <a:ext cx="222347" cy="328998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28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28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28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8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2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2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2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2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2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2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2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2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2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2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2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2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2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4" grpId="0" autoUpdateAnimBg="0"/>
      <p:bldP spid="1628185" grpId="0" autoUpdateAnimBg="0"/>
      <p:bldP spid="1628186" grpId="0" autoUpdateAnimBg="0"/>
      <p:bldP spid="1628187" grpId="0" autoUpdateAnimBg="0"/>
      <p:bldP spid="1628188" grpId="0" autoUpdateAnimBg="0"/>
      <p:bldP spid="1628189" grpId="0" autoUpdateAnimBg="0"/>
      <p:bldP spid="1628190" grpId="0" autoUpdateAnimBg="0"/>
      <p:bldP spid="1628191" grpId="0" autoUpdateAnimBg="0"/>
      <p:bldP spid="1628192" grpId="0" autoUpdateAnimBg="0"/>
      <p:bldP spid="1628213" grpId="0" autoUpdateAnimBg="0"/>
      <p:bldP spid="1628214" grpId="0" autoUpdateAnimBg="0"/>
      <p:bldP spid="1628215" grpId="0" autoUpdateAnimBg="0"/>
      <p:bldP spid="1628216" grpId="0" autoUpdateAnimBg="0"/>
      <p:bldP spid="1628217" grpId="0" autoUpdateAnimBg="0"/>
      <p:bldP spid="1628218" grpId="0" autoUpdateAnimBg="0"/>
      <p:bldP spid="1628219" grpId="0" autoUpdateAnimBg="0"/>
      <p:bldP spid="1628220" grpId="0" autoUpdateAnimBg="0"/>
      <p:bldP spid="1628221" grpId="0" autoUpdateAnimBg="0"/>
      <p:bldP spid="1628222" grpId="0" autoUpdateAnimBg="0"/>
      <p:bldP spid="162822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95531124-964C-45E2-ACBF-A75B04A1F3E5}" type="slidenum">
              <a:rPr lang="zh-CN" altLang="en-US" b="1">
                <a:solidFill>
                  <a:srgbClr val="66CCFF"/>
                </a:solidFill>
              </a:rPr>
              <a:t>74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1630211" name="Text Box 3"/>
          <p:cNvSpPr txBox="1">
            <a:spLocks noChangeArrowheads="1"/>
          </p:cNvSpPr>
          <p:nvPr/>
        </p:nvSpPr>
        <p:spPr bwMode="auto">
          <a:xfrm>
            <a:off x="263525" y="779463"/>
            <a:ext cx="8572500" cy="5837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l"/>
            <a:r>
              <a:rPr lang="en-US" altLang="zh-CN" sz="3200"/>
              <a:t>typedef sturct {</a:t>
            </a:r>
          </a:p>
          <a:p>
            <a:pPr marL="363855" indent="-363855" algn="l"/>
            <a:r>
              <a:rPr lang="en-US" altLang="zh-CN" sz="3200"/>
              <a:t>    KeyType   key[ MAX_NUM_KEY ]; </a:t>
            </a:r>
          </a:p>
          <a:p>
            <a:pPr marL="363855" indent="-363855" algn="l"/>
            <a:r>
              <a:rPr lang="en-US" altLang="zh-CN" sz="3200"/>
              <a:t>    int next;</a:t>
            </a:r>
          </a:p>
          <a:p>
            <a:pPr marL="363855" indent="-363855" algn="l"/>
            <a:r>
              <a:rPr lang="en-US" altLang="zh-CN" sz="3200"/>
              <a:t>} SLCell;</a:t>
            </a:r>
          </a:p>
          <a:p>
            <a:pPr marL="363855" indent="-363855" algn="l"/>
            <a:r>
              <a:rPr lang="en-US" altLang="zh-CN" sz="3200"/>
              <a:t>typedef sturct {</a:t>
            </a:r>
          </a:p>
          <a:p>
            <a:pPr marL="363855" indent="-363855" algn="l"/>
            <a:r>
              <a:rPr lang="en-US" altLang="zh-CN" sz="3200"/>
              <a:t>    SLCell r[ MAXSIZE ]</a:t>
            </a:r>
          </a:p>
          <a:p>
            <a:pPr marL="363855" indent="-363855" algn="l"/>
            <a:r>
              <a:rPr lang="en-US" altLang="zh-CN" sz="3200"/>
              <a:t>    int bitnum;    </a:t>
            </a:r>
            <a:r>
              <a:rPr lang="en-US" altLang="zh-CN" sz="3200">
                <a:solidFill>
                  <a:srgbClr val="FFFF00"/>
                </a:solidFill>
              </a:rPr>
              <a:t>//</a:t>
            </a:r>
            <a:r>
              <a:rPr lang="zh-CN" altLang="en-US" sz="3200">
                <a:solidFill>
                  <a:srgbClr val="FFFF00"/>
                </a:solidFill>
              </a:rPr>
              <a:t>关键字位数</a:t>
            </a:r>
          </a:p>
          <a:p>
            <a:pPr marL="363855" indent="-363855" algn="l"/>
            <a:r>
              <a:rPr lang="zh-CN" altLang="en-US" sz="3200"/>
              <a:t>    </a:t>
            </a:r>
            <a:r>
              <a:rPr lang="en-US" altLang="zh-CN" sz="3200"/>
              <a:t>int rednum;  </a:t>
            </a:r>
            <a:r>
              <a:rPr lang="en-US" altLang="zh-CN" sz="3200">
                <a:solidFill>
                  <a:srgbClr val="FFFF00"/>
                </a:solidFill>
              </a:rPr>
              <a:t>//</a:t>
            </a:r>
            <a:r>
              <a:rPr lang="zh-CN" altLang="en-US" sz="3200">
                <a:solidFill>
                  <a:srgbClr val="FFFF00"/>
                </a:solidFill>
              </a:rPr>
              <a:t>记录个数</a:t>
            </a:r>
          </a:p>
          <a:p>
            <a:pPr marL="363855" indent="-363855" algn="l"/>
            <a:r>
              <a:rPr lang="en-US" altLang="zh-CN" sz="3200"/>
              <a:t>} SLList;</a:t>
            </a:r>
          </a:p>
          <a:p>
            <a:pPr marL="363855" indent="-363855" algn="l"/>
            <a:r>
              <a:rPr lang="en-US" altLang="zh-CN" sz="3200"/>
              <a:t>typedef int ArrType[ RADIX ]</a:t>
            </a:r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2323EE3F-CBE2-43CF-ABDC-28707BB49563}" type="slidenum">
              <a:rPr lang="zh-CN" altLang="en-US" b="1">
                <a:solidFill>
                  <a:srgbClr val="66CCFF"/>
                </a:solidFill>
              </a:rPr>
              <a:t>75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3855" indent="-363855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</a:t>
            </a:r>
            <a:r>
              <a:rPr lang="en-US" altLang="zh-CN">
                <a:solidFill>
                  <a:srgbClr val="FFFF66"/>
                </a:solidFill>
              </a:rPr>
              <a:t>61</a:t>
            </a:r>
            <a:r>
              <a:rPr lang="en-US" altLang="zh-CN"/>
              <a:t>4</a:t>
            </a:r>
            <a:r>
              <a:rPr lang="en-US" altLang="zh-CN">
                <a:solidFill>
                  <a:srgbClr val="FFFF66"/>
                </a:solidFill>
              </a:rPr>
              <a:t>  73</a:t>
            </a:r>
            <a:r>
              <a:rPr lang="en-US" altLang="zh-CN"/>
              <a:t>8</a:t>
            </a:r>
            <a:r>
              <a:rPr lang="en-US" altLang="zh-CN">
                <a:solidFill>
                  <a:srgbClr val="FFFF66"/>
                </a:solidFill>
              </a:rPr>
              <a:t>  92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  48</a:t>
            </a:r>
            <a:r>
              <a:rPr lang="en-US" altLang="zh-CN"/>
              <a:t>5</a:t>
            </a:r>
            <a:r>
              <a:rPr lang="en-US" altLang="zh-CN">
                <a:solidFill>
                  <a:srgbClr val="FFFF66"/>
                </a:solidFill>
              </a:rPr>
              <a:t>  63</a:t>
            </a:r>
            <a:r>
              <a:rPr lang="en-US" altLang="zh-CN"/>
              <a:t>7</a:t>
            </a:r>
            <a:r>
              <a:rPr lang="en-US" altLang="zh-CN">
                <a:solidFill>
                  <a:srgbClr val="FFFF66"/>
                </a:solidFill>
              </a:rPr>
              <a:t>  10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  21</a:t>
            </a:r>
            <a:r>
              <a:rPr lang="en-US" altLang="zh-CN"/>
              <a:t>5</a:t>
            </a:r>
            <a:r>
              <a:rPr lang="en-US" altLang="zh-CN">
                <a:solidFill>
                  <a:srgbClr val="FFFF66"/>
                </a:solidFill>
              </a:rPr>
              <a:t>  53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  79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  30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636417" name="Text Box 65"/>
          <p:cNvSpPr txBox="1">
            <a:spLocks noChangeArrowheads="1"/>
          </p:cNvSpPr>
          <p:nvPr/>
        </p:nvSpPr>
        <p:spPr bwMode="auto">
          <a:xfrm>
            <a:off x="250825" y="5826125"/>
            <a:ext cx="8702675" cy="5794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收集：</a:t>
            </a:r>
            <a:r>
              <a:rPr lang="en-US" altLang="zh-CN">
                <a:solidFill>
                  <a:srgbClr val="FFFF66"/>
                </a:solidFill>
              </a:rPr>
              <a:t>530  790  921  101  614  485  215  306  637  738</a:t>
            </a:r>
          </a:p>
        </p:txBody>
      </p:sp>
      <p:sp>
        <p:nvSpPr>
          <p:cNvPr id="1636418" name="Text Box 66"/>
          <p:cNvSpPr txBox="1">
            <a:spLocks noChangeArrowheads="1"/>
          </p:cNvSpPr>
          <p:nvPr/>
        </p:nvSpPr>
        <p:spPr bwMode="auto">
          <a:xfrm>
            <a:off x="387350" y="1477963"/>
            <a:ext cx="6616700" cy="5794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第一次分配和收集：</a:t>
            </a:r>
            <a:r>
              <a:rPr lang="zh-CN" altLang="en-US" sz="3200">
                <a:solidFill>
                  <a:srgbClr val="00FFFF"/>
                </a:solidFill>
              </a:rPr>
              <a:t>个位</a:t>
            </a:r>
          </a:p>
        </p:txBody>
      </p:sp>
      <p:sp>
        <p:nvSpPr>
          <p:cNvPr id="87060" name="Text Box 109"/>
          <p:cNvSpPr txBox="1">
            <a:spLocks noChangeArrowheads="1"/>
          </p:cNvSpPr>
          <p:nvPr/>
        </p:nvSpPr>
        <p:spPr bwMode="auto">
          <a:xfrm>
            <a:off x="409575" y="2808288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尾指针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 </a:t>
            </a:r>
            <a:r>
              <a:rPr lang="en-US" altLang="zh-CN" sz="2400" dirty="0">
                <a:solidFill>
                  <a:srgbClr val="FFFF66"/>
                </a:solidFill>
              </a:rPr>
              <a:t>e0       e1      e2      e3        e4       e5     e6        e7      e8       e9</a:t>
            </a:r>
          </a:p>
        </p:txBody>
      </p:sp>
      <p:sp>
        <p:nvSpPr>
          <p:cNvPr id="87061" name="Line 111"/>
          <p:cNvSpPr>
            <a:spLocks noChangeShapeType="1"/>
          </p:cNvSpPr>
          <p:nvPr/>
        </p:nvSpPr>
        <p:spPr bwMode="auto">
          <a:xfrm>
            <a:off x="1844675" y="5456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5" name="Line 115"/>
          <p:cNvSpPr>
            <a:spLocks noChangeShapeType="1"/>
          </p:cNvSpPr>
          <p:nvPr/>
        </p:nvSpPr>
        <p:spPr bwMode="auto">
          <a:xfrm>
            <a:off x="10937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6" name="Line 117"/>
          <p:cNvSpPr>
            <a:spLocks noChangeShapeType="1"/>
          </p:cNvSpPr>
          <p:nvPr/>
        </p:nvSpPr>
        <p:spPr bwMode="auto">
          <a:xfrm>
            <a:off x="2640013" y="5437188"/>
            <a:ext cx="6350" cy="2174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0" name="Line 121"/>
          <p:cNvSpPr>
            <a:spLocks noChangeShapeType="1"/>
          </p:cNvSpPr>
          <p:nvPr/>
        </p:nvSpPr>
        <p:spPr bwMode="auto">
          <a:xfrm>
            <a:off x="19097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1" name="Line 123"/>
          <p:cNvSpPr>
            <a:spLocks noChangeShapeType="1"/>
          </p:cNvSpPr>
          <p:nvPr/>
        </p:nvSpPr>
        <p:spPr bwMode="auto">
          <a:xfrm>
            <a:off x="3397250" y="5443538"/>
            <a:ext cx="0" cy="1984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5" name="Line 127"/>
          <p:cNvSpPr>
            <a:spLocks noChangeShapeType="1"/>
          </p:cNvSpPr>
          <p:nvPr/>
        </p:nvSpPr>
        <p:spPr bwMode="auto">
          <a:xfrm>
            <a:off x="26336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76" name="Line 129"/>
          <p:cNvSpPr>
            <a:spLocks noChangeShapeType="1"/>
          </p:cNvSpPr>
          <p:nvPr/>
        </p:nvSpPr>
        <p:spPr bwMode="auto">
          <a:xfrm>
            <a:off x="4235450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0" name="Line 133"/>
          <p:cNvSpPr>
            <a:spLocks noChangeShapeType="1"/>
          </p:cNvSpPr>
          <p:nvPr/>
        </p:nvSpPr>
        <p:spPr bwMode="auto">
          <a:xfrm>
            <a:off x="33845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1" name="Line 135"/>
          <p:cNvSpPr>
            <a:spLocks noChangeShapeType="1"/>
          </p:cNvSpPr>
          <p:nvPr/>
        </p:nvSpPr>
        <p:spPr bwMode="auto">
          <a:xfrm>
            <a:off x="5065713" y="5430838"/>
            <a:ext cx="0" cy="2111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5" name="Line 139"/>
          <p:cNvSpPr>
            <a:spLocks noChangeShapeType="1"/>
          </p:cNvSpPr>
          <p:nvPr/>
        </p:nvSpPr>
        <p:spPr bwMode="auto">
          <a:xfrm>
            <a:off x="428942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6" name="Line 141"/>
          <p:cNvSpPr>
            <a:spLocks noChangeShapeType="1"/>
          </p:cNvSpPr>
          <p:nvPr/>
        </p:nvSpPr>
        <p:spPr bwMode="auto">
          <a:xfrm>
            <a:off x="5919788" y="5456238"/>
            <a:ext cx="0" cy="1857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0" name="Line 145"/>
          <p:cNvSpPr>
            <a:spLocks noChangeShapeType="1"/>
          </p:cNvSpPr>
          <p:nvPr/>
        </p:nvSpPr>
        <p:spPr bwMode="auto">
          <a:xfrm>
            <a:off x="50815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1" name="Line 147"/>
          <p:cNvSpPr>
            <a:spLocks noChangeShapeType="1"/>
          </p:cNvSpPr>
          <p:nvPr/>
        </p:nvSpPr>
        <p:spPr bwMode="auto">
          <a:xfrm>
            <a:off x="66881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5" name="Line 151"/>
          <p:cNvSpPr>
            <a:spLocks noChangeShapeType="1"/>
          </p:cNvSpPr>
          <p:nvPr/>
        </p:nvSpPr>
        <p:spPr bwMode="auto">
          <a:xfrm>
            <a:off x="582930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6" name="Line 153"/>
          <p:cNvSpPr>
            <a:spLocks noChangeShapeType="1"/>
          </p:cNvSpPr>
          <p:nvPr/>
        </p:nvSpPr>
        <p:spPr bwMode="auto">
          <a:xfrm>
            <a:off x="7464425" y="5418138"/>
            <a:ext cx="0" cy="2238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00" name="Line 157"/>
          <p:cNvSpPr>
            <a:spLocks noChangeShapeType="1"/>
          </p:cNvSpPr>
          <p:nvPr/>
        </p:nvSpPr>
        <p:spPr bwMode="auto">
          <a:xfrm>
            <a:off x="664527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01" name="Line 159"/>
          <p:cNvSpPr>
            <a:spLocks noChangeShapeType="1"/>
          </p:cNvSpPr>
          <p:nvPr/>
        </p:nvSpPr>
        <p:spPr bwMode="auto">
          <a:xfrm>
            <a:off x="82756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05" name="Line 163"/>
          <p:cNvSpPr>
            <a:spLocks noChangeShapeType="1"/>
          </p:cNvSpPr>
          <p:nvPr/>
        </p:nvSpPr>
        <p:spPr bwMode="auto">
          <a:xfrm>
            <a:off x="74358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6525" name="Text Box 173"/>
          <p:cNvSpPr txBox="1">
            <a:spLocks noChangeArrowheads="1"/>
          </p:cNvSpPr>
          <p:nvPr/>
        </p:nvSpPr>
        <p:spPr bwMode="auto">
          <a:xfrm>
            <a:off x="328613" y="2147888"/>
            <a:ext cx="8572500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3855" indent="-363855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</a:t>
            </a:r>
            <a:r>
              <a:rPr lang="en-US" altLang="zh-CN">
                <a:solidFill>
                  <a:srgbClr val="FFFF66"/>
                </a:solidFill>
              </a:rPr>
              <a:t>61</a:t>
            </a:r>
            <a:r>
              <a:rPr lang="en-US" altLang="zh-CN"/>
              <a:t>4</a:t>
            </a:r>
            <a:r>
              <a:rPr lang="en-US" altLang="zh-CN">
                <a:solidFill>
                  <a:srgbClr val="FFFF66"/>
                </a:solidFill>
              </a:rPr>
              <a:t>  73</a:t>
            </a:r>
            <a:r>
              <a:rPr lang="en-US" altLang="zh-CN"/>
              <a:t>8</a:t>
            </a:r>
            <a:r>
              <a:rPr lang="en-US" altLang="zh-CN">
                <a:solidFill>
                  <a:srgbClr val="FFFF66"/>
                </a:solidFill>
              </a:rPr>
              <a:t>  92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  48</a:t>
            </a:r>
            <a:r>
              <a:rPr lang="en-US" altLang="zh-CN"/>
              <a:t>5</a:t>
            </a:r>
            <a:r>
              <a:rPr lang="en-US" altLang="zh-CN">
                <a:solidFill>
                  <a:srgbClr val="FFFF66"/>
                </a:solidFill>
              </a:rPr>
              <a:t>  63</a:t>
            </a:r>
            <a:r>
              <a:rPr lang="en-US" altLang="zh-CN"/>
              <a:t>7</a:t>
            </a:r>
            <a:r>
              <a:rPr lang="en-US" altLang="zh-CN">
                <a:solidFill>
                  <a:srgbClr val="FFFF66"/>
                </a:solidFill>
              </a:rPr>
              <a:t>  10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  21</a:t>
            </a:r>
            <a:r>
              <a:rPr lang="en-US" altLang="zh-CN"/>
              <a:t>5</a:t>
            </a:r>
            <a:r>
              <a:rPr lang="en-US" altLang="zh-CN">
                <a:solidFill>
                  <a:srgbClr val="FFFF66"/>
                </a:solidFill>
              </a:rPr>
              <a:t>  53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  79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  30</a:t>
            </a:r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636527" name="Text Box 175"/>
          <p:cNvSpPr txBox="1">
            <a:spLocks noChangeArrowheads="1"/>
          </p:cNvSpPr>
          <p:nvPr/>
        </p:nvSpPr>
        <p:spPr bwMode="auto">
          <a:xfrm>
            <a:off x="3901394" y="4545013"/>
            <a:ext cx="611187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614</a:t>
            </a:r>
          </a:p>
        </p:txBody>
      </p:sp>
      <p:sp>
        <p:nvSpPr>
          <p:cNvPr id="1636528" name="Text Box 176"/>
          <p:cNvSpPr txBox="1">
            <a:spLocks noChangeArrowheads="1"/>
          </p:cNvSpPr>
          <p:nvPr/>
        </p:nvSpPr>
        <p:spPr bwMode="auto">
          <a:xfrm>
            <a:off x="7126921" y="4564063"/>
            <a:ext cx="611188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738</a:t>
            </a:r>
          </a:p>
        </p:txBody>
      </p:sp>
      <p:sp>
        <p:nvSpPr>
          <p:cNvPr id="1636529" name="Text Box 177"/>
          <p:cNvSpPr txBox="1">
            <a:spLocks noChangeArrowheads="1"/>
          </p:cNvSpPr>
          <p:nvPr/>
        </p:nvSpPr>
        <p:spPr bwMode="auto">
          <a:xfrm>
            <a:off x="1509392" y="4572000"/>
            <a:ext cx="611187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921</a:t>
            </a:r>
          </a:p>
        </p:txBody>
      </p:sp>
      <p:sp>
        <p:nvSpPr>
          <p:cNvPr id="1636530" name="Text Box 178"/>
          <p:cNvSpPr txBox="1">
            <a:spLocks noChangeArrowheads="1"/>
          </p:cNvSpPr>
          <p:nvPr/>
        </p:nvSpPr>
        <p:spPr bwMode="auto">
          <a:xfrm>
            <a:off x="4755448" y="4557713"/>
            <a:ext cx="611187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485</a:t>
            </a:r>
          </a:p>
        </p:txBody>
      </p:sp>
      <p:sp>
        <p:nvSpPr>
          <p:cNvPr id="1636531" name="Text Box 179"/>
          <p:cNvSpPr txBox="1">
            <a:spLocks noChangeArrowheads="1"/>
          </p:cNvSpPr>
          <p:nvPr/>
        </p:nvSpPr>
        <p:spPr bwMode="auto">
          <a:xfrm>
            <a:off x="6376094" y="4586288"/>
            <a:ext cx="611188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637</a:t>
            </a:r>
          </a:p>
        </p:txBody>
      </p:sp>
      <p:sp>
        <p:nvSpPr>
          <p:cNvPr id="1636532" name="Text Box 180"/>
          <p:cNvSpPr txBox="1">
            <a:spLocks noChangeArrowheads="1"/>
          </p:cNvSpPr>
          <p:nvPr/>
        </p:nvSpPr>
        <p:spPr bwMode="auto">
          <a:xfrm>
            <a:off x="1509391" y="4208463"/>
            <a:ext cx="611188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101</a:t>
            </a:r>
          </a:p>
        </p:txBody>
      </p:sp>
      <p:sp>
        <p:nvSpPr>
          <p:cNvPr id="1636533" name="Text Box 181"/>
          <p:cNvSpPr txBox="1">
            <a:spLocks noChangeArrowheads="1"/>
          </p:cNvSpPr>
          <p:nvPr/>
        </p:nvSpPr>
        <p:spPr bwMode="auto">
          <a:xfrm>
            <a:off x="4755448" y="4190738"/>
            <a:ext cx="611187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215</a:t>
            </a:r>
          </a:p>
        </p:txBody>
      </p:sp>
      <p:sp>
        <p:nvSpPr>
          <p:cNvPr id="1636534" name="Text Box 182"/>
          <p:cNvSpPr txBox="1">
            <a:spLocks noChangeArrowheads="1"/>
          </p:cNvSpPr>
          <p:nvPr/>
        </p:nvSpPr>
        <p:spPr bwMode="auto">
          <a:xfrm>
            <a:off x="709614" y="4565650"/>
            <a:ext cx="611187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530</a:t>
            </a:r>
          </a:p>
        </p:txBody>
      </p:sp>
      <p:sp>
        <p:nvSpPr>
          <p:cNvPr id="1636535" name="Text Box 183"/>
          <p:cNvSpPr txBox="1">
            <a:spLocks noChangeArrowheads="1"/>
          </p:cNvSpPr>
          <p:nvPr/>
        </p:nvSpPr>
        <p:spPr bwMode="auto">
          <a:xfrm>
            <a:off x="709614" y="4202113"/>
            <a:ext cx="611187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790</a:t>
            </a:r>
          </a:p>
        </p:txBody>
      </p:sp>
      <p:sp>
        <p:nvSpPr>
          <p:cNvPr id="1636536" name="Text Box 184"/>
          <p:cNvSpPr txBox="1">
            <a:spLocks noChangeArrowheads="1"/>
          </p:cNvSpPr>
          <p:nvPr/>
        </p:nvSpPr>
        <p:spPr bwMode="auto">
          <a:xfrm>
            <a:off x="5586474" y="4579938"/>
            <a:ext cx="611187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dirty="0"/>
              <a:t>306</a:t>
            </a:r>
          </a:p>
        </p:txBody>
      </p:sp>
      <p:sp>
        <p:nvSpPr>
          <p:cNvPr id="76" name="Line 157"/>
          <p:cNvSpPr>
            <a:spLocks noChangeShapeType="1"/>
          </p:cNvSpPr>
          <p:nvPr/>
        </p:nvSpPr>
        <p:spPr bwMode="auto">
          <a:xfrm>
            <a:off x="8279275" y="3553163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Text Box 109"/>
          <p:cNvSpPr txBox="1">
            <a:spLocks noChangeArrowheads="1"/>
          </p:cNvSpPr>
          <p:nvPr/>
        </p:nvSpPr>
        <p:spPr bwMode="auto">
          <a:xfrm>
            <a:off x="376775" y="5194663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solidFill>
                <a:srgbClr val="FFFF66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 </a:t>
            </a:r>
            <a:r>
              <a:rPr lang="en-US" altLang="zh-CN" sz="2400" dirty="0">
                <a:solidFill>
                  <a:srgbClr val="FFFF66"/>
                </a:solidFill>
              </a:rPr>
              <a:t>f0       f1      f2      f3        f4       f5        f6        f7      f8       f9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026263" y="3536950"/>
            <a:ext cx="7254137" cy="2106612"/>
            <a:chOff x="1026263" y="3536950"/>
            <a:chExt cx="7254137" cy="2106612"/>
          </a:xfrm>
        </p:grpSpPr>
        <p:sp>
          <p:nvSpPr>
            <p:cNvPr id="87062" name="Line 112"/>
            <p:cNvSpPr>
              <a:spLocks noChangeShapeType="1"/>
            </p:cNvSpPr>
            <p:nvPr/>
          </p:nvSpPr>
          <p:spPr bwMode="auto">
            <a:xfrm flipH="1">
              <a:off x="1404938" y="56292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7" name="Line 118"/>
            <p:cNvSpPr>
              <a:spLocks noChangeShapeType="1"/>
            </p:cNvSpPr>
            <p:nvPr/>
          </p:nvSpPr>
          <p:spPr bwMode="auto">
            <a:xfrm flipH="1">
              <a:off x="220662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2" name="Line 124"/>
            <p:cNvSpPr>
              <a:spLocks noChangeShapeType="1"/>
            </p:cNvSpPr>
            <p:nvPr/>
          </p:nvSpPr>
          <p:spPr bwMode="auto">
            <a:xfrm flipH="1">
              <a:off x="3014663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7" name="Line 130"/>
            <p:cNvSpPr>
              <a:spLocks noChangeShapeType="1"/>
            </p:cNvSpPr>
            <p:nvPr/>
          </p:nvSpPr>
          <p:spPr bwMode="auto">
            <a:xfrm flipH="1">
              <a:off x="3808413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2" name="Line 136"/>
            <p:cNvSpPr>
              <a:spLocks noChangeShapeType="1"/>
            </p:cNvSpPr>
            <p:nvPr/>
          </p:nvSpPr>
          <p:spPr bwMode="auto">
            <a:xfrm flipH="1">
              <a:off x="462597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7" name="Line 142"/>
            <p:cNvSpPr>
              <a:spLocks noChangeShapeType="1"/>
            </p:cNvSpPr>
            <p:nvPr/>
          </p:nvSpPr>
          <p:spPr bwMode="auto">
            <a:xfrm flipH="1">
              <a:off x="5467350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2" name="Line 148"/>
            <p:cNvSpPr>
              <a:spLocks noChangeShapeType="1"/>
            </p:cNvSpPr>
            <p:nvPr/>
          </p:nvSpPr>
          <p:spPr bwMode="auto">
            <a:xfrm flipH="1">
              <a:off x="6273800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7" name="Line 154"/>
            <p:cNvSpPr>
              <a:spLocks noChangeShapeType="1"/>
            </p:cNvSpPr>
            <p:nvPr/>
          </p:nvSpPr>
          <p:spPr bwMode="auto">
            <a:xfrm flipH="1">
              <a:off x="7043738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2" name="Line 160"/>
            <p:cNvSpPr>
              <a:spLocks noChangeShapeType="1"/>
            </p:cNvSpPr>
            <p:nvPr/>
          </p:nvSpPr>
          <p:spPr bwMode="auto">
            <a:xfrm flipH="1">
              <a:off x="7861300" y="5641975"/>
              <a:ext cx="4191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1081088" y="3536950"/>
              <a:ext cx="6780212" cy="2105025"/>
              <a:chOff x="1081088" y="3536950"/>
              <a:chExt cx="6780212" cy="2105025"/>
            </a:xfrm>
          </p:grpSpPr>
          <p:sp>
            <p:nvSpPr>
              <p:cNvPr id="87063" name="Line 113"/>
              <p:cNvSpPr>
                <a:spLocks noChangeShapeType="1"/>
              </p:cNvSpPr>
              <p:nvPr/>
            </p:nvSpPr>
            <p:spPr bwMode="auto">
              <a:xfrm flipV="1">
                <a:off x="1417638" y="35385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4" name="Line 114"/>
              <p:cNvSpPr>
                <a:spLocks noChangeShapeType="1"/>
              </p:cNvSpPr>
              <p:nvPr/>
            </p:nvSpPr>
            <p:spPr bwMode="auto">
              <a:xfrm flipH="1">
                <a:off x="1081088" y="3536950"/>
                <a:ext cx="347663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8" name="Line 119"/>
              <p:cNvSpPr>
                <a:spLocks noChangeShapeType="1"/>
              </p:cNvSpPr>
              <p:nvPr/>
            </p:nvSpPr>
            <p:spPr bwMode="auto">
              <a:xfrm flipV="1">
                <a:off x="2232025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9" name="Line 120"/>
              <p:cNvSpPr>
                <a:spLocks noChangeShapeType="1"/>
              </p:cNvSpPr>
              <p:nvPr/>
            </p:nvSpPr>
            <p:spPr bwMode="auto">
              <a:xfrm flipH="1">
                <a:off x="1909763" y="3551238"/>
                <a:ext cx="346075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73" name="Line 125"/>
              <p:cNvSpPr>
                <a:spLocks noChangeShapeType="1"/>
              </p:cNvSpPr>
              <p:nvPr/>
            </p:nvSpPr>
            <p:spPr bwMode="auto">
              <a:xfrm flipV="1">
                <a:off x="3022600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74" name="Line 126"/>
              <p:cNvSpPr>
                <a:spLocks noChangeShapeType="1"/>
              </p:cNvSpPr>
              <p:nvPr/>
            </p:nvSpPr>
            <p:spPr bwMode="auto">
              <a:xfrm flipH="1">
                <a:off x="2627313" y="3551238"/>
                <a:ext cx="385763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78" name="Line 131"/>
              <p:cNvSpPr>
                <a:spLocks noChangeShapeType="1"/>
              </p:cNvSpPr>
              <p:nvPr/>
            </p:nvSpPr>
            <p:spPr bwMode="auto">
              <a:xfrm flipV="1">
                <a:off x="3814763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79" name="Line 132"/>
              <p:cNvSpPr>
                <a:spLocks noChangeShapeType="1"/>
              </p:cNvSpPr>
              <p:nvPr/>
            </p:nvSpPr>
            <p:spPr bwMode="auto">
              <a:xfrm flipH="1">
                <a:off x="3378200" y="3551238"/>
                <a:ext cx="428625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83" name="Line 137"/>
              <p:cNvSpPr>
                <a:spLocks noChangeShapeType="1"/>
              </p:cNvSpPr>
              <p:nvPr/>
            </p:nvSpPr>
            <p:spPr bwMode="auto">
              <a:xfrm flipV="1">
                <a:off x="4638675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84" name="Line 138"/>
              <p:cNvSpPr>
                <a:spLocks noChangeShapeType="1"/>
              </p:cNvSpPr>
              <p:nvPr/>
            </p:nvSpPr>
            <p:spPr bwMode="auto">
              <a:xfrm flipH="1">
                <a:off x="4289425" y="3551238"/>
                <a:ext cx="347663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88" name="Line 143"/>
              <p:cNvSpPr>
                <a:spLocks noChangeShapeType="1"/>
              </p:cNvSpPr>
              <p:nvPr/>
            </p:nvSpPr>
            <p:spPr bwMode="auto">
              <a:xfrm flipV="1">
                <a:off x="5467350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89" name="Line 144"/>
              <p:cNvSpPr>
                <a:spLocks noChangeShapeType="1"/>
              </p:cNvSpPr>
              <p:nvPr/>
            </p:nvSpPr>
            <p:spPr bwMode="auto">
              <a:xfrm flipH="1">
                <a:off x="5068888" y="3551238"/>
                <a:ext cx="409575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93" name="Line 149"/>
              <p:cNvSpPr>
                <a:spLocks noChangeShapeType="1"/>
              </p:cNvSpPr>
              <p:nvPr/>
            </p:nvSpPr>
            <p:spPr bwMode="auto">
              <a:xfrm flipV="1">
                <a:off x="6273800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94" name="Line 150"/>
              <p:cNvSpPr>
                <a:spLocks noChangeShapeType="1"/>
              </p:cNvSpPr>
              <p:nvPr/>
            </p:nvSpPr>
            <p:spPr bwMode="auto">
              <a:xfrm flipH="1">
                <a:off x="5829300" y="3551238"/>
                <a:ext cx="449263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98" name="Line 155"/>
              <p:cNvSpPr>
                <a:spLocks noChangeShapeType="1"/>
              </p:cNvSpPr>
              <p:nvPr/>
            </p:nvSpPr>
            <p:spPr bwMode="auto">
              <a:xfrm flipV="1">
                <a:off x="7050088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99" name="Line 156"/>
              <p:cNvSpPr>
                <a:spLocks noChangeShapeType="1"/>
              </p:cNvSpPr>
              <p:nvPr/>
            </p:nvSpPr>
            <p:spPr bwMode="auto">
              <a:xfrm flipH="1">
                <a:off x="6645275" y="3551238"/>
                <a:ext cx="390525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03" name="Line 161"/>
              <p:cNvSpPr>
                <a:spLocks noChangeShapeType="1"/>
              </p:cNvSpPr>
              <p:nvPr/>
            </p:nvSpPr>
            <p:spPr bwMode="auto">
              <a:xfrm flipV="1">
                <a:off x="7861300" y="3551238"/>
                <a:ext cx="0" cy="209073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04" name="Line 162"/>
              <p:cNvSpPr>
                <a:spLocks noChangeShapeType="1"/>
              </p:cNvSpPr>
              <p:nvPr/>
            </p:nvSpPr>
            <p:spPr bwMode="auto">
              <a:xfrm flipH="1">
                <a:off x="7435850" y="3551238"/>
                <a:ext cx="423863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>
              <a:off x="1026263" y="5416738"/>
              <a:ext cx="0" cy="1603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704851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8017218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7122159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6371332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5581711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4750685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3896631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6" name="Rectangle 6"/>
          <p:cNvSpPr>
            <a:spLocks noChangeArrowheads="1"/>
          </p:cNvSpPr>
          <p:nvPr/>
        </p:nvSpPr>
        <p:spPr bwMode="auto">
          <a:xfrm>
            <a:off x="3097977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7" name="Rectangle 6"/>
          <p:cNvSpPr>
            <a:spLocks noChangeArrowheads="1"/>
          </p:cNvSpPr>
          <p:nvPr/>
        </p:nvSpPr>
        <p:spPr bwMode="auto">
          <a:xfrm>
            <a:off x="2299325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1504629" y="376354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6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6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6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6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6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6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3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3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3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3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417" grpId="0"/>
      <p:bldP spid="1636418" grpId="0"/>
      <p:bldP spid="1636525" grpId="0"/>
      <p:bldP spid="1636527" grpId="0"/>
      <p:bldP spid="1636528" grpId="0"/>
      <p:bldP spid="1636529" grpId="0"/>
      <p:bldP spid="1636530" grpId="0"/>
      <p:bldP spid="1636531" grpId="0"/>
      <p:bldP spid="1636532" grpId="0"/>
      <p:bldP spid="1636533" grpId="0"/>
      <p:bldP spid="1636534" grpId="0"/>
      <p:bldP spid="1636535" grpId="0"/>
      <p:bldP spid="163653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109"/>
          <p:cNvSpPr txBox="1">
            <a:spLocks noChangeArrowheads="1"/>
          </p:cNvSpPr>
          <p:nvPr/>
        </p:nvSpPr>
        <p:spPr bwMode="auto">
          <a:xfrm>
            <a:off x="376775" y="5171513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solidFill>
                <a:srgbClr val="FFFF66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 </a:t>
            </a:r>
            <a:r>
              <a:rPr lang="en-US" altLang="zh-CN" sz="2400" dirty="0">
                <a:solidFill>
                  <a:srgbClr val="FFFF66"/>
                </a:solidFill>
              </a:rPr>
              <a:t>f0       f1      f2      f3        f4       f5        f6        f7      f8       f9</a:t>
            </a:r>
          </a:p>
        </p:txBody>
      </p:sp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237CB041-9899-4106-A2FB-7CAED74D2459}" type="slidenum">
              <a:rPr lang="zh-CN" altLang="en-US" b="1">
                <a:solidFill>
                  <a:srgbClr val="66CCFF"/>
                </a:solidFill>
              </a:rPr>
              <a:t>76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1640451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</a:t>
            </a:r>
            <a:r>
              <a:rPr lang="en-US" altLang="zh-CN">
                <a:solidFill>
                  <a:srgbClr val="FFFF00"/>
                </a:solidFill>
              </a:rPr>
              <a:t>614  738  921  485  637  101  215  530  790  306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640452" name="Text Box 4"/>
          <p:cNvSpPr txBox="1">
            <a:spLocks noChangeArrowheads="1"/>
          </p:cNvSpPr>
          <p:nvPr/>
        </p:nvSpPr>
        <p:spPr bwMode="auto">
          <a:xfrm>
            <a:off x="250825" y="5826125"/>
            <a:ext cx="8702675" cy="5794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收集：</a:t>
            </a:r>
            <a:r>
              <a:rPr lang="en-US" altLang="zh-CN">
                <a:solidFill>
                  <a:srgbClr val="FFFF66"/>
                </a:solidFill>
              </a:rPr>
              <a:t>101  306  614  215  921  530  637  738  485  790</a:t>
            </a:r>
          </a:p>
        </p:txBody>
      </p:sp>
      <p:sp>
        <p:nvSpPr>
          <p:cNvPr id="1640453" name="Text Box 5"/>
          <p:cNvSpPr txBox="1">
            <a:spLocks noChangeArrowheads="1"/>
          </p:cNvSpPr>
          <p:nvPr/>
        </p:nvSpPr>
        <p:spPr bwMode="auto">
          <a:xfrm>
            <a:off x="387350" y="1477963"/>
            <a:ext cx="6616700" cy="5794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第二次分配和收集：</a:t>
            </a:r>
            <a:r>
              <a:rPr lang="zh-CN" altLang="en-US" sz="3200">
                <a:solidFill>
                  <a:srgbClr val="00FFFF"/>
                </a:solidFill>
              </a:rPr>
              <a:t>十位</a:t>
            </a:r>
          </a:p>
        </p:txBody>
      </p:sp>
      <p:sp>
        <p:nvSpPr>
          <p:cNvPr id="1640454" name="Rectangle 6"/>
          <p:cNvSpPr>
            <a:spLocks noChangeArrowheads="1"/>
          </p:cNvSpPr>
          <p:nvPr/>
        </p:nvSpPr>
        <p:spPr bwMode="auto">
          <a:xfrm>
            <a:off x="700088" y="372110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306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101</a:t>
            </a:r>
          </a:p>
        </p:txBody>
      </p:sp>
      <p:sp>
        <p:nvSpPr>
          <p:cNvPr id="1640455" name="Text Box 7"/>
          <p:cNvSpPr txBox="1">
            <a:spLocks noChangeArrowheads="1"/>
          </p:cNvSpPr>
          <p:nvPr/>
        </p:nvSpPr>
        <p:spPr bwMode="auto">
          <a:xfrm>
            <a:off x="409575" y="2808288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尾指针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</a:t>
            </a:r>
            <a:r>
              <a:rPr lang="en-US" altLang="zh-CN" sz="2400" dirty="0">
                <a:solidFill>
                  <a:srgbClr val="FFFF66"/>
                </a:solidFill>
              </a:rPr>
              <a:t>e0        e1      e2      e3        e4       e5      e6       e7       e8       e9</a:t>
            </a:r>
          </a:p>
        </p:txBody>
      </p:sp>
      <p:sp>
        <p:nvSpPr>
          <p:cNvPr id="1640456" name="Line 8"/>
          <p:cNvSpPr>
            <a:spLocks noChangeShapeType="1"/>
          </p:cNvSpPr>
          <p:nvPr/>
        </p:nvSpPr>
        <p:spPr bwMode="auto">
          <a:xfrm>
            <a:off x="1844675" y="5456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60" name="Line 12"/>
          <p:cNvSpPr>
            <a:spLocks noChangeShapeType="1"/>
          </p:cNvSpPr>
          <p:nvPr/>
        </p:nvSpPr>
        <p:spPr bwMode="auto">
          <a:xfrm>
            <a:off x="10937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61" name="Line 13"/>
          <p:cNvSpPr>
            <a:spLocks noChangeShapeType="1"/>
          </p:cNvSpPr>
          <p:nvPr/>
        </p:nvSpPr>
        <p:spPr bwMode="auto">
          <a:xfrm>
            <a:off x="2640013" y="5437188"/>
            <a:ext cx="6350" cy="2174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65" name="Line 17"/>
          <p:cNvSpPr>
            <a:spLocks noChangeShapeType="1"/>
          </p:cNvSpPr>
          <p:nvPr/>
        </p:nvSpPr>
        <p:spPr bwMode="auto">
          <a:xfrm>
            <a:off x="19097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66" name="Line 18"/>
          <p:cNvSpPr>
            <a:spLocks noChangeShapeType="1"/>
          </p:cNvSpPr>
          <p:nvPr/>
        </p:nvSpPr>
        <p:spPr bwMode="auto">
          <a:xfrm>
            <a:off x="3397250" y="5443538"/>
            <a:ext cx="0" cy="1984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70" name="Line 22"/>
          <p:cNvSpPr>
            <a:spLocks noChangeShapeType="1"/>
          </p:cNvSpPr>
          <p:nvPr/>
        </p:nvSpPr>
        <p:spPr bwMode="auto">
          <a:xfrm>
            <a:off x="26336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71" name="Line 23"/>
          <p:cNvSpPr>
            <a:spLocks noChangeShapeType="1"/>
          </p:cNvSpPr>
          <p:nvPr/>
        </p:nvSpPr>
        <p:spPr bwMode="auto">
          <a:xfrm>
            <a:off x="4235450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75" name="Line 27"/>
          <p:cNvSpPr>
            <a:spLocks noChangeShapeType="1"/>
          </p:cNvSpPr>
          <p:nvPr/>
        </p:nvSpPr>
        <p:spPr bwMode="auto">
          <a:xfrm>
            <a:off x="33845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76" name="Line 28"/>
          <p:cNvSpPr>
            <a:spLocks noChangeShapeType="1"/>
          </p:cNvSpPr>
          <p:nvPr/>
        </p:nvSpPr>
        <p:spPr bwMode="auto">
          <a:xfrm>
            <a:off x="5065713" y="5430838"/>
            <a:ext cx="0" cy="2111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80" name="Line 32"/>
          <p:cNvSpPr>
            <a:spLocks noChangeShapeType="1"/>
          </p:cNvSpPr>
          <p:nvPr/>
        </p:nvSpPr>
        <p:spPr bwMode="auto">
          <a:xfrm>
            <a:off x="428942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81" name="Line 33"/>
          <p:cNvSpPr>
            <a:spLocks noChangeShapeType="1"/>
          </p:cNvSpPr>
          <p:nvPr/>
        </p:nvSpPr>
        <p:spPr bwMode="auto">
          <a:xfrm>
            <a:off x="5919788" y="5456238"/>
            <a:ext cx="0" cy="1857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85" name="Line 37"/>
          <p:cNvSpPr>
            <a:spLocks noChangeShapeType="1"/>
          </p:cNvSpPr>
          <p:nvPr/>
        </p:nvSpPr>
        <p:spPr bwMode="auto">
          <a:xfrm>
            <a:off x="50815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86" name="Line 38"/>
          <p:cNvSpPr>
            <a:spLocks noChangeShapeType="1"/>
          </p:cNvSpPr>
          <p:nvPr/>
        </p:nvSpPr>
        <p:spPr bwMode="auto">
          <a:xfrm>
            <a:off x="66881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90" name="Line 42"/>
          <p:cNvSpPr>
            <a:spLocks noChangeShapeType="1"/>
          </p:cNvSpPr>
          <p:nvPr/>
        </p:nvSpPr>
        <p:spPr bwMode="auto">
          <a:xfrm>
            <a:off x="582930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91" name="Line 43"/>
          <p:cNvSpPr>
            <a:spLocks noChangeShapeType="1"/>
          </p:cNvSpPr>
          <p:nvPr/>
        </p:nvSpPr>
        <p:spPr bwMode="auto">
          <a:xfrm>
            <a:off x="7464425" y="5418138"/>
            <a:ext cx="0" cy="2238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95" name="Line 47"/>
          <p:cNvSpPr>
            <a:spLocks noChangeShapeType="1"/>
          </p:cNvSpPr>
          <p:nvPr/>
        </p:nvSpPr>
        <p:spPr bwMode="auto">
          <a:xfrm>
            <a:off x="664527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96" name="Line 48"/>
          <p:cNvSpPr>
            <a:spLocks noChangeShapeType="1"/>
          </p:cNvSpPr>
          <p:nvPr/>
        </p:nvSpPr>
        <p:spPr bwMode="auto">
          <a:xfrm>
            <a:off x="82756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1081088" y="3536950"/>
            <a:ext cx="7199312" cy="2106612"/>
            <a:chOff x="1081088" y="3536950"/>
            <a:chExt cx="7199312" cy="2106612"/>
          </a:xfrm>
        </p:grpSpPr>
        <p:sp>
          <p:nvSpPr>
            <p:cNvPr id="1640457" name="Line 9"/>
            <p:cNvSpPr>
              <a:spLocks noChangeShapeType="1"/>
            </p:cNvSpPr>
            <p:nvPr/>
          </p:nvSpPr>
          <p:spPr bwMode="auto">
            <a:xfrm flipH="1">
              <a:off x="1404938" y="56292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58" name="Line 10"/>
            <p:cNvSpPr>
              <a:spLocks noChangeShapeType="1"/>
            </p:cNvSpPr>
            <p:nvPr/>
          </p:nvSpPr>
          <p:spPr bwMode="auto">
            <a:xfrm flipV="1">
              <a:off x="1417638" y="35385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59" name="Line 11"/>
            <p:cNvSpPr>
              <a:spLocks noChangeShapeType="1"/>
            </p:cNvSpPr>
            <p:nvPr/>
          </p:nvSpPr>
          <p:spPr bwMode="auto">
            <a:xfrm flipH="1">
              <a:off x="1081088" y="3536950"/>
              <a:ext cx="3476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2" name="Line 14"/>
            <p:cNvSpPr>
              <a:spLocks noChangeShapeType="1"/>
            </p:cNvSpPr>
            <p:nvPr/>
          </p:nvSpPr>
          <p:spPr bwMode="auto">
            <a:xfrm flipH="1">
              <a:off x="220662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3" name="Line 15"/>
            <p:cNvSpPr>
              <a:spLocks noChangeShapeType="1"/>
            </p:cNvSpPr>
            <p:nvPr/>
          </p:nvSpPr>
          <p:spPr bwMode="auto">
            <a:xfrm flipV="1">
              <a:off x="2232025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4" name="Line 16"/>
            <p:cNvSpPr>
              <a:spLocks noChangeShapeType="1"/>
            </p:cNvSpPr>
            <p:nvPr/>
          </p:nvSpPr>
          <p:spPr bwMode="auto">
            <a:xfrm flipH="1">
              <a:off x="1909763" y="3551238"/>
              <a:ext cx="34607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7" name="Line 19"/>
            <p:cNvSpPr>
              <a:spLocks noChangeShapeType="1"/>
            </p:cNvSpPr>
            <p:nvPr/>
          </p:nvSpPr>
          <p:spPr bwMode="auto">
            <a:xfrm flipH="1">
              <a:off x="3014663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8" name="Line 20"/>
            <p:cNvSpPr>
              <a:spLocks noChangeShapeType="1"/>
            </p:cNvSpPr>
            <p:nvPr/>
          </p:nvSpPr>
          <p:spPr bwMode="auto">
            <a:xfrm flipV="1">
              <a:off x="30226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69" name="Line 21"/>
            <p:cNvSpPr>
              <a:spLocks noChangeShapeType="1"/>
            </p:cNvSpPr>
            <p:nvPr/>
          </p:nvSpPr>
          <p:spPr bwMode="auto">
            <a:xfrm flipH="1">
              <a:off x="2627313" y="3551238"/>
              <a:ext cx="3857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2" name="Line 24"/>
            <p:cNvSpPr>
              <a:spLocks noChangeShapeType="1"/>
            </p:cNvSpPr>
            <p:nvPr/>
          </p:nvSpPr>
          <p:spPr bwMode="auto">
            <a:xfrm flipH="1">
              <a:off x="3808413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3" name="Line 25"/>
            <p:cNvSpPr>
              <a:spLocks noChangeShapeType="1"/>
            </p:cNvSpPr>
            <p:nvPr/>
          </p:nvSpPr>
          <p:spPr bwMode="auto">
            <a:xfrm flipV="1">
              <a:off x="3814763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4" name="Line 26"/>
            <p:cNvSpPr>
              <a:spLocks noChangeShapeType="1"/>
            </p:cNvSpPr>
            <p:nvPr/>
          </p:nvSpPr>
          <p:spPr bwMode="auto">
            <a:xfrm flipH="1">
              <a:off x="3378200" y="3551238"/>
              <a:ext cx="42862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7" name="Line 29"/>
            <p:cNvSpPr>
              <a:spLocks noChangeShapeType="1"/>
            </p:cNvSpPr>
            <p:nvPr/>
          </p:nvSpPr>
          <p:spPr bwMode="auto">
            <a:xfrm flipH="1">
              <a:off x="462597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8" name="Line 30"/>
            <p:cNvSpPr>
              <a:spLocks noChangeShapeType="1"/>
            </p:cNvSpPr>
            <p:nvPr/>
          </p:nvSpPr>
          <p:spPr bwMode="auto">
            <a:xfrm flipV="1">
              <a:off x="4638675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79" name="Line 31"/>
            <p:cNvSpPr>
              <a:spLocks noChangeShapeType="1"/>
            </p:cNvSpPr>
            <p:nvPr/>
          </p:nvSpPr>
          <p:spPr bwMode="auto">
            <a:xfrm flipH="1">
              <a:off x="4289425" y="3551238"/>
              <a:ext cx="3476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2" name="Line 34"/>
            <p:cNvSpPr>
              <a:spLocks noChangeShapeType="1"/>
            </p:cNvSpPr>
            <p:nvPr/>
          </p:nvSpPr>
          <p:spPr bwMode="auto">
            <a:xfrm flipH="1">
              <a:off x="5467350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3" name="Line 35"/>
            <p:cNvSpPr>
              <a:spLocks noChangeShapeType="1"/>
            </p:cNvSpPr>
            <p:nvPr/>
          </p:nvSpPr>
          <p:spPr bwMode="auto">
            <a:xfrm flipV="1">
              <a:off x="546735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4" name="Line 36"/>
            <p:cNvSpPr>
              <a:spLocks noChangeShapeType="1"/>
            </p:cNvSpPr>
            <p:nvPr/>
          </p:nvSpPr>
          <p:spPr bwMode="auto">
            <a:xfrm flipH="1">
              <a:off x="5068888" y="3551238"/>
              <a:ext cx="40957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7" name="Line 39"/>
            <p:cNvSpPr>
              <a:spLocks noChangeShapeType="1"/>
            </p:cNvSpPr>
            <p:nvPr/>
          </p:nvSpPr>
          <p:spPr bwMode="auto">
            <a:xfrm flipH="1">
              <a:off x="6273800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8" name="Line 40"/>
            <p:cNvSpPr>
              <a:spLocks noChangeShapeType="1"/>
            </p:cNvSpPr>
            <p:nvPr/>
          </p:nvSpPr>
          <p:spPr bwMode="auto">
            <a:xfrm flipV="1">
              <a:off x="62738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89" name="Line 41"/>
            <p:cNvSpPr>
              <a:spLocks noChangeShapeType="1"/>
            </p:cNvSpPr>
            <p:nvPr/>
          </p:nvSpPr>
          <p:spPr bwMode="auto">
            <a:xfrm flipH="1">
              <a:off x="5829300" y="3551238"/>
              <a:ext cx="4492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2" name="Line 44"/>
            <p:cNvSpPr>
              <a:spLocks noChangeShapeType="1"/>
            </p:cNvSpPr>
            <p:nvPr/>
          </p:nvSpPr>
          <p:spPr bwMode="auto">
            <a:xfrm flipH="1">
              <a:off x="7043738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3" name="Line 45"/>
            <p:cNvSpPr>
              <a:spLocks noChangeShapeType="1"/>
            </p:cNvSpPr>
            <p:nvPr/>
          </p:nvSpPr>
          <p:spPr bwMode="auto">
            <a:xfrm flipV="1">
              <a:off x="7050088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4" name="Line 46"/>
            <p:cNvSpPr>
              <a:spLocks noChangeShapeType="1"/>
            </p:cNvSpPr>
            <p:nvPr/>
          </p:nvSpPr>
          <p:spPr bwMode="auto">
            <a:xfrm flipH="1">
              <a:off x="6645275" y="3551238"/>
              <a:ext cx="39052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7" name="Line 49"/>
            <p:cNvSpPr>
              <a:spLocks noChangeShapeType="1"/>
            </p:cNvSpPr>
            <p:nvPr/>
          </p:nvSpPr>
          <p:spPr bwMode="auto">
            <a:xfrm flipH="1">
              <a:off x="7861300" y="5641975"/>
              <a:ext cx="4191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8" name="Line 50"/>
            <p:cNvSpPr>
              <a:spLocks noChangeShapeType="1"/>
            </p:cNvSpPr>
            <p:nvPr/>
          </p:nvSpPr>
          <p:spPr bwMode="auto">
            <a:xfrm flipV="1">
              <a:off x="78613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99" name="Line 51"/>
            <p:cNvSpPr>
              <a:spLocks noChangeShapeType="1"/>
            </p:cNvSpPr>
            <p:nvPr/>
          </p:nvSpPr>
          <p:spPr bwMode="auto">
            <a:xfrm flipH="1">
              <a:off x="7435850" y="3551238"/>
              <a:ext cx="4238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500" name="Line 52"/>
          <p:cNvSpPr>
            <a:spLocks noChangeShapeType="1"/>
          </p:cNvSpPr>
          <p:nvPr/>
        </p:nvSpPr>
        <p:spPr bwMode="auto">
          <a:xfrm>
            <a:off x="74358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01" name="Rectangle 53"/>
          <p:cNvSpPr>
            <a:spLocks noChangeArrowheads="1"/>
          </p:cNvSpPr>
          <p:nvPr/>
        </p:nvSpPr>
        <p:spPr bwMode="auto">
          <a:xfrm>
            <a:off x="1522413" y="372903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215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614</a:t>
            </a:r>
          </a:p>
        </p:txBody>
      </p:sp>
      <p:sp>
        <p:nvSpPr>
          <p:cNvPr id="1640502" name="Rectangle 54"/>
          <p:cNvSpPr>
            <a:spLocks noChangeArrowheads="1"/>
          </p:cNvSpPr>
          <p:nvPr/>
        </p:nvSpPr>
        <p:spPr bwMode="auto">
          <a:xfrm>
            <a:off x="2330450" y="372268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921</a:t>
            </a:r>
          </a:p>
        </p:txBody>
      </p:sp>
      <p:sp>
        <p:nvSpPr>
          <p:cNvPr id="1640503" name="Rectangle 55"/>
          <p:cNvSpPr>
            <a:spLocks noChangeArrowheads="1"/>
          </p:cNvSpPr>
          <p:nvPr/>
        </p:nvSpPr>
        <p:spPr bwMode="auto">
          <a:xfrm>
            <a:off x="3106738" y="371633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738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637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530</a:t>
            </a:r>
          </a:p>
        </p:txBody>
      </p:sp>
      <p:sp>
        <p:nvSpPr>
          <p:cNvPr id="1640504" name="Rectangle 56"/>
          <p:cNvSpPr>
            <a:spLocks noChangeArrowheads="1"/>
          </p:cNvSpPr>
          <p:nvPr/>
        </p:nvSpPr>
        <p:spPr bwMode="auto">
          <a:xfrm>
            <a:off x="3919538" y="371157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0505" name="Rectangle 57"/>
          <p:cNvSpPr>
            <a:spLocks noChangeArrowheads="1"/>
          </p:cNvSpPr>
          <p:nvPr/>
        </p:nvSpPr>
        <p:spPr bwMode="auto">
          <a:xfrm>
            <a:off x="4749800" y="373062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0506" name="Rectangle 58"/>
          <p:cNvSpPr>
            <a:spLocks noChangeArrowheads="1"/>
          </p:cNvSpPr>
          <p:nvPr/>
        </p:nvSpPr>
        <p:spPr bwMode="auto">
          <a:xfrm>
            <a:off x="5575300" y="373062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0507" name="Rectangle 59"/>
          <p:cNvSpPr>
            <a:spLocks noChangeArrowheads="1"/>
          </p:cNvSpPr>
          <p:nvPr/>
        </p:nvSpPr>
        <p:spPr bwMode="auto">
          <a:xfrm>
            <a:off x="6364288" y="3725863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0508" name="Rectangle 60"/>
          <p:cNvSpPr>
            <a:spLocks noChangeArrowheads="1"/>
          </p:cNvSpPr>
          <p:nvPr/>
        </p:nvSpPr>
        <p:spPr bwMode="auto">
          <a:xfrm>
            <a:off x="7146925" y="372110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485</a:t>
            </a:r>
          </a:p>
        </p:txBody>
      </p:sp>
      <p:sp>
        <p:nvSpPr>
          <p:cNvPr id="1640509" name="Rectangle 61"/>
          <p:cNvSpPr>
            <a:spLocks noChangeArrowheads="1"/>
          </p:cNvSpPr>
          <p:nvPr/>
        </p:nvSpPr>
        <p:spPr bwMode="auto">
          <a:xfrm>
            <a:off x="7954963" y="372268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790</a:t>
            </a:r>
          </a:p>
        </p:txBody>
      </p:sp>
      <p:sp>
        <p:nvSpPr>
          <p:cNvPr id="1640510" name="Text Box 62"/>
          <p:cNvSpPr txBox="1">
            <a:spLocks noChangeArrowheads="1"/>
          </p:cNvSpPr>
          <p:nvPr/>
        </p:nvSpPr>
        <p:spPr bwMode="auto">
          <a:xfrm>
            <a:off x="328613" y="2147888"/>
            <a:ext cx="85725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</a:t>
            </a:r>
            <a:r>
              <a:rPr lang="en-US" altLang="zh-CN">
                <a:solidFill>
                  <a:srgbClr val="FFFF66"/>
                </a:solidFill>
              </a:rPr>
              <a:t>5</a:t>
            </a:r>
            <a:r>
              <a:rPr lang="en-US" altLang="zh-CN"/>
              <a:t>3</a:t>
            </a:r>
            <a:r>
              <a:rPr lang="en-US" altLang="zh-CN">
                <a:solidFill>
                  <a:srgbClr val="FFFF66"/>
                </a:solidFill>
              </a:rPr>
              <a:t>0  7</a:t>
            </a:r>
            <a:r>
              <a:rPr lang="en-US" altLang="zh-CN"/>
              <a:t>9</a:t>
            </a:r>
            <a:r>
              <a:rPr lang="en-US" altLang="zh-CN">
                <a:solidFill>
                  <a:srgbClr val="FFFF66"/>
                </a:solidFill>
              </a:rPr>
              <a:t>0  9</a:t>
            </a:r>
            <a:r>
              <a:rPr lang="en-US" altLang="zh-CN"/>
              <a:t>2</a:t>
            </a:r>
            <a:r>
              <a:rPr lang="en-US" altLang="zh-CN">
                <a:solidFill>
                  <a:srgbClr val="FFFF66"/>
                </a:solidFill>
              </a:rPr>
              <a:t>1  1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1  6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4  4</a:t>
            </a:r>
            <a:r>
              <a:rPr lang="en-US" altLang="zh-CN"/>
              <a:t>8</a:t>
            </a:r>
            <a:r>
              <a:rPr lang="en-US" altLang="zh-CN">
                <a:solidFill>
                  <a:srgbClr val="FFFF66"/>
                </a:solidFill>
              </a:rPr>
              <a:t>5  2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5  3</a:t>
            </a:r>
            <a:r>
              <a:rPr lang="en-US" altLang="zh-CN"/>
              <a:t>0</a:t>
            </a:r>
            <a:r>
              <a:rPr lang="en-US" altLang="zh-CN">
                <a:solidFill>
                  <a:srgbClr val="FFFF66"/>
                </a:solidFill>
              </a:rPr>
              <a:t>6  6</a:t>
            </a:r>
            <a:r>
              <a:rPr lang="en-US" altLang="zh-CN"/>
              <a:t>3</a:t>
            </a:r>
            <a:r>
              <a:rPr lang="en-US" altLang="zh-CN">
                <a:solidFill>
                  <a:srgbClr val="FFFF66"/>
                </a:solidFill>
              </a:rPr>
              <a:t>7  7</a:t>
            </a:r>
            <a:r>
              <a:rPr lang="en-US" altLang="zh-CN"/>
              <a:t>3</a:t>
            </a:r>
            <a:r>
              <a:rPr lang="en-US" altLang="zh-CN">
                <a:solidFill>
                  <a:srgbClr val="FFFF66"/>
                </a:solidFill>
              </a:rPr>
              <a:t>8</a:t>
            </a:r>
            <a:endParaRPr lang="zh-CN" alt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8295170" y="3553167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15"/>
          <p:cNvSpPr>
            <a:spLocks noChangeShapeType="1"/>
          </p:cNvSpPr>
          <p:nvPr/>
        </p:nvSpPr>
        <p:spPr bwMode="auto">
          <a:xfrm>
            <a:off x="1026263" y="54167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0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0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0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0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0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0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0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0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0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4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4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40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40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40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4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4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52" grpId="0"/>
      <p:bldP spid="1640453" grpId="0"/>
      <p:bldP spid="16405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A160EC24-FDE5-4BBA-AA1F-BFC0835E0086}" type="slidenum">
              <a:rPr lang="zh-CN" altLang="en-US" b="1">
                <a:solidFill>
                  <a:srgbClr val="66CCFF"/>
                </a:solidFill>
              </a:rPr>
              <a:t>77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1642499" name="Text Box 3"/>
          <p:cNvSpPr txBox="1">
            <a:spLocks noChangeArrowheads="1"/>
          </p:cNvSpPr>
          <p:nvPr/>
        </p:nvSpPr>
        <p:spPr bwMode="auto">
          <a:xfrm>
            <a:off x="263525" y="850900"/>
            <a:ext cx="85725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</a:t>
            </a:r>
            <a:r>
              <a:rPr lang="en-US" altLang="zh-CN">
                <a:solidFill>
                  <a:srgbClr val="FFFF00"/>
                </a:solidFill>
              </a:rPr>
              <a:t>614  738  921  485  637  101  215  530  790  306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642500" name="Text Box 4"/>
          <p:cNvSpPr txBox="1">
            <a:spLocks noChangeArrowheads="1"/>
          </p:cNvSpPr>
          <p:nvPr/>
        </p:nvSpPr>
        <p:spPr bwMode="auto">
          <a:xfrm>
            <a:off x="250825" y="5826125"/>
            <a:ext cx="8702675" cy="5794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收集：</a:t>
            </a:r>
            <a:r>
              <a:rPr lang="en-US" altLang="zh-CN">
                <a:solidFill>
                  <a:srgbClr val="FFFF66"/>
                </a:solidFill>
              </a:rPr>
              <a:t>101  215  306  485  530  614  637  738  790  921</a:t>
            </a:r>
          </a:p>
        </p:txBody>
      </p:sp>
      <p:sp>
        <p:nvSpPr>
          <p:cNvPr id="1642501" name="Text Box 5"/>
          <p:cNvSpPr txBox="1">
            <a:spLocks noChangeArrowheads="1"/>
          </p:cNvSpPr>
          <p:nvPr/>
        </p:nvSpPr>
        <p:spPr bwMode="auto">
          <a:xfrm>
            <a:off x="387350" y="1477963"/>
            <a:ext cx="6616700" cy="5794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/>
              <a:t>第三次分配和收集：</a:t>
            </a:r>
            <a:r>
              <a:rPr lang="zh-CN" altLang="en-US" sz="3200">
                <a:solidFill>
                  <a:srgbClr val="00FFFF"/>
                </a:solidFill>
              </a:rPr>
              <a:t>百位</a:t>
            </a:r>
          </a:p>
        </p:txBody>
      </p:sp>
      <p:sp>
        <p:nvSpPr>
          <p:cNvPr id="1642502" name="Rectangle 6"/>
          <p:cNvSpPr>
            <a:spLocks noChangeArrowheads="1"/>
          </p:cNvSpPr>
          <p:nvPr/>
        </p:nvSpPr>
        <p:spPr bwMode="auto">
          <a:xfrm>
            <a:off x="700088" y="372110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2503" name="Text Box 7"/>
          <p:cNvSpPr txBox="1">
            <a:spLocks noChangeArrowheads="1"/>
          </p:cNvSpPr>
          <p:nvPr/>
        </p:nvSpPr>
        <p:spPr bwMode="auto">
          <a:xfrm>
            <a:off x="409575" y="2808288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尾指针</a:t>
            </a:r>
            <a:endParaRPr lang="en-US" altLang="zh-CN" sz="2400" dirty="0">
              <a:solidFill>
                <a:srgbClr val="FFFF66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</a:t>
            </a:r>
            <a:r>
              <a:rPr lang="en-US" altLang="zh-CN" sz="2400" dirty="0">
                <a:solidFill>
                  <a:srgbClr val="FFFF66"/>
                </a:solidFill>
              </a:rPr>
              <a:t>e0        e1      e2      e3        e4       e5      e6       e7       e8       e9</a:t>
            </a:r>
          </a:p>
        </p:txBody>
      </p:sp>
      <p:sp>
        <p:nvSpPr>
          <p:cNvPr id="1642504" name="Line 8"/>
          <p:cNvSpPr>
            <a:spLocks noChangeShapeType="1"/>
          </p:cNvSpPr>
          <p:nvPr/>
        </p:nvSpPr>
        <p:spPr bwMode="auto">
          <a:xfrm>
            <a:off x="1844675" y="5456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08" name="Line 12"/>
          <p:cNvSpPr>
            <a:spLocks noChangeShapeType="1"/>
          </p:cNvSpPr>
          <p:nvPr/>
        </p:nvSpPr>
        <p:spPr bwMode="auto">
          <a:xfrm>
            <a:off x="10937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09" name="Line 13"/>
          <p:cNvSpPr>
            <a:spLocks noChangeShapeType="1"/>
          </p:cNvSpPr>
          <p:nvPr/>
        </p:nvSpPr>
        <p:spPr bwMode="auto">
          <a:xfrm>
            <a:off x="2640013" y="5437188"/>
            <a:ext cx="6350" cy="2174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13" name="Line 17"/>
          <p:cNvSpPr>
            <a:spLocks noChangeShapeType="1"/>
          </p:cNvSpPr>
          <p:nvPr/>
        </p:nvSpPr>
        <p:spPr bwMode="auto">
          <a:xfrm>
            <a:off x="19097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14" name="Line 18"/>
          <p:cNvSpPr>
            <a:spLocks noChangeShapeType="1"/>
          </p:cNvSpPr>
          <p:nvPr/>
        </p:nvSpPr>
        <p:spPr bwMode="auto">
          <a:xfrm>
            <a:off x="3397250" y="5443538"/>
            <a:ext cx="0" cy="1984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18" name="Line 22"/>
          <p:cNvSpPr>
            <a:spLocks noChangeShapeType="1"/>
          </p:cNvSpPr>
          <p:nvPr/>
        </p:nvSpPr>
        <p:spPr bwMode="auto">
          <a:xfrm>
            <a:off x="2633663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19" name="Line 23"/>
          <p:cNvSpPr>
            <a:spLocks noChangeShapeType="1"/>
          </p:cNvSpPr>
          <p:nvPr/>
        </p:nvSpPr>
        <p:spPr bwMode="auto">
          <a:xfrm>
            <a:off x="4235450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23" name="Line 27"/>
          <p:cNvSpPr>
            <a:spLocks noChangeShapeType="1"/>
          </p:cNvSpPr>
          <p:nvPr/>
        </p:nvSpPr>
        <p:spPr bwMode="auto">
          <a:xfrm>
            <a:off x="33845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24" name="Line 28"/>
          <p:cNvSpPr>
            <a:spLocks noChangeShapeType="1"/>
          </p:cNvSpPr>
          <p:nvPr/>
        </p:nvSpPr>
        <p:spPr bwMode="auto">
          <a:xfrm>
            <a:off x="5065713" y="5430838"/>
            <a:ext cx="0" cy="2111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28" name="Line 32"/>
          <p:cNvSpPr>
            <a:spLocks noChangeShapeType="1"/>
          </p:cNvSpPr>
          <p:nvPr/>
        </p:nvSpPr>
        <p:spPr bwMode="auto">
          <a:xfrm>
            <a:off x="428942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29" name="Line 33"/>
          <p:cNvSpPr>
            <a:spLocks noChangeShapeType="1"/>
          </p:cNvSpPr>
          <p:nvPr/>
        </p:nvSpPr>
        <p:spPr bwMode="auto">
          <a:xfrm>
            <a:off x="5919788" y="5456238"/>
            <a:ext cx="0" cy="1857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33" name="Line 37"/>
          <p:cNvSpPr>
            <a:spLocks noChangeShapeType="1"/>
          </p:cNvSpPr>
          <p:nvPr/>
        </p:nvSpPr>
        <p:spPr bwMode="auto">
          <a:xfrm>
            <a:off x="5081588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34" name="Line 38"/>
          <p:cNvSpPr>
            <a:spLocks noChangeShapeType="1"/>
          </p:cNvSpPr>
          <p:nvPr/>
        </p:nvSpPr>
        <p:spPr bwMode="auto">
          <a:xfrm>
            <a:off x="66881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38" name="Line 42"/>
          <p:cNvSpPr>
            <a:spLocks noChangeShapeType="1"/>
          </p:cNvSpPr>
          <p:nvPr/>
        </p:nvSpPr>
        <p:spPr bwMode="auto">
          <a:xfrm>
            <a:off x="582930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39" name="Line 43"/>
          <p:cNvSpPr>
            <a:spLocks noChangeShapeType="1"/>
          </p:cNvSpPr>
          <p:nvPr/>
        </p:nvSpPr>
        <p:spPr bwMode="auto">
          <a:xfrm>
            <a:off x="7464425" y="5418138"/>
            <a:ext cx="0" cy="2238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43" name="Line 47"/>
          <p:cNvSpPr>
            <a:spLocks noChangeShapeType="1"/>
          </p:cNvSpPr>
          <p:nvPr/>
        </p:nvSpPr>
        <p:spPr bwMode="auto">
          <a:xfrm>
            <a:off x="6645275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44" name="Line 48"/>
          <p:cNvSpPr>
            <a:spLocks noChangeShapeType="1"/>
          </p:cNvSpPr>
          <p:nvPr/>
        </p:nvSpPr>
        <p:spPr bwMode="auto">
          <a:xfrm>
            <a:off x="8275638" y="5437188"/>
            <a:ext cx="0" cy="204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1081088" y="3536950"/>
            <a:ext cx="7199312" cy="2106612"/>
            <a:chOff x="1081088" y="3536950"/>
            <a:chExt cx="7199312" cy="2106612"/>
          </a:xfrm>
        </p:grpSpPr>
        <p:sp>
          <p:nvSpPr>
            <p:cNvPr id="1642505" name="Line 9"/>
            <p:cNvSpPr>
              <a:spLocks noChangeShapeType="1"/>
            </p:cNvSpPr>
            <p:nvPr/>
          </p:nvSpPr>
          <p:spPr bwMode="auto">
            <a:xfrm flipH="1">
              <a:off x="1404938" y="56292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06" name="Line 10"/>
            <p:cNvSpPr>
              <a:spLocks noChangeShapeType="1"/>
            </p:cNvSpPr>
            <p:nvPr/>
          </p:nvSpPr>
          <p:spPr bwMode="auto">
            <a:xfrm flipV="1">
              <a:off x="1417638" y="35385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07" name="Line 11"/>
            <p:cNvSpPr>
              <a:spLocks noChangeShapeType="1"/>
            </p:cNvSpPr>
            <p:nvPr/>
          </p:nvSpPr>
          <p:spPr bwMode="auto">
            <a:xfrm flipH="1">
              <a:off x="1081088" y="3536950"/>
              <a:ext cx="3476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0" name="Line 14"/>
            <p:cNvSpPr>
              <a:spLocks noChangeShapeType="1"/>
            </p:cNvSpPr>
            <p:nvPr/>
          </p:nvSpPr>
          <p:spPr bwMode="auto">
            <a:xfrm flipH="1">
              <a:off x="220662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1" name="Line 15"/>
            <p:cNvSpPr>
              <a:spLocks noChangeShapeType="1"/>
            </p:cNvSpPr>
            <p:nvPr/>
          </p:nvSpPr>
          <p:spPr bwMode="auto">
            <a:xfrm flipV="1">
              <a:off x="2232025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2" name="Line 16"/>
            <p:cNvSpPr>
              <a:spLocks noChangeShapeType="1"/>
            </p:cNvSpPr>
            <p:nvPr/>
          </p:nvSpPr>
          <p:spPr bwMode="auto">
            <a:xfrm flipH="1">
              <a:off x="1909763" y="3551238"/>
              <a:ext cx="34607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5" name="Line 19"/>
            <p:cNvSpPr>
              <a:spLocks noChangeShapeType="1"/>
            </p:cNvSpPr>
            <p:nvPr/>
          </p:nvSpPr>
          <p:spPr bwMode="auto">
            <a:xfrm flipH="1">
              <a:off x="3014663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6" name="Line 20"/>
            <p:cNvSpPr>
              <a:spLocks noChangeShapeType="1"/>
            </p:cNvSpPr>
            <p:nvPr/>
          </p:nvSpPr>
          <p:spPr bwMode="auto">
            <a:xfrm flipV="1">
              <a:off x="30226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17" name="Line 21"/>
            <p:cNvSpPr>
              <a:spLocks noChangeShapeType="1"/>
            </p:cNvSpPr>
            <p:nvPr/>
          </p:nvSpPr>
          <p:spPr bwMode="auto">
            <a:xfrm flipH="1">
              <a:off x="2627313" y="3551238"/>
              <a:ext cx="3857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0" name="Line 24"/>
            <p:cNvSpPr>
              <a:spLocks noChangeShapeType="1"/>
            </p:cNvSpPr>
            <p:nvPr/>
          </p:nvSpPr>
          <p:spPr bwMode="auto">
            <a:xfrm flipH="1">
              <a:off x="3808413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1" name="Line 25"/>
            <p:cNvSpPr>
              <a:spLocks noChangeShapeType="1"/>
            </p:cNvSpPr>
            <p:nvPr/>
          </p:nvSpPr>
          <p:spPr bwMode="auto">
            <a:xfrm flipV="1">
              <a:off x="3814763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2" name="Line 26"/>
            <p:cNvSpPr>
              <a:spLocks noChangeShapeType="1"/>
            </p:cNvSpPr>
            <p:nvPr/>
          </p:nvSpPr>
          <p:spPr bwMode="auto">
            <a:xfrm flipH="1">
              <a:off x="3378200" y="3551238"/>
              <a:ext cx="42862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5" name="Line 29"/>
            <p:cNvSpPr>
              <a:spLocks noChangeShapeType="1"/>
            </p:cNvSpPr>
            <p:nvPr/>
          </p:nvSpPr>
          <p:spPr bwMode="auto">
            <a:xfrm flipH="1">
              <a:off x="4625975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6" name="Line 30"/>
            <p:cNvSpPr>
              <a:spLocks noChangeShapeType="1"/>
            </p:cNvSpPr>
            <p:nvPr/>
          </p:nvSpPr>
          <p:spPr bwMode="auto">
            <a:xfrm flipV="1">
              <a:off x="4638675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27" name="Line 31"/>
            <p:cNvSpPr>
              <a:spLocks noChangeShapeType="1"/>
            </p:cNvSpPr>
            <p:nvPr/>
          </p:nvSpPr>
          <p:spPr bwMode="auto">
            <a:xfrm flipH="1">
              <a:off x="4289425" y="3551238"/>
              <a:ext cx="3476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0" name="Line 34"/>
            <p:cNvSpPr>
              <a:spLocks noChangeShapeType="1"/>
            </p:cNvSpPr>
            <p:nvPr/>
          </p:nvSpPr>
          <p:spPr bwMode="auto">
            <a:xfrm flipH="1">
              <a:off x="5467350" y="5641975"/>
              <a:ext cx="46355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1" name="Line 35"/>
            <p:cNvSpPr>
              <a:spLocks noChangeShapeType="1"/>
            </p:cNvSpPr>
            <p:nvPr/>
          </p:nvSpPr>
          <p:spPr bwMode="auto">
            <a:xfrm flipV="1">
              <a:off x="546735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2" name="Line 36"/>
            <p:cNvSpPr>
              <a:spLocks noChangeShapeType="1"/>
            </p:cNvSpPr>
            <p:nvPr/>
          </p:nvSpPr>
          <p:spPr bwMode="auto">
            <a:xfrm flipH="1">
              <a:off x="5068888" y="3551238"/>
              <a:ext cx="40957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5" name="Line 39"/>
            <p:cNvSpPr>
              <a:spLocks noChangeShapeType="1"/>
            </p:cNvSpPr>
            <p:nvPr/>
          </p:nvSpPr>
          <p:spPr bwMode="auto">
            <a:xfrm flipH="1">
              <a:off x="6273800" y="5641975"/>
              <a:ext cx="4064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6" name="Line 40"/>
            <p:cNvSpPr>
              <a:spLocks noChangeShapeType="1"/>
            </p:cNvSpPr>
            <p:nvPr/>
          </p:nvSpPr>
          <p:spPr bwMode="auto">
            <a:xfrm flipV="1">
              <a:off x="62738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37" name="Line 41"/>
            <p:cNvSpPr>
              <a:spLocks noChangeShapeType="1"/>
            </p:cNvSpPr>
            <p:nvPr/>
          </p:nvSpPr>
          <p:spPr bwMode="auto">
            <a:xfrm flipH="1">
              <a:off x="5829300" y="3551238"/>
              <a:ext cx="4492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0" name="Line 44"/>
            <p:cNvSpPr>
              <a:spLocks noChangeShapeType="1"/>
            </p:cNvSpPr>
            <p:nvPr/>
          </p:nvSpPr>
          <p:spPr bwMode="auto">
            <a:xfrm flipH="1">
              <a:off x="7043738" y="5641975"/>
              <a:ext cx="4318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1" name="Line 45"/>
            <p:cNvSpPr>
              <a:spLocks noChangeShapeType="1"/>
            </p:cNvSpPr>
            <p:nvPr/>
          </p:nvSpPr>
          <p:spPr bwMode="auto">
            <a:xfrm flipV="1">
              <a:off x="7050088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2" name="Line 46"/>
            <p:cNvSpPr>
              <a:spLocks noChangeShapeType="1"/>
            </p:cNvSpPr>
            <p:nvPr/>
          </p:nvSpPr>
          <p:spPr bwMode="auto">
            <a:xfrm flipH="1">
              <a:off x="6645275" y="3551238"/>
              <a:ext cx="390525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5" name="Line 49"/>
            <p:cNvSpPr>
              <a:spLocks noChangeShapeType="1"/>
            </p:cNvSpPr>
            <p:nvPr/>
          </p:nvSpPr>
          <p:spPr bwMode="auto">
            <a:xfrm flipH="1">
              <a:off x="7861300" y="5641975"/>
              <a:ext cx="419100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6" name="Line 50"/>
            <p:cNvSpPr>
              <a:spLocks noChangeShapeType="1"/>
            </p:cNvSpPr>
            <p:nvPr/>
          </p:nvSpPr>
          <p:spPr bwMode="auto">
            <a:xfrm flipV="1">
              <a:off x="7861300" y="3551238"/>
              <a:ext cx="0" cy="20907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47" name="Line 51"/>
            <p:cNvSpPr>
              <a:spLocks noChangeShapeType="1"/>
            </p:cNvSpPr>
            <p:nvPr/>
          </p:nvSpPr>
          <p:spPr bwMode="auto">
            <a:xfrm flipH="1">
              <a:off x="7435850" y="3551238"/>
              <a:ext cx="423863" cy="15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2548" name="Line 52"/>
          <p:cNvSpPr>
            <a:spLocks noChangeShapeType="1"/>
          </p:cNvSpPr>
          <p:nvPr/>
        </p:nvSpPr>
        <p:spPr bwMode="auto">
          <a:xfrm>
            <a:off x="7435850" y="3551238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49" name="Rectangle 53"/>
          <p:cNvSpPr>
            <a:spLocks noChangeArrowheads="1"/>
          </p:cNvSpPr>
          <p:nvPr/>
        </p:nvSpPr>
        <p:spPr bwMode="auto">
          <a:xfrm>
            <a:off x="1522413" y="372903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101</a:t>
            </a:r>
          </a:p>
        </p:txBody>
      </p:sp>
      <p:sp>
        <p:nvSpPr>
          <p:cNvPr id="1642550" name="Rectangle 54"/>
          <p:cNvSpPr>
            <a:spLocks noChangeArrowheads="1"/>
          </p:cNvSpPr>
          <p:nvPr/>
        </p:nvSpPr>
        <p:spPr bwMode="auto">
          <a:xfrm>
            <a:off x="2330450" y="372268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215</a:t>
            </a:r>
          </a:p>
        </p:txBody>
      </p:sp>
      <p:sp>
        <p:nvSpPr>
          <p:cNvPr id="1642551" name="Rectangle 55"/>
          <p:cNvSpPr>
            <a:spLocks noChangeArrowheads="1"/>
          </p:cNvSpPr>
          <p:nvPr/>
        </p:nvSpPr>
        <p:spPr bwMode="auto">
          <a:xfrm>
            <a:off x="3106738" y="371633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306</a:t>
            </a:r>
          </a:p>
        </p:txBody>
      </p:sp>
      <p:sp>
        <p:nvSpPr>
          <p:cNvPr id="1642552" name="Rectangle 56"/>
          <p:cNvSpPr>
            <a:spLocks noChangeArrowheads="1"/>
          </p:cNvSpPr>
          <p:nvPr/>
        </p:nvSpPr>
        <p:spPr bwMode="auto">
          <a:xfrm>
            <a:off x="3919538" y="371157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485</a:t>
            </a:r>
          </a:p>
        </p:txBody>
      </p:sp>
      <p:sp>
        <p:nvSpPr>
          <p:cNvPr id="1642553" name="Rectangle 57"/>
          <p:cNvSpPr>
            <a:spLocks noChangeArrowheads="1"/>
          </p:cNvSpPr>
          <p:nvPr/>
        </p:nvSpPr>
        <p:spPr bwMode="auto">
          <a:xfrm>
            <a:off x="4749800" y="373062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530</a:t>
            </a:r>
          </a:p>
        </p:txBody>
      </p:sp>
      <p:sp>
        <p:nvSpPr>
          <p:cNvPr id="1642554" name="Rectangle 58"/>
          <p:cNvSpPr>
            <a:spLocks noChangeArrowheads="1"/>
          </p:cNvSpPr>
          <p:nvPr/>
        </p:nvSpPr>
        <p:spPr bwMode="auto">
          <a:xfrm>
            <a:off x="5575300" y="3730625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637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614</a:t>
            </a:r>
          </a:p>
        </p:txBody>
      </p:sp>
      <p:sp>
        <p:nvSpPr>
          <p:cNvPr id="1642555" name="Rectangle 59"/>
          <p:cNvSpPr>
            <a:spLocks noChangeArrowheads="1"/>
          </p:cNvSpPr>
          <p:nvPr/>
        </p:nvSpPr>
        <p:spPr bwMode="auto">
          <a:xfrm>
            <a:off x="6364288" y="3725863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790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738</a:t>
            </a:r>
          </a:p>
        </p:txBody>
      </p:sp>
      <p:sp>
        <p:nvSpPr>
          <p:cNvPr id="1642556" name="Rectangle 60"/>
          <p:cNvSpPr>
            <a:spLocks noChangeArrowheads="1"/>
          </p:cNvSpPr>
          <p:nvPr/>
        </p:nvSpPr>
        <p:spPr bwMode="auto">
          <a:xfrm>
            <a:off x="7146925" y="3721100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FFF66"/>
              </a:solidFill>
            </a:endParaRPr>
          </a:p>
        </p:txBody>
      </p:sp>
      <p:sp>
        <p:nvSpPr>
          <p:cNvPr id="1642557" name="Rectangle 61"/>
          <p:cNvSpPr>
            <a:spLocks noChangeArrowheads="1"/>
          </p:cNvSpPr>
          <p:nvPr/>
        </p:nvSpPr>
        <p:spPr bwMode="auto">
          <a:xfrm>
            <a:off x="7954963" y="3722688"/>
            <a:ext cx="620713" cy="1704975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FF66"/>
                </a:solidFill>
              </a:rPr>
              <a:t>921</a:t>
            </a:r>
          </a:p>
        </p:txBody>
      </p:sp>
      <p:sp>
        <p:nvSpPr>
          <p:cNvPr id="1642558" name="Text Box 62"/>
          <p:cNvSpPr txBox="1">
            <a:spLocks noChangeArrowheads="1"/>
          </p:cNvSpPr>
          <p:nvPr/>
        </p:nvSpPr>
        <p:spPr bwMode="auto">
          <a:xfrm>
            <a:off x="328613" y="2147888"/>
            <a:ext cx="85725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l" eaLnBrk="1" hangingPunct="1">
              <a:lnSpc>
                <a:spcPct val="90000"/>
              </a:lnSpc>
              <a:buClr>
                <a:srgbClr val="CC6600"/>
              </a:buClr>
              <a:buFont typeface="Wingdings 2" pitchFamily="18" charset="2"/>
              <a:buNone/>
            </a:pPr>
            <a:r>
              <a:rPr lang="zh-CN" altLang="en-US" sz="3200"/>
              <a:t>序列： </a:t>
            </a:r>
            <a:r>
              <a:rPr lang="en-US" altLang="zh-CN"/>
              <a:t>1</a:t>
            </a:r>
            <a:r>
              <a:rPr lang="en-US" altLang="zh-CN">
                <a:solidFill>
                  <a:srgbClr val="FFFF66"/>
                </a:solidFill>
              </a:rPr>
              <a:t>01  </a:t>
            </a:r>
            <a:r>
              <a:rPr lang="en-US" altLang="zh-CN"/>
              <a:t>3</a:t>
            </a:r>
            <a:r>
              <a:rPr lang="en-US" altLang="zh-CN">
                <a:solidFill>
                  <a:srgbClr val="FFFF66"/>
                </a:solidFill>
              </a:rPr>
              <a:t>06  </a:t>
            </a:r>
            <a:r>
              <a:rPr lang="en-US" altLang="zh-CN"/>
              <a:t>6</a:t>
            </a:r>
            <a:r>
              <a:rPr lang="en-US" altLang="zh-CN">
                <a:solidFill>
                  <a:srgbClr val="FFFF66"/>
                </a:solidFill>
              </a:rPr>
              <a:t>14  </a:t>
            </a:r>
            <a:r>
              <a:rPr lang="en-US" altLang="zh-CN"/>
              <a:t>2</a:t>
            </a:r>
            <a:r>
              <a:rPr lang="en-US" altLang="zh-CN">
                <a:solidFill>
                  <a:srgbClr val="FFFF66"/>
                </a:solidFill>
              </a:rPr>
              <a:t>15  </a:t>
            </a:r>
            <a:r>
              <a:rPr lang="en-US" altLang="zh-CN"/>
              <a:t>9</a:t>
            </a:r>
            <a:r>
              <a:rPr lang="en-US" altLang="zh-CN">
                <a:solidFill>
                  <a:srgbClr val="FFFF66"/>
                </a:solidFill>
              </a:rPr>
              <a:t>21  </a:t>
            </a:r>
            <a:r>
              <a:rPr lang="en-US" altLang="zh-CN"/>
              <a:t>5</a:t>
            </a:r>
            <a:r>
              <a:rPr lang="en-US" altLang="zh-CN">
                <a:solidFill>
                  <a:srgbClr val="FFFF66"/>
                </a:solidFill>
              </a:rPr>
              <a:t>30  </a:t>
            </a:r>
            <a:r>
              <a:rPr lang="en-US" altLang="zh-CN"/>
              <a:t>6</a:t>
            </a:r>
            <a:r>
              <a:rPr lang="en-US" altLang="zh-CN">
                <a:solidFill>
                  <a:srgbClr val="FFFF66"/>
                </a:solidFill>
              </a:rPr>
              <a:t>37  </a:t>
            </a:r>
            <a:r>
              <a:rPr lang="en-US" altLang="zh-CN"/>
              <a:t>7</a:t>
            </a:r>
            <a:r>
              <a:rPr lang="en-US" altLang="zh-CN">
                <a:solidFill>
                  <a:srgbClr val="FFFF66"/>
                </a:solidFill>
              </a:rPr>
              <a:t>38  </a:t>
            </a:r>
            <a:r>
              <a:rPr lang="en-US" altLang="zh-CN"/>
              <a:t>4</a:t>
            </a:r>
            <a:r>
              <a:rPr lang="en-US" altLang="zh-CN">
                <a:solidFill>
                  <a:srgbClr val="FFFF66"/>
                </a:solidFill>
              </a:rPr>
              <a:t>85  </a:t>
            </a:r>
            <a:r>
              <a:rPr lang="en-US" altLang="zh-CN"/>
              <a:t>7</a:t>
            </a:r>
            <a:r>
              <a:rPr lang="en-US" altLang="zh-CN">
                <a:solidFill>
                  <a:srgbClr val="FFFF66"/>
                </a:solidFill>
              </a:rPr>
              <a:t>90</a:t>
            </a:r>
            <a:endParaRPr lang="zh-CN" altLang="en-US">
              <a:solidFill>
                <a:srgbClr val="FFFF66"/>
              </a:solidFill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8329931" y="3553167"/>
            <a:ext cx="0" cy="1603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Text Box 109"/>
          <p:cNvSpPr txBox="1">
            <a:spLocks noChangeArrowheads="1"/>
          </p:cNvSpPr>
          <p:nvPr/>
        </p:nvSpPr>
        <p:spPr bwMode="auto">
          <a:xfrm>
            <a:off x="376775" y="5229388"/>
            <a:ext cx="8332788" cy="83099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solidFill>
                <a:srgbClr val="FFFF66"/>
              </a:solidFill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FF66"/>
                </a:solidFill>
              </a:rPr>
              <a:t>      </a:t>
            </a:r>
            <a:r>
              <a:rPr lang="en-US" altLang="zh-CN" sz="2400" dirty="0">
                <a:solidFill>
                  <a:srgbClr val="FFFF66"/>
                </a:solidFill>
              </a:rPr>
              <a:t>f0       f1      f2      f3        f4       f5        f6        f7      f8       f9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2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2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4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42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42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4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4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4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4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500" grpId="0"/>
      <p:bldP spid="1642501" grpId="0"/>
      <p:bldP spid="164255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982AD357-5DAC-4337-BFC2-A84DB1590D0F}" type="slidenum">
              <a:rPr lang="zh-CN" altLang="en-US" b="1">
                <a:solidFill>
                  <a:srgbClr val="66CCFF"/>
                </a:solidFill>
              </a:rPr>
              <a:t>78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10.6 </a:t>
            </a:r>
            <a:r>
              <a:rPr lang="zh-CN" altLang="en-US" i="0">
                <a:solidFill>
                  <a:srgbClr val="FFFF66"/>
                </a:solidFill>
              </a:rPr>
              <a:t>基数排序</a:t>
            </a: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263525" y="882650"/>
            <a:ext cx="8675688" cy="5373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9580" indent="-449580" algn="l">
              <a:buClr>
                <a:srgbClr val="FFFF66"/>
              </a:buClr>
              <a:buSzPct val="75000"/>
              <a:buFont typeface="Wingdings" charset="2"/>
              <a:buChar char="l"/>
            </a:pPr>
            <a:r>
              <a:rPr lang="zh-CN" altLang="en-US" sz="3600" dirty="0">
                <a:solidFill>
                  <a:srgbClr val="FFFF66"/>
                </a:solidFill>
              </a:rPr>
              <a:t>基数排序的特点</a:t>
            </a:r>
          </a:p>
          <a:p>
            <a:pPr marL="449580" indent="-449580" algn="l"/>
            <a:r>
              <a:rPr lang="zh-CN" altLang="en-US" sz="3200" dirty="0"/>
              <a:t>    </a:t>
            </a:r>
            <a:r>
              <a:rPr lang="en-US" altLang="zh-CN" sz="3200" dirty="0"/>
              <a:t>	</a:t>
            </a:r>
            <a:r>
              <a:rPr lang="zh-CN" altLang="en-US" sz="3200" dirty="0"/>
              <a:t>关键字包含多位  </a:t>
            </a:r>
            <a:r>
              <a:rPr lang="en-US" altLang="zh-CN" sz="3200" dirty="0"/>
              <a:t>k = k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k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</a:t>
            </a:r>
            <a:r>
              <a:rPr lang="en-US" altLang="zh-CN" sz="3200" dirty="0">
                <a:latin typeface="Arial" charset="0"/>
              </a:rPr>
              <a:t>…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d</a:t>
            </a:r>
            <a:endParaRPr lang="en-US" altLang="zh-CN" sz="3200" baseline="-25000" dirty="0"/>
          </a:p>
          <a:p>
            <a:pPr marL="449580" lvl="1" indent="-449580" algn="l"/>
            <a:r>
              <a:rPr lang="en-US" altLang="zh-CN" sz="3200" dirty="0"/>
              <a:t>	</a:t>
            </a:r>
            <a:r>
              <a:rPr lang="zh-CN" altLang="en-US" sz="3200" dirty="0"/>
              <a:t>基数为 </a:t>
            </a:r>
            <a:r>
              <a:rPr lang="en-US" altLang="zh-CN" sz="3200" dirty="0"/>
              <a:t>r</a:t>
            </a:r>
            <a:r>
              <a:rPr lang="zh-CN" altLang="en-US" sz="3200" dirty="0"/>
              <a:t>（关键字分量有 </a:t>
            </a:r>
            <a:r>
              <a:rPr lang="en-US" altLang="zh-CN" sz="3200" dirty="0"/>
              <a:t>r </a:t>
            </a:r>
            <a:r>
              <a:rPr lang="zh-CN" altLang="en-US" sz="3200" dirty="0"/>
              <a:t>种不同取值）</a:t>
            </a:r>
            <a:r>
              <a:rPr lang="en-US" altLang="zh-CN" sz="3200" dirty="0"/>
              <a:t> </a:t>
            </a:r>
          </a:p>
          <a:p>
            <a:pPr marL="449580" indent="-449580" algn="l"/>
            <a:r>
              <a:rPr lang="zh-CN" altLang="en-US" sz="3200" dirty="0"/>
              <a:t>    </a:t>
            </a:r>
            <a:r>
              <a:rPr lang="en-US" altLang="zh-CN" sz="3200" dirty="0"/>
              <a:t>	</a:t>
            </a:r>
            <a:r>
              <a:rPr lang="zh-CN" altLang="en-US" sz="3200" dirty="0"/>
              <a:t>最低位优先基本步骤：分配、收集</a:t>
            </a:r>
            <a:endParaRPr lang="en-US" altLang="zh-CN" sz="3200" dirty="0"/>
          </a:p>
          <a:p>
            <a:pPr marL="449580" indent="-449580" algn="l"/>
            <a:r>
              <a:rPr lang="en-US" altLang="zh-CN" sz="3200" dirty="0"/>
              <a:t>	</a:t>
            </a:r>
            <a:r>
              <a:rPr lang="zh-CN" altLang="en-US" sz="3200" dirty="0"/>
              <a:t>一趟分配的时间复杂度：</a:t>
            </a:r>
            <a:r>
              <a:rPr lang="en-US" altLang="zh-CN" sz="3200" dirty="0"/>
              <a:t>O( n )</a:t>
            </a:r>
          </a:p>
          <a:p>
            <a:pPr marL="449580" indent="-449580" algn="l"/>
            <a:r>
              <a:rPr lang="en-US" altLang="zh-CN" sz="3200" dirty="0"/>
              <a:t>	</a:t>
            </a:r>
            <a:r>
              <a:rPr lang="zh-CN" altLang="en-US" sz="3200" dirty="0"/>
              <a:t>一趟收集的时间复杂度：</a:t>
            </a:r>
            <a:r>
              <a:rPr lang="en-US" altLang="zh-CN" sz="3200" dirty="0"/>
              <a:t>O( r )</a:t>
            </a:r>
            <a:endParaRPr lang="zh-CN" altLang="en-US" sz="3200" dirty="0"/>
          </a:p>
          <a:p>
            <a:pPr marL="449580" indent="-449580" algn="l"/>
            <a:r>
              <a:rPr lang="zh-CN" altLang="en-US" sz="3200" dirty="0"/>
              <a:t>    </a:t>
            </a:r>
            <a:r>
              <a:rPr lang="en-US" altLang="zh-CN" sz="3200" dirty="0"/>
              <a:t>	</a:t>
            </a:r>
            <a:r>
              <a:rPr lang="zh-CN" altLang="en-US" sz="3200" dirty="0"/>
              <a:t>总的时间复杂度 </a:t>
            </a:r>
            <a:r>
              <a:rPr lang="en-US" altLang="zh-CN" sz="3200" dirty="0"/>
              <a:t>O( d </a:t>
            </a:r>
            <a:r>
              <a:rPr lang="en-US" altLang="zh-CN" sz="3200" dirty="0">
                <a:latin typeface="Arial" charset="0"/>
              </a:rPr>
              <a:t>·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n+r</a:t>
            </a:r>
            <a:r>
              <a:rPr lang="en-US" altLang="zh-CN" sz="3200" dirty="0"/>
              <a:t>) )</a:t>
            </a:r>
          </a:p>
          <a:p>
            <a:pPr marL="449580" indent="-449580" algn="l"/>
            <a:r>
              <a:rPr lang="zh-CN" altLang="en-US" sz="3200" dirty="0"/>
              <a:t>    </a:t>
            </a:r>
            <a:r>
              <a:rPr lang="en-US" altLang="zh-CN" sz="3200" dirty="0"/>
              <a:t>	</a:t>
            </a:r>
            <a:r>
              <a:rPr lang="zh-CN" altLang="en-US" sz="3200" dirty="0"/>
              <a:t>空间复杂度 </a:t>
            </a:r>
            <a:r>
              <a:rPr lang="en-US" altLang="zh-CN" sz="3200" dirty="0"/>
              <a:t>O( n+2*r ) </a:t>
            </a:r>
          </a:p>
          <a:p>
            <a:pPr marL="449580" indent="-449580" algn="l"/>
            <a:r>
              <a:rPr lang="zh-CN" altLang="en-US" sz="3200" dirty="0"/>
              <a:t>    </a:t>
            </a:r>
            <a:r>
              <a:rPr lang="en-US" altLang="zh-CN" sz="3200" dirty="0"/>
              <a:t>	</a:t>
            </a:r>
            <a:r>
              <a:rPr lang="zh-CN" altLang="en-US" sz="3200" dirty="0"/>
              <a:t>稳定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7756505" y="2320946"/>
              <a:ext cx="95106" cy="211416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7756505" y="2320946"/>
                <a:ext cx="95106" cy="2114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7770547" y="2377131"/>
              <a:ext cx="57902" cy="155666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7770547" y="2377131"/>
                <a:ext cx="57902" cy="1556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7721908" y="2381764"/>
              <a:ext cx="120438" cy="926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7721908" y="2381764"/>
                <a:ext cx="120438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7846979" y="2363229"/>
              <a:ext cx="4632" cy="118162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7846979" y="2363229"/>
                <a:ext cx="4632" cy="118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/>
              <p14:cNvContentPartPr/>
              <p14:nvPr/>
            </p14:nvContentPartPr>
            <p14:xfrm>
              <a:off x="7847557" y="2381764"/>
              <a:ext cx="99737" cy="9151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847557" y="2381764"/>
                <a:ext cx="99737" cy="915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墨迹 7"/>
              <p14:cNvContentPartPr/>
              <p14:nvPr/>
            </p14:nvContentPartPr>
            <p14:xfrm>
              <a:off x="8004473" y="2409567"/>
              <a:ext cx="16213" cy="2085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8004473" y="2409567"/>
                <a:ext cx="16213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/>
              <p14:cNvContentPartPr/>
              <p14:nvPr/>
            </p14:nvContentPartPr>
            <p14:xfrm>
              <a:off x="7995209" y="2455905"/>
              <a:ext cx="25478" cy="23169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995209" y="2455905"/>
                <a:ext cx="25478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墨迹 10"/>
              <p14:cNvContentPartPr/>
              <p14:nvPr/>
            </p14:nvContentPartPr>
            <p14:xfrm>
              <a:off x="8087854" y="2312258"/>
              <a:ext cx="62535" cy="41704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8087854" y="2312258"/>
                <a:ext cx="62535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墨迹 11"/>
              <p14:cNvContentPartPr/>
              <p14:nvPr/>
            </p14:nvContentPartPr>
            <p14:xfrm>
              <a:off x="8101751" y="2321525"/>
              <a:ext cx="78747" cy="41704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8101751" y="2321525"/>
                <a:ext cx="78747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墨迹 12"/>
              <p14:cNvContentPartPr/>
              <p14:nvPr/>
            </p14:nvContentPartPr>
            <p14:xfrm>
              <a:off x="8055428" y="2356279"/>
              <a:ext cx="136650" cy="23893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8055428" y="2356279"/>
                <a:ext cx="136650" cy="238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墨迹 13"/>
              <p14:cNvContentPartPr/>
              <p14:nvPr/>
            </p14:nvContentPartPr>
            <p14:xfrm>
              <a:off x="8124911" y="2279821"/>
              <a:ext cx="360" cy="16160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8124911" y="2279821"/>
                <a:ext cx="360" cy="1616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墨迹 14"/>
              <p14:cNvContentPartPr/>
              <p14:nvPr/>
            </p14:nvContentPartPr>
            <p14:xfrm>
              <a:off x="8073957" y="2377131"/>
              <a:ext cx="50954" cy="71823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8073957" y="2377131"/>
                <a:ext cx="50954" cy="71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墨迹 15"/>
              <p14:cNvContentPartPr/>
              <p14:nvPr/>
            </p14:nvContentPartPr>
            <p14:xfrm>
              <a:off x="8115647" y="2391032"/>
              <a:ext cx="58337" cy="32436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8115647" y="2391032"/>
                <a:ext cx="58337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墨迹 16"/>
              <p14:cNvContentPartPr/>
              <p14:nvPr/>
            </p14:nvContentPartPr>
            <p14:xfrm>
              <a:off x="8089446" y="2423468"/>
              <a:ext cx="79472" cy="10889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8089446" y="2423468"/>
                <a:ext cx="79472" cy="108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墨迹 17"/>
              <p14:cNvContentPartPr/>
              <p14:nvPr/>
            </p14:nvContentPartPr>
            <p14:xfrm>
              <a:off x="8120279" y="2428102"/>
              <a:ext cx="37058" cy="11121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8120279" y="2428102"/>
                <a:ext cx="37058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墨迹 18"/>
              <p14:cNvContentPartPr/>
              <p14:nvPr/>
            </p14:nvContentPartPr>
            <p14:xfrm>
              <a:off x="8055428" y="2439687"/>
              <a:ext cx="129702" cy="695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8055428" y="2439687"/>
                <a:ext cx="129702" cy="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墨迹 19"/>
              <p14:cNvContentPartPr/>
              <p14:nvPr/>
            </p14:nvContentPartPr>
            <p14:xfrm>
              <a:off x="8199027" y="2316891"/>
              <a:ext cx="86131" cy="192882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8199027" y="2316891"/>
                <a:ext cx="86131" cy="1928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墨迹 20"/>
              <p14:cNvContentPartPr/>
              <p14:nvPr/>
            </p14:nvContentPartPr>
            <p14:xfrm>
              <a:off x="8203659" y="2414201"/>
              <a:ext cx="78748" cy="113527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8203659" y="2414201"/>
                <a:ext cx="78748" cy="1135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墨迹 21"/>
              <p14:cNvContentPartPr/>
              <p14:nvPr/>
            </p14:nvContentPartPr>
            <p14:xfrm>
              <a:off x="8388948" y="2284455"/>
              <a:ext cx="34741" cy="25486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8388948" y="2284455"/>
                <a:ext cx="34741" cy="25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墨迹 22"/>
              <p14:cNvContentPartPr/>
              <p14:nvPr/>
            </p14:nvContentPartPr>
            <p14:xfrm>
              <a:off x="8347258" y="2302990"/>
              <a:ext cx="13897" cy="12974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8347258" y="2302990"/>
                <a:ext cx="13897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墨迹 23"/>
              <p14:cNvContentPartPr/>
              <p14:nvPr/>
            </p14:nvContentPartPr>
            <p14:xfrm>
              <a:off x="8346100" y="2340060"/>
              <a:ext cx="121595" cy="203887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8346100" y="2340060"/>
                <a:ext cx="121595" cy="2038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墨迹 24"/>
              <p14:cNvContentPartPr/>
              <p14:nvPr/>
            </p14:nvContentPartPr>
            <p14:xfrm>
              <a:off x="8537179" y="2302990"/>
              <a:ext cx="2316" cy="8109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8537179" y="2302990"/>
                <a:ext cx="2316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墨迹 25"/>
              <p14:cNvContentPartPr/>
              <p14:nvPr/>
            </p14:nvContentPartPr>
            <p14:xfrm>
              <a:off x="8569604" y="2302990"/>
              <a:ext cx="50955" cy="90359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8569604" y="2302990"/>
                <a:ext cx="50955" cy="90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墨迹 26"/>
              <p14:cNvContentPartPr/>
              <p14:nvPr/>
            </p14:nvContentPartPr>
            <p14:xfrm>
              <a:off x="8546443" y="2340060"/>
              <a:ext cx="41690" cy="13902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8546443" y="2340060"/>
                <a:ext cx="41690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墨迹 27"/>
              <p14:cNvContentPartPr/>
              <p14:nvPr/>
            </p14:nvContentPartPr>
            <p14:xfrm>
              <a:off x="8532547" y="2391032"/>
              <a:ext cx="57902" cy="36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8532547" y="2391032"/>
                <a:ext cx="57902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墨迹 28"/>
              <p14:cNvContentPartPr/>
              <p14:nvPr/>
            </p14:nvContentPartPr>
            <p14:xfrm>
              <a:off x="8495489" y="2423468"/>
              <a:ext cx="132018" cy="89780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8495489" y="2423468"/>
                <a:ext cx="132018" cy="89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墨迹 29"/>
              <p14:cNvContentPartPr/>
              <p14:nvPr/>
            </p14:nvContentPartPr>
            <p14:xfrm>
              <a:off x="8502437" y="2437370"/>
              <a:ext cx="34742" cy="104260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8502437" y="2437370"/>
                <a:ext cx="34742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墨迹 30"/>
              <p14:cNvContentPartPr/>
              <p14:nvPr/>
            </p14:nvContentPartPr>
            <p14:xfrm>
              <a:off x="8518650" y="2483708"/>
              <a:ext cx="118122" cy="77181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8518650" y="2483708"/>
                <a:ext cx="118122" cy="771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墨迹 31"/>
              <p14:cNvContentPartPr/>
              <p14:nvPr/>
            </p14:nvContentPartPr>
            <p14:xfrm>
              <a:off x="8685410" y="2355554"/>
              <a:ext cx="64851" cy="140462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685410" y="2355554"/>
                <a:ext cx="64851" cy="140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墨迹 32"/>
              <p14:cNvContentPartPr/>
              <p14:nvPr/>
            </p14:nvContentPartPr>
            <p14:xfrm>
              <a:off x="8782686" y="2404933"/>
              <a:ext cx="108858" cy="49234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8782686" y="2404933"/>
                <a:ext cx="108858" cy="49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墨迹 33"/>
              <p14:cNvContentPartPr/>
              <p14:nvPr/>
            </p14:nvContentPartPr>
            <p14:xfrm>
              <a:off x="8907757" y="2318484"/>
              <a:ext cx="91051" cy="223146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907757" y="2318484"/>
                <a:ext cx="91051" cy="223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墨迹 34"/>
              <p14:cNvContentPartPr/>
              <p14:nvPr/>
            </p14:nvContentPartPr>
            <p14:xfrm>
              <a:off x="7955835" y="2724665"/>
              <a:ext cx="2316" cy="106577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955835" y="2724665"/>
                <a:ext cx="2316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墨迹 35"/>
              <p14:cNvContentPartPr/>
              <p14:nvPr/>
            </p14:nvContentPartPr>
            <p14:xfrm>
              <a:off x="7976680" y="2706129"/>
              <a:ext cx="77011" cy="117582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976680" y="2706129"/>
                <a:ext cx="77011" cy="1175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墨迹 36"/>
              <p14:cNvContentPartPr/>
              <p14:nvPr/>
            </p14:nvContentPartPr>
            <p14:xfrm>
              <a:off x="7985945" y="2747833"/>
              <a:ext cx="118122" cy="140172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7985945" y="2747833"/>
                <a:ext cx="118122" cy="140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墨迹 37"/>
              <p14:cNvContentPartPr/>
              <p14:nvPr/>
            </p14:nvContentPartPr>
            <p14:xfrm>
              <a:off x="8143440" y="2701495"/>
              <a:ext cx="13897" cy="20794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143440" y="2701495"/>
                <a:ext cx="13897" cy="2079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墨迹 38"/>
              <p14:cNvContentPartPr/>
              <p14:nvPr/>
            </p14:nvContentPartPr>
            <p14:xfrm>
              <a:off x="8249982" y="2724665"/>
              <a:ext cx="111173" cy="147267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249982" y="2724665"/>
                <a:ext cx="111173" cy="147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墨迹 39"/>
              <p14:cNvContentPartPr/>
              <p14:nvPr/>
            </p14:nvContentPartPr>
            <p14:xfrm>
              <a:off x="8421373" y="2752467"/>
              <a:ext cx="37058" cy="360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421373" y="2752467"/>
                <a:ext cx="37058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墨迹 40"/>
              <p14:cNvContentPartPr/>
              <p14:nvPr/>
            </p14:nvContentPartPr>
            <p14:xfrm>
              <a:off x="8416741" y="2808072"/>
              <a:ext cx="88012" cy="13902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8416741" y="2808072"/>
                <a:ext cx="88012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" name="墨迹 41"/>
              <p14:cNvContentPartPr/>
              <p14:nvPr/>
            </p14:nvContentPartPr>
            <p14:xfrm>
              <a:off x="8551076" y="2733932"/>
              <a:ext cx="6948" cy="122795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8551076" y="2733932"/>
                <a:ext cx="6948" cy="122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墨迹 42"/>
              <p14:cNvContentPartPr/>
              <p14:nvPr/>
            </p14:nvContentPartPr>
            <p14:xfrm>
              <a:off x="8604346" y="2710763"/>
              <a:ext cx="57903" cy="134380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8604346" y="2710763"/>
                <a:ext cx="57903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4" name="墨迹 43"/>
              <p14:cNvContentPartPr/>
              <p14:nvPr/>
            </p14:nvContentPartPr>
            <p14:xfrm>
              <a:off x="8412109" y="2752467"/>
              <a:ext cx="32425" cy="4634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8412109" y="2752467"/>
                <a:ext cx="32425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5" name="墨迹 44"/>
              <p14:cNvContentPartPr/>
              <p14:nvPr/>
            </p14:nvContentPartPr>
            <p14:xfrm>
              <a:off x="8944814" y="2080568"/>
              <a:ext cx="92644" cy="250225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8944814" y="2080568"/>
                <a:ext cx="92644" cy="250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墨迹 45"/>
              <p14:cNvContentPartPr/>
              <p14:nvPr/>
            </p14:nvContentPartPr>
            <p14:xfrm>
              <a:off x="8787319" y="1893914"/>
              <a:ext cx="4632" cy="141475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8787319" y="1893914"/>
                <a:ext cx="4632" cy="14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墨迹 46"/>
              <p14:cNvContentPartPr/>
              <p14:nvPr/>
            </p14:nvContentPartPr>
            <p14:xfrm>
              <a:off x="8815112" y="1896376"/>
              <a:ext cx="55586" cy="110052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8815112" y="1896376"/>
                <a:ext cx="55586" cy="110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8" name="墨迹 47"/>
              <p14:cNvContentPartPr/>
              <p14:nvPr/>
            </p14:nvContentPartPr>
            <p14:xfrm>
              <a:off x="8875331" y="1858147"/>
              <a:ext cx="27793" cy="63135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8875331" y="1858147"/>
                <a:ext cx="27793" cy="63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墨迹 48"/>
              <p14:cNvContentPartPr/>
              <p14:nvPr/>
            </p14:nvContentPartPr>
            <p14:xfrm>
              <a:off x="8893860" y="1885950"/>
              <a:ext cx="78747" cy="25485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8893860" y="1885950"/>
                <a:ext cx="78747" cy="2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0" name="墨迹 49"/>
              <p14:cNvContentPartPr/>
              <p14:nvPr/>
            </p14:nvContentPartPr>
            <p14:xfrm>
              <a:off x="8917020" y="1895217"/>
              <a:ext cx="13897" cy="115845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8917020" y="1895217"/>
                <a:ext cx="13897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" name="墨迹 50"/>
              <p14:cNvContentPartPr/>
              <p14:nvPr/>
            </p14:nvContentPartPr>
            <p14:xfrm>
              <a:off x="8977239" y="1862781"/>
              <a:ext cx="13897" cy="32436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8977239" y="1862781"/>
                <a:ext cx="13897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2" name="墨迹 51"/>
              <p14:cNvContentPartPr/>
              <p14:nvPr/>
            </p14:nvContentPartPr>
            <p14:xfrm>
              <a:off x="8980424" y="1858147"/>
              <a:ext cx="66299" cy="53288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8980424" y="1858147"/>
                <a:ext cx="66299" cy="53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墨迹 52"/>
              <p14:cNvContentPartPr/>
              <p14:nvPr/>
            </p14:nvContentPartPr>
            <p14:xfrm>
              <a:off x="9002717" y="1853513"/>
              <a:ext cx="6948" cy="101943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9002717" y="1853513"/>
                <a:ext cx="6948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4" name="墨迹 53"/>
              <p14:cNvContentPartPr/>
              <p14:nvPr/>
            </p14:nvContentPartPr>
            <p14:xfrm>
              <a:off x="8969133" y="1904485"/>
              <a:ext cx="31268" cy="56763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8969133" y="1904485"/>
                <a:ext cx="31268" cy="567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墨迹 54"/>
              <p14:cNvContentPartPr/>
              <p14:nvPr/>
            </p14:nvContentPartPr>
            <p14:xfrm>
              <a:off x="8995769" y="1918386"/>
              <a:ext cx="37057" cy="27803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8995769" y="1918386"/>
                <a:ext cx="37057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6" name="墨迹 55"/>
              <p14:cNvContentPartPr/>
              <p14:nvPr/>
            </p14:nvContentPartPr>
            <p14:xfrm>
              <a:off x="8979122" y="1927654"/>
              <a:ext cx="53704" cy="92675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8979122" y="1927654"/>
                <a:ext cx="53704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墨迹 56"/>
              <p14:cNvContentPartPr/>
              <p14:nvPr/>
            </p14:nvContentPartPr>
            <p14:xfrm>
              <a:off x="9005033" y="1950822"/>
              <a:ext cx="18529" cy="74141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9005033" y="1950822"/>
                <a:ext cx="18529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墨迹 57"/>
              <p14:cNvContentPartPr/>
              <p14:nvPr/>
            </p14:nvContentPartPr>
            <p14:xfrm>
              <a:off x="8972607" y="1962407"/>
              <a:ext cx="46322" cy="6951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8972607" y="1962407"/>
                <a:ext cx="46322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墨迹 58"/>
              <p14:cNvContentPartPr/>
              <p14:nvPr/>
            </p14:nvContentPartPr>
            <p14:xfrm>
              <a:off x="9030510" y="1885950"/>
              <a:ext cx="69484" cy="122216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9030510" y="1885950"/>
                <a:ext cx="69484" cy="122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0" name="墨迹 59"/>
              <p14:cNvContentPartPr/>
              <p14:nvPr/>
            </p14:nvContentPartPr>
            <p14:xfrm>
              <a:off x="9037458" y="1950822"/>
              <a:ext cx="60219" cy="81092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9037458" y="1950822"/>
                <a:ext cx="60219" cy="81092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C2AD1D8E-FB44-478D-AE12-60037E3CD332}" type="slidenum">
              <a:rPr lang="zh-CN" altLang="en-US" b="1">
                <a:solidFill>
                  <a:srgbClr val="66CCFF"/>
                </a:solidFill>
              </a:rPr>
              <a:t>79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10.7 </a:t>
            </a:r>
            <a:r>
              <a:rPr lang="zh-CN" altLang="en-US" i="0">
                <a:solidFill>
                  <a:srgbClr val="FFFF66"/>
                </a:solidFill>
              </a:rPr>
              <a:t>内部排序方法的比较</a:t>
            </a: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263525" y="779463"/>
            <a:ext cx="85725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9580" indent="-449580" algn="l">
              <a:buClr>
                <a:srgbClr val="FFFF66"/>
              </a:buClr>
              <a:buSzPct val="75000"/>
              <a:buFont typeface="Wingdings" charset="2"/>
              <a:buChar char="l"/>
            </a:pPr>
            <a:r>
              <a:rPr lang="zh-CN" altLang="en-US" sz="3200">
                <a:solidFill>
                  <a:srgbClr val="FFFF66"/>
                </a:solidFill>
              </a:rPr>
              <a:t> 排序算法小结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0663" y="1381125"/>
          <a:ext cx="8718335" cy="5184778"/>
        </p:xfrm>
        <a:graphic>
          <a:graphicData uri="http://schemas.openxmlformats.org/drawingml/2006/table">
            <a:tbl>
              <a:tblPr/>
              <a:tblGrid>
                <a:gridCol w="43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0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排序方法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最好时间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最坏时间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平均时间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辅助空间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直接插入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折半插入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希尔排序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冒泡排序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快速排序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简单选择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堆排序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归并排序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基数排序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O(n+r)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7147513" y="908221"/>
              <a:ext cx="13897" cy="92676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7147513" y="908221"/>
                <a:ext cx="13897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7161410" y="908221"/>
              <a:ext cx="63114" cy="82250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7161410" y="908221"/>
                <a:ext cx="63114" cy="8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7189203" y="968460"/>
              <a:ext cx="34741" cy="107157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7189203" y="968460"/>
                <a:ext cx="34741" cy="1071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7152145" y="1005531"/>
              <a:ext cx="50955" cy="11294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7152145" y="1005531"/>
                <a:ext cx="50955" cy="112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7235526" y="908221"/>
              <a:ext cx="69483" cy="360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7235526" y="908221"/>
                <a:ext cx="6948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7208890" y="882011"/>
              <a:ext cx="63693" cy="169713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208890" y="882011"/>
                <a:ext cx="63693" cy="1697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/>
              <p14:cNvContentPartPr/>
              <p14:nvPr/>
            </p14:nvContentPartPr>
            <p14:xfrm>
              <a:off x="7249422" y="945291"/>
              <a:ext cx="90328" cy="5097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249422" y="945291"/>
                <a:ext cx="90328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墨迹 8"/>
              <p14:cNvContentPartPr/>
              <p14:nvPr/>
            </p14:nvContentPartPr>
            <p14:xfrm>
              <a:off x="7230893" y="996263"/>
              <a:ext cx="76432" cy="13901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230893" y="996263"/>
                <a:ext cx="76432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墨迹 11"/>
              <p14:cNvContentPartPr/>
              <p14:nvPr/>
            </p14:nvContentPartPr>
            <p14:xfrm>
              <a:off x="7216997" y="1033333"/>
              <a:ext cx="78747" cy="1390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7216997" y="1033333"/>
                <a:ext cx="78747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墨迹 12"/>
              <p14:cNvContentPartPr/>
              <p14:nvPr/>
            </p14:nvContentPartPr>
            <p14:xfrm>
              <a:off x="7238710" y="1047235"/>
              <a:ext cx="110884" cy="7718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238710" y="1047235"/>
                <a:ext cx="110884" cy="771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墨迹 13"/>
              <p14:cNvContentPartPr/>
              <p14:nvPr/>
            </p14:nvContentPartPr>
            <p14:xfrm>
              <a:off x="7397653" y="889686"/>
              <a:ext cx="37057" cy="2316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397653" y="889686"/>
                <a:ext cx="37057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墨迹 14"/>
              <p14:cNvContentPartPr/>
              <p14:nvPr/>
            </p14:nvContentPartPr>
            <p14:xfrm>
              <a:off x="7363780" y="917489"/>
              <a:ext cx="112621" cy="13901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363780" y="917489"/>
                <a:ext cx="112621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墨迹 15"/>
              <p14:cNvContentPartPr/>
              <p14:nvPr/>
            </p14:nvContentPartPr>
            <p14:xfrm>
              <a:off x="7374492" y="926756"/>
              <a:ext cx="9265" cy="193026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374492" y="926756"/>
                <a:ext cx="9265" cy="193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墨迹 16"/>
              <p14:cNvContentPartPr/>
              <p14:nvPr/>
            </p14:nvContentPartPr>
            <p14:xfrm>
              <a:off x="7383757" y="973094"/>
              <a:ext cx="92644" cy="23169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383757" y="973094"/>
                <a:ext cx="92644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墨迹 17"/>
              <p14:cNvContentPartPr/>
              <p14:nvPr/>
            </p14:nvContentPartPr>
            <p14:xfrm>
              <a:off x="7402285" y="959193"/>
              <a:ext cx="9265" cy="67190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402285" y="959193"/>
                <a:ext cx="9265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墨迹 18"/>
              <p14:cNvContentPartPr/>
              <p14:nvPr/>
            </p14:nvContentPartPr>
            <p14:xfrm>
              <a:off x="7413866" y="945291"/>
              <a:ext cx="34741" cy="9615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413866" y="945291"/>
                <a:ext cx="34741" cy="961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墨迹 19"/>
              <p14:cNvContentPartPr/>
              <p14:nvPr/>
            </p14:nvContentPartPr>
            <p14:xfrm>
              <a:off x="7393020" y="1057661"/>
              <a:ext cx="85118" cy="68348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393020" y="1057661"/>
                <a:ext cx="85118" cy="683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墨迹 20"/>
              <p14:cNvContentPartPr/>
              <p14:nvPr/>
            </p14:nvContentPartPr>
            <p14:xfrm>
              <a:off x="7402285" y="1070404"/>
              <a:ext cx="71800" cy="5328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402285" y="1070404"/>
                <a:ext cx="71800" cy="53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墨迹 25"/>
              <p14:cNvContentPartPr/>
              <p14:nvPr/>
            </p14:nvContentPartPr>
            <p14:xfrm>
              <a:off x="7522723" y="947608"/>
              <a:ext cx="53271" cy="2317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522723" y="947608"/>
                <a:ext cx="53271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墨迹 26"/>
              <p14:cNvContentPartPr/>
              <p14:nvPr/>
            </p14:nvContentPartPr>
            <p14:xfrm>
              <a:off x="7511142" y="931390"/>
              <a:ext cx="71800" cy="114252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511142" y="931390"/>
                <a:ext cx="71800" cy="114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墨迹 27"/>
              <p14:cNvContentPartPr/>
              <p14:nvPr/>
            </p14:nvContentPartPr>
            <p14:xfrm>
              <a:off x="7557464" y="1005531"/>
              <a:ext cx="11581" cy="13206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557464" y="1005531"/>
                <a:ext cx="11581" cy="1320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墨迹 28"/>
              <p14:cNvContentPartPr/>
              <p14:nvPr/>
            </p14:nvContentPartPr>
            <p14:xfrm>
              <a:off x="7494929" y="1081988"/>
              <a:ext cx="81064" cy="1158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494929" y="1081988"/>
                <a:ext cx="81064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墨迹 29"/>
              <p14:cNvContentPartPr/>
              <p14:nvPr/>
            </p14:nvContentPartPr>
            <p14:xfrm>
              <a:off x="7610735" y="931390"/>
              <a:ext cx="360" cy="1390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610735" y="931390"/>
                <a:ext cx="360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墨迹 30"/>
              <p14:cNvContentPartPr/>
              <p14:nvPr/>
            </p14:nvContentPartPr>
            <p14:xfrm>
              <a:off x="7592206" y="977728"/>
              <a:ext cx="57903" cy="9267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592206" y="977728"/>
                <a:ext cx="57903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墨迹 31"/>
              <p14:cNvContentPartPr/>
              <p14:nvPr/>
            </p14:nvContentPartPr>
            <p14:xfrm>
              <a:off x="7594523" y="991629"/>
              <a:ext cx="34741" cy="64873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594523" y="991629"/>
                <a:ext cx="34741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墨迹 32"/>
              <p14:cNvContentPartPr/>
              <p14:nvPr/>
            </p14:nvContentPartPr>
            <p14:xfrm>
              <a:off x="7585258" y="1019432"/>
              <a:ext cx="107120" cy="114252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585258" y="1019432"/>
                <a:ext cx="107120" cy="114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墨迹 33"/>
              <p14:cNvContentPartPr/>
              <p14:nvPr/>
            </p14:nvContentPartPr>
            <p14:xfrm>
              <a:off x="7596838" y="1051868"/>
              <a:ext cx="69484" cy="92676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596838" y="1051868"/>
                <a:ext cx="69484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墨迹 34"/>
              <p14:cNvContentPartPr/>
              <p14:nvPr/>
            </p14:nvContentPartPr>
            <p14:xfrm>
              <a:off x="7735805" y="991629"/>
              <a:ext cx="74116" cy="4634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735805" y="991629"/>
                <a:ext cx="74116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墨迹 35"/>
              <p14:cNvContentPartPr/>
              <p14:nvPr/>
            </p14:nvContentPartPr>
            <p14:xfrm>
              <a:off x="7719013" y="949925"/>
              <a:ext cx="67746" cy="192302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719013" y="949925"/>
                <a:ext cx="67746" cy="1923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墨迹 36"/>
              <p14:cNvContentPartPr/>
              <p14:nvPr/>
            </p14:nvContentPartPr>
            <p14:xfrm>
              <a:off x="7754334" y="1051868"/>
              <a:ext cx="76431" cy="88042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7754334" y="1051868"/>
                <a:ext cx="76431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8" name="墨迹 37"/>
              <p14:cNvContentPartPr/>
              <p14:nvPr/>
            </p14:nvContentPartPr>
            <p14:xfrm>
              <a:off x="7860875" y="954559"/>
              <a:ext cx="37057" cy="157404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7860875" y="954559"/>
                <a:ext cx="37057" cy="157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墨迹 38"/>
              <p14:cNvContentPartPr/>
              <p14:nvPr/>
            </p14:nvContentPartPr>
            <p14:xfrm>
              <a:off x="7879404" y="996263"/>
              <a:ext cx="83380" cy="104260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7879404" y="996263"/>
                <a:ext cx="83380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墨迹 39"/>
              <p14:cNvContentPartPr/>
              <p14:nvPr/>
            </p14:nvContentPartPr>
            <p14:xfrm>
              <a:off x="7870139" y="1037967"/>
              <a:ext cx="48639" cy="6951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7870139" y="1037967"/>
                <a:ext cx="48639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墨迹 40"/>
              <p14:cNvContentPartPr/>
              <p14:nvPr/>
            </p14:nvContentPartPr>
            <p14:xfrm>
              <a:off x="7872455" y="1065770"/>
              <a:ext cx="74116" cy="46338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7872455" y="1065770"/>
                <a:ext cx="74116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" name="墨迹 41"/>
              <p14:cNvContentPartPr/>
              <p14:nvPr/>
            </p14:nvContentPartPr>
            <p14:xfrm>
              <a:off x="7977838" y="949925"/>
              <a:ext cx="54428" cy="141765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7977838" y="949925"/>
                <a:ext cx="54428" cy="14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墨迹 42"/>
              <p14:cNvContentPartPr/>
              <p14:nvPr/>
            </p14:nvContentPartPr>
            <p14:xfrm>
              <a:off x="7990577" y="1005531"/>
              <a:ext cx="20845" cy="23169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990577" y="1005531"/>
                <a:ext cx="20845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4" name="墨迹 43"/>
              <p14:cNvContentPartPr/>
              <p14:nvPr/>
            </p14:nvContentPartPr>
            <p14:xfrm>
              <a:off x="8060060" y="975411"/>
              <a:ext cx="85696" cy="20852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8060060" y="975411"/>
                <a:ext cx="85696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墨迹 44"/>
              <p14:cNvContentPartPr/>
              <p14:nvPr/>
            </p14:nvContentPartPr>
            <p14:xfrm>
              <a:off x="8097118" y="940658"/>
              <a:ext cx="41690" cy="177242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8097118" y="940658"/>
                <a:ext cx="41690" cy="1772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墨迹 49"/>
              <p14:cNvContentPartPr/>
              <p14:nvPr/>
            </p14:nvContentPartPr>
            <p14:xfrm>
              <a:off x="8178182" y="939789"/>
              <a:ext cx="16213" cy="184482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8178182" y="939789"/>
                <a:ext cx="16213" cy="1844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墨迹 50"/>
              <p14:cNvContentPartPr/>
              <p14:nvPr/>
            </p14:nvContentPartPr>
            <p14:xfrm>
              <a:off x="8157337" y="1000897"/>
              <a:ext cx="30109" cy="6950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8157337" y="1000897"/>
                <a:ext cx="30109" cy="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墨迹 51"/>
              <p14:cNvContentPartPr/>
              <p14:nvPr/>
            </p14:nvContentPartPr>
            <p14:xfrm>
              <a:off x="8143440" y="1042601"/>
              <a:ext cx="32426" cy="9267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8143440" y="1042601"/>
                <a:ext cx="32426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墨迹 52"/>
              <p14:cNvContentPartPr/>
              <p14:nvPr/>
            </p14:nvContentPartPr>
            <p14:xfrm>
              <a:off x="8141124" y="1079671"/>
              <a:ext cx="48639" cy="18535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8141124" y="1079671"/>
                <a:ext cx="48639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墨迹 53"/>
              <p14:cNvContentPartPr/>
              <p14:nvPr/>
            </p14:nvContentPartPr>
            <p14:xfrm>
              <a:off x="8217556" y="936024"/>
              <a:ext cx="4632" cy="203886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8217556" y="936024"/>
                <a:ext cx="4632" cy="2038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5" name="墨迹 54"/>
              <p14:cNvContentPartPr/>
              <p14:nvPr/>
            </p14:nvContentPartPr>
            <p14:xfrm>
              <a:off x="8222188" y="986995"/>
              <a:ext cx="46322" cy="9268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8222188" y="986995"/>
                <a:ext cx="46322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6" name="墨迹 55"/>
              <p14:cNvContentPartPr/>
              <p14:nvPr/>
            </p14:nvContentPartPr>
            <p14:xfrm>
              <a:off x="8226820" y="1024066"/>
              <a:ext cx="41690" cy="13901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8226820" y="1024066"/>
                <a:ext cx="41690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墨迹 56"/>
              <p14:cNvContentPartPr/>
              <p14:nvPr/>
            </p14:nvContentPartPr>
            <p14:xfrm>
              <a:off x="8217556" y="1070404"/>
              <a:ext cx="60219" cy="9267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8217556" y="1070404"/>
                <a:ext cx="60219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8" name="墨迹 57"/>
              <p14:cNvContentPartPr/>
              <p14:nvPr/>
            </p14:nvContentPartPr>
            <p14:xfrm>
              <a:off x="8342626" y="898954"/>
              <a:ext cx="37057" cy="32436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8342626" y="898954"/>
                <a:ext cx="37057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9" name="墨迹 58"/>
              <p14:cNvContentPartPr/>
              <p14:nvPr/>
            </p14:nvContentPartPr>
            <p14:xfrm>
              <a:off x="8277775" y="945291"/>
              <a:ext cx="125070" cy="4634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8277775" y="945291"/>
                <a:ext cx="125070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0" name="墨迹 59"/>
              <p14:cNvContentPartPr/>
              <p14:nvPr/>
            </p14:nvContentPartPr>
            <p14:xfrm>
              <a:off x="8300936" y="954559"/>
              <a:ext cx="27793" cy="208520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8300936" y="954559"/>
                <a:ext cx="27793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墨迹 60"/>
              <p14:cNvContentPartPr/>
              <p14:nvPr/>
            </p14:nvContentPartPr>
            <p14:xfrm>
              <a:off x="8319464" y="1005531"/>
              <a:ext cx="97277" cy="64873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8319464" y="1005531"/>
                <a:ext cx="97277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墨迹 61"/>
              <p14:cNvContentPartPr/>
              <p14:nvPr/>
            </p14:nvContentPartPr>
            <p14:xfrm>
              <a:off x="8342626" y="1056502"/>
              <a:ext cx="50954" cy="132208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8342626" y="1056502"/>
                <a:ext cx="50954" cy="132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3" name="墨迹 62"/>
              <p14:cNvContentPartPr/>
              <p14:nvPr/>
            </p14:nvContentPartPr>
            <p14:xfrm>
              <a:off x="8455391" y="991629"/>
              <a:ext cx="119425" cy="112949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8455391" y="991629"/>
                <a:ext cx="119425" cy="1129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4" name="墨迹 63"/>
              <p14:cNvContentPartPr/>
              <p14:nvPr/>
            </p14:nvContentPartPr>
            <p14:xfrm>
              <a:off x="8527914" y="1033333"/>
              <a:ext cx="9265" cy="120334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8527914" y="1033333"/>
                <a:ext cx="9265" cy="120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5" name="墨迹 64"/>
              <p14:cNvContentPartPr/>
              <p14:nvPr/>
            </p14:nvContentPartPr>
            <p14:xfrm>
              <a:off x="8588133" y="1042601"/>
              <a:ext cx="9265" cy="60239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8588133" y="1042601"/>
                <a:ext cx="9265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6" name="墨迹 65"/>
              <p14:cNvContentPartPr/>
              <p14:nvPr/>
            </p14:nvContentPartPr>
            <p14:xfrm>
              <a:off x="8648352" y="982362"/>
              <a:ext cx="57903" cy="360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8648352" y="982362"/>
                <a:ext cx="5790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墨迹 66"/>
              <p14:cNvContentPartPr/>
              <p14:nvPr/>
            </p14:nvContentPartPr>
            <p14:xfrm>
              <a:off x="8620559" y="1021749"/>
              <a:ext cx="94960" cy="16218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8620559" y="1021749"/>
                <a:ext cx="94960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8" name="墨迹 67"/>
              <p14:cNvContentPartPr/>
              <p14:nvPr/>
            </p14:nvContentPartPr>
            <p14:xfrm>
              <a:off x="8664565" y="991629"/>
              <a:ext cx="16213" cy="188103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8664565" y="991629"/>
                <a:ext cx="16213" cy="1881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" name="墨迹 68"/>
              <p14:cNvContentPartPr/>
              <p14:nvPr/>
            </p14:nvContentPartPr>
            <p14:xfrm>
              <a:off x="8646036" y="1047235"/>
              <a:ext cx="16213" cy="78774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8646036" y="1047235"/>
                <a:ext cx="16213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0" name="墨迹 69"/>
              <p14:cNvContentPartPr/>
              <p14:nvPr/>
            </p14:nvContentPartPr>
            <p14:xfrm>
              <a:off x="8694674" y="1033333"/>
              <a:ext cx="25478" cy="48655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8694674" y="1033333"/>
                <a:ext cx="25478" cy="4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1" name="墨迹 70"/>
              <p14:cNvContentPartPr/>
              <p14:nvPr/>
            </p14:nvContentPartPr>
            <p14:xfrm>
              <a:off x="8750261" y="940658"/>
              <a:ext cx="360" cy="48654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8750261" y="940658"/>
                <a:ext cx="360" cy="48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2" name="墨迹 71"/>
              <p14:cNvContentPartPr/>
              <p14:nvPr/>
            </p14:nvContentPartPr>
            <p14:xfrm>
              <a:off x="8757788" y="968460"/>
              <a:ext cx="57324" cy="111211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8757788" y="968460"/>
                <a:ext cx="57324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3" name="墨迹 72"/>
              <p14:cNvContentPartPr/>
              <p14:nvPr/>
            </p14:nvContentPartPr>
            <p14:xfrm>
              <a:off x="8736364" y="1047235"/>
              <a:ext cx="39374" cy="4633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8736364" y="1047235"/>
                <a:ext cx="39374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4" name="墨迹 73"/>
              <p14:cNvContentPartPr/>
              <p14:nvPr/>
            </p14:nvContentPartPr>
            <p14:xfrm>
              <a:off x="8722467" y="1084305"/>
              <a:ext cx="62535" cy="9268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8722467" y="1084305"/>
                <a:ext cx="62535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墨迹 74"/>
              <p14:cNvContentPartPr/>
              <p14:nvPr/>
            </p14:nvContentPartPr>
            <p14:xfrm>
              <a:off x="8691635" y="1098206"/>
              <a:ext cx="142006" cy="92676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8691635" y="1098206"/>
                <a:ext cx="142006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6" name="墨迹 75"/>
              <p14:cNvContentPartPr/>
              <p14:nvPr/>
            </p14:nvContentPartPr>
            <p14:xfrm>
              <a:off x="8787319" y="1107474"/>
              <a:ext cx="16213" cy="30119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8787319" y="1107474"/>
                <a:ext cx="16213" cy="30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墨迹 76"/>
              <p14:cNvContentPartPr/>
              <p14:nvPr/>
            </p14:nvContentPartPr>
            <p14:xfrm>
              <a:off x="8833641" y="1084305"/>
              <a:ext cx="11580" cy="23169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8833641" y="1084305"/>
                <a:ext cx="11580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墨迹 77"/>
              <p14:cNvContentPartPr/>
              <p14:nvPr/>
            </p14:nvContentPartPr>
            <p14:xfrm>
              <a:off x="8921653" y="959193"/>
              <a:ext cx="50954" cy="20852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8921653" y="959193"/>
                <a:ext cx="50954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9" name="墨迹 78"/>
              <p14:cNvContentPartPr/>
              <p14:nvPr/>
            </p14:nvContentPartPr>
            <p14:xfrm>
              <a:off x="8879963" y="1000897"/>
              <a:ext cx="360" cy="71823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8879963" y="1000897"/>
                <a:ext cx="360" cy="71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0" name="墨迹 79"/>
              <p14:cNvContentPartPr/>
              <p14:nvPr/>
            </p14:nvContentPartPr>
            <p14:xfrm>
              <a:off x="8879963" y="1011323"/>
              <a:ext cx="115806" cy="45179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8879963" y="1011323"/>
                <a:ext cx="115806" cy="451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墨迹 80"/>
              <p14:cNvContentPartPr/>
              <p14:nvPr/>
            </p14:nvContentPartPr>
            <p14:xfrm>
              <a:off x="8955671" y="1056502"/>
              <a:ext cx="51678" cy="74720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8955671" y="1056502"/>
                <a:ext cx="51678" cy="74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2" name="墨迹 81"/>
              <p14:cNvContentPartPr/>
              <p14:nvPr/>
            </p14:nvContentPartPr>
            <p14:xfrm>
              <a:off x="8889227" y="1079671"/>
              <a:ext cx="37058" cy="97310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8889227" y="1079671"/>
                <a:ext cx="37058" cy="9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3" name="墨迹 82"/>
              <p14:cNvContentPartPr/>
              <p14:nvPr/>
            </p14:nvContentPartPr>
            <p14:xfrm>
              <a:off x="8893860" y="1116741"/>
              <a:ext cx="136650" cy="50972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8893860" y="1116741"/>
                <a:ext cx="136650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4" name="墨迹 83"/>
              <p14:cNvContentPartPr/>
              <p14:nvPr/>
            </p14:nvContentPartPr>
            <p14:xfrm>
              <a:off x="7791392" y="2863678"/>
              <a:ext cx="1107100" cy="620927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7791392" y="2863678"/>
                <a:ext cx="1107100" cy="6209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5" name="墨迹 84"/>
              <p14:cNvContentPartPr/>
              <p14:nvPr/>
            </p14:nvContentPartPr>
            <p14:xfrm>
              <a:off x="7814553" y="3947983"/>
              <a:ext cx="1180057" cy="481914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7814553" y="3947983"/>
                <a:ext cx="1180057" cy="481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6" name="墨迹 85"/>
              <p14:cNvContentPartPr/>
              <p14:nvPr/>
            </p14:nvContentPartPr>
            <p14:xfrm>
              <a:off x="7800656" y="4976683"/>
              <a:ext cx="1129103" cy="523618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7800656" y="4976683"/>
                <a:ext cx="1129103" cy="523618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879883C1-DAA7-453C-A553-68C1DE0AED7E}" type="slidenum">
              <a:rPr lang="zh-CN" altLang="en-US" b="1">
                <a:solidFill>
                  <a:srgbClr val="66CCFF"/>
                </a:solidFill>
              </a:rPr>
              <a:t>8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675" y="708025"/>
            <a:ext cx="8685213" cy="36718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稳定排序的应用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charset="2"/>
              <a:buNone/>
            </a:pPr>
            <a:r>
              <a:rPr lang="zh-CN" altLang="en-US" sz="3200"/>
              <a:t>	例：股票交易系统。考虑一种股票交易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charset="2"/>
              <a:buNone/>
            </a:pPr>
            <a:r>
              <a:rPr lang="en-US" altLang="zh-CN" sz="3200"/>
              <a:t>	1) </a:t>
            </a:r>
            <a:r>
              <a:rPr lang="zh-CN" altLang="en-US" sz="3200"/>
              <a:t>顾客委托：</a:t>
            </a:r>
            <a:r>
              <a:rPr lang="zh-CN" altLang="en-US" sz="3200">
                <a:solidFill>
                  <a:schemeClr val="tx1"/>
                </a:solidFill>
                <a:latin typeface="宋体" charset="-122"/>
              </a:rPr>
              <a:t>股票编码、价格、数量、买</a:t>
            </a:r>
            <a:r>
              <a:rPr lang="en-US" altLang="zh-CN" sz="3200">
                <a:solidFill>
                  <a:schemeClr val="tx1"/>
                </a:solidFill>
                <a:cs typeface="Arial" charset="0"/>
              </a:rPr>
              <a:t>/</a:t>
            </a:r>
            <a:r>
              <a:rPr lang="zh-CN" altLang="en-US" sz="3200">
                <a:solidFill>
                  <a:schemeClr val="tx1"/>
                </a:solidFill>
                <a:latin typeface="宋体" charset="-122"/>
              </a:rPr>
              <a:t>卖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charset="2"/>
              <a:buNone/>
            </a:pPr>
            <a:r>
              <a:rPr lang="zh-CN" altLang="en-US" sz="3200"/>
              <a:t>	</a:t>
            </a:r>
            <a:r>
              <a:rPr lang="en-US" altLang="zh-CN" sz="3200"/>
              <a:t>2) </a:t>
            </a:r>
            <a:r>
              <a:rPr lang="zh-CN" altLang="en-US" sz="3200"/>
              <a:t>交易原则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宋体" charset="-122"/>
              <a:buNone/>
            </a:pPr>
            <a:r>
              <a:rPr lang="en-US" altLang="zh-CN">
                <a:cs typeface="Times New Roman" pitchFamily="18" charset="0"/>
              </a:rPr>
              <a:t>- </a:t>
            </a:r>
            <a:r>
              <a:rPr lang="zh-CN" altLang="en-US"/>
              <a:t>价格高者先成交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宋体" charset="-122"/>
              <a:buNone/>
            </a:pPr>
            <a:r>
              <a:rPr lang="en-US" altLang="zh-CN">
                <a:cs typeface="Times New Roman" pitchFamily="18" charset="0"/>
              </a:rPr>
              <a:t>- </a:t>
            </a:r>
            <a:r>
              <a:rPr lang="zh-CN" altLang="en-US"/>
              <a:t>价格相同，按时间顺序成交</a:t>
            </a: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  <p:sp>
        <p:nvSpPr>
          <p:cNvPr id="1596421" name="Text Box 5"/>
          <p:cNvSpPr txBox="1">
            <a:spLocks noChangeArrowheads="1"/>
          </p:cNvSpPr>
          <p:nvPr/>
        </p:nvSpPr>
        <p:spPr bwMode="auto">
          <a:xfrm>
            <a:off x="300038" y="5500688"/>
            <a:ext cx="8843962" cy="1066800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latin typeface="宋体" charset="-122"/>
              </a:rPr>
              <a:t> 按</a:t>
            </a:r>
            <a:r>
              <a:rPr lang="zh-CN" altLang="en-US" sz="3200" dirty="0"/>
              <a:t>价格排序</a:t>
            </a:r>
            <a:endParaRPr lang="zh-CN" altLang="en-US" sz="3200" dirty="0">
              <a:latin typeface="宋体" charset="-122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latin typeface="宋体" charset="-122"/>
              </a:rPr>
              <a:t>  </a:t>
            </a:r>
            <a:r>
              <a:rPr lang="en-US" altLang="zh-CN" sz="3200" dirty="0">
                <a:latin typeface="宋体" charset="-122"/>
              </a:rPr>
              <a:t>((06,10.5),</a:t>
            </a:r>
            <a:r>
              <a:rPr lang="en-US" altLang="zh-CN" sz="3200" dirty="0">
                <a:solidFill>
                  <a:srgbClr val="FFFF66"/>
                </a:solidFill>
                <a:latin typeface="宋体" charset="-122"/>
              </a:rPr>
              <a:t>(09,10)</a:t>
            </a:r>
            <a:r>
              <a:rPr lang="en-US" altLang="zh-CN" sz="3200" dirty="0">
                <a:latin typeface="宋体" charset="-122"/>
              </a:rPr>
              <a:t>,</a:t>
            </a:r>
            <a:r>
              <a:rPr lang="en-US" altLang="zh-CN" sz="3200" dirty="0">
                <a:solidFill>
                  <a:srgbClr val="FFFF66"/>
                </a:solidFill>
                <a:latin typeface="宋体" charset="-122"/>
              </a:rPr>
              <a:t>(051,10)</a:t>
            </a:r>
            <a:r>
              <a:rPr lang="en-US" altLang="zh-CN" sz="3200" dirty="0">
                <a:latin typeface="宋体" charset="-122"/>
              </a:rPr>
              <a:t>,(033,9.8))</a:t>
            </a:r>
          </a:p>
        </p:txBody>
      </p:sp>
      <p:sp>
        <p:nvSpPr>
          <p:cNvPr id="1596422" name="Text Box 6"/>
          <p:cNvSpPr txBox="1">
            <a:spLocks noChangeArrowheads="1"/>
          </p:cNvSpPr>
          <p:nvPr/>
        </p:nvSpPr>
        <p:spPr bwMode="auto">
          <a:xfrm>
            <a:off x="300038" y="4386263"/>
            <a:ext cx="8843962" cy="1569660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200" dirty="0"/>
              <a:t>  委托</a:t>
            </a:r>
            <a:r>
              <a:rPr lang="zh-CN" altLang="en-US" sz="3200" dirty="0">
                <a:latin typeface="宋体" charset="-122"/>
              </a:rPr>
              <a:t>队列 </a:t>
            </a:r>
            <a:br>
              <a:rPr lang="en-US" altLang="zh-CN" sz="3200" dirty="0">
                <a:latin typeface="宋体" charset="-122"/>
              </a:rPr>
            </a:br>
            <a:r>
              <a:rPr lang="zh-CN" altLang="en-US" sz="3200" dirty="0">
                <a:latin typeface="宋体" charset="-122"/>
              </a:rPr>
              <a:t>  </a:t>
            </a:r>
            <a:r>
              <a:rPr lang="en-US" altLang="zh-CN" sz="3200" dirty="0">
                <a:latin typeface="宋体" charset="-122"/>
              </a:rPr>
              <a:t>(</a:t>
            </a:r>
            <a:r>
              <a:rPr lang="en-US" altLang="zh-CN" sz="3200" dirty="0">
                <a:solidFill>
                  <a:srgbClr val="FFFF66"/>
                </a:solidFill>
                <a:latin typeface="宋体" charset="-122"/>
              </a:rPr>
              <a:t>(09,10),</a:t>
            </a:r>
            <a:r>
              <a:rPr lang="en-US" altLang="zh-CN" sz="3200" dirty="0">
                <a:latin typeface="宋体" charset="-122"/>
              </a:rPr>
              <a:t>(06,10.5),(033,9.8)</a:t>
            </a:r>
            <a:r>
              <a:rPr lang="en-US" altLang="zh-CN" sz="3200" dirty="0">
                <a:solidFill>
                  <a:srgbClr val="FFFF66"/>
                </a:solidFill>
                <a:latin typeface="宋体" charset="-122"/>
              </a:rPr>
              <a:t>,(051,10)</a:t>
            </a:r>
            <a:r>
              <a:rPr lang="en-US" altLang="zh-CN" sz="3200" dirty="0">
                <a:latin typeface="宋体" charset="-122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宋体" charset="-122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21" grpId="0" autoUpdateAnimBg="0"/>
      <p:bldP spid="1596422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F01116CD-57CA-467E-B749-1182C4D15599}" type="slidenum">
              <a:rPr lang="zh-CN" altLang="en-US" b="1">
                <a:solidFill>
                  <a:srgbClr val="66CCFF"/>
                </a:solidFill>
              </a:rPr>
              <a:t>80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10.7 </a:t>
            </a:r>
            <a:r>
              <a:rPr lang="zh-CN" altLang="en-US" i="0">
                <a:solidFill>
                  <a:srgbClr val="FFFF66"/>
                </a:solidFill>
              </a:rPr>
              <a:t>内部排序方法的比较</a:t>
            </a:r>
          </a:p>
        </p:txBody>
      </p:sp>
      <p:sp>
        <p:nvSpPr>
          <p:cNvPr id="1619971" name="Text Box 3"/>
          <p:cNvSpPr txBox="1">
            <a:spLocks noChangeArrowheads="1"/>
          </p:cNvSpPr>
          <p:nvPr/>
        </p:nvSpPr>
        <p:spPr bwMode="auto">
          <a:xfrm>
            <a:off x="141288" y="782638"/>
            <a:ext cx="8782050" cy="5741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3400" indent="-533400" algn="l">
              <a:lnSpc>
                <a:spcPts val="4200"/>
              </a:lnSpc>
              <a:spcBef>
                <a:spcPts val="600"/>
              </a:spcBef>
              <a:buClr>
                <a:srgbClr val="FFFF00"/>
              </a:buClr>
              <a:buFont typeface="Wingdings" charset="2"/>
              <a:buAutoNum type="arabicPeriod"/>
            </a:pPr>
            <a:r>
              <a:rPr lang="zh-CN" altLang="en-US" sz="3200" dirty="0"/>
              <a:t>简单的排序算法（直接排序、折半排序、冒泡法）的最好时间复杂度都为</a:t>
            </a:r>
            <a:r>
              <a:rPr lang="en-US" altLang="zh-CN" sz="3200" dirty="0"/>
              <a:t>O(n)</a:t>
            </a:r>
            <a:r>
              <a:rPr lang="zh-CN" altLang="en-US" sz="3200" dirty="0"/>
              <a:t>，</a:t>
            </a:r>
            <a:r>
              <a:rPr lang="en-US" altLang="zh-CN" sz="3200" dirty="0"/>
              <a:t> </a:t>
            </a:r>
            <a:r>
              <a:rPr lang="zh-CN" altLang="en-US" sz="3200" dirty="0"/>
              <a:t>该类算法的输入在接近有序时的效率比较高。</a:t>
            </a:r>
            <a:endParaRPr lang="en-US" altLang="zh-CN" sz="3200" dirty="0"/>
          </a:p>
          <a:p>
            <a:pPr marL="533400" indent="-533400" algn="l">
              <a:lnSpc>
                <a:spcPts val="4200"/>
              </a:lnSpc>
              <a:spcBef>
                <a:spcPts val="600"/>
              </a:spcBef>
              <a:buClr>
                <a:srgbClr val="FFFF00"/>
              </a:buClr>
              <a:buFont typeface="Wingdings" charset="2"/>
              <a:buAutoNum type="arabicPeriod"/>
            </a:pPr>
            <a:r>
              <a:rPr lang="zh-CN" altLang="en-US" sz="3200" dirty="0"/>
              <a:t>三种平均时间复杂度为 </a:t>
            </a:r>
            <a:r>
              <a:rPr lang="en-US" altLang="zh-CN" sz="3200" dirty="0"/>
              <a:t>O(nlog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 </a:t>
            </a:r>
            <a:r>
              <a:rPr lang="zh-CN" altLang="en-US" sz="3200" dirty="0"/>
              <a:t>的算法中</a:t>
            </a:r>
          </a:p>
          <a:p>
            <a:pPr marL="990600" lvl="1" indent="-533400" algn="l">
              <a:lnSpc>
                <a:spcPts val="4200"/>
              </a:lnSpc>
              <a:spcBef>
                <a:spcPts val="600"/>
              </a:spcBef>
              <a:buClr>
                <a:srgbClr val="FFFF00"/>
              </a:buClr>
              <a:buSzPct val="80000"/>
              <a:buFont typeface="Wingdings" charset="2"/>
              <a:buChar char="v"/>
            </a:pPr>
            <a:r>
              <a:rPr lang="zh-CN" altLang="en-US" sz="3200" dirty="0">
                <a:solidFill>
                  <a:srgbClr val="FFFF00"/>
                </a:solidFill>
              </a:rPr>
              <a:t>快速排序</a:t>
            </a:r>
            <a:r>
              <a:rPr lang="zh-CN" altLang="en-US" sz="3200" dirty="0"/>
              <a:t>平均效率高，但最坏时间复杂度为</a:t>
            </a:r>
            <a:r>
              <a:rPr lang="en-US" altLang="zh-CN" sz="3200" dirty="0"/>
              <a:t>O(n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</a:t>
            </a:r>
            <a:r>
              <a:rPr lang="zh-CN" altLang="en-US" sz="3200" dirty="0"/>
              <a:t>，且空间复杂度为</a:t>
            </a:r>
            <a:r>
              <a:rPr lang="en-US" altLang="zh-CN" sz="3200" dirty="0"/>
              <a:t>O(log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990600" lvl="1" indent="-533400" algn="l">
              <a:lnSpc>
                <a:spcPts val="4200"/>
              </a:lnSpc>
              <a:spcBef>
                <a:spcPts val="600"/>
              </a:spcBef>
              <a:buClr>
                <a:srgbClr val="FFFF00"/>
              </a:buClr>
              <a:buSzPct val="80000"/>
              <a:buFont typeface="Wingdings" charset="2"/>
              <a:buChar char="v"/>
            </a:pPr>
            <a:r>
              <a:rPr lang="zh-CN" altLang="en-US" sz="3200" dirty="0">
                <a:solidFill>
                  <a:srgbClr val="FFFF00"/>
                </a:solidFill>
              </a:rPr>
              <a:t>堆排序</a:t>
            </a:r>
            <a:r>
              <a:rPr lang="zh-CN" altLang="en-US" sz="3200" dirty="0"/>
              <a:t>最坏时间复杂度为</a:t>
            </a:r>
            <a:r>
              <a:rPr lang="en-US" altLang="zh-CN" sz="3200" dirty="0"/>
              <a:t>O(nlog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</a:t>
            </a:r>
            <a:r>
              <a:rPr lang="zh-CN" altLang="en-US" sz="3200" dirty="0"/>
              <a:t>，且空间复杂度仅为 </a:t>
            </a:r>
            <a:r>
              <a:rPr lang="en-US" altLang="zh-CN" sz="3200" dirty="0"/>
              <a:t>O(1)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990600" lvl="1" indent="-533400" algn="l">
              <a:lnSpc>
                <a:spcPts val="4200"/>
              </a:lnSpc>
              <a:spcBef>
                <a:spcPts val="600"/>
              </a:spcBef>
              <a:buClr>
                <a:srgbClr val="FFFF00"/>
              </a:buClr>
              <a:buSzPct val="80000"/>
              <a:buFont typeface="Wingdings" charset="2"/>
              <a:buChar char="v"/>
            </a:pPr>
            <a:r>
              <a:rPr lang="zh-CN" altLang="en-US" sz="3200" dirty="0">
                <a:solidFill>
                  <a:srgbClr val="FFFF00"/>
                </a:solidFill>
              </a:rPr>
              <a:t>归并排序</a:t>
            </a:r>
            <a:r>
              <a:rPr lang="zh-CN" altLang="en-US" sz="3200" dirty="0"/>
              <a:t>最坏时间复杂度为</a:t>
            </a:r>
            <a:r>
              <a:rPr lang="en-US" altLang="zh-CN" sz="3200" dirty="0"/>
              <a:t>O(nlog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</a:t>
            </a:r>
            <a:r>
              <a:rPr lang="zh-CN" altLang="en-US" sz="3200" dirty="0"/>
              <a:t>，且是稳定算法，但空间复杂度为 </a:t>
            </a:r>
            <a:r>
              <a:rPr lang="en-US" altLang="zh-CN" sz="3200" dirty="0"/>
              <a:t>O(n)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F0E0364C-8052-43D0-9D89-32D7479BA9C8}" type="slidenum">
              <a:rPr lang="zh-CN" altLang="en-US" b="1">
                <a:solidFill>
                  <a:srgbClr val="66CCFF"/>
                </a:solidFill>
              </a:rPr>
              <a:t>81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0">
                <a:solidFill>
                  <a:srgbClr val="FFFF66"/>
                </a:solidFill>
              </a:rPr>
              <a:t>10.7 </a:t>
            </a:r>
            <a:r>
              <a:rPr lang="zh-CN" altLang="en-US" i="0">
                <a:solidFill>
                  <a:srgbClr val="FFFF66"/>
                </a:solidFill>
              </a:rPr>
              <a:t>内部排序方法的比较</a:t>
            </a:r>
          </a:p>
        </p:txBody>
      </p:sp>
      <p:sp>
        <p:nvSpPr>
          <p:cNvPr id="1619971" name="Text Box 3"/>
          <p:cNvSpPr txBox="1">
            <a:spLocks noChangeArrowheads="1"/>
          </p:cNvSpPr>
          <p:nvPr/>
        </p:nvSpPr>
        <p:spPr bwMode="auto">
          <a:xfrm>
            <a:off x="141288" y="782638"/>
            <a:ext cx="8782050" cy="5738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1325" indent="-441325" algn="l">
              <a:spcBef>
                <a:spcPts val="300"/>
              </a:spcBef>
              <a:buClr>
                <a:srgbClr val="FFFF00"/>
              </a:buClr>
              <a:buSzPct val="80000"/>
              <a:buFont typeface="Wingdings" charset="2"/>
              <a:buChar char="l"/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不同的排序方法适应的环境和要求 </a:t>
            </a:r>
          </a:p>
          <a:p>
            <a:pPr marL="533400" indent="-533400" algn="l">
              <a:spcBef>
                <a:spcPts val="300"/>
              </a:spcBef>
              <a:buClr>
                <a:srgbClr val="FFFF0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dirty="0"/>
              <a:t>若 </a:t>
            </a:r>
            <a:r>
              <a:rPr lang="en-US" altLang="zh-CN" sz="3200" dirty="0"/>
              <a:t>n </a:t>
            </a:r>
            <a:r>
              <a:rPr lang="zh-CN" altLang="en-US" sz="3200" dirty="0"/>
              <a:t>较小，可采用直接插入或简单选择排序 </a:t>
            </a:r>
          </a:p>
          <a:p>
            <a:pPr marL="803275" lvl="1" indent="-346075" algn="l">
              <a:spcBef>
                <a:spcPts val="300"/>
              </a:spcBef>
              <a:buClr>
                <a:srgbClr val="FFFF00"/>
              </a:buClr>
              <a:buSzPct val="100000"/>
              <a:buFont typeface="Arial" charset="0"/>
              <a:buChar char="•"/>
              <a:defRPr/>
            </a:pPr>
            <a:r>
              <a:rPr lang="zh-CN" altLang="en-US" sz="3200" dirty="0"/>
              <a:t>当规模较小时，直接插入排序较好，它比选择排序有更少的比较次数，且稳定；</a:t>
            </a:r>
          </a:p>
          <a:p>
            <a:pPr marL="803275" lvl="1" indent="-346075" algn="l">
              <a:spcBef>
                <a:spcPts val="300"/>
              </a:spcBef>
              <a:buClr>
                <a:srgbClr val="FFFF00"/>
              </a:buClr>
              <a:buSzPct val="100000"/>
              <a:buFont typeface="Arial" charset="0"/>
              <a:buChar char="•"/>
              <a:defRPr/>
            </a:pPr>
            <a:r>
              <a:rPr lang="zh-CN" altLang="en-US" sz="3200" dirty="0"/>
              <a:t>当规模较大时，因为简单选择移动的记录数少于直接插入，所以宜选用简单选择排序。 </a:t>
            </a:r>
          </a:p>
          <a:p>
            <a:pPr marL="533400" indent="-533400" algn="l">
              <a:spcBef>
                <a:spcPts val="300"/>
              </a:spcBef>
              <a:buClr>
                <a:srgbClr val="FFFF0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dirty="0"/>
              <a:t>若初始状态基本有序，则应选用直接插入、冒泡排序；</a:t>
            </a:r>
          </a:p>
          <a:p>
            <a:pPr marL="533400" indent="-533400" algn="l">
              <a:spcBef>
                <a:spcPts val="300"/>
              </a:spcBef>
              <a:buClr>
                <a:srgbClr val="FFFF0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dirty="0"/>
              <a:t>若 </a:t>
            </a:r>
            <a:r>
              <a:rPr lang="en-US" altLang="zh-CN" sz="3200" dirty="0"/>
              <a:t>n </a:t>
            </a:r>
            <a:r>
              <a:rPr lang="zh-CN" altLang="en-US" sz="3200" dirty="0"/>
              <a:t>较大，应采用时间复杂度为 </a:t>
            </a:r>
            <a:r>
              <a:rPr lang="en-US" altLang="zh-CN" sz="3200" dirty="0"/>
              <a:t>O(nlog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n) </a:t>
            </a:r>
            <a:r>
              <a:rPr lang="zh-CN" altLang="en-US" sz="3200" dirty="0"/>
              <a:t>的方法：快速排序、堆排序或归并排序。 </a:t>
            </a:r>
          </a:p>
          <a:p>
            <a:pPr marL="533400" indent="-533400" algn="l">
              <a:spcBef>
                <a:spcPts val="300"/>
              </a:spcBef>
              <a:buClr>
                <a:srgbClr val="FFFF00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dirty="0"/>
              <a:t>特殊的基数排序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1" grpId="0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5B23477A-513E-4995-9A94-86BAF6EA6E88}" type="slidenum">
              <a:rPr lang="zh-CN" altLang="en-US" b="1">
                <a:solidFill>
                  <a:srgbClr val="66CCFF"/>
                </a:solidFill>
              </a:rPr>
              <a:t>82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i="0">
                <a:solidFill>
                  <a:srgbClr val="FFFF66"/>
                </a:solidFill>
              </a:rPr>
              <a:t>排序</a:t>
            </a:r>
          </a:p>
        </p:txBody>
      </p:sp>
      <p:sp>
        <p:nvSpPr>
          <p:cNvPr id="1619971" name="Text Box 3"/>
          <p:cNvSpPr txBox="1">
            <a:spLocks noChangeArrowheads="1"/>
          </p:cNvSpPr>
          <p:nvPr/>
        </p:nvSpPr>
        <p:spPr bwMode="auto">
          <a:xfrm>
            <a:off x="320675" y="908050"/>
            <a:ext cx="8572500" cy="526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9580" indent="-449580" algn="l">
              <a:lnSpc>
                <a:spcPct val="110000"/>
              </a:lnSpc>
              <a:spcBef>
                <a:spcPct val="0"/>
              </a:spcBef>
              <a:buClr>
                <a:srgbClr val="FFFF66"/>
              </a:buClr>
              <a:buSzPct val="75000"/>
              <a:buFont typeface="Wingdings" charset="2"/>
              <a:buChar char="l"/>
            </a:pPr>
            <a:r>
              <a:rPr lang="zh-CN" altLang="en-US">
                <a:solidFill>
                  <a:srgbClr val="FFFF66"/>
                </a:solidFill>
              </a:rPr>
              <a:t>思考题</a:t>
            </a:r>
            <a:r>
              <a:rPr lang="en-US" altLang="zh-CN">
                <a:solidFill>
                  <a:srgbClr val="FFFF66"/>
                </a:solidFill>
              </a:rPr>
              <a:t>1</a:t>
            </a:r>
          </a:p>
          <a:p>
            <a:pPr marL="449580" indent="-449580" algn="l">
              <a:lnSpc>
                <a:spcPct val="110000"/>
              </a:lnSpc>
              <a:spcBef>
                <a:spcPct val="0"/>
              </a:spcBef>
              <a:buClr>
                <a:srgbClr val="FFFF66"/>
              </a:buClr>
              <a:buSzPct val="75000"/>
              <a:buFont typeface="Wingdings" charset="2"/>
              <a:buNone/>
            </a:pPr>
            <a:r>
              <a:rPr lang="zh-CN" altLang="en-US">
                <a:solidFill>
                  <a:srgbClr val="FFFF66"/>
                </a:solidFill>
              </a:rPr>
              <a:t>	每次把待排序的元素划分为左、右两个子区间，其中左区间中元素的关键字均小于等于基准元素的关键字，右区间中元素的关键字均大于等于基准元素的关键字，则此排序方法叫做</a:t>
            </a:r>
            <a:r>
              <a:rPr lang="en-US" altLang="zh-CN">
                <a:solidFill>
                  <a:srgbClr val="FFFF66"/>
                </a:solidFill>
              </a:rPr>
              <a:t>____</a:t>
            </a:r>
            <a:r>
              <a:rPr lang="zh-CN" altLang="en-US">
                <a:solidFill>
                  <a:srgbClr val="FFFF66"/>
                </a:solidFill>
              </a:rPr>
              <a:t>。</a:t>
            </a:r>
            <a:endParaRPr lang="zh-CN" altLang="en-US"/>
          </a:p>
          <a:p>
            <a:pPr marL="449580" indent="-449580" algn="l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	</a:t>
            </a:r>
            <a:r>
              <a:rPr lang="en-US" altLang="zh-CN"/>
              <a:t>A. </a:t>
            </a:r>
            <a:r>
              <a:rPr lang="zh-CN" altLang="en-US"/>
              <a:t>堆排序             	</a:t>
            </a:r>
            <a:r>
              <a:rPr lang="en-US" altLang="zh-CN"/>
              <a:t>B.  </a:t>
            </a:r>
            <a:r>
              <a:rPr lang="zh-CN" altLang="en-US"/>
              <a:t>快速排序</a:t>
            </a:r>
          </a:p>
          <a:p>
            <a:pPr marL="449580" indent="-449580" algn="l"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	C. </a:t>
            </a:r>
            <a:r>
              <a:rPr lang="zh-CN" altLang="en-US"/>
              <a:t>冒泡排序           	</a:t>
            </a:r>
            <a:r>
              <a:rPr lang="en-US" altLang="zh-CN"/>
              <a:t>D.  </a:t>
            </a:r>
            <a:r>
              <a:rPr lang="zh-CN" altLang="en-US"/>
              <a:t>简单选择排序</a:t>
            </a:r>
          </a:p>
          <a:p>
            <a:pPr marL="449580" indent="-449580" algn="l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rgbClr val="00FFFF"/>
                </a:solidFill>
              </a:rPr>
              <a:t>答案：</a:t>
            </a:r>
            <a:r>
              <a:rPr lang="en-US" altLang="zh-CN">
                <a:solidFill>
                  <a:srgbClr val="00FFFF"/>
                </a:solidFill>
              </a:rPr>
              <a:t>B</a:t>
            </a:r>
          </a:p>
          <a:p>
            <a:pPr marL="449580" indent="-449580" algn="l">
              <a:lnSpc>
                <a:spcPct val="110000"/>
              </a:lnSpc>
              <a:spcBef>
                <a:spcPct val="0"/>
              </a:spcBef>
              <a:buClr>
                <a:srgbClr val="FFFF00"/>
              </a:buClr>
              <a:buSzPct val="75000"/>
              <a:buFont typeface="Wingdings" charset="2"/>
              <a:buChar char="l"/>
            </a:pPr>
            <a:r>
              <a:rPr lang="zh-CN" altLang="en-US">
                <a:solidFill>
                  <a:srgbClr val="FFFF00"/>
                </a:solidFill>
              </a:rPr>
              <a:t>思考题</a:t>
            </a:r>
            <a:r>
              <a:rPr lang="en-US" altLang="zh-CN">
                <a:solidFill>
                  <a:srgbClr val="FFFF00"/>
                </a:solidFill>
              </a:rPr>
              <a:t>2</a:t>
            </a:r>
          </a:p>
          <a:p>
            <a:pPr marL="449580" indent="-449580" algn="l">
              <a:lnSpc>
                <a:spcPct val="110000"/>
              </a:lnSpc>
              <a:spcBef>
                <a:spcPct val="0"/>
              </a:spcBef>
              <a:buClr>
                <a:srgbClr val="FFFF00"/>
              </a:buClr>
              <a:buSzPct val="75000"/>
              <a:buFont typeface="Wingdings" charset="2"/>
              <a:buNone/>
            </a:pPr>
            <a:r>
              <a:rPr lang="zh-CN" altLang="en-US">
                <a:solidFill>
                  <a:srgbClr val="FFFF00"/>
                </a:solidFill>
              </a:rPr>
              <a:t>	给定关键字序列（</a:t>
            </a:r>
            <a:r>
              <a:rPr lang="en-US" altLang="zh-CN">
                <a:solidFill>
                  <a:srgbClr val="FFFF00"/>
                </a:solidFill>
              </a:rPr>
              <a:t>7</a:t>
            </a:r>
            <a:r>
              <a:rPr lang="zh-CN" altLang="en-US">
                <a:solidFill>
                  <a:srgbClr val="FFFF00"/>
                </a:solidFill>
              </a:rPr>
              <a:t>，</a:t>
            </a:r>
            <a:r>
              <a:rPr lang="en-US" altLang="zh-CN">
                <a:solidFill>
                  <a:srgbClr val="FFFF00"/>
                </a:solidFill>
              </a:rPr>
              <a:t>3</a:t>
            </a:r>
            <a:r>
              <a:rPr lang="zh-CN" altLang="en-US">
                <a:solidFill>
                  <a:srgbClr val="FFFF00"/>
                </a:solidFill>
              </a:rPr>
              <a:t>，</a:t>
            </a:r>
            <a:r>
              <a:rPr lang="en-US" altLang="zh-CN">
                <a:solidFill>
                  <a:srgbClr val="FFFF00"/>
                </a:solidFill>
              </a:rPr>
              <a:t>5</a:t>
            </a:r>
            <a:r>
              <a:rPr lang="zh-CN" altLang="en-US">
                <a:solidFill>
                  <a:srgbClr val="FFFF00"/>
                </a:solidFill>
              </a:rPr>
              <a:t>，</a:t>
            </a:r>
            <a:r>
              <a:rPr lang="en-US" altLang="zh-CN">
                <a:solidFill>
                  <a:srgbClr val="FFFF00"/>
                </a:solidFill>
              </a:rPr>
              <a:t>9</a:t>
            </a:r>
            <a:r>
              <a:rPr lang="zh-CN" altLang="en-US">
                <a:solidFill>
                  <a:srgbClr val="FFFF00"/>
                </a:solidFill>
              </a:rPr>
              <a:t>，</a:t>
            </a:r>
            <a:r>
              <a:rPr lang="en-US" altLang="zh-CN">
                <a:solidFill>
                  <a:srgbClr val="FFFF00"/>
                </a:solidFill>
              </a:rPr>
              <a:t>10</a:t>
            </a:r>
            <a:r>
              <a:rPr lang="zh-CN" altLang="en-US">
                <a:solidFill>
                  <a:srgbClr val="FFFF00"/>
                </a:solidFill>
              </a:rPr>
              <a:t>，</a:t>
            </a:r>
            <a:r>
              <a:rPr lang="en-US" altLang="zh-CN">
                <a:solidFill>
                  <a:srgbClr val="FFFF00"/>
                </a:solidFill>
              </a:rPr>
              <a:t>8</a:t>
            </a:r>
            <a:r>
              <a:rPr lang="zh-CN" altLang="en-US">
                <a:solidFill>
                  <a:srgbClr val="FFFF00"/>
                </a:solidFill>
              </a:rPr>
              <a:t>，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zh-CN" altLang="en-US">
                <a:solidFill>
                  <a:srgbClr val="FFFF00"/>
                </a:solidFill>
              </a:rPr>
              <a:t>，</a:t>
            </a:r>
            <a:r>
              <a:rPr lang="en-US" altLang="zh-CN">
                <a:solidFill>
                  <a:srgbClr val="FFFF00"/>
                </a:solidFill>
              </a:rPr>
              <a:t>4</a:t>
            </a:r>
            <a:r>
              <a:rPr lang="zh-CN" altLang="en-US">
                <a:solidFill>
                  <a:srgbClr val="FFFF00"/>
                </a:solidFill>
              </a:rPr>
              <a:t>，</a:t>
            </a:r>
            <a:r>
              <a:rPr lang="en-US" altLang="zh-CN">
                <a:solidFill>
                  <a:srgbClr val="FFFF00"/>
                </a:solidFill>
              </a:rPr>
              <a:t>11</a:t>
            </a:r>
            <a:r>
              <a:rPr lang="zh-CN" altLang="en-US">
                <a:solidFill>
                  <a:srgbClr val="FFFF00"/>
                </a:solidFill>
              </a:rPr>
              <a:t>），试将该序列建成大根堆。</a:t>
            </a:r>
            <a:endParaRPr lang="en-US" altLang="zh-CN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5767112" y="2919283"/>
              <a:ext cx="4632" cy="241536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5767112" y="2919283"/>
                <a:ext cx="4632" cy="241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5739319" y="2902341"/>
              <a:ext cx="211200" cy="30105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5739319" y="2902341"/>
                <a:ext cx="211200" cy="3010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5206614" y="5759793"/>
              <a:ext cx="127386" cy="23169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5206614" y="5759793"/>
                <a:ext cx="127386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5225142" y="5810764"/>
              <a:ext cx="9265" cy="178980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225142" y="5810764"/>
                <a:ext cx="9265" cy="178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/>
              <p14:cNvContentPartPr/>
              <p14:nvPr/>
            </p14:nvContentPartPr>
            <p14:xfrm>
              <a:off x="5234407" y="5815398"/>
              <a:ext cx="129702" cy="152915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234407" y="5815398"/>
                <a:ext cx="129702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墨迹 7"/>
              <p14:cNvContentPartPr/>
              <p14:nvPr/>
            </p14:nvContentPartPr>
            <p14:xfrm>
              <a:off x="5257568" y="5877955"/>
              <a:ext cx="88012" cy="18969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257568" y="5877955"/>
                <a:ext cx="88012" cy="189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/>
              <p14:cNvContentPartPr/>
              <p14:nvPr/>
            </p14:nvContentPartPr>
            <p14:xfrm>
              <a:off x="5266832" y="5833933"/>
              <a:ext cx="53271" cy="155811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266832" y="5833933"/>
                <a:ext cx="53271" cy="1558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墨迹 9"/>
              <p14:cNvContentPartPr/>
              <p14:nvPr/>
            </p14:nvContentPartPr>
            <p14:xfrm>
              <a:off x="5183452" y="5880271"/>
              <a:ext cx="215399" cy="148281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183452" y="5880271"/>
                <a:ext cx="215399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墨迹 10"/>
              <p14:cNvContentPartPr/>
              <p14:nvPr/>
            </p14:nvContentPartPr>
            <p14:xfrm>
              <a:off x="5396535" y="5894172"/>
              <a:ext cx="360" cy="104261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396535" y="5894172"/>
                <a:ext cx="360" cy="104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墨迹 11"/>
              <p14:cNvContentPartPr/>
              <p14:nvPr/>
            </p14:nvContentPartPr>
            <p14:xfrm>
              <a:off x="5470650" y="5787595"/>
              <a:ext cx="9264" cy="195778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470650" y="5787595"/>
                <a:ext cx="9264" cy="1957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墨迹 12"/>
              <p14:cNvContentPartPr/>
              <p14:nvPr/>
            </p14:nvContentPartPr>
            <p14:xfrm>
              <a:off x="5489179" y="5750525"/>
              <a:ext cx="169076" cy="27976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489179" y="5750525"/>
                <a:ext cx="169076" cy="279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墨迹 13"/>
              <p14:cNvContentPartPr/>
              <p14:nvPr/>
            </p14:nvContentPartPr>
            <p14:xfrm>
              <a:off x="5530869" y="5750525"/>
              <a:ext cx="41690" cy="96731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530869" y="5750525"/>
                <a:ext cx="41690" cy="96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墨迹 14"/>
              <p14:cNvContentPartPr/>
              <p14:nvPr/>
            </p14:nvContentPartPr>
            <p14:xfrm>
              <a:off x="5498443" y="5787595"/>
              <a:ext cx="125071" cy="140317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498443" y="5787595"/>
                <a:ext cx="125071" cy="140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墨迹 15"/>
              <p14:cNvContentPartPr/>
              <p14:nvPr/>
            </p14:nvContentPartPr>
            <p14:xfrm>
              <a:off x="5530869" y="5833933"/>
              <a:ext cx="104225" cy="34753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530869" y="5833933"/>
                <a:ext cx="104225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墨迹 16"/>
              <p14:cNvContentPartPr/>
              <p14:nvPr/>
            </p14:nvContentPartPr>
            <p14:xfrm>
              <a:off x="5549398" y="5884905"/>
              <a:ext cx="62535" cy="18535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549398" y="5884905"/>
                <a:ext cx="62535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墨迹 17"/>
              <p14:cNvContentPartPr/>
              <p14:nvPr/>
            </p14:nvContentPartPr>
            <p14:xfrm>
              <a:off x="5544766" y="5931243"/>
              <a:ext cx="57902" cy="4634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544766" y="5931243"/>
                <a:ext cx="57902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墨迹 18"/>
              <p14:cNvContentPartPr/>
              <p14:nvPr/>
            </p14:nvContentPartPr>
            <p14:xfrm>
              <a:off x="5526236" y="5977581"/>
              <a:ext cx="99593" cy="36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526236" y="5977581"/>
                <a:ext cx="9959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墨迹 19"/>
              <p14:cNvContentPartPr/>
              <p14:nvPr/>
            </p14:nvContentPartPr>
            <p14:xfrm>
              <a:off x="5813434" y="5857102"/>
              <a:ext cx="9265" cy="69507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813434" y="5857102"/>
                <a:ext cx="9265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墨迹 20"/>
              <p14:cNvContentPartPr/>
              <p14:nvPr/>
            </p14:nvContentPartPr>
            <p14:xfrm>
              <a:off x="5984826" y="5769060"/>
              <a:ext cx="23162" cy="16507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5984826" y="5769060"/>
                <a:ext cx="23162" cy="1650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墨迹 21"/>
              <p14:cNvContentPartPr/>
              <p14:nvPr/>
            </p14:nvContentPartPr>
            <p14:xfrm>
              <a:off x="6017252" y="5838567"/>
              <a:ext cx="53271" cy="64873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017252" y="5838567"/>
                <a:ext cx="53271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墨迹 22"/>
              <p14:cNvContentPartPr/>
              <p14:nvPr/>
            </p14:nvContentPartPr>
            <p14:xfrm>
              <a:off x="6070523" y="5759793"/>
              <a:ext cx="34741" cy="156390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070523" y="5759793"/>
                <a:ext cx="34741" cy="156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墨迹 23"/>
              <p14:cNvContentPartPr/>
              <p14:nvPr/>
            </p14:nvContentPartPr>
            <p14:xfrm>
              <a:off x="6109896" y="5806131"/>
              <a:ext cx="74116" cy="106577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109896" y="5806131"/>
                <a:ext cx="74116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墨迹 24"/>
              <p14:cNvContentPartPr/>
              <p14:nvPr/>
            </p14:nvContentPartPr>
            <p14:xfrm>
              <a:off x="6258127" y="5694919"/>
              <a:ext cx="20846" cy="7414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258127" y="5694919"/>
                <a:ext cx="20846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墨迹 25"/>
              <p14:cNvContentPartPr/>
              <p14:nvPr/>
            </p14:nvContentPartPr>
            <p14:xfrm>
              <a:off x="6267392" y="5685652"/>
              <a:ext cx="128110" cy="76458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267392" y="5685652"/>
                <a:ext cx="128110" cy="76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墨迹 26"/>
              <p14:cNvContentPartPr/>
              <p14:nvPr/>
            </p14:nvContentPartPr>
            <p14:xfrm>
              <a:off x="6290553" y="5731990"/>
              <a:ext cx="64851" cy="4634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290553" y="5731990"/>
                <a:ext cx="64851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墨迹 27"/>
              <p14:cNvContentPartPr/>
              <p14:nvPr/>
            </p14:nvContentPartPr>
            <p14:xfrm>
              <a:off x="6267392" y="5769060"/>
              <a:ext cx="99593" cy="1390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267392" y="5769060"/>
                <a:ext cx="99593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墨迹 28"/>
              <p14:cNvContentPartPr/>
              <p14:nvPr/>
            </p14:nvContentPartPr>
            <p14:xfrm>
              <a:off x="6207173" y="5772536"/>
              <a:ext cx="199185" cy="4749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207173" y="5772536"/>
                <a:ext cx="199185" cy="474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墨迹 29"/>
              <p14:cNvContentPartPr/>
              <p14:nvPr/>
            </p14:nvContentPartPr>
            <p14:xfrm>
              <a:off x="6272024" y="5801497"/>
              <a:ext cx="13897" cy="14075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272024" y="5801497"/>
                <a:ext cx="13897" cy="140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墨迹 30"/>
              <p14:cNvContentPartPr/>
              <p14:nvPr/>
            </p14:nvContentPartPr>
            <p14:xfrm>
              <a:off x="6322979" y="5801497"/>
              <a:ext cx="27793" cy="207361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6322979" y="5801497"/>
                <a:ext cx="27793" cy="207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墨迹 31"/>
              <p14:cNvContentPartPr/>
              <p14:nvPr/>
            </p14:nvContentPartPr>
            <p14:xfrm>
              <a:off x="6272024" y="5852468"/>
              <a:ext cx="60219" cy="9268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6272024" y="5852468"/>
                <a:ext cx="60219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墨迹 32"/>
              <p14:cNvContentPartPr/>
              <p14:nvPr/>
            </p14:nvContentPartPr>
            <p14:xfrm>
              <a:off x="6262760" y="5877955"/>
              <a:ext cx="69483" cy="2664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6262760" y="5877955"/>
                <a:ext cx="69483" cy="26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墨迹 33"/>
              <p14:cNvContentPartPr/>
              <p14:nvPr/>
            </p14:nvContentPartPr>
            <p14:xfrm>
              <a:off x="6253495" y="5871004"/>
              <a:ext cx="92644" cy="86449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6253495" y="5871004"/>
                <a:ext cx="92644" cy="864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墨迹 34"/>
              <p14:cNvContentPartPr/>
              <p14:nvPr/>
            </p14:nvContentPartPr>
            <p14:xfrm>
              <a:off x="6341507" y="5815398"/>
              <a:ext cx="97277" cy="104261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341507" y="5815398"/>
                <a:ext cx="97277" cy="104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墨迹 35"/>
              <p14:cNvContentPartPr/>
              <p14:nvPr/>
            </p14:nvContentPartPr>
            <p14:xfrm>
              <a:off x="6369301" y="5833933"/>
              <a:ext cx="69483" cy="92676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369301" y="5833933"/>
                <a:ext cx="69483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7" name="墨迹 36"/>
              <p14:cNvContentPartPr/>
              <p14:nvPr/>
            </p14:nvContentPartPr>
            <p14:xfrm>
              <a:off x="6499002" y="5731990"/>
              <a:ext cx="114069" cy="695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499002" y="5731990"/>
                <a:ext cx="114069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墨迹 37"/>
              <p14:cNvContentPartPr/>
              <p14:nvPr/>
            </p14:nvContentPartPr>
            <p14:xfrm>
              <a:off x="6531428" y="5727356"/>
              <a:ext cx="27793" cy="242405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531428" y="5727356"/>
                <a:ext cx="27793" cy="242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墨迹 38"/>
              <p14:cNvContentPartPr/>
              <p14:nvPr/>
            </p14:nvContentPartPr>
            <p14:xfrm>
              <a:off x="6568486" y="5796863"/>
              <a:ext cx="74116" cy="4634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568486" y="5796863"/>
                <a:ext cx="74116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墨迹 39"/>
              <p14:cNvContentPartPr/>
              <p14:nvPr/>
            </p14:nvContentPartPr>
            <p14:xfrm>
              <a:off x="6582382" y="5824666"/>
              <a:ext cx="9265" cy="85725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582382" y="5824666"/>
                <a:ext cx="926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墨迹 40"/>
              <p14:cNvContentPartPr/>
              <p14:nvPr/>
            </p14:nvContentPartPr>
            <p14:xfrm>
              <a:off x="6602648" y="5838567"/>
              <a:ext cx="96987" cy="77182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602648" y="5838567"/>
                <a:ext cx="96987" cy="77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墨迹 41"/>
              <p14:cNvContentPartPr/>
              <p14:nvPr/>
            </p14:nvContentPartPr>
            <p14:xfrm>
              <a:off x="6739878" y="5785279"/>
              <a:ext cx="111173" cy="11584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739878" y="5785279"/>
                <a:ext cx="111173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墨迹 42"/>
              <p14:cNvContentPartPr/>
              <p14:nvPr/>
            </p14:nvContentPartPr>
            <p14:xfrm>
              <a:off x="6844103" y="5722722"/>
              <a:ext cx="16213" cy="83409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6844103" y="5722722"/>
                <a:ext cx="16213" cy="83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墨迹 43"/>
              <p14:cNvContentPartPr/>
              <p14:nvPr/>
            </p14:nvContentPartPr>
            <p14:xfrm>
              <a:off x="6888109" y="5731990"/>
              <a:ext cx="114068" cy="27803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6888109" y="5731990"/>
                <a:ext cx="114068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墨迹 44"/>
              <p14:cNvContentPartPr/>
              <p14:nvPr/>
            </p14:nvContentPartPr>
            <p14:xfrm>
              <a:off x="6939063" y="5741258"/>
              <a:ext cx="9265" cy="265284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6939063" y="5741258"/>
                <a:ext cx="9265" cy="2652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墨迹 45"/>
              <p14:cNvContentPartPr/>
              <p14:nvPr/>
            </p14:nvContentPartPr>
            <p14:xfrm>
              <a:off x="7064133" y="5773694"/>
              <a:ext cx="118122" cy="18536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064133" y="5773694"/>
                <a:ext cx="118122" cy="18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墨迹 46"/>
              <p14:cNvContentPartPr/>
              <p14:nvPr/>
            </p14:nvContentPartPr>
            <p14:xfrm>
              <a:off x="7075714" y="5722722"/>
              <a:ext cx="71800" cy="204466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075714" y="5722722"/>
                <a:ext cx="71800" cy="2044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墨迹 47"/>
              <p14:cNvContentPartPr/>
              <p14:nvPr/>
            </p14:nvContentPartPr>
            <p14:xfrm>
              <a:off x="7142881" y="5801497"/>
              <a:ext cx="60219" cy="99626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142881" y="5801497"/>
                <a:ext cx="60219" cy="99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墨迹 48"/>
              <p14:cNvContentPartPr/>
              <p14:nvPr/>
            </p14:nvContentPartPr>
            <p14:xfrm>
              <a:off x="7267951" y="5736624"/>
              <a:ext cx="83380" cy="9267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267951" y="5736624"/>
                <a:ext cx="83380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墨迹 49"/>
              <p14:cNvContentPartPr/>
              <p14:nvPr/>
            </p14:nvContentPartPr>
            <p14:xfrm>
              <a:off x="7321221" y="5699554"/>
              <a:ext cx="11581" cy="242694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7321221" y="5699554"/>
                <a:ext cx="11581" cy="242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墨迹 50"/>
              <p14:cNvContentPartPr/>
              <p14:nvPr/>
            </p14:nvContentPartPr>
            <p14:xfrm>
              <a:off x="7261002" y="5769060"/>
              <a:ext cx="39374" cy="12018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7261002" y="5769060"/>
                <a:ext cx="39374" cy="1201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墨迹 51"/>
              <p14:cNvContentPartPr/>
              <p14:nvPr/>
            </p14:nvContentPartPr>
            <p14:xfrm>
              <a:off x="7323538" y="5769060"/>
              <a:ext cx="57902" cy="60240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323538" y="5769060"/>
                <a:ext cx="57902" cy="60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墨迹 52"/>
              <p14:cNvContentPartPr/>
              <p14:nvPr/>
            </p14:nvContentPartPr>
            <p14:xfrm>
              <a:off x="7369860" y="5704187"/>
              <a:ext cx="97276" cy="145965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369860" y="5704187"/>
                <a:ext cx="97276" cy="145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墨迹 53"/>
              <p14:cNvContentPartPr/>
              <p14:nvPr/>
            </p14:nvContentPartPr>
            <p14:xfrm>
              <a:off x="7383757" y="5778328"/>
              <a:ext cx="55586" cy="9267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383757" y="5778328"/>
                <a:ext cx="55586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墨迹 54"/>
              <p14:cNvContentPartPr/>
              <p14:nvPr/>
            </p14:nvContentPartPr>
            <p14:xfrm>
              <a:off x="7386651" y="5810764"/>
              <a:ext cx="45743" cy="18536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386651" y="5810764"/>
                <a:ext cx="45743" cy="18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墨迹 55"/>
              <p14:cNvContentPartPr/>
              <p14:nvPr/>
            </p14:nvContentPartPr>
            <p14:xfrm>
              <a:off x="7402285" y="5718089"/>
              <a:ext cx="37058" cy="228793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402285" y="5718089"/>
                <a:ext cx="37058" cy="228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7" name="墨迹 56"/>
              <p14:cNvContentPartPr/>
              <p14:nvPr/>
            </p14:nvContentPartPr>
            <p14:xfrm>
              <a:off x="7448607" y="5810764"/>
              <a:ext cx="50955" cy="67190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7448607" y="5810764"/>
                <a:ext cx="50955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墨迹 57"/>
              <p14:cNvContentPartPr/>
              <p14:nvPr/>
            </p14:nvContentPartPr>
            <p14:xfrm>
              <a:off x="7430079" y="5838567"/>
              <a:ext cx="90328" cy="69507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7430079" y="5838567"/>
                <a:ext cx="90328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墨迹 58"/>
              <p14:cNvContentPartPr/>
              <p14:nvPr/>
            </p14:nvContentPartPr>
            <p14:xfrm>
              <a:off x="7541252" y="5736624"/>
              <a:ext cx="83380" cy="23168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7541252" y="5736624"/>
                <a:ext cx="83380" cy="231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0" name="墨迹 59"/>
              <p14:cNvContentPartPr/>
              <p14:nvPr/>
            </p14:nvContentPartPr>
            <p14:xfrm>
              <a:off x="7596838" y="5685652"/>
              <a:ext cx="53271" cy="195778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596838" y="5685652"/>
                <a:ext cx="53271" cy="1957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1" name="墨迹 60"/>
              <p14:cNvContentPartPr/>
              <p14:nvPr/>
            </p14:nvContentPartPr>
            <p14:xfrm>
              <a:off x="7650688" y="5676385"/>
              <a:ext cx="43427" cy="236902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7650688" y="5676385"/>
                <a:ext cx="43427" cy="236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墨迹 61"/>
              <p14:cNvContentPartPr/>
              <p14:nvPr/>
            </p14:nvContentPartPr>
            <p14:xfrm>
              <a:off x="7745070" y="5653216"/>
              <a:ext cx="50954" cy="16219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7745070" y="5653216"/>
                <a:ext cx="50954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3" name="墨迹 62"/>
              <p14:cNvContentPartPr/>
              <p14:nvPr/>
            </p14:nvContentPartPr>
            <p14:xfrm>
              <a:off x="7712644" y="5704187"/>
              <a:ext cx="83379" cy="4634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7712644" y="5704187"/>
                <a:ext cx="83379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墨迹 63"/>
              <p14:cNvContentPartPr/>
              <p14:nvPr/>
            </p14:nvContentPartPr>
            <p14:xfrm>
              <a:off x="7708011" y="5759793"/>
              <a:ext cx="99593" cy="13901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7708011" y="5759793"/>
                <a:ext cx="99593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5" name="墨迹 64"/>
              <p14:cNvContentPartPr/>
              <p14:nvPr/>
            </p14:nvContentPartPr>
            <p14:xfrm>
              <a:off x="7772863" y="5741258"/>
              <a:ext cx="4632" cy="139013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7772863" y="5741258"/>
                <a:ext cx="4632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墨迹 65"/>
              <p14:cNvContentPartPr/>
              <p14:nvPr/>
            </p14:nvContentPartPr>
            <p14:xfrm>
              <a:off x="7731173" y="5810764"/>
              <a:ext cx="64851" cy="9268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7731173" y="5810764"/>
                <a:ext cx="64851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7" name="墨迹 66"/>
              <p14:cNvContentPartPr/>
              <p14:nvPr/>
            </p14:nvContentPartPr>
            <p14:xfrm>
              <a:off x="7717276" y="5871004"/>
              <a:ext cx="122754" cy="13901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7717276" y="5871004"/>
                <a:ext cx="122754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8" name="墨迹 67"/>
              <p14:cNvContentPartPr/>
              <p14:nvPr/>
            </p14:nvContentPartPr>
            <p14:xfrm>
              <a:off x="7953519" y="5681018"/>
              <a:ext cx="41690" cy="245591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7953519" y="5681018"/>
                <a:ext cx="41690" cy="245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墨迹 68"/>
              <p14:cNvContentPartPr/>
              <p14:nvPr/>
            </p14:nvContentPartPr>
            <p14:xfrm>
              <a:off x="8372301" y="4911810"/>
              <a:ext cx="140125" cy="252542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8372301" y="4911810"/>
                <a:ext cx="140125" cy="2525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0" name="墨迹 69"/>
              <p14:cNvContentPartPr/>
              <p14:nvPr/>
            </p14:nvContentPartPr>
            <p14:xfrm>
              <a:off x="8555708" y="4907177"/>
              <a:ext cx="46322" cy="123084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8555708" y="4907177"/>
                <a:ext cx="46322" cy="123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1" name="墨迹 70"/>
              <p14:cNvContentPartPr/>
              <p14:nvPr/>
            </p14:nvContentPartPr>
            <p14:xfrm>
              <a:off x="8611294" y="4925712"/>
              <a:ext cx="85117" cy="50971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8611294" y="4925712"/>
                <a:ext cx="85117" cy="50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墨迹 71"/>
              <p14:cNvContentPartPr/>
              <p14:nvPr/>
            </p14:nvContentPartPr>
            <p14:xfrm>
              <a:off x="8634455" y="4939613"/>
              <a:ext cx="9265" cy="200991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8634455" y="4939613"/>
                <a:ext cx="9265" cy="2009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3" name="墨迹 72"/>
              <p14:cNvContentPartPr/>
              <p14:nvPr/>
            </p14:nvContentPartPr>
            <p14:xfrm>
              <a:off x="8722467" y="4897909"/>
              <a:ext cx="48639" cy="32436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8722467" y="4897909"/>
                <a:ext cx="48639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4" name="墨迹 73"/>
              <p14:cNvContentPartPr/>
              <p14:nvPr/>
            </p14:nvContentPartPr>
            <p14:xfrm>
              <a:off x="8722467" y="4888641"/>
              <a:ext cx="115806" cy="68349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8722467" y="4888641"/>
                <a:ext cx="115806" cy="683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5" name="墨迹 74"/>
              <p14:cNvContentPartPr/>
              <p14:nvPr/>
            </p14:nvContentPartPr>
            <p14:xfrm>
              <a:off x="8785002" y="4842304"/>
              <a:ext cx="2317" cy="205334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8785002" y="4842304"/>
                <a:ext cx="2317" cy="205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" name="墨迹 75"/>
              <p14:cNvContentPartPr/>
              <p14:nvPr/>
            </p14:nvContentPartPr>
            <p14:xfrm>
              <a:off x="8731732" y="4925712"/>
              <a:ext cx="37058" cy="97309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8731732" y="4925712"/>
                <a:ext cx="37058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7" name="墨迹 76"/>
              <p14:cNvContentPartPr/>
              <p14:nvPr/>
            </p14:nvContentPartPr>
            <p14:xfrm>
              <a:off x="8778054" y="4958148"/>
              <a:ext cx="67167" cy="48655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8778054" y="4958148"/>
                <a:ext cx="67167" cy="4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8" name="墨迹 77"/>
              <p14:cNvContentPartPr/>
              <p14:nvPr/>
            </p14:nvContentPartPr>
            <p14:xfrm>
              <a:off x="8722902" y="4985951"/>
              <a:ext cx="101475" cy="133221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8722902" y="4985951"/>
                <a:ext cx="101475" cy="1332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9" name="墨迹 78"/>
              <p14:cNvContentPartPr/>
              <p14:nvPr/>
            </p14:nvContentPartPr>
            <p14:xfrm>
              <a:off x="8787319" y="5013754"/>
              <a:ext cx="27793" cy="108893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8787319" y="5013754"/>
                <a:ext cx="27793" cy="1088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0" name="墨迹 79"/>
              <p14:cNvContentPartPr/>
              <p14:nvPr/>
            </p14:nvContentPartPr>
            <p14:xfrm>
              <a:off x="8708571" y="5032289"/>
              <a:ext cx="92644" cy="8109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8708571" y="5032289"/>
                <a:ext cx="92644" cy="8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1" name="墨迹 80"/>
              <p14:cNvContentPartPr/>
              <p14:nvPr/>
            </p14:nvContentPartPr>
            <p14:xfrm>
              <a:off x="8856802" y="4907177"/>
              <a:ext cx="94961" cy="199831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8856802" y="4907177"/>
                <a:ext cx="94961" cy="1998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2" name="墨迹 81"/>
              <p14:cNvContentPartPr/>
              <p14:nvPr/>
            </p14:nvContentPartPr>
            <p14:xfrm>
              <a:off x="8847538" y="4995218"/>
              <a:ext cx="83379" cy="141331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8847538" y="4995218"/>
                <a:ext cx="83379" cy="141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3" name="墨迹 82"/>
              <p14:cNvContentPartPr/>
              <p14:nvPr/>
            </p14:nvContentPartPr>
            <p14:xfrm>
              <a:off x="8101751" y="5801497"/>
              <a:ext cx="266352" cy="9267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8101751" y="5801497"/>
                <a:ext cx="266352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墨迹 83"/>
              <p14:cNvContentPartPr/>
              <p14:nvPr/>
            </p14:nvContentPartPr>
            <p14:xfrm>
              <a:off x="8173550" y="5843201"/>
              <a:ext cx="152863" cy="101943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8173550" y="5843201"/>
                <a:ext cx="152863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5" name="墨迹 84"/>
              <p14:cNvContentPartPr/>
              <p14:nvPr/>
            </p14:nvContentPartPr>
            <p14:xfrm>
              <a:off x="8203659" y="5555906"/>
              <a:ext cx="100317" cy="185351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8203659" y="5555906"/>
                <a:ext cx="100317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6" name="墨迹 85"/>
              <p14:cNvContentPartPr/>
              <p14:nvPr/>
            </p14:nvContentPartPr>
            <p14:xfrm>
              <a:off x="8453799" y="5773694"/>
              <a:ext cx="106541" cy="4634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8453799" y="5773694"/>
                <a:ext cx="106541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7" name="墨迹 86"/>
              <p14:cNvContentPartPr/>
              <p14:nvPr/>
            </p14:nvContentPartPr>
            <p14:xfrm>
              <a:off x="8453799" y="5815398"/>
              <a:ext cx="106541" cy="12743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8453799" y="5815398"/>
                <a:ext cx="106541" cy="127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8" name="墨迹 87"/>
              <p14:cNvContentPartPr/>
              <p14:nvPr/>
            </p14:nvContentPartPr>
            <p14:xfrm>
              <a:off x="8634455" y="5685652"/>
              <a:ext cx="136651" cy="155956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8634455" y="5685652"/>
                <a:ext cx="136651" cy="15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9" name="墨迹 88"/>
              <p14:cNvContentPartPr/>
              <p14:nvPr/>
            </p14:nvContentPartPr>
            <p14:xfrm>
              <a:off x="8703939" y="5704187"/>
              <a:ext cx="13897" cy="208520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8703939" y="5704187"/>
                <a:ext cx="13897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1" name="墨迹 90"/>
              <p14:cNvContentPartPr/>
              <p14:nvPr/>
            </p14:nvContentPartPr>
            <p14:xfrm>
              <a:off x="8838273" y="5829300"/>
              <a:ext cx="18529" cy="85725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8838273" y="5829300"/>
                <a:ext cx="18529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2" name="墨迹 91"/>
              <p14:cNvContentPartPr/>
              <p14:nvPr/>
            </p14:nvContentPartPr>
            <p14:xfrm>
              <a:off x="6272024" y="6187983"/>
              <a:ext cx="127965" cy="111646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6272024" y="6187983"/>
                <a:ext cx="127965" cy="1116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3" name="墨迹 92"/>
              <p14:cNvContentPartPr/>
              <p14:nvPr/>
            </p14:nvContentPartPr>
            <p14:xfrm>
              <a:off x="6276656" y="6244023"/>
              <a:ext cx="92644" cy="9702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6276656" y="6244023"/>
                <a:ext cx="92644" cy="9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4" name="墨迹 93"/>
              <p14:cNvContentPartPr/>
              <p14:nvPr/>
            </p14:nvContentPartPr>
            <p14:xfrm>
              <a:off x="6272024" y="6281093"/>
              <a:ext cx="113490" cy="20852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6272024" y="6281093"/>
                <a:ext cx="113490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墨迹 94"/>
              <p14:cNvContentPartPr/>
              <p14:nvPr/>
            </p14:nvContentPartPr>
            <p14:xfrm>
              <a:off x="6309082" y="6209269"/>
              <a:ext cx="101909" cy="234151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6309082" y="6209269"/>
                <a:ext cx="101909" cy="2341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6" name="墨迹 95"/>
              <p14:cNvContentPartPr/>
              <p14:nvPr/>
            </p14:nvContentPartPr>
            <p14:xfrm>
              <a:off x="6397094" y="6204636"/>
              <a:ext cx="157495" cy="120478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6397094" y="6204636"/>
                <a:ext cx="157495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7" name="墨迹 96"/>
              <p14:cNvContentPartPr/>
              <p14:nvPr/>
            </p14:nvContentPartPr>
            <p14:xfrm>
              <a:off x="6438784" y="6237072"/>
              <a:ext cx="18529" cy="243274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6438784" y="6237072"/>
                <a:ext cx="18529" cy="243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8" name="墨迹 97"/>
              <p14:cNvContentPartPr/>
              <p14:nvPr/>
            </p14:nvContentPartPr>
            <p14:xfrm>
              <a:off x="6612492" y="6111960"/>
              <a:ext cx="2316" cy="113528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6612492" y="6111960"/>
                <a:ext cx="2316" cy="113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9" name="墨迹 98"/>
              <p14:cNvContentPartPr/>
              <p14:nvPr/>
            </p14:nvContentPartPr>
            <p14:xfrm>
              <a:off x="6633337" y="6125862"/>
              <a:ext cx="53270" cy="4633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6633337" y="6125862"/>
                <a:ext cx="53270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0" name="墨迹 99"/>
              <p14:cNvContentPartPr/>
              <p14:nvPr/>
            </p14:nvContentPartPr>
            <p14:xfrm>
              <a:off x="6661130" y="6116594"/>
              <a:ext cx="4633" cy="88042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6661130" y="6116594"/>
                <a:ext cx="4633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1" name="墨迹 100"/>
              <p14:cNvContentPartPr/>
              <p14:nvPr/>
            </p14:nvContentPartPr>
            <p14:xfrm>
              <a:off x="6681975" y="6093425"/>
              <a:ext cx="20845" cy="81816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6681975" y="6093425"/>
                <a:ext cx="20845" cy="81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2" name="墨迹 101"/>
              <p14:cNvContentPartPr/>
              <p14:nvPr/>
            </p14:nvContentPartPr>
            <p14:xfrm>
              <a:off x="6716717" y="6102693"/>
              <a:ext cx="48638" cy="11584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6716717" y="6102693"/>
                <a:ext cx="48638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3" name="墨迹 102"/>
              <p14:cNvContentPartPr/>
              <p14:nvPr/>
            </p14:nvContentPartPr>
            <p14:xfrm>
              <a:off x="6725982" y="6135130"/>
              <a:ext cx="53270" cy="39387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6725982" y="6135130"/>
                <a:ext cx="53270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墨迹 103"/>
              <p14:cNvContentPartPr/>
              <p14:nvPr/>
            </p14:nvContentPartPr>
            <p14:xfrm>
              <a:off x="6624073" y="6181467"/>
              <a:ext cx="180656" cy="191723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6624073" y="6181467"/>
                <a:ext cx="180656" cy="191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5" name="墨迹 104"/>
              <p14:cNvContentPartPr/>
              <p14:nvPr/>
            </p14:nvContentPartPr>
            <p14:xfrm>
              <a:off x="6721349" y="6176833"/>
              <a:ext cx="13897" cy="239798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6721349" y="6176833"/>
                <a:ext cx="13897" cy="2397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6" name="墨迹 105"/>
              <p14:cNvContentPartPr/>
              <p14:nvPr/>
            </p14:nvContentPartPr>
            <p14:xfrm>
              <a:off x="6640285" y="6269509"/>
              <a:ext cx="76431" cy="130904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6640285" y="6269509"/>
                <a:ext cx="76431" cy="1309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墨迹 106"/>
              <p14:cNvContentPartPr/>
              <p14:nvPr/>
            </p14:nvContentPartPr>
            <p14:xfrm>
              <a:off x="6883476" y="6186101"/>
              <a:ext cx="97277" cy="113962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6883476" y="6186101"/>
                <a:ext cx="97277" cy="113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8" name="墨迹 107"/>
              <p14:cNvContentPartPr/>
              <p14:nvPr/>
            </p14:nvContentPartPr>
            <p14:xfrm>
              <a:off x="6966857" y="6204636"/>
              <a:ext cx="13897" cy="151756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6966857" y="6204636"/>
                <a:ext cx="13897" cy="1517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9" name="墨迹 108"/>
              <p14:cNvContentPartPr/>
              <p14:nvPr/>
            </p14:nvContentPartPr>
            <p14:xfrm>
              <a:off x="7013179" y="6135130"/>
              <a:ext cx="129702" cy="100205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7013179" y="6135130"/>
                <a:ext cx="129702" cy="100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0" name="墨迹 109"/>
              <p14:cNvContentPartPr/>
              <p14:nvPr/>
            </p14:nvContentPartPr>
            <p14:xfrm>
              <a:off x="7082662" y="6167566"/>
              <a:ext cx="18529" cy="267601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7082662" y="6167566"/>
                <a:ext cx="18529" cy="2676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1" name="墨迹 110"/>
              <p14:cNvContentPartPr/>
              <p14:nvPr/>
            </p14:nvContentPartPr>
            <p14:xfrm>
              <a:off x="7170674" y="6116594"/>
              <a:ext cx="48639" cy="18536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7170674" y="6116594"/>
                <a:ext cx="48639" cy="18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2" name="墨迹 111"/>
              <p14:cNvContentPartPr/>
              <p14:nvPr/>
            </p14:nvContentPartPr>
            <p14:xfrm>
              <a:off x="7178201" y="6098059"/>
              <a:ext cx="103646" cy="80512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7178201" y="6098059"/>
                <a:ext cx="103646" cy="805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3" name="墨迹 112"/>
              <p14:cNvContentPartPr/>
              <p14:nvPr/>
            </p14:nvContentPartPr>
            <p14:xfrm>
              <a:off x="7216997" y="6065622"/>
              <a:ext cx="13896" cy="202729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7216997" y="6065622"/>
                <a:ext cx="13896" cy="2027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4" name="墨迹 113"/>
              <p14:cNvContentPartPr/>
              <p14:nvPr/>
            </p14:nvContentPartPr>
            <p14:xfrm>
              <a:off x="7182255" y="6149031"/>
              <a:ext cx="30109" cy="94124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7182255" y="6149031"/>
                <a:ext cx="30109" cy="941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5" name="墨迹 114"/>
              <p14:cNvContentPartPr/>
              <p14:nvPr/>
            </p14:nvContentPartPr>
            <p14:xfrm>
              <a:off x="7212364" y="6176833"/>
              <a:ext cx="77011" cy="46338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7212364" y="6176833"/>
                <a:ext cx="77011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6" name="墨迹 115"/>
              <p14:cNvContentPartPr/>
              <p14:nvPr/>
            </p14:nvContentPartPr>
            <p14:xfrm>
              <a:off x="7201652" y="6190735"/>
              <a:ext cx="94093" cy="136841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7201652" y="6190735"/>
                <a:ext cx="94093" cy="1368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7" name="墨迹 116"/>
              <p14:cNvContentPartPr/>
              <p14:nvPr/>
            </p14:nvContentPartPr>
            <p14:xfrm>
              <a:off x="7244790" y="6209269"/>
              <a:ext cx="27793" cy="129746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7244790" y="6209269"/>
                <a:ext cx="27793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8" name="墨迹 117"/>
              <p14:cNvContentPartPr/>
              <p14:nvPr/>
            </p14:nvContentPartPr>
            <p14:xfrm>
              <a:off x="7175307" y="6204636"/>
              <a:ext cx="104225" cy="35912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7175307" y="6204636"/>
                <a:ext cx="104225" cy="359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9" name="墨迹 118"/>
              <p14:cNvContentPartPr/>
              <p14:nvPr/>
            </p14:nvContentPartPr>
            <p14:xfrm>
              <a:off x="7263319" y="6107327"/>
              <a:ext cx="152863" cy="203886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7263319" y="6107327"/>
                <a:ext cx="152863" cy="2038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0" name="墨迹 119"/>
              <p14:cNvContentPartPr/>
              <p14:nvPr/>
            </p14:nvContentPartPr>
            <p14:xfrm>
              <a:off x="7305008" y="6190735"/>
              <a:ext cx="120438" cy="143647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7305008" y="6190735"/>
                <a:ext cx="120438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1" name="墨迹 120"/>
              <p14:cNvContentPartPr/>
              <p14:nvPr/>
            </p14:nvContentPartPr>
            <p14:xfrm>
              <a:off x="7510708" y="6102693"/>
              <a:ext cx="107699" cy="271076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7510708" y="6102693"/>
                <a:ext cx="107699" cy="271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2" name="墨迹 121"/>
              <p14:cNvContentPartPr/>
              <p14:nvPr/>
            </p14:nvContentPartPr>
            <p14:xfrm>
              <a:off x="7721908" y="6107327"/>
              <a:ext cx="137085" cy="9267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7721908" y="6107327"/>
                <a:ext cx="137085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3" name="墨迹 122"/>
              <p14:cNvContentPartPr/>
              <p14:nvPr/>
            </p14:nvContentPartPr>
            <p14:xfrm>
              <a:off x="7703379" y="6190735"/>
              <a:ext cx="178341" cy="32436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7703379" y="6190735"/>
                <a:ext cx="178341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4" name="墨迹 123"/>
              <p14:cNvContentPartPr/>
              <p14:nvPr/>
            </p14:nvContentPartPr>
            <p14:xfrm>
              <a:off x="7765914" y="6116594"/>
              <a:ext cx="20846" cy="185931"/>
            </p14:xfrm>
          </p:contentPart>
        </mc:Choice>
        <mc:Fallback xmlns="">
          <p:pic>
            <p:nvPicPr>
              <p:cNvPr id="124" name="墨迹 123"/>
            </p:nvPicPr>
            <p:blipFill>
              <a:blip/>
            </p:blipFill>
            <p:spPr>
              <a:xfrm>
                <a:off x="7765914" y="6116594"/>
                <a:ext cx="20846" cy="1859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5" name="墨迹 124"/>
              <p14:cNvContentPartPr/>
              <p14:nvPr/>
            </p14:nvContentPartPr>
            <p14:xfrm>
              <a:off x="7823817" y="6125862"/>
              <a:ext cx="18529" cy="239219"/>
            </p14:xfrm>
          </p:contentPart>
        </mc:Choice>
        <mc:Fallback xmlns="">
          <p:pic>
            <p:nvPicPr>
              <p:cNvPr id="125" name="墨迹 124"/>
            </p:nvPicPr>
            <p:blipFill>
              <a:blip/>
            </p:blipFill>
            <p:spPr>
              <a:xfrm>
                <a:off x="7823817" y="6125862"/>
                <a:ext cx="18529" cy="239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6" name="墨迹 125"/>
              <p14:cNvContentPartPr/>
              <p14:nvPr/>
            </p14:nvContentPartPr>
            <p14:xfrm>
              <a:off x="7930358" y="6088791"/>
              <a:ext cx="106541" cy="208520"/>
            </p14:xfrm>
          </p:contentPart>
        </mc:Choice>
        <mc:Fallback xmlns="">
          <p:pic>
            <p:nvPicPr>
              <p:cNvPr id="126" name="墨迹 125"/>
            </p:nvPicPr>
            <p:blipFill>
              <a:blip/>
            </p:blipFill>
            <p:spPr>
              <a:xfrm>
                <a:off x="7930358" y="6088791"/>
                <a:ext cx="106541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7" name="墨迹 126"/>
              <p14:cNvContentPartPr/>
              <p14:nvPr/>
            </p14:nvContentPartPr>
            <p14:xfrm>
              <a:off x="7932674" y="6130495"/>
              <a:ext cx="62535" cy="183035"/>
            </p14:xfrm>
          </p:contentPart>
        </mc:Choice>
        <mc:Fallback xmlns="">
          <p:pic>
            <p:nvPicPr>
              <p:cNvPr id="127" name="墨迹 126"/>
            </p:nvPicPr>
            <p:blipFill>
              <a:blip/>
            </p:blipFill>
            <p:spPr>
              <a:xfrm>
                <a:off x="7932674" y="6130495"/>
                <a:ext cx="62535" cy="183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8" name="墨迹 127"/>
              <p14:cNvContentPartPr/>
              <p14:nvPr/>
            </p14:nvContentPartPr>
            <p14:xfrm>
              <a:off x="7865507" y="6135130"/>
              <a:ext cx="155179" cy="41704"/>
            </p14:xfrm>
          </p:contentPart>
        </mc:Choice>
        <mc:Fallback xmlns="">
          <p:pic>
            <p:nvPicPr>
              <p:cNvPr id="128" name="墨迹 127"/>
            </p:nvPicPr>
            <p:blipFill>
              <a:blip/>
            </p:blipFill>
            <p:spPr>
              <a:xfrm>
                <a:off x="7865507" y="6135130"/>
                <a:ext cx="155179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9" name="墨迹 128"/>
              <p14:cNvContentPartPr/>
              <p14:nvPr/>
            </p14:nvContentPartPr>
            <p14:xfrm>
              <a:off x="8026766" y="6079524"/>
              <a:ext cx="91197" cy="79353"/>
            </p14:xfrm>
          </p:contentPart>
        </mc:Choice>
        <mc:Fallback xmlns="">
          <p:pic>
            <p:nvPicPr>
              <p:cNvPr id="129" name="墨迹 128"/>
            </p:nvPicPr>
            <p:blipFill>
              <a:blip/>
            </p:blipFill>
            <p:spPr>
              <a:xfrm>
                <a:off x="8026766" y="6079524"/>
                <a:ext cx="91197" cy="793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0" name="墨迹 129"/>
              <p14:cNvContentPartPr/>
              <p14:nvPr/>
            </p14:nvContentPartPr>
            <p14:xfrm>
              <a:off x="8097118" y="6079524"/>
              <a:ext cx="53995" cy="83408"/>
            </p14:xfrm>
          </p:contentPart>
        </mc:Choice>
        <mc:Fallback xmlns="">
          <p:pic>
            <p:nvPicPr>
              <p:cNvPr id="130" name="墨迹 129"/>
            </p:nvPicPr>
            <p:blipFill>
              <a:blip/>
            </p:blipFill>
            <p:spPr>
              <a:xfrm>
                <a:off x="8097118" y="6079524"/>
                <a:ext cx="53995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1" name="墨迹 130"/>
              <p14:cNvContentPartPr/>
              <p14:nvPr/>
            </p14:nvContentPartPr>
            <p14:xfrm>
              <a:off x="8055428" y="6158298"/>
              <a:ext cx="13897" cy="111211"/>
            </p14:xfrm>
          </p:contentPart>
        </mc:Choice>
        <mc:Fallback xmlns="">
          <p:pic>
            <p:nvPicPr>
              <p:cNvPr id="131" name="墨迹 130"/>
            </p:nvPicPr>
            <p:blipFill>
              <a:blip/>
            </p:blipFill>
            <p:spPr>
              <a:xfrm>
                <a:off x="8055428" y="6158298"/>
                <a:ext cx="13897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2" name="墨迹 131"/>
              <p14:cNvContentPartPr/>
              <p14:nvPr/>
            </p14:nvContentPartPr>
            <p14:xfrm>
              <a:off x="8062376" y="6181467"/>
              <a:ext cx="110594" cy="99047"/>
            </p14:xfrm>
          </p:contentPart>
        </mc:Choice>
        <mc:Fallback xmlns="">
          <p:pic>
            <p:nvPicPr>
              <p:cNvPr id="132" name="墨迹 131"/>
            </p:nvPicPr>
            <p:blipFill>
              <a:blip/>
            </p:blipFill>
            <p:spPr>
              <a:xfrm>
                <a:off x="8062376" y="6181467"/>
                <a:ext cx="110594" cy="990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3" name="墨迹 132"/>
              <p14:cNvContentPartPr/>
              <p14:nvPr/>
            </p14:nvContentPartPr>
            <p14:xfrm>
              <a:off x="7379124" y="6042454"/>
              <a:ext cx="11581" cy="13901"/>
            </p14:xfrm>
          </p:contentPart>
        </mc:Choice>
        <mc:Fallback xmlns="">
          <p:pic>
            <p:nvPicPr>
              <p:cNvPr id="133" name="墨迹 132"/>
            </p:nvPicPr>
            <p:blipFill>
              <a:blip/>
            </p:blipFill>
            <p:spPr>
              <a:xfrm>
                <a:off x="7379124" y="6042454"/>
                <a:ext cx="11581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4" name="墨迹 133"/>
              <p14:cNvContentPartPr/>
              <p14:nvPr/>
            </p14:nvContentPartPr>
            <p14:xfrm>
              <a:off x="7416182" y="6033186"/>
              <a:ext cx="9264" cy="30120"/>
            </p14:xfrm>
          </p:contentPart>
        </mc:Choice>
        <mc:Fallback xmlns="">
          <p:pic>
            <p:nvPicPr>
              <p:cNvPr id="134" name="墨迹 133"/>
            </p:nvPicPr>
            <p:blipFill>
              <a:blip/>
            </p:blipFill>
            <p:spPr>
              <a:xfrm>
                <a:off x="7416182" y="6033186"/>
                <a:ext cx="9264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5" name="墨迹 134"/>
              <p14:cNvContentPartPr/>
              <p14:nvPr/>
            </p14:nvContentPartPr>
            <p14:xfrm>
              <a:off x="7629264" y="6005383"/>
              <a:ext cx="360" cy="16219"/>
            </p14:xfrm>
          </p:contentPart>
        </mc:Choice>
        <mc:Fallback xmlns="">
          <p:pic>
            <p:nvPicPr>
              <p:cNvPr id="135" name="墨迹 134"/>
            </p:nvPicPr>
            <p:blipFill>
              <a:blip/>
            </p:blipFill>
            <p:spPr>
              <a:xfrm>
                <a:off x="7629264" y="6005383"/>
                <a:ext cx="360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6" name="墨迹 135"/>
              <p14:cNvContentPartPr/>
              <p14:nvPr/>
            </p14:nvContentPartPr>
            <p14:xfrm>
              <a:off x="7657057" y="5986848"/>
              <a:ext cx="11581" cy="37070"/>
            </p14:xfrm>
          </p:contentPart>
        </mc:Choice>
        <mc:Fallback xmlns="">
          <p:pic>
            <p:nvPicPr>
              <p:cNvPr id="136" name="墨迹 135"/>
            </p:nvPicPr>
            <p:blipFill>
              <a:blip/>
            </p:blipFill>
            <p:spPr>
              <a:xfrm>
                <a:off x="7657057" y="5986848"/>
                <a:ext cx="11581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7" name="墨迹 136"/>
              <p14:cNvContentPartPr/>
              <p14:nvPr/>
            </p14:nvContentPartPr>
            <p14:xfrm>
              <a:off x="8245349" y="6056355"/>
              <a:ext cx="62535" cy="20852"/>
            </p14:xfrm>
          </p:contentPart>
        </mc:Choice>
        <mc:Fallback xmlns="">
          <p:pic>
            <p:nvPicPr>
              <p:cNvPr id="137" name="墨迹 136"/>
            </p:nvPicPr>
            <p:blipFill>
              <a:blip/>
            </p:blipFill>
            <p:spPr>
              <a:xfrm>
                <a:off x="8245349" y="6056355"/>
                <a:ext cx="62535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8" name="墨迹 137"/>
              <p14:cNvContentPartPr/>
              <p14:nvPr/>
            </p14:nvContentPartPr>
            <p14:xfrm>
              <a:off x="8249982" y="6118476"/>
              <a:ext cx="90328" cy="134814"/>
            </p14:xfrm>
          </p:contentPart>
        </mc:Choice>
        <mc:Fallback xmlns="">
          <p:pic>
            <p:nvPicPr>
              <p:cNvPr id="138" name="墨迹 137"/>
            </p:nvPicPr>
            <p:blipFill>
              <a:blip/>
            </p:blipFill>
            <p:spPr>
              <a:xfrm>
                <a:off x="8249982" y="6118476"/>
                <a:ext cx="90328" cy="134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9" name="墨迹 138"/>
              <p14:cNvContentPartPr/>
              <p14:nvPr/>
            </p14:nvContentPartPr>
            <p14:xfrm>
              <a:off x="8370419" y="6042454"/>
              <a:ext cx="18529" cy="191143"/>
            </p14:xfrm>
          </p:contentPart>
        </mc:Choice>
        <mc:Fallback xmlns="">
          <p:pic>
            <p:nvPicPr>
              <p:cNvPr id="139" name="墨迹 138"/>
            </p:nvPicPr>
            <p:blipFill>
              <a:blip/>
            </p:blipFill>
            <p:spPr>
              <a:xfrm>
                <a:off x="8370419" y="6042454"/>
                <a:ext cx="18529" cy="1911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0" name="墨迹 139"/>
              <p14:cNvContentPartPr/>
              <p14:nvPr/>
            </p14:nvContentPartPr>
            <p14:xfrm>
              <a:off x="8402845" y="6014651"/>
              <a:ext cx="144032" cy="277448"/>
            </p14:xfrm>
          </p:contentPart>
        </mc:Choice>
        <mc:Fallback xmlns="">
          <p:pic>
            <p:nvPicPr>
              <p:cNvPr id="140" name="墨迹 139"/>
            </p:nvPicPr>
            <p:blipFill>
              <a:blip/>
            </p:blipFill>
            <p:spPr>
              <a:xfrm>
                <a:off x="8402845" y="6014651"/>
                <a:ext cx="144032" cy="277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1" name="墨迹 140"/>
              <p14:cNvContentPartPr/>
              <p14:nvPr/>
            </p14:nvContentPartPr>
            <p14:xfrm>
              <a:off x="8416741" y="6098059"/>
              <a:ext cx="46322" cy="9268"/>
            </p14:xfrm>
          </p:contentPart>
        </mc:Choice>
        <mc:Fallback xmlns="">
          <p:pic>
            <p:nvPicPr>
              <p:cNvPr id="141" name="墨迹 140"/>
            </p:nvPicPr>
            <p:blipFill>
              <a:blip/>
            </p:blipFill>
            <p:spPr>
              <a:xfrm>
                <a:off x="8416741" y="6098059"/>
                <a:ext cx="46322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2" name="墨迹 141"/>
              <p14:cNvContentPartPr/>
              <p14:nvPr/>
            </p14:nvContentPartPr>
            <p14:xfrm>
              <a:off x="8419057" y="6047087"/>
              <a:ext cx="73537" cy="174491"/>
            </p14:xfrm>
          </p:contentPart>
        </mc:Choice>
        <mc:Fallback xmlns="">
          <p:pic>
            <p:nvPicPr>
              <p:cNvPr id="142" name="墨迹 141"/>
            </p:nvPicPr>
            <p:blipFill>
              <a:blip/>
            </p:blipFill>
            <p:spPr>
              <a:xfrm>
                <a:off x="8419057" y="6047087"/>
                <a:ext cx="73537" cy="174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3" name="墨迹 142"/>
              <p14:cNvContentPartPr/>
              <p14:nvPr/>
            </p14:nvContentPartPr>
            <p14:xfrm>
              <a:off x="8569604" y="5991482"/>
              <a:ext cx="78748" cy="18535"/>
            </p14:xfrm>
          </p:contentPart>
        </mc:Choice>
        <mc:Fallback xmlns="">
          <p:pic>
            <p:nvPicPr>
              <p:cNvPr id="143" name="墨迹 142"/>
            </p:nvPicPr>
            <p:blipFill>
              <a:blip/>
            </p:blipFill>
            <p:spPr>
              <a:xfrm>
                <a:off x="8569604" y="5991482"/>
                <a:ext cx="78748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4" name="墨迹 143"/>
              <p14:cNvContentPartPr/>
              <p14:nvPr/>
            </p14:nvContentPartPr>
            <p14:xfrm>
              <a:off x="8583501" y="6014651"/>
              <a:ext cx="86131" cy="92386"/>
            </p14:xfrm>
          </p:contentPart>
        </mc:Choice>
        <mc:Fallback xmlns="">
          <p:pic>
            <p:nvPicPr>
              <p:cNvPr id="144" name="墨迹 143"/>
            </p:nvPicPr>
            <p:blipFill>
              <a:blip/>
            </p:blipFill>
            <p:spPr>
              <a:xfrm>
                <a:off x="8583501" y="6014651"/>
                <a:ext cx="86131" cy="923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5" name="墨迹 144"/>
              <p14:cNvContentPartPr/>
              <p14:nvPr/>
            </p14:nvContentPartPr>
            <p14:xfrm>
              <a:off x="8615926" y="5954412"/>
              <a:ext cx="18529" cy="208375"/>
            </p14:xfrm>
          </p:contentPart>
        </mc:Choice>
        <mc:Fallback xmlns="">
          <p:pic>
            <p:nvPicPr>
              <p:cNvPr id="145" name="墨迹 144"/>
            </p:nvPicPr>
            <p:blipFill>
              <a:blip/>
            </p:blipFill>
            <p:spPr>
              <a:xfrm>
                <a:off x="8615926" y="5954412"/>
                <a:ext cx="18529" cy="208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6" name="墨迹 145"/>
              <p14:cNvContentPartPr/>
              <p14:nvPr/>
            </p14:nvContentPartPr>
            <p14:xfrm>
              <a:off x="8595082" y="6065622"/>
              <a:ext cx="16213" cy="74141"/>
            </p14:xfrm>
          </p:contentPart>
        </mc:Choice>
        <mc:Fallback xmlns="">
          <p:pic>
            <p:nvPicPr>
              <p:cNvPr id="146" name="墨迹 145"/>
            </p:nvPicPr>
            <p:blipFill>
              <a:blip/>
            </p:blipFill>
            <p:spPr>
              <a:xfrm>
                <a:off x="8595082" y="6065622"/>
                <a:ext cx="16213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7" name="墨迹 146"/>
              <p14:cNvContentPartPr/>
              <p14:nvPr/>
            </p14:nvContentPartPr>
            <p14:xfrm>
              <a:off x="8629823" y="6070256"/>
              <a:ext cx="20845" cy="44021"/>
            </p14:xfrm>
          </p:contentPart>
        </mc:Choice>
        <mc:Fallback xmlns="">
          <p:pic>
            <p:nvPicPr>
              <p:cNvPr id="147" name="墨迹 146"/>
            </p:nvPicPr>
            <p:blipFill>
              <a:blip/>
            </p:blipFill>
            <p:spPr>
              <a:xfrm>
                <a:off x="8629823" y="6070256"/>
                <a:ext cx="20845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48" name="墨迹 147"/>
              <p14:cNvContentPartPr/>
              <p14:nvPr/>
            </p14:nvContentPartPr>
            <p14:xfrm>
              <a:off x="8662248" y="5982214"/>
              <a:ext cx="100317" cy="151322"/>
            </p14:xfrm>
          </p:contentPart>
        </mc:Choice>
        <mc:Fallback xmlns="">
          <p:pic>
            <p:nvPicPr>
              <p:cNvPr id="148" name="墨迹 147"/>
            </p:nvPicPr>
            <p:blipFill>
              <a:blip/>
            </p:blipFill>
            <p:spPr>
              <a:xfrm>
                <a:off x="8662248" y="5982214"/>
                <a:ext cx="100317" cy="1513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9" name="墨迹 148"/>
              <p14:cNvContentPartPr/>
              <p14:nvPr/>
            </p14:nvContentPartPr>
            <p14:xfrm>
              <a:off x="8680778" y="6047087"/>
              <a:ext cx="74115" cy="67190"/>
            </p14:xfrm>
          </p:contentPart>
        </mc:Choice>
        <mc:Fallback xmlns="">
          <p:pic>
            <p:nvPicPr>
              <p:cNvPr id="149" name="墨迹 148"/>
            </p:nvPicPr>
            <p:blipFill>
              <a:blip/>
            </p:blipFill>
            <p:spPr>
              <a:xfrm>
                <a:off x="8680778" y="6047087"/>
                <a:ext cx="74115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0" name="墨迹 149"/>
              <p14:cNvContentPartPr/>
              <p14:nvPr/>
            </p14:nvContentPartPr>
            <p14:xfrm>
              <a:off x="8629823" y="6127454"/>
              <a:ext cx="145336" cy="89346"/>
            </p14:xfrm>
          </p:contentPart>
        </mc:Choice>
        <mc:Fallback xmlns="">
          <p:pic>
            <p:nvPicPr>
              <p:cNvPr id="150" name="墨迹 149"/>
            </p:nvPicPr>
            <p:blipFill>
              <a:blip/>
            </p:blipFill>
            <p:spPr>
              <a:xfrm>
                <a:off x="8629823" y="6127454"/>
                <a:ext cx="145336" cy="893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1" name="墨迹 150"/>
              <p14:cNvContentPartPr/>
              <p14:nvPr/>
            </p14:nvContentPartPr>
            <p14:xfrm>
              <a:off x="8629823" y="6153664"/>
              <a:ext cx="127386" cy="95717"/>
            </p14:xfrm>
          </p:contentPart>
        </mc:Choice>
        <mc:Fallback xmlns="">
          <p:pic>
            <p:nvPicPr>
              <p:cNvPr id="151" name="墨迹 150"/>
            </p:nvPicPr>
            <p:blipFill>
              <a:blip/>
            </p:blipFill>
            <p:spPr>
              <a:xfrm>
                <a:off x="8629823" y="6153664"/>
                <a:ext cx="127386" cy="95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2" name="墨迹 151"/>
              <p14:cNvContentPartPr/>
              <p14:nvPr/>
            </p14:nvContentPartPr>
            <p14:xfrm>
              <a:off x="8829008" y="6005383"/>
              <a:ext cx="67892" cy="183034"/>
            </p14:xfrm>
          </p:contentPart>
        </mc:Choice>
        <mc:Fallback xmlns="">
          <p:pic>
            <p:nvPicPr>
              <p:cNvPr id="152" name="墨迹 151"/>
            </p:nvPicPr>
            <p:blipFill>
              <a:blip/>
            </p:blipFill>
            <p:spPr>
              <a:xfrm>
                <a:off x="8829008" y="6005383"/>
                <a:ext cx="67892" cy="1830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5" name="墨迹 154"/>
              <p14:cNvContentPartPr/>
              <p14:nvPr/>
            </p14:nvContentPartPr>
            <p14:xfrm>
              <a:off x="6406358" y="6581131"/>
              <a:ext cx="134334" cy="12743"/>
            </p14:xfrm>
          </p:contentPart>
        </mc:Choice>
        <mc:Fallback xmlns="">
          <p:pic>
            <p:nvPicPr>
              <p:cNvPr id="155" name="墨迹 154"/>
            </p:nvPicPr>
            <p:blipFill>
              <a:blip/>
            </p:blipFill>
            <p:spPr>
              <a:xfrm>
                <a:off x="6406358" y="6581131"/>
                <a:ext cx="134334" cy="127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56" name="墨迹 155"/>
              <p14:cNvContentPartPr/>
              <p14:nvPr/>
            </p14:nvContentPartPr>
            <p14:xfrm>
              <a:off x="6373933" y="6641949"/>
              <a:ext cx="204397" cy="53868"/>
            </p14:xfrm>
          </p:contentPart>
        </mc:Choice>
        <mc:Fallback xmlns="">
          <p:pic>
            <p:nvPicPr>
              <p:cNvPr id="156" name="墨迹 155"/>
            </p:nvPicPr>
            <p:blipFill>
              <a:blip/>
            </p:blipFill>
            <p:spPr>
              <a:xfrm>
                <a:off x="6373933" y="6641949"/>
                <a:ext cx="204397" cy="538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7" name="墨迹 156"/>
              <p14:cNvContentPartPr/>
              <p14:nvPr/>
            </p14:nvContentPartPr>
            <p14:xfrm>
              <a:off x="6452680" y="6593874"/>
              <a:ext cx="9265" cy="148281"/>
            </p14:xfrm>
          </p:contentPart>
        </mc:Choice>
        <mc:Fallback xmlns="">
          <p:pic>
            <p:nvPicPr>
              <p:cNvPr id="157" name="墨迹 156"/>
            </p:nvPicPr>
            <p:blipFill>
              <a:blip/>
            </p:blipFill>
            <p:spPr>
              <a:xfrm>
                <a:off x="6452680" y="6593874"/>
                <a:ext cx="9265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8" name="墨迹 157"/>
              <p14:cNvContentPartPr/>
              <p14:nvPr/>
            </p14:nvContentPartPr>
            <p14:xfrm>
              <a:off x="6508267" y="6584606"/>
              <a:ext cx="50954" cy="226476"/>
            </p14:xfrm>
          </p:contentPart>
        </mc:Choice>
        <mc:Fallback xmlns="">
          <p:pic>
            <p:nvPicPr>
              <p:cNvPr id="158" name="墨迹 157"/>
            </p:nvPicPr>
            <p:blipFill>
              <a:blip/>
            </p:blipFill>
            <p:spPr>
              <a:xfrm>
                <a:off x="6508267" y="6584606"/>
                <a:ext cx="50954" cy="226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9" name="墨迹 158"/>
              <p14:cNvContentPartPr/>
              <p14:nvPr/>
            </p14:nvContentPartPr>
            <p14:xfrm>
              <a:off x="6633337" y="6542902"/>
              <a:ext cx="118121" cy="174492"/>
            </p14:xfrm>
          </p:contentPart>
        </mc:Choice>
        <mc:Fallback xmlns="">
          <p:pic>
            <p:nvPicPr>
              <p:cNvPr id="159" name="墨迹 158"/>
            </p:nvPicPr>
            <p:blipFill>
              <a:blip/>
            </p:blipFill>
            <p:spPr>
              <a:xfrm>
                <a:off x="6633337" y="6542902"/>
                <a:ext cx="118121" cy="174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0" name="墨迹 159"/>
              <p14:cNvContentPartPr/>
              <p14:nvPr/>
            </p14:nvContentPartPr>
            <p14:xfrm>
              <a:off x="6684291" y="6570705"/>
              <a:ext cx="37058" cy="189985"/>
            </p14:xfrm>
          </p:contentPart>
        </mc:Choice>
        <mc:Fallback xmlns="">
          <p:pic>
            <p:nvPicPr>
              <p:cNvPr id="160" name="墨迹 159"/>
            </p:nvPicPr>
            <p:blipFill>
              <a:blip/>
            </p:blipFill>
            <p:spPr>
              <a:xfrm>
                <a:off x="6684291" y="6570705"/>
                <a:ext cx="37058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1" name="墨迹 160"/>
              <p14:cNvContentPartPr/>
              <p14:nvPr/>
            </p14:nvContentPartPr>
            <p14:xfrm>
              <a:off x="6605544" y="6593874"/>
              <a:ext cx="111173" cy="13901"/>
            </p14:xfrm>
          </p:contentPart>
        </mc:Choice>
        <mc:Fallback xmlns="">
          <p:pic>
            <p:nvPicPr>
              <p:cNvPr id="161" name="墨迹 160"/>
            </p:nvPicPr>
            <p:blipFill>
              <a:blip/>
            </p:blipFill>
            <p:spPr>
              <a:xfrm>
                <a:off x="6605544" y="6593874"/>
                <a:ext cx="111173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2" name="墨迹 161"/>
              <p14:cNvContentPartPr/>
              <p14:nvPr/>
            </p14:nvContentPartPr>
            <p14:xfrm>
              <a:off x="6742194" y="6510466"/>
              <a:ext cx="94960" cy="106577"/>
            </p14:xfrm>
          </p:contentPart>
        </mc:Choice>
        <mc:Fallback xmlns="">
          <p:pic>
            <p:nvPicPr>
              <p:cNvPr id="162" name="墨迹 161"/>
            </p:nvPicPr>
            <p:blipFill>
              <a:blip/>
            </p:blipFill>
            <p:spPr>
              <a:xfrm>
                <a:off x="6742194" y="6510466"/>
                <a:ext cx="94960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3" name="墨迹 162"/>
              <p14:cNvContentPartPr/>
              <p14:nvPr/>
            </p14:nvContentPartPr>
            <p14:xfrm>
              <a:off x="6813994" y="6529001"/>
              <a:ext cx="27793" cy="57922"/>
            </p14:xfrm>
          </p:contentPart>
        </mc:Choice>
        <mc:Fallback xmlns="">
          <p:pic>
            <p:nvPicPr>
              <p:cNvPr id="163" name="墨迹 162"/>
            </p:nvPicPr>
            <p:blipFill>
              <a:blip/>
            </p:blipFill>
            <p:spPr>
              <a:xfrm>
                <a:off x="6813994" y="6529001"/>
                <a:ext cx="27793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4" name="墨迹 163"/>
              <p14:cNvContentPartPr/>
              <p14:nvPr/>
            </p14:nvContentPartPr>
            <p14:xfrm>
              <a:off x="6776936" y="6617043"/>
              <a:ext cx="6948" cy="83408"/>
            </p14:xfrm>
          </p:contentPart>
        </mc:Choice>
        <mc:Fallback xmlns="">
          <p:pic>
            <p:nvPicPr>
              <p:cNvPr id="164" name="墨迹 163"/>
            </p:nvPicPr>
            <p:blipFill>
              <a:blip/>
            </p:blipFill>
            <p:spPr>
              <a:xfrm>
                <a:off x="6776936" y="6617043"/>
                <a:ext cx="6948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5" name="墨迹 164"/>
              <p14:cNvContentPartPr/>
              <p14:nvPr/>
            </p14:nvContentPartPr>
            <p14:xfrm>
              <a:off x="6790832" y="6621677"/>
              <a:ext cx="86131" cy="85145"/>
            </p14:xfrm>
          </p:contentPart>
        </mc:Choice>
        <mc:Fallback xmlns="">
          <p:pic>
            <p:nvPicPr>
              <p:cNvPr id="165" name="墨迹 164"/>
            </p:nvPicPr>
            <p:blipFill>
              <a:blip/>
            </p:blipFill>
            <p:spPr>
              <a:xfrm>
                <a:off x="6790832" y="6621677"/>
                <a:ext cx="86131" cy="85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6" name="墨迹 165"/>
              <p14:cNvContentPartPr/>
              <p14:nvPr/>
            </p14:nvContentPartPr>
            <p14:xfrm>
              <a:off x="6909823" y="6478030"/>
              <a:ext cx="77879" cy="233427"/>
            </p14:xfrm>
          </p:contentPart>
        </mc:Choice>
        <mc:Fallback xmlns="">
          <p:pic>
            <p:nvPicPr>
              <p:cNvPr id="166" name="墨迹 165"/>
            </p:nvPicPr>
            <p:blipFill>
              <a:blip/>
            </p:blipFill>
            <p:spPr>
              <a:xfrm>
                <a:off x="6909823" y="6478030"/>
                <a:ext cx="77879" cy="2334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7" name="墨迹 166"/>
              <p14:cNvContentPartPr/>
              <p14:nvPr/>
            </p14:nvContentPartPr>
            <p14:xfrm>
              <a:off x="7017811" y="6478030"/>
              <a:ext cx="60219" cy="20852"/>
            </p14:xfrm>
          </p:contentPart>
        </mc:Choice>
        <mc:Fallback xmlns="">
          <p:pic>
            <p:nvPicPr>
              <p:cNvPr id="167" name="墨迹 166"/>
            </p:nvPicPr>
            <p:blipFill>
              <a:blip/>
            </p:blipFill>
            <p:spPr>
              <a:xfrm>
                <a:off x="7017811" y="6478030"/>
                <a:ext cx="60219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8" name="墨迹 167"/>
              <p14:cNvContentPartPr/>
              <p14:nvPr/>
            </p14:nvContentPartPr>
            <p14:xfrm>
              <a:off x="6990017" y="6517416"/>
              <a:ext cx="118122" cy="25486"/>
            </p14:xfrm>
          </p:contentPart>
        </mc:Choice>
        <mc:Fallback xmlns="">
          <p:pic>
            <p:nvPicPr>
              <p:cNvPr id="168" name="墨迹 167"/>
            </p:nvPicPr>
            <p:blipFill>
              <a:blip/>
            </p:blipFill>
            <p:spPr>
              <a:xfrm>
                <a:off x="6990017" y="6517416"/>
                <a:ext cx="118122" cy="25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9" name="墨迹 168"/>
              <p14:cNvContentPartPr/>
              <p14:nvPr/>
            </p14:nvContentPartPr>
            <p14:xfrm>
              <a:off x="6992913" y="6519733"/>
              <a:ext cx="105962" cy="176084"/>
            </p14:xfrm>
          </p:contentPart>
        </mc:Choice>
        <mc:Fallback xmlns="">
          <p:pic>
            <p:nvPicPr>
              <p:cNvPr id="169" name="墨迹 168"/>
            </p:nvPicPr>
            <p:blipFill>
              <a:blip/>
            </p:blipFill>
            <p:spPr>
              <a:xfrm>
                <a:off x="6992913" y="6519733"/>
                <a:ext cx="105962" cy="176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0" name="墨迹 169"/>
              <p14:cNvContentPartPr/>
              <p14:nvPr/>
            </p14:nvContentPartPr>
            <p14:xfrm>
              <a:off x="7057185" y="6552169"/>
              <a:ext cx="104225" cy="54013"/>
            </p14:xfrm>
          </p:contentPart>
        </mc:Choice>
        <mc:Fallback xmlns="">
          <p:pic>
            <p:nvPicPr>
              <p:cNvPr id="170" name="墨迹 169"/>
            </p:nvPicPr>
            <p:blipFill>
              <a:blip/>
            </p:blipFill>
            <p:spPr>
              <a:xfrm>
                <a:off x="7057185" y="6552169"/>
                <a:ext cx="104225" cy="54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1" name="墨迹 170"/>
              <p14:cNvContentPartPr/>
              <p14:nvPr/>
            </p14:nvContentPartPr>
            <p14:xfrm>
              <a:off x="7064133" y="6570705"/>
              <a:ext cx="111174" cy="88042"/>
            </p14:xfrm>
          </p:contentPart>
        </mc:Choice>
        <mc:Fallback xmlns="">
          <p:pic>
            <p:nvPicPr>
              <p:cNvPr id="171" name="墨迹 170"/>
            </p:nvPicPr>
            <p:blipFill>
              <a:blip/>
            </p:blipFill>
            <p:spPr>
              <a:xfrm>
                <a:off x="7064133" y="6570705"/>
                <a:ext cx="111174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2" name="墨迹 171"/>
              <p14:cNvContentPartPr/>
              <p14:nvPr/>
            </p14:nvContentPartPr>
            <p14:xfrm>
              <a:off x="7193835" y="6515100"/>
              <a:ext cx="25477" cy="16218"/>
            </p14:xfrm>
          </p:contentPart>
        </mc:Choice>
        <mc:Fallback xmlns="">
          <p:pic>
            <p:nvPicPr>
              <p:cNvPr id="172" name="墨迹 171"/>
            </p:nvPicPr>
            <p:blipFill>
              <a:blip/>
            </p:blipFill>
            <p:spPr>
              <a:xfrm>
                <a:off x="7193835" y="6515100"/>
                <a:ext cx="25477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3" name="墨迹 172"/>
              <p14:cNvContentPartPr/>
              <p14:nvPr/>
            </p14:nvContentPartPr>
            <p14:xfrm>
              <a:off x="7197020" y="6533635"/>
              <a:ext cx="43138" cy="94992"/>
            </p14:xfrm>
          </p:contentPart>
        </mc:Choice>
        <mc:Fallback xmlns="">
          <p:pic>
            <p:nvPicPr>
              <p:cNvPr id="173" name="墨迹 172"/>
            </p:nvPicPr>
            <p:blipFill>
              <a:blip/>
            </p:blipFill>
            <p:spPr>
              <a:xfrm>
                <a:off x="7197020" y="6533635"/>
                <a:ext cx="43138" cy="94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4" name="墨迹 173"/>
              <p14:cNvContentPartPr/>
              <p14:nvPr/>
            </p14:nvContentPartPr>
            <p14:xfrm>
              <a:off x="7254054" y="6473395"/>
              <a:ext cx="12739" cy="151323"/>
            </p14:xfrm>
          </p:contentPart>
        </mc:Choice>
        <mc:Fallback xmlns="">
          <p:pic>
            <p:nvPicPr>
              <p:cNvPr id="174" name="墨迹 173"/>
            </p:nvPicPr>
            <p:blipFill>
              <a:blip/>
            </p:blipFill>
            <p:spPr>
              <a:xfrm>
                <a:off x="7254054" y="6473395"/>
                <a:ext cx="12739" cy="151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5" name="墨迹 174"/>
              <p14:cNvContentPartPr/>
              <p14:nvPr/>
            </p14:nvContentPartPr>
            <p14:xfrm>
              <a:off x="7286480" y="6491931"/>
              <a:ext cx="106541" cy="89779"/>
            </p14:xfrm>
          </p:contentPart>
        </mc:Choice>
        <mc:Fallback xmlns="">
          <p:pic>
            <p:nvPicPr>
              <p:cNvPr id="175" name="墨迹 174"/>
            </p:nvPicPr>
            <p:blipFill>
              <a:blip/>
            </p:blipFill>
            <p:spPr>
              <a:xfrm>
                <a:off x="7286480" y="6491931"/>
                <a:ext cx="106541" cy="897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6" name="墨迹 175"/>
              <p14:cNvContentPartPr/>
              <p14:nvPr/>
            </p14:nvContentPartPr>
            <p14:xfrm>
              <a:off x="7270267" y="6496564"/>
              <a:ext cx="57903" cy="187669"/>
            </p14:xfrm>
          </p:contentPart>
        </mc:Choice>
        <mc:Fallback xmlns="">
          <p:pic>
            <p:nvPicPr>
              <p:cNvPr id="176" name="墨迹 175"/>
            </p:nvPicPr>
            <p:blipFill>
              <a:blip/>
            </p:blipFill>
            <p:spPr>
              <a:xfrm>
                <a:off x="7270267" y="6496564"/>
                <a:ext cx="57903" cy="187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77" name="墨迹 176"/>
              <p14:cNvContentPartPr/>
              <p14:nvPr/>
            </p14:nvContentPartPr>
            <p14:xfrm>
              <a:off x="7337434" y="6556804"/>
              <a:ext cx="78748" cy="99626"/>
            </p14:xfrm>
          </p:contentPart>
        </mc:Choice>
        <mc:Fallback xmlns="">
          <p:pic>
            <p:nvPicPr>
              <p:cNvPr id="177" name="墨迹 176"/>
            </p:nvPicPr>
            <p:blipFill>
              <a:blip/>
            </p:blipFill>
            <p:spPr>
              <a:xfrm>
                <a:off x="7337434" y="6556804"/>
                <a:ext cx="78748" cy="99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8" name="墨迹 177"/>
              <p14:cNvContentPartPr/>
              <p14:nvPr/>
            </p14:nvContentPartPr>
            <p14:xfrm>
              <a:off x="7462504" y="6450227"/>
              <a:ext cx="55587" cy="4633"/>
            </p14:xfrm>
          </p:contentPart>
        </mc:Choice>
        <mc:Fallback xmlns="">
          <p:pic>
            <p:nvPicPr>
              <p:cNvPr id="178" name="墨迹 177"/>
            </p:nvPicPr>
            <p:blipFill>
              <a:blip/>
            </p:blipFill>
            <p:spPr>
              <a:xfrm>
                <a:off x="7462504" y="6450227"/>
                <a:ext cx="55587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79" name="墨迹 178"/>
              <p14:cNvContentPartPr/>
              <p14:nvPr/>
            </p14:nvContentPartPr>
            <p14:xfrm>
              <a:off x="7453239" y="6487297"/>
              <a:ext cx="129702" cy="146543"/>
            </p14:xfrm>
          </p:contentPart>
        </mc:Choice>
        <mc:Fallback xmlns="">
          <p:pic>
            <p:nvPicPr>
              <p:cNvPr id="179" name="墨迹 178"/>
            </p:nvPicPr>
            <p:blipFill>
              <a:blip/>
            </p:blipFill>
            <p:spPr>
              <a:xfrm>
                <a:off x="7453239" y="6487297"/>
                <a:ext cx="129702" cy="1465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0" name="墨迹 179"/>
              <p14:cNvContentPartPr/>
              <p14:nvPr/>
            </p14:nvContentPartPr>
            <p14:xfrm>
              <a:off x="7587574" y="6431691"/>
              <a:ext cx="13897" cy="199832"/>
            </p14:xfrm>
          </p:contentPart>
        </mc:Choice>
        <mc:Fallback xmlns="">
          <p:pic>
            <p:nvPicPr>
              <p:cNvPr id="180" name="墨迹 179"/>
            </p:nvPicPr>
            <p:blipFill>
              <a:blip/>
            </p:blipFill>
            <p:spPr>
              <a:xfrm>
                <a:off x="7587574" y="6431691"/>
                <a:ext cx="13897" cy="1998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1" name="墨迹 180"/>
              <p14:cNvContentPartPr/>
              <p14:nvPr/>
            </p14:nvContentPartPr>
            <p14:xfrm>
              <a:off x="7601470" y="6408522"/>
              <a:ext cx="145915" cy="257755"/>
            </p14:xfrm>
          </p:contentPart>
        </mc:Choice>
        <mc:Fallback xmlns="">
          <p:pic>
            <p:nvPicPr>
              <p:cNvPr id="181" name="墨迹 180"/>
            </p:nvPicPr>
            <p:blipFill>
              <a:blip/>
            </p:blipFill>
            <p:spPr>
              <a:xfrm>
                <a:off x="7601470" y="6408522"/>
                <a:ext cx="145915" cy="257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2" name="墨迹 181"/>
              <p14:cNvContentPartPr/>
              <p14:nvPr/>
            </p14:nvContentPartPr>
            <p14:xfrm>
              <a:off x="7610735" y="6461811"/>
              <a:ext cx="67167" cy="6951"/>
            </p14:xfrm>
          </p:contentPart>
        </mc:Choice>
        <mc:Fallback xmlns="">
          <p:pic>
            <p:nvPicPr>
              <p:cNvPr id="182" name="墨迹 181"/>
            </p:nvPicPr>
            <p:blipFill>
              <a:blip/>
            </p:blipFill>
            <p:spPr>
              <a:xfrm>
                <a:off x="7610735" y="6461811"/>
                <a:ext cx="67167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3" name="墨迹 182"/>
              <p14:cNvContentPartPr/>
              <p14:nvPr/>
            </p14:nvContentPartPr>
            <p14:xfrm>
              <a:off x="7629264" y="6413156"/>
              <a:ext cx="71800" cy="187958"/>
            </p14:xfrm>
          </p:contentPart>
        </mc:Choice>
        <mc:Fallback xmlns="">
          <p:pic>
            <p:nvPicPr>
              <p:cNvPr id="183" name="墨迹 182"/>
            </p:nvPicPr>
            <p:blipFill>
              <a:blip/>
            </p:blipFill>
            <p:spPr>
              <a:xfrm>
                <a:off x="7629264" y="6413156"/>
                <a:ext cx="71800" cy="187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4" name="墨迹 183"/>
              <p14:cNvContentPartPr/>
              <p14:nvPr/>
            </p14:nvContentPartPr>
            <p14:xfrm>
              <a:off x="7772863" y="6403889"/>
              <a:ext cx="64851" cy="4633"/>
            </p14:xfrm>
          </p:contentPart>
        </mc:Choice>
        <mc:Fallback xmlns="">
          <p:pic>
            <p:nvPicPr>
              <p:cNvPr id="184" name="墨迹 183"/>
            </p:nvPicPr>
            <p:blipFill>
              <a:blip/>
            </p:blipFill>
            <p:spPr>
              <a:xfrm>
                <a:off x="7772863" y="6403889"/>
                <a:ext cx="64851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85" name="墨迹 184"/>
              <p14:cNvContentPartPr/>
              <p14:nvPr/>
            </p14:nvContentPartPr>
            <p14:xfrm>
              <a:off x="7786760" y="6417790"/>
              <a:ext cx="13896" cy="61687"/>
            </p14:xfrm>
          </p:contentPart>
        </mc:Choice>
        <mc:Fallback xmlns="">
          <p:pic>
            <p:nvPicPr>
              <p:cNvPr id="185" name="墨迹 184"/>
            </p:nvPicPr>
            <p:blipFill>
              <a:blip/>
            </p:blipFill>
            <p:spPr>
              <a:xfrm>
                <a:off x="7786760" y="6417790"/>
                <a:ext cx="13896" cy="61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6" name="墨迹 185"/>
              <p14:cNvContentPartPr/>
              <p14:nvPr/>
            </p14:nvContentPartPr>
            <p14:xfrm>
              <a:off x="7789076" y="6436325"/>
              <a:ext cx="74694" cy="37070"/>
            </p14:xfrm>
          </p:contentPart>
        </mc:Choice>
        <mc:Fallback xmlns="">
          <p:pic>
            <p:nvPicPr>
              <p:cNvPr id="186" name="墨迹 185"/>
            </p:nvPicPr>
            <p:blipFill>
              <a:blip/>
            </p:blipFill>
            <p:spPr>
              <a:xfrm>
                <a:off x="7789076" y="6436325"/>
                <a:ext cx="74694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87" name="墨迹 186"/>
              <p14:cNvContentPartPr/>
              <p14:nvPr/>
            </p14:nvContentPartPr>
            <p14:xfrm>
              <a:off x="7805288" y="6380719"/>
              <a:ext cx="18529" cy="174346"/>
            </p14:xfrm>
          </p:contentPart>
        </mc:Choice>
        <mc:Fallback xmlns="">
          <p:pic>
            <p:nvPicPr>
              <p:cNvPr id="187" name="墨迹 186"/>
            </p:nvPicPr>
            <p:blipFill>
              <a:blip/>
            </p:blipFill>
            <p:spPr>
              <a:xfrm>
                <a:off x="7805288" y="6380719"/>
                <a:ext cx="18529" cy="1743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88" name="墨迹 187"/>
              <p14:cNvContentPartPr/>
              <p14:nvPr/>
            </p14:nvContentPartPr>
            <p14:xfrm>
              <a:off x="7791392" y="6450227"/>
              <a:ext cx="13897" cy="88041"/>
            </p14:xfrm>
          </p:contentPart>
        </mc:Choice>
        <mc:Fallback xmlns="">
          <p:pic>
            <p:nvPicPr>
              <p:cNvPr id="188" name="墨迹 187"/>
            </p:nvPicPr>
            <p:blipFill>
              <a:blip/>
            </p:blipFill>
            <p:spPr>
              <a:xfrm>
                <a:off x="7791392" y="6450227"/>
                <a:ext cx="13897" cy="88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9" name="墨迹 188"/>
              <p14:cNvContentPartPr/>
              <p14:nvPr/>
            </p14:nvContentPartPr>
            <p14:xfrm>
              <a:off x="7828449" y="6445593"/>
              <a:ext cx="27793" cy="60239"/>
            </p14:xfrm>
          </p:contentPart>
        </mc:Choice>
        <mc:Fallback xmlns="">
          <p:pic>
            <p:nvPicPr>
              <p:cNvPr id="189" name="墨迹 188"/>
            </p:nvPicPr>
            <p:blipFill>
              <a:blip/>
            </p:blipFill>
            <p:spPr>
              <a:xfrm>
                <a:off x="7828449" y="6445593"/>
                <a:ext cx="27793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0" name="墨迹 189"/>
              <p14:cNvContentPartPr/>
              <p14:nvPr/>
            </p14:nvContentPartPr>
            <p14:xfrm>
              <a:off x="7844662" y="6352917"/>
              <a:ext cx="101330" cy="159287"/>
            </p14:xfrm>
          </p:contentPart>
        </mc:Choice>
        <mc:Fallback xmlns="">
          <p:pic>
            <p:nvPicPr>
              <p:cNvPr id="190" name="墨迹 189"/>
            </p:nvPicPr>
            <p:blipFill>
              <a:blip/>
            </p:blipFill>
            <p:spPr>
              <a:xfrm>
                <a:off x="7844662" y="6352917"/>
                <a:ext cx="101330" cy="159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1" name="墨迹 190"/>
              <p14:cNvContentPartPr/>
              <p14:nvPr/>
            </p14:nvContentPartPr>
            <p14:xfrm>
              <a:off x="7860875" y="6436325"/>
              <a:ext cx="85696" cy="53289"/>
            </p14:xfrm>
          </p:contentPart>
        </mc:Choice>
        <mc:Fallback xmlns="">
          <p:pic>
            <p:nvPicPr>
              <p:cNvPr id="191" name="墨迹 190"/>
            </p:nvPicPr>
            <p:blipFill>
              <a:blip/>
            </p:blipFill>
            <p:spPr>
              <a:xfrm>
                <a:off x="7860875" y="6436325"/>
                <a:ext cx="85696" cy="53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2" name="墨迹 191"/>
              <p14:cNvContentPartPr/>
              <p14:nvPr/>
            </p14:nvContentPartPr>
            <p14:xfrm>
              <a:off x="7833082" y="6491931"/>
              <a:ext cx="64851" cy="4633"/>
            </p14:xfrm>
          </p:contentPart>
        </mc:Choice>
        <mc:Fallback xmlns="">
          <p:pic>
            <p:nvPicPr>
              <p:cNvPr id="192" name="墨迹 191"/>
            </p:nvPicPr>
            <p:blipFill>
              <a:blip/>
            </p:blipFill>
            <p:spPr>
              <a:xfrm>
                <a:off x="7833082" y="6491931"/>
                <a:ext cx="64851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3" name="墨迹 192"/>
              <p14:cNvContentPartPr/>
              <p14:nvPr/>
            </p14:nvContentPartPr>
            <p14:xfrm>
              <a:off x="7871876" y="6496564"/>
              <a:ext cx="69194" cy="97165"/>
            </p14:xfrm>
          </p:contentPart>
        </mc:Choice>
        <mc:Fallback xmlns="">
          <p:pic>
            <p:nvPicPr>
              <p:cNvPr id="193" name="墨迹 192"/>
            </p:nvPicPr>
            <p:blipFill>
              <a:blip/>
            </p:blipFill>
            <p:spPr>
              <a:xfrm>
                <a:off x="7871876" y="6496564"/>
                <a:ext cx="69194" cy="97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4" name="墨迹 193"/>
              <p14:cNvContentPartPr/>
              <p14:nvPr/>
            </p14:nvContentPartPr>
            <p14:xfrm>
              <a:off x="7828449" y="6529001"/>
              <a:ext cx="9265" cy="81091"/>
            </p14:xfrm>
          </p:contentPart>
        </mc:Choice>
        <mc:Fallback xmlns="">
          <p:pic>
            <p:nvPicPr>
              <p:cNvPr id="194" name="墨迹 193"/>
            </p:nvPicPr>
            <p:blipFill>
              <a:blip/>
            </p:blipFill>
            <p:spPr>
              <a:xfrm>
                <a:off x="7828449" y="6529001"/>
                <a:ext cx="9265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95" name="墨迹 194"/>
              <p14:cNvContentPartPr/>
              <p14:nvPr/>
            </p14:nvContentPartPr>
            <p14:xfrm>
              <a:off x="7800656" y="6598508"/>
              <a:ext cx="171392" cy="18535"/>
            </p14:xfrm>
          </p:contentPart>
        </mc:Choice>
        <mc:Fallback xmlns="">
          <p:pic>
            <p:nvPicPr>
              <p:cNvPr id="195" name="墨迹 194"/>
            </p:nvPicPr>
            <p:blipFill>
              <a:blip/>
            </p:blipFill>
            <p:spPr>
              <a:xfrm>
                <a:off x="7800656" y="6598508"/>
                <a:ext cx="171392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96" name="墨迹 195"/>
              <p14:cNvContentPartPr/>
              <p14:nvPr/>
            </p14:nvContentPartPr>
            <p14:xfrm>
              <a:off x="6920535" y="4949170"/>
              <a:ext cx="294580" cy="620638"/>
            </p14:xfrm>
          </p:contentPart>
        </mc:Choice>
        <mc:Fallback xmlns="">
          <p:pic>
            <p:nvPicPr>
              <p:cNvPr id="196" name="墨迹 195"/>
            </p:nvPicPr>
            <p:blipFill>
              <a:blip/>
            </p:blipFill>
            <p:spPr>
              <a:xfrm>
                <a:off x="6920535" y="4949170"/>
                <a:ext cx="294580" cy="6206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97" name="墨迹 196"/>
              <p14:cNvContentPartPr/>
              <p14:nvPr/>
            </p14:nvContentPartPr>
            <p14:xfrm>
              <a:off x="7073398" y="4910797"/>
              <a:ext cx="160535" cy="84422"/>
            </p14:xfrm>
          </p:contentPart>
        </mc:Choice>
        <mc:Fallback xmlns="">
          <p:pic>
            <p:nvPicPr>
              <p:cNvPr id="197" name="墨迹 196"/>
            </p:nvPicPr>
            <p:blipFill>
              <a:blip/>
            </p:blipFill>
            <p:spPr>
              <a:xfrm>
                <a:off x="7073398" y="4910797"/>
                <a:ext cx="160535" cy="84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98" name="墨迹 197"/>
              <p14:cNvContentPartPr/>
              <p14:nvPr/>
            </p14:nvContentPartPr>
            <p14:xfrm>
              <a:off x="6790832" y="4527206"/>
              <a:ext cx="106541" cy="186510"/>
            </p14:xfrm>
          </p:contentPart>
        </mc:Choice>
        <mc:Fallback xmlns="">
          <p:pic>
            <p:nvPicPr>
              <p:cNvPr id="198" name="墨迹 197"/>
            </p:nvPicPr>
            <p:blipFill>
              <a:blip/>
            </p:blipFill>
            <p:spPr>
              <a:xfrm>
                <a:off x="6790832" y="4527206"/>
                <a:ext cx="106541" cy="18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9" name="墨迹 198"/>
              <p14:cNvContentPartPr/>
              <p14:nvPr/>
            </p14:nvContentPartPr>
            <p14:xfrm>
              <a:off x="6918218" y="4480868"/>
              <a:ext cx="30110" cy="207941"/>
            </p14:xfrm>
          </p:contentPart>
        </mc:Choice>
        <mc:Fallback xmlns="">
          <p:pic>
            <p:nvPicPr>
              <p:cNvPr id="199" name="墨迹 198"/>
            </p:nvPicPr>
            <p:blipFill>
              <a:blip/>
            </p:blipFill>
            <p:spPr>
              <a:xfrm>
                <a:off x="6918218" y="4480868"/>
                <a:ext cx="30110" cy="2079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0" name="墨迹 199"/>
              <p14:cNvContentPartPr/>
              <p14:nvPr/>
            </p14:nvContentPartPr>
            <p14:xfrm>
              <a:off x="6957592" y="4596713"/>
              <a:ext cx="57903" cy="69507"/>
            </p14:xfrm>
          </p:contentPart>
        </mc:Choice>
        <mc:Fallback xmlns="">
          <p:pic>
            <p:nvPicPr>
              <p:cNvPr id="200" name="墨迹 199"/>
            </p:nvPicPr>
            <p:blipFill>
              <a:blip/>
            </p:blipFill>
            <p:spPr>
              <a:xfrm>
                <a:off x="6957592" y="4596713"/>
                <a:ext cx="57903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1" name="墨迹 200"/>
              <p14:cNvContentPartPr/>
              <p14:nvPr/>
            </p14:nvContentPartPr>
            <p14:xfrm>
              <a:off x="7027076" y="4448432"/>
              <a:ext cx="27793" cy="27802"/>
            </p14:xfrm>
          </p:contentPart>
        </mc:Choice>
        <mc:Fallback xmlns="">
          <p:pic>
            <p:nvPicPr>
              <p:cNvPr id="201" name="墨迹 200"/>
            </p:nvPicPr>
            <p:blipFill>
              <a:blip/>
            </p:blipFill>
            <p:spPr>
              <a:xfrm>
                <a:off x="7027076" y="4448432"/>
                <a:ext cx="27793" cy="2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2" name="墨迹 201"/>
              <p14:cNvContentPartPr/>
              <p14:nvPr/>
            </p14:nvContentPartPr>
            <p14:xfrm>
              <a:off x="7068766" y="4429897"/>
              <a:ext cx="32425" cy="34753"/>
            </p14:xfrm>
          </p:contentPart>
        </mc:Choice>
        <mc:Fallback xmlns="">
          <p:pic>
            <p:nvPicPr>
              <p:cNvPr id="202" name="墨迹 201"/>
            </p:nvPicPr>
            <p:blipFill>
              <a:blip/>
            </p:blipFill>
            <p:spPr>
              <a:xfrm>
                <a:off x="7068766" y="4429897"/>
                <a:ext cx="32425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3" name="墨迹 202"/>
              <p14:cNvContentPartPr/>
              <p14:nvPr/>
            </p14:nvContentPartPr>
            <p14:xfrm>
              <a:off x="7138248" y="4490136"/>
              <a:ext cx="62536" cy="32436"/>
            </p14:xfrm>
          </p:contentPart>
        </mc:Choice>
        <mc:Fallback xmlns="">
          <p:pic>
            <p:nvPicPr>
              <p:cNvPr id="203" name="墨迹 202"/>
            </p:nvPicPr>
            <p:blipFill>
              <a:blip/>
            </p:blipFill>
            <p:spPr>
              <a:xfrm>
                <a:off x="7138248" y="4490136"/>
                <a:ext cx="62536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04" name="墨迹 203"/>
              <p14:cNvContentPartPr/>
              <p14:nvPr/>
            </p14:nvContentPartPr>
            <p14:xfrm>
              <a:off x="7175307" y="4466967"/>
              <a:ext cx="34741" cy="119899"/>
            </p14:xfrm>
          </p:contentPart>
        </mc:Choice>
        <mc:Fallback xmlns="">
          <p:pic>
            <p:nvPicPr>
              <p:cNvPr id="204" name="墨迹 203"/>
            </p:nvPicPr>
            <p:blipFill>
              <a:blip/>
            </p:blipFill>
            <p:spPr>
              <a:xfrm>
                <a:off x="7175307" y="4466967"/>
                <a:ext cx="34741" cy="1198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5" name="墨迹 204"/>
              <p14:cNvContentPartPr/>
              <p14:nvPr/>
            </p14:nvContentPartPr>
            <p14:xfrm>
              <a:off x="7196730" y="4388193"/>
              <a:ext cx="74261" cy="296562"/>
            </p14:xfrm>
          </p:contentPart>
        </mc:Choice>
        <mc:Fallback xmlns="">
          <p:pic>
            <p:nvPicPr>
              <p:cNvPr id="205" name="墨迹 204"/>
            </p:nvPicPr>
            <p:blipFill>
              <a:blip/>
            </p:blipFill>
            <p:spPr>
              <a:xfrm>
                <a:off x="7196730" y="4388193"/>
                <a:ext cx="74261" cy="296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06" name="墨迹 205"/>
              <p14:cNvContentPartPr/>
              <p14:nvPr/>
            </p14:nvContentPartPr>
            <p14:xfrm>
              <a:off x="7254054" y="4346489"/>
              <a:ext cx="60219" cy="18535"/>
            </p14:xfrm>
          </p:contentPart>
        </mc:Choice>
        <mc:Fallback xmlns="">
          <p:pic>
            <p:nvPicPr>
              <p:cNvPr id="206" name="墨迹 205"/>
            </p:nvPicPr>
            <p:blipFill>
              <a:blip/>
            </p:blipFill>
            <p:spPr>
              <a:xfrm>
                <a:off x="7254054" y="4346489"/>
                <a:ext cx="60219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7" name="墨迹 206"/>
              <p14:cNvContentPartPr/>
              <p14:nvPr/>
            </p14:nvContentPartPr>
            <p14:xfrm>
              <a:off x="7244790" y="4406728"/>
              <a:ext cx="88012" cy="18535"/>
            </p14:xfrm>
          </p:contentPart>
        </mc:Choice>
        <mc:Fallback xmlns="">
          <p:pic>
            <p:nvPicPr>
              <p:cNvPr id="207" name="墨迹 206"/>
            </p:nvPicPr>
            <p:blipFill>
              <a:blip/>
            </p:blipFill>
            <p:spPr>
              <a:xfrm>
                <a:off x="7244790" y="4406728"/>
                <a:ext cx="88012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08" name="墨迹 207"/>
              <p14:cNvContentPartPr/>
              <p14:nvPr/>
            </p14:nvContentPartPr>
            <p14:xfrm>
              <a:off x="7249422" y="4446115"/>
              <a:ext cx="99592" cy="32437"/>
            </p14:xfrm>
          </p:contentPart>
        </mc:Choice>
        <mc:Fallback xmlns="">
          <p:pic>
            <p:nvPicPr>
              <p:cNvPr id="208" name="墨迹 207"/>
            </p:nvPicPr>
            <p:blipFill>
              <a:blip/>
            </p:blipFill>
            <p:spPr>
              <a:xfrm>
                <a:off x="7249422" y="4446115"/>
                <a:ext cx="99592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9" name="墨迹 208"/>
              <p14:cNvContentPartPr/>
              <p14:nvPr/>
            </p14:nvContentPartPr>
            <p14:xfrm>
              <a:off x="7291112" y="4429897"/>
              <a:ext cx="27793" cy="148281"/>
            </p14:xfrm>
          </p:contentPart>
        </mc:Choice>
        <mc:Fallback xmlns="">
          <p:pic>
            <p:nvPicPr>
              <p:cNvPr id="209" name="墨迹 208"/>
            </p:nvPicPr>
            <p:blipFill>
              <a:blip/>
            </p:blipFill>
            <p:spPr>
              <a:xfrm>
                <a:off x="7291112" y="4429897"/>
                <a:ext cx="27793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0" name="墨迹 209"/>
              <p14:cNvContentPartPr/>
              <p14:nvPr/>
            </p14:nvContentPartPr>
            <p14:xfrm>
              <a:off x="7263319" y="4513305"/>
              <a:ext cx="83379" cy="23169"/>
            </p14:xfrm>
          </p:contentPart>
        </mc:Choice>
        <mc:Fallback xmlns="">
          <p:pic>
            <p:nvPicPr>
              <p:cNvPr id="210" name="墨迹 209"/>
            </p:nvPicPr>
            <p:blipFill>
              <a:blip/>
            </p:blipFill>
            <p:spPr>
              <a:xfrm>
                <a:off x="7263319" y="4513305"/>
                <a:ext cx="83379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1" name="墨迹 210"/>
              <p14:cNvContentPartPr/>
              <p14:nvPr/>
            </p14:nvContentPartPr>
            <p14:xfrm>
              <a:off x="7272583" y="4564277"/>
              <a:ext cx="113490" cy="37070"/>
            </p14:xfrm>
          </p:contentPart>
        </mc:Choice>
        <mc:Fallback xmlns="">
          <p:pic>
            <p:nvPicPr>
              <p:cNvPr id="211" name="墨迹 210"/>
            </p:nvPicPr>
            <p:blipFill>
              <a:blip/>
            </p:blipFill>
            <p:spPr>
              <a:xfrm>
                <a:off x="7272583" y="4564277"/>
                <a:ext cx="113490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31" name="墨迹 230"/>
              <p14:cNvContentPartPr/>
              <p14:nvPr/>
            </p14:nvContentPartPr>
            <p14:xfrm>
              <a:off x="7406917" y="4346489"/>
              <a:ext cx="11581" cy="30119"/>
            </p14:xfrm>
          </p:contentPart>
        </mc:Choice>
        <mc:Fallback xmlns="">
          <p:pic>
            <p:nvPicPr>
              <p:cNvPr id="231" name="墨迹 230"/>
            </p:nvPicPr>
            <p:blipFill>
              <a:blip/>
            </p:blipFill>
            <p:spPr>
              <a:xfrm>
                <a:off x="7406917" y="4346489"/>
                <a:ext cx="11581" cy="30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32" name="墨迹 231"/>
              <p14:cNvContentPartPr/>
              <p14:nvPr/>
            </p14:nvContentPartPr>
            <p14:xfrm>
              <a:off x="7439343" y="4323320"/>
              <a:ext cx="13897" cy="27802"/>
            </p14:xfrm>
          </p:contentPart>
        </mc:Choice>
        <mc:Fallback xmlns="">
          <p:pic>
            <p:nvPicPr>
              <p:cNvPr id="232" name="墨迹 231"/>
            </p:nvPicPr>
            <p:blipFill>
              <a:blip/>
            </p:blipFill>
            <p:spPr>
              <a:xfrm>
                <a:off x="7439343" y="4323320"/>
                <a:ext cx="13897" cy="2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33" name="墨迹 232"/>
              <p14:cNvContentPartPr/>
              <p14:nvPr/>
            </p14:nvContentPartPr>
            <p14:xfrm>
              <a:off x="7513458" y="4383559"/>
              <a:ext cx="180657" cy="126271"/>
            </p14:xfrm>
          </p:contentPart>
        </mc:Choice>
        <mc:Fallback xmlns="">
          <p:pic>
            <p:nvPicPr>
              <p:cNvPr id="233" name="墨迹 232"/>
            </p:nvPicPr>
            <p:blipFill>
              <a:blip/>
            </p:blipFill>
            <p:spPr>
              <a:xfrm>
                <a:off x="7513458" y="4383559"/>
                <a:ext cx="180657" cy="1262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34" name="墨迹 233"/>
              <p14:cNvContentPartPr/>
              <p14:nvPr/>
            </p14:nvContentPartPr>
            <p14:xfrm>
              <a:off x="7569045" y="4281616"/>
              <a:ext cx="27793" cy="265574"/>
            </p14:xfrm>
          </p:contentPart>
        </mc:Choice>
        <mc:Fallback xmlns="">
          <p:pic>
            <p:nvPicPr>
              <p:cNvPr id="234" name="墨迹 233"/>
            </p:nvPicPr>
            <p:blipFill>
              <a:blip/>
            </p:blipFill>
            <p:spPr>
              <a:xfrm>
                <a:off x="7569045" y="4281616"/>
                <a:ext cx="27793" cy="2655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35" name="墨迹 234"/>
              <p14:cNvContentPartPr/>
              <p14:nvPr/>
            </p14:nvContentPartPr>
            <p14:xfrm>
              <a:off x="7527355" y="4327954"/>
              <a:ext cx="27793" cy="41704"/>
            </p14:xfrm>
          </p:contentPart>
        </mc:Choice>
        <mc:Fallback xmlns="">
          <p:pic>
            <p:nvPicPr>
              <p:cNvPr id="235" name="墨迹 234"/>
            </p:nvPicPr>
            <p:blipFill>
              <a:blip/>
            </p:blipFill>
            <p:spPr>
              <a:xfrm>
                <a:off x="7527355" y="4327954"/>
                <a:ext cx="27793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36" name="墨迹 235"/>
              <p14:cNvContentPartPr/>
              <p14:nvPr/>
            </p14:nvContentPartPr>
            <p14:xfrm>
              <a:off x="7610735" y="4411362"/>
              <a:ext cx="27793" cy="25485"/>
            </p14:xfrm>
          </p:contentPart>
        </mc:Choice>
        <mc:Fallback xmlns="">
          <p:pic>
            <p:nvPicPr>
              <p:cNvPr id="236" name="墨迹 235"/>
            </p:nvPicPr>
            <p:blipFill>
              <a:blip/>
            </p:blipFill>
            <p:spPr>
              <a:xfrm>
                <a:off x="7610735" y="4411362"/>
                <a:ext cx="27793" cy="2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37" name="墨迹 236"/>
              <p14:cNvContentPartPr/>
              <p14:nvPr/>
            </p14:nvContentPartPr>
            <p14:xfrm>
              <a:off x="7772863" y="4198208"/>
              <a:ext cx="20845" cy="50972"/>
            </p14:xfrm>
          </p:contentPart>
        </mc:Choice>
        <mc:Fallback xmlns="">
          <p:pic>
            <p:nvPicPr>
              <p:cNvPr id="237" name="墨迹 236"/>
            </p:nvPicPr>
            <p:blipFill>
              <a:blip/>
            </p:blipFill>
            <p:spPr>
              <a:xfrm>
                <a:off x="7772863" y="4198208"/>
                <a:ext cx="20845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38" name="墨迹 237"/>
              <p14:cNvContentPartPr/>
              <p14:nvPr/>
            </p14:nvContentPartPr>
            <p14:xfrm>
              <a:off x="7772284" y="4216743"/>
              <a:ext cx="74694" cy="162182"/>
            </p14:xfrm>
          </p:contentPart>
        </mc:Choice>
        <mc:Fallback xmlns="">
          <p:pic>
            <p:nvPicPr>
              <p:cNvPr id="238" name="墨迹 237"/>
            </p:nvPicPr>
            <p:blipFill>
              <a:blip/>
            </p:blipFill>
            <p:spPr>
              <a:xfrm>
                <a:off x="7772284" y="4216743"/>
                <a:ext cx="74694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39" name="墨迹 238"/>
              <p14:cNvContentPartPr/>
              <p14:nvPr/>
            </p14:nvContentPartPr>
            <p14:xfrm>
              <a:off x="7786760" y="4276982"/>
              <a:ext cx="114647" cy="115845"/>
            </p14:xfrm>
          </p:contentPart>
        </mc:Choice>
        <mc:Fallback xmlns="">
          <p:pic>
            <p:nvPicPr>
              <p:cNvPr id="239" name="墨迹 238"/>
            </p:nvPicPr>
            <p:blipFill>
              <a:blip/>
            </p:blipFill>
            <p:spPr>
              <a:xfrm>
                <a:off x="7786760" y="4276982"/>
                <a:ext cx="114647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40" name="墨迹 239"/>
              <p14:cNvContentPartPr/>
              <p14:nvPr/>
            </p14:nvContentPartPr>
            <p14:xfrm>
              <a:off x="7800656" y="4323320"/>
              <a:ext cx="76431" cy="9267"/>
            </p14:xfrm>
          </p:contentPart>
        </mc:Choice>
        <mc:Fallback xmlns="">
          <p:pic>
            <p:nvPicPr>
              <p:cNvPr id="240" name="墨迹 239"/>
            </p:nvPicPr>
            <p:blipFill>
              <a:blip/>
            </p:blipFill>
            <p:spPr>
              <a:xfrm>
                <a:off x="7800656" y="4323320"/>
                <a:ext cx="76431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41" name="墨迹 240"/>
              <p14:cNvContentPartPr/>
              <p14:nvPr/>
            </p14:nvContentPartPr>
            <p14:xfrm>
              <a:off x="7796024" y="4371975"/>
              <a:ext cx="104225" cy="20852"/>
            </p14:xfrm>
          </p:contentPart>
        </mc:Choice>
        <mc:Fallback xmlns="">
          <p:pic>
            <p:nvPicPr>
              <p:cNvPr id="241" name="墨迹 240"/>
            </p:nvPicPr>
            <p:blipFill>
              <a:blip/>
            </p:blipFill>
            <p:spPr>
              <a:xfrm>
                <a:off x="7796024" y="4371975"/>
                <a:ext cx="104225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42" name="墨迹 241"/>
              <p14:cNvContentPartPr/>
              <p14:nvPr/>
            </p14:nvContentPartPr>
            <p14:xfrm>
              <a:off x="7777495" y="4406728"/>
              <a:ext cx="150547" cy="35477"/>
            </p14:xfrm>
          </p:contentPart>
        </mc:Choice>
        <mc:Fallback xmlns="">
          <p:pic>
            <p:nvPicPr>
              <p:cNvPr id="242" name="墨迹 241"/>
            </p:nvPicPr>
            <p:blipFill>
              <a:blip/>
            </p:blipFill>
            <p:spPr>
              <a:xfrm>
                <a:off x="7777495" y="4406728"/>
                <a:ext cx="150547" cy="3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43" name="墨迹 242"/>
              <p14:cNvContentPartPr/>
              <p14:nvPr/>
            </p14:nvContentPartPr>
            <p14:xfrm>
              <a:off x="7823817" y="4258447"/>
              <a:ext cx="50955" cy="319152"/>
            </p14:xfrm>
          </p:contentPart>
        </mc:Choice>
        <mc:Fallback xmlns="">
          <p:pic>
            <p:nvPicPr>
              <p:cNvPr id="243" name="墨迹 242"/>
            </p:nvPicPr>
            <p:blipFill>
              <a:blip/>
            </p:blipFill>
            <p:spPr>
              <a:xfrm>
                <a:off x="7823817" y="4258447"/>
                <a:ext cx="50955" cy="319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44" name="墨迹 243"/>
              <p14:cNvContentPartPr/>
              <p14:nvPr/>
            </p14:nvContentPartPr>
            <p14:xfrm>
              <a:off x="7944255" y="4212109"/>
              <a:ext cx="78747" cy="229372"/>
            </p14:xfrm>
          </p:contentPart>
        </mc:Choice>
        <mc:Fallback xmlns="">
          <p:pic>
            <p:nvPicPr>
              <p:cNvPr id="244" name="墨迹 243"/>
            </p:nvPicPr>
            <p:blipFill>
              <a:blip/>
            </p:blipFill>
            <p:spPr>
              <a:xfrm>
                <a:off x="7944255" y="4212109"/>
                <a:ext cx="78747" cy="2293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45" name="墨迹 244"/>
              <p14:cNvContentPartPr/>
              <p14:nvPr/>
            </p14:nvContentPartPr>
            <p14:xfrm>
              <a:off x="8018370" y="4226010"/>
              <a:ext cx="37058" cy="6951"/>
            </p14:xfrm>
          </p:contentPart>
        </mc:Choice>
        <mc:Fallback xmlns="">
          <p:pic>
            <p:nvPicPr>
              <p:cNvPr id="245" name="墨迹 244"/>
            </p:nvPicPr>
            <p:blipFill>
              <a:blip/>
            </p:blipFill>
            <p:spPr>
              <a:xfrm>
                <a:off x="8018370" y="4226010"/>
                <a:ext cx="37058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46" name="墨迹 245"/>
              <p14:cNvContentPartPr/>
              <p14:nvPr/>
            </p14:nvContentPartPr>
            <p14:xfrm>
              <a:off x="7999842" y="4246862"/>
              <a:ext cx="101909" cy="18970"/>
            </p14:xfrm>
          </p:contentPart>
        </mc:Choice>
        <mc:Fallback xmlns="">
          <p:pic>
            <p:nvPicPr>
              <p:cNvPr id="246" name="墨迹 245"/>
            </p:nvPicPr>
            <p:blipFill>
              <a:blip/>
            </p:blipFill>
            <p:spPr>
              <a:xfrm>
                <a:off x="7999842" y="4246862"/>
                <a:ext cx="101909" cy="18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47" name="墨迹 246"/>
              <p14:cNvContentPartPr/>
              <p14:nvPr/>
            </p14:nvContentPartPr>
            <p14:xfrm>
              <a:off x="8055428" y="4272348"/>
              <a:ext cx="4632" cy="106577"/>
            </p14:xfrm>
          </p:contentPart>
        </mc:Choice>
        <mc:Fallback xmlns="">
          <p:pic>
            <p:nvPicPr>
              <p:cNvPr id="247" name="墨迹 246"/>
            </p:nvPicPr>
            <p:blipFill>
              <a:blip/>
            </p:blipFill>
            <p:spPr>
              <a:xfrm>
                <a:off x="8055428" y="4272348"/>
                <a:ext cx="4632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48" name="墨迹 247"/>
              <p14:cNvContentPartPr/>
              <p14:nvPr/>
            </p14:nvContentPartPr>
            <p14:xfrm>
              <a:off x="8050217" y="4276982"/>
              <a:ext cx="130281" cy="150598"/>
            </p14:xfrm>
          </p:contentPart>
        </mc:Choice>
        <mc:Fallback xmlns="">
          <p:pic>
            <p:nvPicPr>
              <p:cNvPr id="248" name="墨迹 247"/>
            </p:nvPicPr>
            <p:blipFill>
              <a:blip/>
            </p:blipFill>
            <p:spPr>
              <a:xfrm>
                <a:off x="8050217" y="4276982"/>
                <a:ext cx="130281" cy="150598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1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1376A4F7-F7A0-4B48-B0E9-9651A68C87B7}" type="slidenum">
              <a:rPr lang="zh-CN" altLang="en-US" b="1">
                <a:solidFill>
                  <a:srgbClr val="66CCFF"/>
                </a:solidFill>
              </a:rPr>
              <a:t>83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i="0">
                <a:solidFill>
                  <a:srgbClr val="FFFF66"/>
                </a:solidFill>
              </a:rPr>
              <a:t>排序</a:t>
            </a:r>
          </a:p>
        </p:txBody>
      </p:sp>
      <p:sp>
        <p:nvSpPr>
          <p:cNvPr id="99332" name="Text Box 3"/>
          <p:cNvSpPr txBox="1">
            <a:spLocks noChangeArrowheads="1"/>
          </p:cNvSpPr>
          <p:nvPr/>
        </p:nvSpPr>
        <p:spPr bwMode="auto">
          <a:xfrm>
            <a:off x="320675" y="728663"/>
            <a:ext cx="8572500" cy="5761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9580" indent="-449580" algn="l">
              <a:lnSpc>
                <a:spcPct val="110000"/>
              </a:lnSpc>
              <a:spcBef>
                <a:spcPct val="0"/>
              </a:spcBef>
              <a:buClr>
                <a:srgbClr val="FFFF66"/>
              </a:buClr>
              <a:buSzPct val="75000"/>
              <a:buFont typeface="Wingdings" charset="2"/>
              <a:buChar char="l"/>
            </a:pPr>
            <a:r>
              <a:rPr lang="zh-CN" altLang="en-US" sz="3600" dirty="0">
                <a:solidFill>
                  <a:srgbClr val="FFFF66"/>
                </a:solidFill>
                <a:latin typeface="宋体" charset="-122"/>
              </a:rPr>
              <a:t>思考题</a:t>
            </a:r>
            <a:r>
              <a:rPr lang="en-US" altLang="zh-CN" sz="3600" dirty="0">
                <a:solidFill>
                  <a:srgbClr val="FFFF66"/>
                </a:solidFill>
                <a:latin typeface="宋体" charset="-122"/>
              </a:rPr>
              <a:t>3</a:t>
            </a:r>
            <a:endParaRPr lang="en-US" altLang="zh-CN" sz="3600" dirty="0">
              <a:latin typeface="宋体" charset="-122"/>
            </a:endParaRPr>
          </a:p>
          <a:p>
            <a:pPr marL="449580" indent="-449580" algn="l">
              <a:lnSpc>
                <a:spcPct val="110000"/>
              </a:lnSpc>
              <a:spcBef>
                <a:spcPct val="0"/>
              </a:spcBef>
            </a:pPr>
            <a:r>
              <a:rPr lang="zh-CN" altLang="en-US" sz="3200" dirty="0">
                <a:latin typeface="宋体" charset="-122"/>
              </a:rPr>
              <a:t>	    假设有 </a:t>
            </a:r>
            <a:r>
              <a:rPr lang="en-US" altLang="zh-CN" sz="3200" dirty="0">
                <a:latin typeface="宋体" charset="-122"/>
              </a:rPr>
              <a:t>m </a:t>
            </a:r>
            <a:r>
              <a:rPr lang="zh-CN" altLang="en-US" sz="3200" dirty="0">
                <a:latin typeface="宋体" charset="-122"/>
              </a:rPr>
              <a:t>个无序的整数保存在文件 </a:t>
            </a:r>
            <a:r>
              <a:rPr lang="en-US" altLang="zh-CN" sz="3200" dirty="0" err="1">
                <a:latin typeface="宋体" charset="-122"/>
              </a:rPr>
              <a:t>file.data</a:t>
            </a:r>
            <a:r>
              <a:rPr lang="en-US" altLang="zh-CN" sz="3200" dirty="0">
                <a:latin typeface="宋体" charset="-122"/>
              </a:rPr>
              <a:t> </a:t>
            </a:r>
            <a:r>
              <a:rPr lang="zh-CN" altLang="en-US" sz="3200" dirty="0">
                <a:latin typeface="宋体" charset="-122"/>
              </a:rPr>
              <a:t>中，计算机的内存每次至多装入 </a:t>
            </a:r>
            <a:r>
              <a:rPr lang="en-US" altLang="zh-CN" sz="3200" dirty="0">
                <a:latin typeface="宋体" charset="-122"/>
              </a:rPr>
              <a:t>n </a:t>
            </a:r>
            <a:r>
              <a:rPr lang="zh-CN" altLang="en-US" sz="3200" dirty="0">
                <a:latin typeface="宋体" charset="-122"/>
              </a:rPr>
              <a:t>个整数，即计算机的内存所能开辟的数组最大长度为 </a:t>
            </a:r>
            <a:r>
              <a:rPr lang="en-US" altLang="zh-CN" sz="3200" dirty="0">
                <a:latin typeface="宋体" charset="-122"/>
              </a:rPr>
              <a:t>n</a:t>
            </a:r>
            <a:r>
              <a:rPr lang="zh-CN" altLang="en-US" sz="3200" dirty="0">
                <a:latin typeface="宋体" charset="-122"/>
              </a:rPr>
              <a:t>，若对 </a:t>
            </a:r>
            <a:r>
              <a:rPr lang="en-US" altLang="zh-CN" sz="3200" dirty="0">
                <a:latin typeface="宋体" charset="-122"/>
              </a:rPr>
              <a:t>m </a:t>
            </a:r>
            <a:r>
              <a:rPr lang="zh-CN" altLang="en-US" sz="3200" dirty="0">
                <a:latin typeface="宋体" charset="-122"/>
              </a:rPr>
              <a:t>个整数从大到小进行排序，则要找出所有 </a:t>
            </a:r>
            <a:r>
              <a:rPr lang="en-US" altLang="zh-CN" sz="3200" dirty="0">
                <a:latin typeface="宋体" charset="-122"/>
              </a:rPr>
              <a:t>m </a:t>
            </a:r>
            <a:r>
              <a:rPr lang="zh-CN" altLang="en-US" sz="3200" dirty="0">
                <a:latin typeface="宋体" charset="-122"/>
              </a:rPr>
              <a:t>个整数中第 </a:t>
            </a:r>
            <a:r>
              <a:rPr lang="en-US" altLang="zh-CN" sz="3200" dirty="0">
                <a:latin typeface="宋体" charset="-122"/>
              </a:rPr>
              <a:t>k </a:t>
            </a:r>
            <a:r>
              <a:rPr lang="zh-CN" altLang="en-US" sz="3200" dirty="0">
                <a:latin typeface="宋体" charset="-122"/>
              </a:rPr>
              <a:t>大的整数。</a:t>
            </a:r>
          </a:p>
          <a:p>
            <a:pPr marL="449580" indent="-449580" algn="l">
              <a:lnSpc>
                <a:spcPct val="110000"/>
              </a:lnSpc>
              <a:spcBef>
                <a:spcPct val="0"/>
              </a:spcBef>
            </a:pPr>
            <a:r>
              <a:rPr lang="zh-CN" altLang="en-US" sz="3200" dirty="0">
                <a:latin typeface="宋体" charset="-122"/>
              </a:rPr>
              <a:t>	    若已知：</a:t>
            </a:r>
            <a:r>
              <a:rPr lang="en-US" altLang="zh-CN" sz="3200" dirty="0">
                <a:latin typeface="宋体" charset="-122"/>
              </a:rPr>
              <a:t>k &lt;= n &lt;&lt; m</a:t>
            </a:r>
            <a:r>
              <a:rPr lang="zh-CN" altLang="en-US" sz="3200" dirty="0">
                <a:latin typeface="宋体" charset="-122"/>
              </a:rPr>
              <a:t>，请设计一个尽高效的算法，找出 </a:t>
            </a:r>
            <a:r>
              <a:rPr lang="en-US" altLang="zh-CN" sz="3200" dirty="0">
                <a:latin typeface="宋体" charset="-122"/>
              </a:rPr>
              <a:t>m </a:t>
            </a:r>
            <a:r>
              <a:rPr lang="zh-CN" altLang="en-US" sz="3200" dirty="0">
                <a:latin typeface="宋体" charset="-122"/>
              </a:rPr>
              <a:t>个整数中第 </a:t>
            </a:r>
            <a:r>
              <a:rPr lang="en-US" altLang="zh-CN" sz="3200" dirty="0">
                <a:latin typeface="宋体" charset="-122"/>
              </a:rPr>
              <a:t>k </a:t>
            </a:r>
            <a:r>
              <a:rPr lang="zh-CN" altLang="en-US" sz="3200" dirty="0">
                <a:latin typeface="宋体" charset="-122"/>
              </a:rPr>
              <a:t>大的整数，并估计算法的时间复杂度。</a:t>
            </a:r>
            <a:endParaRPr lang="en-US" altLang="zh-CN" sz="3200" dirty="0">
              <a:solidFill>
                <a:srgbClr val="FFFF00"/>
              </a:solidFill>
              <a:latin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751538" y="4302468"/>
              <a:ext cx="74115" cy="6950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2751538" y="4302468"/>
                <a:ext cx="74115" cy="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2658893" y="4376029"/>
              <a:ext cx="217714" cy="56909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2658893" y="4376029"/>
                <a:ext cx="217714" cy="56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2751538" y="4309418"/>
              <a:ext cx="11580" cy="176663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2751538" y="4309418"/>
                <a:ext cx="11580" cy="1766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2797860" y="4290883"/>
              <a:ext cx="37058" cy="305830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797860" y="4290883"/>
                <a:ext cx="37058" cy="305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/>
              <p14:cNvContentPartPr/>
              <p14:nvPr/>
            </p14:nvContentPartPr>
            <p14:xfrm>
              <a:off x="2946091" y="4276982"/>
              <a:ext cx="86130" cy="9788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946091" y="4276982"/>
                <a:ext cx="86130" cy="97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墨迹 7"/>
              <p14:cNvContentPartPr/>
              <p14:nvPr/>
            </p14:nvContentPartPr>
            <p14:xfrm>
              <a:off x="2938563" y="4290883"/>
              <a:ext cx="26056" cy="247908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938563" y="4290883"/>
                <a:ext cx="26056" cy="2479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/>
              <p14:cNvContentPartPr/>
              <p14:nvPr/>
            </p14:nvContentPartPr>
            <p14:xfrm>
              <a:off x="2973884" y="4397460"/>
              <a:ext cx="23161" cy="83409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973884" y="4397460"/>
                <a:ext cx="23161" cy="83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墨迹 9"/>
              <p14:cNvContentPartPr/>
              <p14:nvPr/>
            </p14:nvContentPartPr>
            <p14:xfrm>
              <a:off x="2994295" y="4402094"/>
              <a:ext cx="93513" cy="67914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994295" y="4402094"/>
                <a:ext cx="93513" cy="67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墨迹 10"/>
              <p14:cNvContentPartPr/>
              <p14:nvPr/>
            </p14:nvContentPartPr>
            <p14:xfrm>
              <a:off x="3098954" y="4221377"/>
              <a:ext cx="16213" cy="18535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098954" y="4221377"/>
                <a:ext cx="16213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墨迹 11"/>
              <p14:cNvContentPartPr/>
              <p14:nvPr/>
            </p14:nvContentPartPr>
            <p14:xfrm>
              <a:off x="3057264" y="4253813"/>
              <a:ext cx="99593" cy="18535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057264" y="4253813"/>
                <a:ext cx="99593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墨迹 12"/>
              <p14:cNvContentPartPr/>
              <p14:nvPr/>
            </p14:nvContentPartPr>
            <p14:xfrm>
              <a:off x="3112850" y="4276982"/>
              <a:ext cx="18529" cy="69507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112850" y="4276982"/>
                <a:ext cx="18529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墨迹 13"/>
              <p14:cNvContentPartPr/>
              <p14:nvPr/>
            </p14:nvContentPartPr>
            <p14:xfrm>
              <a:off x="3086215" y="4295517"/>
              <a:ext cx="93802" cy="10455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086215" y="4295517"/>
                <a:ext cx="93802" cy="104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墨迹 14"/>
              <p14:cNvContentPartPr/>
              <p14:nvPr/>
            </p14:nvContentPartPr>
            <p14:xfrm>
              <a:off x="3098954" y="4392247"/>
              <a:ext cx="123043" cy="60819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098954" y="4392247"/>
                <a:ext cx="123043" cy="608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墨迹 15"/>
              <p14:cNvContentPartPr/>
              <p14:nvPr/>
            </p14:nvContentPartPr>
            <p14:xfrm>
              <a:off x="3159173" y="4365024"/>
              <a:ext cx="16213" cy="246170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159173" y="4365024"/>
                <a:ext cx="16213" cy="246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墨迹 16"/>
              <p14:cNvContentPartPr/>
              <p14:nvPr/>
            </p14:nvContentPartPr>
            <p14:xfrm>
              <a:off x="3316668" y="4341855"/>
              <a:ext cx="106541" cy="3707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316668" y="4341855"/>
                <a:ext cx="106541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墨迹 17"/>
              <p14:cNvContentPartPr/>
              <p14:nvPr/>
            </p14:nvContentPartPr>
            <p14:xfrm>
              <a:off x="3451002" y="4258447"/>
              <a:ext cx="64851" cy="134959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451002" y="4258447"/>
                <a:ext cx="64851" cy="134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墨迹 18"/>
              <p14:cNvContentPartPr/>
              <p14:nvPr/>
            </p14:nvContentPartPr>
            <p14:xfrm>
              <a:off x="3497325" y="4272348"/>
              <a:ext cx="121016" cy="23169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497325" y="4272348"/>
                <a:ext cx="121016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墨迹 19"/>
              <p14:cNvContentPartPr/>
              <p14:nvPr/>
            </p14:nvContentPartPr>
            <p14:xfrm>
              <a:off x="3557544" y="4281616"/>
              <a:ext cx="9264" cy="213154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557544" y="4281616"/>
                <a:ext cx="9264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墨迹 20"/>
              <p14:cNvContentPartPr/>
              <p14:nvPr/>
            </p14:nvContentPartPr>
            <p14:xfrm>
              <a:off x="3667269" y="4267715"/>
              <a:ext cx="142731" cy="92675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3667269" y="4267715"/>
                <a:ext cx="142731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墨迹 21"/>
              <p14:cNvContentPartPr/>
              <p14:nvPr/>
            </p14:nvContentPartPr>
            <p14:xfrm>
              <a:off x="3725896" y="4267715"/>
              <a:ext cx="47046" cy="214602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3725896" y="4267715"/>
                <a:ext cx="47046" cy="214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墨迹 22"/>
              <p14:cNvContentPartPr/>
              <p14:nvPr/>
            </p14:nvContentPartPr>
            <p14:xfrm>
              <a:off x="3779890" y="4332587"/>
              <a:ext cx="41690" cy="120479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779890" y="4332587"/>
                <a:ext cx="41690" cy="120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墨迹 23"/>
              <p14:cNvContentPartPr/>
              <p14:nvPr/>
            </p14:nvContentPartPr>
            <p14:xfrm>
              <a:off x="3923489" y="4207475"/>
              <a:ext cx="44006" cy="16218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923489" y="4207475"/>
                <a:ext cx="44006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墨迹 24"/>
              <p14:cNvContentPartPr/>
              <p14:nvPr/>
            </p14:nvContentPartPr>
            <p14:xfrm>
              <a:off x="3872535" y="4244545"/>
              <a:ext cx="122753" cy="926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3872535" y="4244545"/>
                <a:ext cx="122753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墨迹 25"/>
              <p14:cNvContentPartPr/>
              <p14:nvPr/>
            </p14:nvContentPartPr>
            <p14:xfrm>
              <a:off x="3879483" y="4253813"/>
              <a:ext cx="20845" cy="268615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879483" y="4253813"/>
                <a:ext cx="20845" cy="26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墨迹 26"/>
              <p14:cNvContentPartPr/>
              <p14:nvPr/>
            </p14:nvContentPartPr>
            <p14:xfrm>
              <a:off x="3877167" y="4288566"/>
              <a:ext cx="122753" cy="30120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877167" y="4288566"/>
                <a:ext cx="122753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墨迹 27"/>
              <p14:cNvContentPartPr/>
              <p14:nvPr/>
            </p14:nvContentPartPr>
            <p14:xfrm>
              <a:off x="3939702" y="4263081"/>
              <a:ext cx="16212" cy="11121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939702" y="4263081"/>
                <a:ext cx="16212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墨迹 28"/>
              <p14:cNvContentPartPr/>
              <p14:nvPr/>
            </p14:nvContentPartPr>
            <p14:xfrm>
              <a:off x="3944913" y="4258447"/>
              <a:ext cx="64272" cy="10932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944913" y="4258447"/>
                <a:ext cx="64272" cy="109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墨迹 29"/>
              <p14:cNvContentPartPr/>
              <p14:nvPr/>
            </p14:nvContentPartPr>
            <p14:xfrm>
              <a:off x="3932753" y="4357494"/>
              <a:ext cx="109436" cy="109473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3932753" y="4357494"/>
                <a:ext cx="109436" cy="1094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墨迹 30"/>
              <p14:cNvContentPartPr/>
              <p14:nvPr/>
            </p14:nvContentPartPr>
            <p14:xfrm>
              <a:off x="3937386" y="4378925"/>
              <a:ext cx="134334" cy="92676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937386" y="4378925"/>
                <a:ext cx="134334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墨迹 31"/>
              <p14:cNvContentPartPr/>
              <p14:nvPr/>
            </p14:nvContentPartPr>
            <p14:xfrm>
              <a:off x="4099513" y="4278575"/>
              <a:ext cx="189921" cy="166671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099513" y="4278575"/>
                <a:ext cx="189921" cy="166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墨迹 32"/>
              <p14:cNvContentPartPr/>
              <p14:nvPr/>
            </p14:nvContentPartPr>
            <p14:xfrm>
              <a:off x="4129622" y="4198208"/>
              <a:ext cx="48639" cy="262967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129622" y="4198208"/>
                <a:ext cx="48639" cy="262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墨迹 33"/>
              <p14:cNvContentPartPr/>
              <p14:nvPr/>
            </p14:nvContentPartPr>
            <p14:xfrm>
              <a:off x="4108778" y="4212109"/>
              <a:ext cx="39373" cy="46338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108778" y="4212109"/>
                <a:ext cx="39373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墨迹 34"/>
              <p14:cNvContentPartPr/>
              <p14:nvPr/>
            </p14:nvContentPartPr>
            <p14:xfrm>
              <a:off x="4182893" y="4300151"/>
              <a:ext cx="30109" cy="34753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182893" y="4300151"/>
                <a:ext cx="30109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墨迹 35"/>
              <p14:cNvContentPartPr/>
              <p14:nvPr/>
            </p14:nvContentPartPr>
            <p14:xfrm>
              <a:off x="4372814" y="4142602"/>
              <a:ext cx="155180" cy="322772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4372814" y="4142602"/>
                <a:ext cx="155180" cy="3227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7" name="墨迹 36"/>
              <p14:cNvContentPartPr/>
              <p14:nvPr/>
            </p14:nvContentPartPr>
            <p14:xfrm>
              <a:off x="4584159" y="4212109"/>
              <a:ext cx="52691" cy="197515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4584159" y="4212109"/>
                <a:ext cx="52691" cy="19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墨迹 37"/>
              <p14:cNvContentPartPr/>
              <p14:nvPr/>
            </p14:nvContentPartPr>
            <p14:xfrm>
              <a:off x="4613689" y="4263081"/>
              <a:ext cx="97277" cy="15552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4613689" y="4263081"/>
                <a:ext cx="97277" cy="155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墨迹 38"/>
              <p14:cNvContentPartPr/>
              <p14:nvPr/>
            </p14:nvContentPartPr>
            <p14:xfrm>
              <a:off x="4604425" y="4332587"/>
              <a:ext cx="48638" cy="4634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4604425" y="4332587"/>
                <a:ext cx="48638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墨迹 39"/>
              <p14:cNvContentPartPr/>
              <p14:nvPr/>
            </p14:nvContentPartPr>
            <p14:xfrm>
              <a:off x="4599793" y="4351122"/>
              <a:ext cx="85696" cy="60240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4599793" y="4351122"/>
                <a:ext cx="85696" cy="60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墨迹 40"/>
              <p14:cNvContentPartPr/>
              <p14:nvPr/>
            </p14:nvContentPartPr>
            <p14:xfrm>
              <a:off x="4718783" y="4193574"/>
              <a:ext cx="84827" cy="227635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4718783" y="4193574"/>
                <a:ext cx="84827" cy="22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墨迹 41"/>
              <p14:cNvContentPartPr/>
              <p14:nvPr/>
            </p14:nvContentPartPr>
            <p14:xfrm>
              <a:off x="4734127" y="4249179"/>
              <a:ext cx="50955" cy="67190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4734127" y="4249179"/>
                <a:ext cx="50955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墨迹 42"/>
              <p14:cNvContentPartPr/>
              <p14:nvPr/>
            </p14:nvContentPartPr>
            <p14:xfrm>
              <a:off x="4853407" y="4184306"/>
              <a:ext cx="79906" cy="128009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4853407" y="4184306"/>
                <a:ext cx="79906" cy="1280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墨迹 43"/>
              <p14:cNvContentPartPr/>
              <p14:nvPr/>
            </p14:nvContentPartPr>
            <p14:xfrm>
              <a:off x="4873238" y="4351122"/>
              <a:ext cx="57759" cy="46338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4873238" y="4351122"/>
                <a:ext cx="57759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墨迹 44"/>
              <p14:cNvContentPartPr/>
              <p14:nvPr/>
            </p14:nvContentPartPr>
            <p14:xfrm>
              <a:off x="4961106" y="4100898"/>
              <a:ext cx="48638" cy="4634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4961106" y="4100898"/>
                <a:ext cx="48638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墨迹 45"/>
              <p14:cNvContentPartPr/>
              <p14:nvPr/>
            </p14:nvContentPartPr>
            <p14:xfrm>
              <a:off x="4965738" y="4124067"/>
              <a:ext cx="9264" cy="90359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4965738" y="4124067"/>
                <a:ext cx="9264" cy="90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墨迹 46"/>
              <p14:cNvContentPartPr/>
              <p14:nvPr/>
            </p14:nvContentPartPr>
            <p14:xfrm>
              <a:off x="5005112" y="4142602"/>
              <a:ext cx="2316" cy="76457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5005112" y="4142602"/>
                <a:ext cx="2316" cy="76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墨迹 47"/>
              <p14:cNvContentPartPr/>
              <p14:nvPr/>
            </p14:nvContentPartPr>
            <p14:xfrm>
              <a:off x="4974424" y="4156504"/>
              <a:ext cx="65430" cy="78774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4974424" y="4156504"/>
                <a:ext cx="65430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墨迹 48"/>
              <p14:cNvContentPartPr/>
              <p14:nvPr/>
            </p14:nvContentPartPr>
            <p14:xfrm>
              <a:off x="4937945" y="4242229"/>
              <a:ext cx="136650" cy="33160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4937945" y="4242229"/>
                <a:ext cx="136650" cy="33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墨迹 49"/>
              <p14:cNvContentPartPr/>
              <p14:nvPr/>
            </p14:nvContentPartPr>
            <p14:xfrm>
              <a:off x="4947209" y="4226010"/>
              <a:ext cx="156338" cy="186365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4947209" y="4226010"/>
                <a:ext cx="156338" cy="186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墨迹 50"/>
              <p14:cNvContentPartPr/>
              <p14:nvPr/>
            </p14:nvContentPartPr>
            <p14:xfrm>
              <a:off x="4979635" y="4309418"/>
              <a:ext cx="152863" cy="92676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4979635" y="4309418"/>
                <a:ext cx="152863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墨迹 51"/>
              <p14:cNvContentPartPr/>
              <p14:nvPr/>
            </p14:nvContentPartPr>
            <p14:xfrm>
              <a:off x="5188085" y="4244545"/>
              <a:ext cx="25477" cy="360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5188085" y="4244545"/>
                <a:ext cx="25477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墨迹 52"/>
              <p14:cNvContentPartPr/>
              <p14:nvPr/>
            </p14:nvContentPartPr>
            <p14:xfrm>
              <a:off x="5169556" y="4239912"/>
              <a:ext cx="57902" cy="92675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5169556" y="4239912"/>
                <a:ext cx="57902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墨迹 53"/>
              <p14:cNvContentPartPr/>
              <p14:nvPr/>
            </p14:nvContentPartPr>
            <p14:xfrm>
              <a:off x="5234407" y="4193574"/>
              <a:ext cx="18529" cy="106577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5234407" y="4193574"/>
                <a:ext cx="18529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墨迹 54"/>
              <p14:cNvContentPartPr/>
              <p14:nvPr/>
            </p14:nvContentPartPr>
            <p14:xfrm>
              <a:off x="5269148" y="4193574"/>
              <a:ext cx="121162" cy="90938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5269148" y="4193574"/>
                <a:ext cx="121162" cy="909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墨迹 55"/>
              <p14:cNvContentPartPr/>
              <p14:nvPr/>
            </p14:nvContentPartPr>
            <p14:xfrm>
              <a:off x="5313154" y="4133334"/>
              <a:ext cx="18529" cy="357381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5313154" y="4133334"/>
                <a:ext cx="18529" cy="357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7" name="墨迹 56"/>
              <p14:cNvContentPartPr/>
              <p14:nvPr/>
            </p14:nvContentPartPr>
            <p14:xfrm>
              <a:off x="5447489" y="4165771"/>
              <a:ext cx="115806" cy="9268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5447489" y="4165771"/>
                <a:ext cx="115806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墨迹 57"/>
              <p14:cNvContentPartPr/>
              <p14:nvPr/>
            </p14:nvContentPartPr>
            <p14:xfrm>
              <a:off x="5431276" y="4170405"/>
              <a:ext cx="174866" cy="234151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5431276" y="4170405"/>
                <a:ext cx="174866" cy="2341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墨迹 58"/>
              <p14:cNvContentPartPr/>
              <p14:nvPr/>
            </p14:nvContentPartPr>
            <p14:xfrm>
              <a:off x="5475282" y="4202841"/>
              <a:ext cx="74116" cy="164789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5475282" y="4202841"/>
                <a:ext cx="74116" cy="164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0" name="墨迹 59"/>
              <p14:cNvContentPartPr/>
              <p14:nvPr/>
            </p14:nvContentPartPr>
            <p14:xfrm>
              <a:off x="5452121" y="4244545"/>
              <a:ext cx="120438" cy="67190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5452121" y="4244545"/>
                <a:ext cx="120438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1" name="墨迹 60"/>
              <p14:cNvContentPartPr/>
              <p14:nvPr/>
            </p14:nvContentPartPr>
            <p14:xfrm>
              <a:off x="5692997" y="4327954"/>
              <a:ext cx="23161" cy="57922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5692997" y="4327954"/>
                <a:ext cx="23161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墨迹 61"/>
              <p14:cNvContentPartPr/>
              <p14:nvPr/>
            </p14:nvContentPartPr>
            <p14:xfrm>
              <a:off x="5781008" y="4128701"/>
              <a:ext cx="9265" cy="78774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5781008" y="4128701"/>
                <a:ext cx="9265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3" name="墨迹 62"/>
              <p14:cNvContentPartPr/>
              <p14:nvPr/>
            </p14:nvContentPartPr>
            <p14:xfrm>
              <a:off x="5822698" y="4133334"/>
              <a:ext cx="86131" cy="39388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5822698" y="4133334"/>
                <a:ext cx="86131" cy="39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墨迹 63"/>
              <p14:cNvContentPartPr/>
              <p14:nvPr/>
            </p14:nvContentPartPr>
            <p14:xfrm>
              <a:off x="5815605" y="4202841"/>
              <a:ext cx="127531" cy="157549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5815605" y="4202841"/>
                <a:ext cx="127531" cy="157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5" name="墨迹 64"/>
              <p14:cNvContentPartPr/>
              <p14:nvPr/>
            </p14:nvContentPartPr>
            <p14:xfrm>
              <a:off x="5831963" y="4184306"/>
              <a:ext cx="95105" cy="219236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5831963" y="4184306"/>
                <a:ext cx="95105" cy="2192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墨迹 65"/>
              <p14:cNvContentPartPr/>
              <p14:nvPr/>
            </p14:nvContentPartPr>
            <p14:xfrm>
              <a:off x="5836595" y="4226010"/>
              <a:ext cx="62535" cy="13902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5836595" y="4226010"/>
                <a:ext cx="62535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7" name="墨迹 66"/>
              <p14:cNvContentPartPr/>
              <p14:nvPr/>
            </p14:nvContentPartPr>
            <p14:xfrm>
              <a:off x="5776376" y="4253813"/>
              <a:ext cx="155180" cy="17377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5776376" y="4253813"/>
                <a:ext cx="155180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墨迹 69"/>
              <p14:cNvContentPartPr/>
              <p14:nvPr/>
            </p14:nvContentPartPr>
            <p14:xfrm>
              <a:off x="5841227" y="4272348"/>
              <a:ext cx="27793" cy="16218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5841227" y="4272348"/>
                <a:ext cx="27793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1" name="墨迹 70"/>
              <p14:cNvContentPartPr/>
              <p14:nvPr/>
            </p14:nvContentPartPr>
            <p14:xfrm>
              <a:off x="5970929" y="4184306"/>
              <a:ext cx="94961" cy="23169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5970929" y="4184306"/>
                <a:ext cx="94961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2" name="墨迹 71"/>
              <p14:cNvContentPartPr/>
              <p14:nvPr/>
            </p14:nvContentPartPr>
            <p14:xfrm>
              <a:off x="5988590" y="4142602"/>
              <a:ext cx="98145" cy="137855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5988590" y="4142602"/>
                <a:ext cx="98145" cy="137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3" name="墨迹 72"/>
              <p14:cNvContentPartPr/>
              <p14:nvPr/>
            </p14:nvContentPartPr>
            <p14:xfrm>
              <a:off x="6045045" y="4212109"/>
              <a:ext cx="9265" cy="178400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6045045" y="4212109"/>
                <a:ext cx="9265" cy="178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4" name="墨迹 73"/>
              <p14:cNvContentPartPr/>
              <p14:nvPr/>
            </p14:nvContentPartPr>
            <p14:xfrm>
              <a:off x="5984826" y="4293200"/>
              <a:ext cx="78748" cy="39387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5984826" y="4293200"/>
                <a:ext cx="78748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5" name="墨迹 74"/>
              <p14:cNvContentPartPr/>
              <p14:nvPr/>
            </p14:nvContentPartPr>
            <p14:xfrm>
              <a:off x="6091367" y="4133334"/>
              <a:ext cx="64851" cy="92676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6091367" y="4133334"/>
                <a:ext cx="64851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6" name="墨迹 75"/>
              <p14:cNvContentPartPr/>
              <p14:nvPr/>
            </p14:nvContentPartPr>
            <p14:xfrm>
              <a:off x="6128425" y="4161137"/>
              <a:ext cx="83380" cy="16219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6128425" y="4161137"/>
                <a:ext cx="83380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7" name="墨迹 76"/>
              <p14:cNvContentPartPr/>
              <p14:nvPr/>
            </p14:nvContentPartPr>
            <p14:xfrm>
              <a:off x="6082103" y="4219059"/>
              <a:ext cx="99592" cy="18535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6082103" y="4219059"/>
                <a:ext cx="99592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8" name="墨迹 77"/>
              <p14:cNvContentPartPr/>
              <p14:nvPr/>
            </p14:nvContentPartPr>
            <p14:xfrm>
              <a:off x="6109896" y="4253813"/>
              <a:ext cx="18529" cy="120478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6109896" y="4253813"/>
                <a:ext cx="18529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9" name="墨迹 78"/>
              <p14:cNvContentPartPr/>
              <p14:nvPr/>
            </p14:nvContentPartPr>
            <p14:xfrm>
              <a:off x="6123793" y="4258447"/>
              <a:ext cx="69483" cy="120478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6123793" y="4258447"/>
                <a:ext cx="69483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0" name="墨迹 79"/>
              <p14:cNvContentPartPr/>
              <p14:nvPr/>
            </p14:nvContentPartPr>
            <p14:xfrm>
              <a:off x="6127122" y="4295517"/>
              <a:ext cx="26780" cy="7385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6127122" y="4295517"/>
                <a:ext cx="26780" cy="7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1" name="墨迹 80"/>
              <p14:cNvContentPartPr/>
              <p14:nvPr/>
            </p14:nvContentPartPr>
            <p14:xfrm>
              <a:off x="6114529" y="4230644"/>
              <a:ext cx="165601" cy="216195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6114529" y="4230644"/>
                <a:ext cx="165601" cy="21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2" name="墨迹 81"/>
              <p14:cNvContentPartPr/>
              <p14:nvPr/>
            </p14:nvContentPartPr>
            <p14:xfrm>
              <a:off x="6329926" y="4216743"/>
              <a:ext cx="71800" cy="117582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6329926" y="4216743"/>
                <a:ext cx="71800" cy="1175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3" name="墨迹 82"/>
              <p14:cNvContentPartPr/>
              <p14:nvPr/>
            </p14:nvContentPartPr>
            <p14:xfrm>
              <a:off x="6336875" y="4179672"/>
              <a:ext cx="138966" cy="150598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6336875" y="4179672"/>
                <a:ext cx="138966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4" name="墨迹 83"/>
              <p14:cNvContentPartPr/>
              <p14:nvPr/>
            </p14:nvContentPartPr>
            <p14:xfrm>
              <a:off x="6494370" y="4202841"/>
              <a:ext cx="108857" cy="18535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6494370" y="4202841"/>
                <a:ext cx="108857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5" name="墨迹 84"/>
              <p14:cNvContentPartPr/>
              <p14:nvPr/>
            </p14:nvContentPartPr>
            <p14:xfrm>
              <a:off x="6624073" y="4124067"/>
              <a:ext cx="160535" cy="112949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6624073" y="4124067"/>
                <a:ext cx="160535" cy="1129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6" name="墨迹 85"/>
              <p14:cNvContentPartPr/>
              <p14:nvPr/>
            </p14:nvContentPartPr>
            <p14:xfrm>
              <a:off x="6721349" y="4179672"/>
              <a:ext cx="9265" cy="245012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6721349" y="4179672"/>
                <a:ext cx="9265" cy="2450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7" name="墨迹 86"/>
              <p14:cNvContentPartPr/>
              <p14:nvPr/>
            </p14:nvContentPartPr>
            <p14:xfrm>
              <a:off x="6846419" y="4100898"/>
              <a:ext cx="32425" cy="13902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6846419" y="4100898"/>
                <a:ext cx="32425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8" name="墨迹 87"/>
              <p14:cNvContentPartPr/>
              <p14:nvPr/>
            </p14:nvContentPartPr>
            <p14:xfrm>
              <a:off x="6826153" y="4096265"/>
              <a:ext cx="147652" cy="67190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6826153" y="4096265"/>
                <a:ext cx="147652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9" name="墨迹 88"/>
              <p14:cNvContentPartPr/>
              <p14:nvPr/>
            </p14:nvContentPartPr>
            <p14:xfrm>
              <a:off x="6888109" y="4073095"/>
              <a:ext cx="13896" cy="186510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6888109" y="4073095"/>
                <a:ext cx="13896" cy="18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墨迹 89"/>
              <p14:cNvContentPartPr/>
              <p14:nvPr/>
            </p14:nvContentPartPr>
            <p14:xfrm>
              <a:off x="6837154" y="4137968"/>
              <a:ext cx="37058" cy="98468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6837154" y="4137968"/>
                <a:ext cx="37058" cy="984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1" name="墨迹 90"/>
              <p14:cNvContentPartPr/>
              <p14:nvPr/>
            </p14:nvContentPartPr>
            <p14:xfrm>
              <a:off x="6860316" y="4165771"/>
              <a:ext cx="104514" cy="50972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6860316" y="4165771"/>
                <a:ext cx="104514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2" name="墨迹 91"/>
              <p14:cNvContentPartPr/>
              <p14:nvPr/>
            </p14:nvContentPartPr>
            <p14:xfrm>
              <a:off x="6863501" y="4188940"/>
              <a:ext cx="96407" cy="132787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6863501" y="4188940"/>
                <a:ext cx="96407" cy="132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3" name="墨迹 92"/>
              <p14:cNvContentPartPr/>
              <p14:nvPr/>
            </p14:nvContentPartPr>
            <p14:xfrm>
              <a:off x="6915902" y="4212109"/>
              <a:ext cx="18529" cy="113528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6915902" y="4212109"/>
                <a:ext cx="18529" cy="113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4" name="墨迹 93"/>
              <p14:cNvContentPartPr/>
              <p14:nvPr/>
            </p14:nvContentPartPr>
            <p14:xfrm>
              <a:off x="6818626" y="4219059"/>
              <a:ext cx="125070" cy="11585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6818626" y="4219059"/>
                <a:ext cx="125070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5" name="墨迹 94"/>
              <p14:cNvContentPartPr/>
              <p14:nvPr/>
            </p14:nvContentPartPr>
            <p14:xfrm>
              <a:off x="6977279" y="4128701"/>
              <a:ext cx="80340" cy="178835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6977279" y="4128701"/>
                <a:ext cx="80340" cy="178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6" name="墨迹 95"/>
              <p14:cNvContentPartPr/>
              <p14:nvPr/>
            </p14:nvContentPartPr>
            <p14:xfrm>
              <a:off x="6980754" y="4212109"/>
              <a:ext cx="69483" cy="104260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6980754" y="4212109"/>
                <a:ext cx="69483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7" name="墨迹 96"/>
              <p14:cNvContentPartPr/>
              <p14:nvPr/>
            </p14:nvContentPartPr>
            <p14:xfrm>
              <a:off x="7128985" y="4063828"/>
              <a:ext cx="30109" cy="23169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7128985" y="4063828"/>
                <a:ext cx="30109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8" name="墨迹 97"/>
              <p14:cNvContentPartPr/>
              <p14:nvPr/>
            </p14:nvContentPartPr>
            <p14:xfrm>
              <a:off x="7078030" y="4103215"/>
              <a:ext cx="125070" cy="16218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7078030" y="4103215"/>
                <a:ext cx="125070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9" name="墨迹 98"/>
              <p14:cNvContentPartPr/>
              <p14:nvPr/>
            </p14:nvContentPartPr>
            <p14:xfrm>
              <a:off x="7119720" y="4133334"/>
              <a:ext cx="9265" cy="88042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7119720" y="4133334"/>
                <a:ext cx="9265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0" name="墨迹 99"/>
              <p14:cNvContentPartPr/>
              <p14:nvPr/>
            </p14:nvContentPartPr>
            <p14:xfrm>
              <a:off x="7128985" y="4161137"/>
              <a:ext cx="72523" cy="163631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7128985" y="4161137"/>
                <a:ext cx="72523" cy="163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1" name="墨迹 100"/>
              <p14:cNvContentPartPr/>
              <p14:nvPr/>
            </p14:nvContentPartPr>
            <p14:xfrm>
              <a:off x="7198467" y="4216743"/>
              <a:ext cx="30110" cy="53288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7198467" y="4216743"/>
                <a:ext cx="30110" cy="53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2" name="墨迹 101"/>
              <p14:cNvContentPartPr/>
              <p14:nvPr/>
            </p14:nvContentPartPr>
            <p14:xfrm>
              <a:off x="7226261" y="4156504"/>
              <a:ext cx="60219" cy="9267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7226261" y="4156504"/>
                <a:ext cx="60219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3" name="墨迹 102"/>
              <p14:cNvContentPartPr/>
              <p14:nvPr/>
            </p14:nvContentPartPr>
            <p14:xfrm>
              <a:off x="7243053" y="4114800"/>
              <a:ext cx="136071" cy="185351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7243053" y="4114800"/>
                <a:ext cx="136071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4" name="墨迹 103"/>
              <p14:cNvContentPartPr/>
              <p14:nvPr/>
            </p14:nvContentPartPr>
            <p14:xfrm>
              <a:off x="7291112" y="4096265"/>
              <a:ext cx="78747" cy="27802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7291112" y="4096265"/>
                <a:ext cx="78747" cy="2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5" name="墨迹 104"/>
              <p14:cNvContentPartPr/>
              <p14:nvPr/>
            </p14:nvContentPartPr>
            <p14:xfrm>
              <a:off x="7393020" y="4100898"/>
              <a:ext cx="76432" cy="18535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7393020" y="4100898"/>
                <a:ext cx="76432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墨迹 105"/>
              <p14:cNvContentPartPr/>
              <p14:nvPr/>
            </p14:nvContentPartPr>
            <p14:xfrm>
              <a:off x="7411550" y="4096265"/>
              <a:ext cx="81063" cy="213878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7411550" y="4096265"/>
                <a:ext cx="81063" cy="2138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7" name="墨迹 106"/>
              <p14:cNvContentPartPr/>
              <p14:nvPr/>
            </p14:nvContentPartPr>
            <p14:xfrm>
              <a:off x="7536620" y="4073095"/>
              <a:ext cx="60219" cy="6951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7536620" y="4073095"/>
                <a:ext cx="60219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8" name="墨迹 107"/>
              <p14:cNvContentPartPr/>
              <p14:nvPr/>
            </p14:nvContentPartPr>
            <p14:xfrm>
              <a:off x="7476401" y="4119433"/>
              <a:ext cx="141282" cy="13902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7476401" y="4119433"/>
                <a:ext cx="141282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9" name="墨迹 108"/>
              <p14:cNvContentPartPr/>
              <p14:nvPr/>
            </p14:nvContentPartPr>
            <p14:xfrm>
              <a:off x="7498114" y="4142602"/>
              <a:ext cx="57034" cy="129746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7498114" y="4142602"/>
                <a:ext cx="57034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0" name="墨迹 109"/>
              <p14:cNvContentPartPr/>
              <p14:nvPr/>
            </p14:nvContentPartPr>
            <p14:xfrm>
              <a:off x="7508826" y="4230644"/>
              <a:ext cx="18529" cy="2317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7508826" y="4230644"/>
                <a:ext cx="18529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1" name="墨迹 110"/>
              <p14:cNvContentPartPr/>
              <p14:nvPr/>
            </p14:nvContentPartPr>
            <p14:xfrm>
              <a:off x="7592206" y="4171563"/>
              <a:ext cx="64852" cy="98468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7592206" y="4171563"/>
                <a:ext cx="64852" cy="984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2" name="墨迹 111"/>
              <p14:cNvContentPartPr/>
              <p14:nvPr/>
            </p14:nvContentPartPr>
            <p14:xfrm>
              <a:off x="7596838" y="4221377"/>
              <a:ext cx="55587" cy="9267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7596838" y="4221377"/>
                <a:ext cx="55587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3" name="墨迹 112"/>
              <p14:cNvContentPartPr/>
              <p14:nvPr/>
            </p14:nvContentPartPr>
            <p14:xfrm>
              <a:off x="7508826" y="4207475"/>
              <a:ext cx="16213" cy="4634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7508826" y="4207475"/>
                <a:ext cx="16213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4" name="墨迹 113"/>
              <p14:cNvContentPartPr/>
              <p14:nvPr/>
            </p14:nvContentPartPr>
            <p14:xfrm>
              <a:off x="7564413" y="4086997"/>
              <a:ext cx="4632" cy="187668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7564413" y="4086997"/>
                <a:ext cx="4632" cy="1876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5" name="墨迹 114"/>
              <p14:cNvContentPartPr/>
              <p14:nvPr/>
            </p14:nvContentPartPr>
            <p14:xfrm>
              <a:off x="7518091" y="4265397"/>
              <a:ext cx="132018" cy="16219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7518091" y="4265397"/>
                <a:ext cx="132018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6" name="墨迹 115"/>
              <p14:cNvContentPartPr/>
              <p14:nvPr/>
            </p14:nvContentPartPr>
            <p14:xfrm>
              <a:off x="7504194" y="4212109"/>
              <a:ext cx="25477" cy="2317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7504194" y="4212109"/>
                <a:ext cx="25477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7" name="墨迹 116"/>
              <p14:cNvContentPartPr/>
              <p14:nvPr/>
            </p14:nvContentPartPr>
            <p14:xfrm>
              <a:off x="7698747" y="4124067"/>
              <a:ext cx="78747" cy="154653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7698747" y="4124067"/>
                <a:ext cx="78747" cy="154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8" name="墨迹 117"/>
              <p14:cNvContentPartPr/>
              <p14:nvPr/>
            </p14:nvContentPartPr>
            <p14:xfrm>
              <a:off x="7712644" y="4068462"/>
              <a:ext cx="162128" cy="183034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7712644" y="4068462"/>
                <a:ext cx="162128" cy="1830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9" name="墨迹 118"/>
              <p14:cNvContentPartPr/>
              <p14:nvPr/>
            </p14:nvContentPartPr>
            <p14:xfrm>
              <a:off x="7892142" y="4040659"/>
              <a:ext cx="77590" cy="154073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7892142" y="4040659"/>
                <a:ext cx="77590" cy="1540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0" name="墨迹 119"/>
              <p14:cNvContentPartPr/>
              <p14:nvPr/>
            </p14:nvContentPartPr>
            <p14:xfrm>
              <a:off x="7930358" y="4163454"/>
              <a:ext cx="53271" cy="87173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7930358" y="4163454"/>
                <a:ext cx="53271" cy="87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1" name="墨迹 120"/>
              <p14:cNvContentPartPr/>
              <p14:nvPr/>
            </p14:nvContentPartPr>
            <p14:xfrm>
              <a:off x="7972048" y="3992004"/>
              <a:ext cx="74116" cy="25486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7972048" y="3992004"/>
                <a:ext cx="74116" cy="25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2" name="墨迹 121"/>
              <p14:cNvContentPartPr/>
              <p14:nvPr/>
            </p14:nvContentPartPr>
            <p14:xfrm>
              <a:off x="8004473" y="3998955"/>
              <a:ext cx="4633" cy="90359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8004473" y="3998955"/>
                <a:ext cx="4633" cy="90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3" name="墨迹 122"/>
              <p14:cNvContentPartPr/>
              <p14:nvPr/>
            </p14:nvContentPartPr>
            <p14:xfrm>
              <a:off x="8027635" y="4012856"/>
              <a:ext cx="360" cy="50972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8027635" y="4012856"/>
                <a:ext cx="360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4" name="墨迹 123"/>
              <p14:cNvContentPartPr/>
              <p14:nvPr/>
            </p14:nvContentPartPr>
            <p14:xfrm>
              <a:off x="8002736" y="4017490"/>
              <a:ext cx="64272" cy="80512"/>
            </p14:xfrm>
          </p:contentPart>
        </mc:Choice>
        <mc:Fallback xmlns="">
          <p:pic>
            <p:nvPicPr>
              <p:cNvPr id="124" name="墨迹 123"/>
            </p:nvPicPr>
            <p:blipFill>
              <a:blip/>
            </p:blipFill>
            <p:spPr>
              <a:xfrm>
                <a:off x="8002736" y="4017490"/>
                <a:ext cx="64272" cy="805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5" name="墨迹 124"/>
              <p14:cNvContentPartPr/>
              <p14:nvPr/>
            </p14:nvContentPartPr>
            <p14:xfrm>
              <a:off x="7985945" y="4084680"/>
              <a:ext cx="99593" cy="62556"/>
            </p14:xfrm>
          </p:contentPart>
        </mc:Choice>
        <mc:Fallback xmlns="">
          <p:pic>
            <p:nvPicPr>
              <p:cNvPr id="125" name="墨迹 124"/>
            </p:nvPicPr>
            <p:blipFill>
              <a:blip/>
            </p:blipFill>
            <p:spPr>
              <a:xfrm>
                <a:off x="7985945" y="4084680"/>
                <a:ext cx="99593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6" name="墨迹 125"/>
              <p14:cNvContentPartPr/>
              <p14:nvPr/>
            </p14:nvContentPartPr>
            <p14:xfrm>
              <a:off x="7990577" y="4082363"/>
              <a:ext cx="119280" cy="164499"/>
            </p14:xfrm>
          </p:contentPart>
        </mc:Choice>
        <mc:Fallback xmlns="">
          <p:pic>
            <p:nvPicPr>
              <p:cNvPr id="126" name="墨迹 125"/>
            </p:nvPicPr>
            <p:blipFill>
              <a:blip/>
            </p:blipFill>
            <p:spPr>
              <a:xfrm>
                <a:off x="7990577" y="4082363"/>
                <a:ext cx="119280" cy="164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7" name="墨迹 126"/>
              <p14:cNvContentPartPr/>
              <p14:nvPr/>
            </p14:nvContentPartPr>
            <p14:xfrm>
              <a:off x="7999842" y="4179672"/>
              <a:ext cx="136650" cy="76458"/>
            </p14:xfrm>
          </p:contentPart>
        </mc:Choice>
        <mc:Fallback xmlns="">
          <p:pic>
            <p:nvPicPr>
              <p:cNvPr id="127" name="墨迹 126"/>
            </p:nvPicPr>
            <p:blipFill>
              <a:blip/>
            </p:blipFill>
            <p:spPr>
              <a:xfrm>
                <a:off x="7999842" y="4179672"/>
                <a:ext cx="136650" cy="76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8" name="墨迹 127"/>
              <p14:cNvContentPartPr/>
              <p14:nvPr/>
            </p14:nvContentPartPr>
            <p14:xfrm>
              <a:off x="8138808" y="4114800"/>
              <a:ext cx="55587" cy="360"/>
            </p14:xfrm>
          </p:contentPart>
        </mc:Choice>
        <mc:Fallback xmlns="">
          <p:pic>
            <p:nvPicPr>
              <p:cNvPr id="128" name="墨迹 127"/>
            </p:nvPicPr>
            <p:blipFill>
              <a:blip/>
            </p:blipFill>
            <p:spPr>
              <a:xfrm>
                <a:off x="8138808" y="4114800"/>
                <a:ext cx="55587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9" name="墨迹 128"/>
              <p14:cNvContentPartPr/>
              <p14:nvPr/>
            </p14:nvContentPartPr>
            <p14:xfrm>
              <a:off x="8157337" y="4066724"/>
              <a:ext cx="74115" cy="122216"/>
            </p14:xfrm>
          </p:contentPart>
        </mc:Choice>
        <mc:Fallback xmlns="">
          <p:pic>
            <p:nvPicPr>
              <p:cNvPr id="129" name="墨迹 128"/>
            </p:nvPicPr>
            <p:blipFill>
              <a:blip/>
            </p:blipFill>
            <p:spPr>
              <a:xfrm>
                <a:off x="8157337" y="4066724"/>
                <a:ext cx="74115" cy="122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0" name="墨迹 129"/>
              <p14:cNvContentPartPr/>
              <p14:nvPr/>
            </p14:nvContentPartPr>
            <p14:xfrm>
              <a:off x="8226820" y="4054560"/>
              <a:ext cx="113779" cy="103681"/>
            </p14:xfrm>
          </p:contentPart>
        </mc:Choice>
        <mc:Fallback xmlns="">
          <p:pic>
            <p:nvPicPr>
              <p:cNvPr id="130" name="墨迹 129"/>
            </p:nvPicPr>
            <p:blipFill>
              <a:blip/>
            </p:blipFill>
            <p:spPr>
              <a:xfrm>
                <a:off x="8226820" y="4054560"/>
                <a:ext cx="113779" cy="103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1" name="墨迹 130"/>
              <p14:cNvContentPartPr/>
              <p14:nvPr/>
            </p14:nvContentPartPr>
            <p14:xfrm>
              <a:off x="8268510" y="4022124"/>
              <a:ext cx="20845" cy="274407"/>
            </p14:xfrm>
          </p:contentPart>
        </mc:Choice>
        <mc:Fallback xmlns="">
          <p:pic>
            <p:nvPicPr>
              <p:cNvPr id="131" name="墨迹 130"/>
            </p:nvPicPr>
            <p:blipFill>
              <a:blip/>
            </p:blipFill>
            <p:spPr>
              <a:xfrm>
                <a:off x="8268510" y="4022124"/>
                <a:ext cx="20845" cy="274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2" name="墨迹 131"/>
              <p14:cNvContentPartPr/>
              <p14:nvPr/>
            </p14:nvContentPartPr>
            <p14:xfrm>
              <a:off x="8388948" y="4038342"/>
              <a:ext cx="88012" cy="16218"/>
            </p14:xfrm>
          </p:contentPart>
        </mc:Choice>
        <mc:Fallback xmlns="">
          <p:pic>
            <p:nvPicPr>
              <p:cNvPr id="132" name="墨迹 131"/>
            </p:nvPicPr>
            <p:blipFill>
              <a:blip/>
            </p:blipFill>
            <p:spPr>
              <a:xfrm>
                <a:off x="8388948" y="4038342"/>
                <a:ext cx="88012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3" name="墨迹 132"/>
              <p14:cNvContentPartPr/>
              <p14:nvPr/>
            </p14:nvContentPartPr>
            <p14:xfrm>
              <a:off x="8421373" y="4040659"/>
              <a:ext cx="141283" cy="200411"/>
            </p14:xfrm>
          </p:contentPart>
        </mc:Choice>
        <mc:Fallback xmlns="">
          <p:pic>
            <p:nvPicPr>
              <p:cNvPr id="133" name="墨迹 132"/>
            </p:nvPicPr>
            <p:blipFill>
              <a:blip/>
            </p:blipFill>
            <p:spPr>
              <a:xfrm>
                <a:off x="8421373" y="4040659"/>
                <a:ext cx="141283" cy="200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4" name="墨迹 133"/>
              <p14:cNvContentPartPr/>
              <p14:nvPr/>
            </p14:nvContentPartPr>
            <p14:xfrm>
              <a:off x="8428322" y="4073095"/>
              <a:ext cx="71799" cy="129601"/>
            </p14:xfrm>
          </p:contentPart>
        </mc:Choice>
        <mc:Fallback xmlns="">
          <p:pic>
            <p:nvPicPr>
              <p:cNvPr id="134" name="墨迹 133"/>
            </p:nvPicPr>
            <p:blipFill>
              <a:blip/>
            </p:blipFill>
            <p:spPr>
              <a:xfrm>
                <a:off x="8428322" y="4073095"/>
                <a:ext cx="71799" cy="1296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5" name="墨迹 134"/>
              <p14:cNvContentPartPr/>
              <p14:nvPr/>
            </p14:nvContentPartPr>
            <p14:xfrm>
              <a:off x="8416741" y="4091631"/>
              <a:ext cx="120438" cy="64873"/>
            </p14:xfrm>
          </p:contentPart>
        </mc:Choice>
        <mc:Fallback xmlns="">
          <p:pic>
            <p:nvPicPr>
              <p:cNvPr id="135" name="墨迹 134"/>
            </p:nvPicPr>
            <p:blipFill>
              <a:blip/>
            </p:blipFill>
            <p:spPr>
              <a:xfrm>
                <a:off x="8416741" y="4091631"/>
                <a:ext cx="120438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6" name="墨迹 135"/>
              <p14:cNvContentPartPr/>
              <p14:nvPr/>
            </p14:nvContentPartPr>
            <p14:xfrm>
              <a:off x="8620559" y="4175039"/>
              <a:ext cx="360" cy="39387"/>
            </p14:xfrm>
          </p:contentPart>
        </mc:Choice>
        <mc:Fallback xmlns="">
          <p:pic>
            <p:nvPicPr>
              <p:cNvPr id="136" name="墨迹 135"/>
            </p:nvPicPr>
            <p:blipFill>
              <a:blip/>
            </p:blipFill>
            <p:spPr>
              <a:xfrm>
                <a:off x="8620559" y="4175039"/>
                <a:ext cx="360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7" name="墨迹 136"/>
              <p14:cNvContentPartPr/>
              <p14:nvPr/>
            </p14:nvContentPartPr>
            <p14:xfrm>
              <a:off x="7606103" y="4409045"/>
              <a:ext cx="118121" cy="20852"/>
            </p14:xfrm>
          </p:contentPart>
        </mc:Choice>
        <mc:Fallback xmlns="">
          <p:pic>
            <p:nvPicPr>
              <p:cNvPr id="137" name="墨迹 136"/>
            </p:nvPicPr>
            <p:blipFill>
              <a:blip/>
            </p:blipFill>
            <p:spPr>
              <a:xfrm>
                <a:off x="7606103" y="4409045"/>
                <a:ext cx="118121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8" name="墨迹 137"/>
              <p14:cNvContentPartPr/>
              <p14:nvPr/>
            </p14:nvContentPartPr>
            <p14:xfrm>
              <a:off x="7610735" y="4450749"/>
              <a:ext cx="115806" cy="37794"/>
            </p14:xfrm>
          </p:contentPart>
        </mc:Choice>
        <mc:Fallback xmlns="">
          <p:pic>
            <p:nvPicPr>
              <p:cNvPr id="138" name="墨迹 137"/>
            </p:nvPicPr>
            <p:blipFill>
              <a:blip/>
            </p:blipFill>
            <p:spPr>
              <a:xfrm>
                <a:off x="7610735" y="4450749"/>
                <a:ext cx="115806" cy="377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9" name="墨迹 138"/>
              <p14:cNvContentPartPr/>
              <p14:nvPr/>
            </p14:nvContentPartPr>
            <p14:xfrm>
              <a:off x="7596838" y="4494770"/>
              <a:ext cx="162128" cy="75588"/>
            </p14:xfrm>
          </p:contentPart>
        </mc:Choice>
        <mc:Fallback xmlns="">
          <p:pic>
            <p:nvPicPr>
              <p:cNvPr id="139" name="墨迹 138"/>
            </p:nvPicPr>
            <p:blipFill>
              <a:blip/>
            </p:blipFill>
            <p:spPr>
              <a:xfrm>
                <a:off x="7596838" y="4494770"/>
                <a:ext cx="162128" cy="75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0" name="墨迹 139"/>
              <p14:cNvContentPartPr/>
              <p14:nvPr/>
            </p14:nvContentPartPr>
            <p14:xfrm>
              <a:off x="7657057" y="4425263"/>
              <a:ext cx="18529" cy="115845"/>
            </p14:xfrm>
          </p:contentPart>
        </mc:Choice>
        <mc:Fallback xmlns="">
          <p:pic>
            <p:nvPicPr>
              <p:cNvPr id="140" name="墨迹 139"/>
            </p:nvPicPr>
            <p:blipFill>
              <a:blip/>
            </p:blipFill>
            <p:spPr>
              <a:xfrm>
                <a:off x="7657057" y="4425263"/>
                <a:ext cx="18529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1" name="墨迹 140"/>
              <p14:cNvContentPartPr/>
              <p14:nvPr/>
            </p14:nvContentPartPr>
            <p14:xfrm>
              <a:off x="7639107" y="4517939"/>
              <a:ext cx="124491" cy="126270"/>
            </p14:xfrm>
          </p:contentPart>
        </mc:Choice>
        <mc:Fallback xmlns="">
          <p:pic>
            <p:nvPicPr>
              <p:cNvPr id="141" name="墨迹 140"/>
            </p:nvPicPr>
            <p:blipFill>
              <a:blip/>
            </p:blipFill>
            <p:spPr>
              <a:xfrm>
                <a:off x="7639107" y="4517939"/>
                <a:ext cx="124491" cy="126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2" name="墨迹 141"/>
              <p14:cNvContentPartPr/>
              <p14:nvPr/>
            </p14:nvContentPartPr>
            <p14:xfrm>
              <a:off x="7735805" y="4541108"/>
              <a:ext cx="39374" cy="121926"/>
            </p14:xfrm>
          </p:contentPart>
        </mc:Choice>
        <mc:Fallback xmlns="">
          <p:pic>
            <p:nvPicPr>
              <p:cNvPr id="142" name="墨迹 141"/>
            </p:nvPicPr>
            <p:blipFill>
              <a:blip/>
            </p:blipFill>
            <p:spPr>
              <a:xfrm>
                <a:off x="7735805" y="4541108"/>
                <a:ext cx="39374" cy="1219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3" name="墨迹 142"/>
              <p14:cNvContentPartPr/>
              <p14:nvPr/>
            </p14:nvContentPartPr>
            <p14:xfrm>
              <a:off x="7796024" y="4420629"/>
              <a:ext cx="106541" cy="27803"/>
            </p14:xfrm>
          </p:contentPart>
        </mc:Choice>
        <mc:Fallback xmlns="">
          <p:pic>
            <p:nvPicPr>
              <p:cNvPr id="143" name="墨迹 142"/>
            </p:nvPicPr>
            <p:blipFill>
              <a:blip/>
            </p:blipFill>
            <p:spPr>
              <a:xfrm>
                <a:off x="7796024" y="4420629"/>
                <a:ext cx="106541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4" name="墨迹 143"/>
              <p14:cNvContentPartPr/>
              <p14:nvPr/>
            </p14:nvContentPartPr>
            <p14:xfrm>
              <a:off x="7820343" y="4374291"/>
              <a:ext cx="72958" cy="236902"/>
            </p14:xfrm>
          </p:contentPart>
        </mc:Choice>
        <mc:Fallback xmlns="">
          <p:pic>
            <p:nvPicPr>
              <p:cNvPr id="144" name="墨迹 143"/>
            </p:nvPicPr>
            <p:blipFill>
              <a:blip/>
            </p:blipFill>
            <p:spPr>
              <a:xfrm>
                <a:off x="7820343" y="4374291"/>
                <a:ext cx="72958" cy="236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5" name="墨迹 144"/>
              <p14:cNvContentPartPr/>
              <p14:nvPr/>
            </p14:nvContentPartPr>
            <p14:xfrm>
              <a:off x="7945992" y="4341855"/>
              <a:ext cx="63114" cy="78774"/>
            </p14:xfrm>
          </p:contentPart>
        </mc:Choice>
        <mc:Fallback xmlns="">
          <p:pic>
            <p:nvPicPr>
              <p:cNvPr id="145" name="墨迹 144"/>
            </p:nvPicPr>
            <p:blipFill>
              <a:blip/>
            </p:blipFill>
            <p:spPr>
              <a:xfrm>
                <a:off x="7945992" y="4341855"/>
                <a:ext cx="63114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6" name="墨迹 145"/>
              <p14:cNvContentPartPr/>
              <p14:nvPr/>
            </p14:nvContentPartPr>
            <p14:xfrm>
              <a:off x="7907197" y="4378925"/>
              <a:ext cx="132018" cy="209100"/>
            </p14:xfrm>
          </p:contentPart>
        </mc:Choice>
        <mc:Fallback xmlns="">
          <p:pic>
            <p:nvPicPr>
              <p:cNvPr id="146" name="墨迹 145"/>
            </p:nvPicPr>
            <p:blipFill>
              <a:blip/>
            </p:blipFill>
            <p:spPr>
              <a:xfrm>
                <a:off x="7907197" y="4378925"/>
                <a:ext cx="132018" cy="20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7" name="墨迹 146"/>
              <p14:cNvContentPartPr/>
              <p14:nvPr/>
            </p14:nvContentPartPr>
            <p14:xfrm>
              <a:off x="8009106" y="4494770"/>
              <a:ext cx="13896" cy="359842"/>
            </p14:xfrm>
          </p:contentPart>
        </mc:Choice>
        <mc:Fallback xmlns="">
          <p:pic>
            <p:nvPicPr>
              <p:cNvPr id="147" name="墨迹 146"/>
            </p:nvPicPr>
            <p:blipFill>
              <a:blip/>
            </p:blipFill>
            <p:spPr>
              <a:xfrm>
                <a:off x="8009106" y="4494770"/>
                <a:ext cx="13896" cy="3598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8" name="墨迹 147"/>
              <p14:cNvContentPartPr/>
              <p14:nvPr/>
            </p14:nvContentPartPr>
            <p14:xfrm>
              <a:off x="8157337" y="4355756"/>
              <a:ext cx="9264" cy="71824"/>
            </p14:xfrm>
          </p:contentPart>
        </mc:Choice>
        <mc:Fallback xmlns="">
          <p:pic>
            <p:nvPicPr>
              <p:cNvPr id="148" name="墨迹 147"/>
            </p:nvPicPr>
            <p:blipFill>
              <a:blip/>
            </p:blipFill>
            <p:spPr>
              <a:xfrm>
                <a:off x="8157337" y="4355756"/>
                <a:ext cx="9264" cy="718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0" name="墨迹 149"/>
              <p14:cNvContentPartPr/>
              <p14:nvPr/>
            </p14:nvContentPartPr>
            <p14:xfrm>
              <a:off x="8161969" y="4402094"/>
              <a:ext cx="71800" cy="9268"/>
            </p14:xfrm>
          </p:contentPart>
        </mc:Choice>
        <mc:Fallback xmlns="">
          <p:pic>
            <p:nvPicPr>
              <p:cNvPr id="150" name="墨迹 149"/>
            </p:nvPicPr>
            <p:blipFill>
              <a:blip/>
            </p:blipFill>
            <p:spPr>
              <a:xfrm>
                <a:off x="8161969" y="4402094"/>
                <a:ext cx="71800" cy="9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2" name="墨迹 151"/>
              <p14:cNvContentPartPr/>
              <p14:nvPr/>
            </p14:nvContentPartPr>
            <p14:xfrm>
              <a:off x="8161969" y="4425263"/>
              <a:ext cx="32425" cy="149440"/>
            </p14:xfrm>
          </p:contentPart>
        </mc:Choice>
        <mc:Fallback xmlns="">
          <p:pic>
            <p:nvPicPr>
              <p:cNvPr id="152" name="墨迹 151"/>
            </p:nvPicPr>
            <p:blipFill>
              <a:blip/>
            </p:blipFill>
            <p:spPr>
              <a:xfrm>
                <a:off x="8161969" y="4425263"/>
                <a:ext cx="32425" cy="14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3" name="墨迹 152"/>
              <p14:cNvContentPartPr/>
              <p14:nvPr/>
            </p14:nvContentPartPr>
            <p14:xfrm>
              <a:off x="8208291" y="4434531"/>
              <a:ext cx="18529" cy="234730"/>
            </p14:xfrm>
          </p:contentPart>
        </mc:Choice>
        <mc:Fallback xmlns="">
          <p:pic>
            <p:nvPicPr>
              <p:cNvPr id="153" name="墨迹 152"/>
            </p:nvPicPr>
            <p:blipFill>
              <a:blip/>
            </p:blipFill>
            <p:spPr>
              <a:xfrm>
                <a:off x="8208291" y="4434531"/>
                <a:ext cx="18529" cy="234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4" name="墨迹 153"/>
              <p14:cNvContentPartPr/>
              <p14:nvPr/>
            </p14:nvContentPartPr>
            <p14:xfrm>
              <a:off x="8148073" y="4483185"/>
              <a:ext cx="71799" cy="2317"/>
            </p14:xfrm>
          </p:contentPart>
        </mc:Choice>
        <mc:Fallback xmlns="">
          <p:pic>
            <p:nvPicPr>
              <p:cNvPr id="154" name="墨迹 153"/>
            </p:nvPicPr>
            <p:blipFill>
              <a:blip/>
            </p:blipFill>
            <p:spPr>
              <a:xfrm>
                <a:off x="8148073" y="4483185"/>
                <a:ext cx="71799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5" name="墨迹 154"/>
              <p14:cNvContentPartPr/>
              <p14:nvPr/>
            </p14:nvContentPartPr>
            <p14:xfrm>
              <a:off x="8138808" y="4510988"/>
              <a:ext cx="71800" cy="18535"/>
            </p14:xfrm>
          </p:contentPart>
        </mc:Choice>
        <mc:Fallback xmlns="">
          <p:pic>
            <p:nvPicPr>
              <p:cNvPr id="155" name="墨迹 154"/>
            </p:nvPicPr>
            <p:blipFill>
              <a:blip/>
            </p:blipFill>
            <p:spPr>
              <a:xfrm>
                <a:off x="8138808" y="4510988"/>
                <a:ext cx="71800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6" name="墨迹 155"/>
              <p14:cNvContentPartPr/>
              <p14:nvPr/>
            </p14:nvContentPartPr>
            <p14:xfrm>
              <a:off x="8129544" y="4517939"/>
              <a:ext cx="90328" cy="75878"/>
            </p14:xfrm>
          </p:contentPart>
        </mc:Choice>
        <mc:Fallback xmlns="">
          <p:pic>
            <p:nvPicPr>
              <p:cNvPr id="156" name="墨迹 155"/>
            </p:nvPicPr>
            <p:blipFill>
              <a:blip/>
            </p:blipFill>
            <p:spPr>
              <a:xfrm>
                <a:off x="8129544" y="4517939"/>
                <a:ext cx="90328" cy="758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2" name="墨迹 161"/>
              <p14:cNvContentPartPr/>
              <p14:nvPr/>
            </p14:nvContentPartPr>
            <p14:xfrm>
              <a:off x="8791951" y="4263081"/>
              <a:ext cx="53270" cy="78774"/>
            </p14:xfrm>
          </p:contentPart>
        </mc:Choice>
        <mc:Fallback xmlns="">
          <p:pic>
            <p:nvPicPr>
              <p:cNvPr id="162" name="墨迹 161"/>
            </p:nvPicPr>
            <p:blipFill>
              <a:blip/>
            </p:blipFill>
            <p:spPr>
              <a:xfrm>
                <a:off x="8791951" y="4263081"/>
                <a:ext cx="53270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3" name="墨迹 162"/>
              <p14:cNvContentPartPr/>
              <p14:nvPr/>
            </p14:nvContentPartPr>
            <p14:xfrm>
              <a:off x="8791372" y="4276982"/>
              <a:ext cx="111752" cy="58501"/>
            </p14:xfrm>
          </p:contentPart>
        </mc:Choice>
        <mc:Fallback xmlns="">
          <p:pic>
            <p:nvPicPr>
              <p:cNvPr id="163" name="墨迹 162"/>
            </p:nvPicPr>
            <p:blipFill>
              <a:blip/>
            </p:blipFill>
            <p:spPr>
              <a:xfrm>
                <a:off x="8791372" y="4276982"/>
                <a:ext cx="111752" cy="585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4" name="墨迹 163"/>
              <p14:cNvContentPartPr/>
              <p14:nvPr/>
            </p14:nvContentPartPr>
            <p14:xfrm>
              <a:off x="8831325" y="4212109"/>
              <a:ext cx="11580" cy="252541"/>
            </p14:xfrm>
          </p:contentPart>
        </mc:Choice>
        <mc:Fallback xmlns="">
          <p:pic>
            <p:nvPicPr>
              <p:cNvPr id="164" name="墨迹 163"/>
            </p:nvPicPr>
            <p:blipFill>
              <a:blip/>
            </p:blipFill>
            <p:spPr>
              <a:xfrm>
                <a:off x="8831325" y="4212109"/>
                <a:ext cx="11580" cy="2525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5" name="墨迹 164"/>
              <p14:cNvContentPartPr/>
              <p14:nvPr/>
            </p14:nvContentPartPr>
            <p14:xfrm>
              <a:off x="8789635" y="4290883"/>
              <a:ext cx="30109" cy="156390"/>
            </p14:xfrm>
          </p:contentPart>
        </mc:Choice>
        <mc:Fallback xmlns="">
          <p:pic>
            <p:nvPicPr>
              <p:cNvPr id="165" name="墨迹 164"/>
            </p:nvPicPr>
            <p:blipFill>
              <a:blip/>
            </p:blipFill>
            <p:spPr>
              <a:xfrm>
                <a:off x="8789635" y="4290883"/>
                <a:ext cx="30109" cy="156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6" name="墨迹 165"/>
              <p14:cNvContentPartPr/>
              <p14:nvPr/>
            </p14:nvContentPartPr>
            <p14:xfrm>
              <a:off x="8819744" y="4304784"/>
              <a:ext cx="72378" cy="64873"/>
            </p14:xfrm>
          </p:contentPart>
        </mc:Choice>
        <mc:Fallback xmlns="">
          <p:pic>
            <p:nvPicPr>
              <p:cNvPr id="166" name="墨迹 165"/>
            </p:nvPicPr>
            <p:blipFill>
              <a:blip/>
            </p:blipFill>
            <p:spPr>
              <a:xfrm>
                <a:off x="8819744" y="4304784"/>
                <a:ext cx="72378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7" name="墨迹 166"/>
              <p14:cNvContentPartPr/>
              <p14:nvPr/>
            </p14:nvContentPartPr>
            <p14:xfrm>
              <a:off x="8808742" y="4337221"/>
              <a:ext cx="82802" cy="173188"/>
            </p14:xfrm>
          </p:contentPart>
        </mc:Choice>
        <mc:Fallback xmlns="">
          <p:pic>
            <p:nvPicPr>
              <p:cNvPr id="167" name="墨迹 166"/>
            </p:nvPicPr>
            <p:blipFill>
              <a:blip/>
            </p:blipFill>
            <p:spPr>
              <a:xfrm>
                <a:off x="8808742" y="4337221"/>
                <a:ext cx="82802" cy="173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8" name="墨迹 167"/>
              <p14:cNvContentPartPr/>
              <p14:nvPr/>
            </p14:nvContentPartPr>
            <p14:xfrm>
              <a:off x="8852170" y="4374291"/>
              <a:ext cx="18529" cy="143648"/>
            </p14:xfrm>
          </p:contentPart>
        </mc:Choice>
        <mc:Fallback xmlns="">
          <p:pic>
            <p:nvPicPr>
              <p:cNvPr id="168" name="墨迹 167"/>
            </p:nvPicPr>
            <p:blipFill>
              <a:blip/>
            </p:blipFill>
            <p:spPr>
              <a:xfrm>
                <a:off x="8852170" y="4374291"/>
                <a:ext cx="18529" cy="143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9" name="墨迹 168"/>
              <p14:cNvContentPartPr/>
              <p14:nvPr/>
            </p14:nvContentPartPr>
            <p14:xfrm>
              <a:off x="8791951" y="4374291"/>
              <a:ext cx="78747" cy="41704"/>
            </p14:xfrm>
          </p:contentPart>
        </mc:Choice>
        <mc:Fallback xmlns="">
          <p:pic>
            <p:nvPicPr>
              <p:cNvPr id="169" name="墨迹 168"/>
            </p:nvPicPr>
            <p:blipFill>
              <a:blip/>
            </p:blipFill>
            <p:spPr>
              <a:xfrm>
                <a:off x="8791951" y="4374291"/>
                <a:ext cx="78747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70" name="墨迹 169"/>
              <p14:cNvContentPartPr/>
              <p14:nvPr/>
            </p14:nvContentPartPr>
            <p14:xfrm>
              <a:off x="8884595" y="4281616"/>
              <a:ext cx="125070" cy="204465"/>
            </p14:xfrm>
          </p:contentPart>
        </mc:Choice>
        <mc:Fallback xmlns="">
          <p:pic>
            <p:nvPicPr>
              <p:cNvPr id="170" name="墨迹 169"/>
            </p:nvPicPr>
            <p:blipFill>
              <a:blip/>
            </p:blipFill>
            <p:spPr>
              <a:xfrm>
                <a:off x="8884595" y="4281616"/>
                <a:ext cx="125070" cy="204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71" name="墨迹 170"/>
              <p14:cNvContentPartPr/>
              <p14:nvPr/>
            </p14:nvContentPartPr>
            <p14:xfrm>
              <a:off x="8912389" y="4374291"/>
              <a:ext cx="97276" cy="143648"/>
            </p14:xfrm>
          </p:contentPart>
        </mc:Choice>
        <mc:Fallback xmlns="">
          <p:pic>
            <p:nvPicPr>
              <p:cNvPr id="171" name="墨迹 170"/>
            </p:nvPicPr>
            <p:blipFill>
              <a:blip/>
            </p:blipFill>
            <p:spPr>
              <a:xfrm>
                <a:off x="8912389" y="4374291"/>
                <a:ext cx="97276" cy="143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2" name="墨迹 171"/>
              <p14:cNvContentPartPr/>
              <p14:nvPr/>
            </p14:nvContentPartPr>
            <p14:xfrm>
              <a:off x="8166601" y="4335367"/>
              <a:ext cx="61160" cy="50972"/>
            </p14:xfrm>
          </p:contentPart>
        </mc:Choice>
        <mc:Fallback xmlns="">
          <p:pic>
            <p:nvPicPr>
              <p:cNvPr id="172" name="墨迹 171"/>
            </p:nvPicPr>
            <p:blipFill>
              <a:blip/>
            </p:blipFill>
            <p:spPr>
              <a:xfrm>
                <a:off x="8166601" y="4335367"/>
                <a:ext cx="61160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3" name="墨迹 172"/>
              <p14:cNvContentPartPr/>
              <p14:nvPr/>
            </p14:nvContentPartPr>
            <p14:xfrm>
              <a:off x="8164720" y="4364097"/>
              <a:ext cx="41690" cy="4634"/>
            </p14:xfrm>
          </p:contentPart>
        </mc:Choice>
        <mc:Fallback xmlns="">
          <p:pic>
            <p:nvPicPr>
              <p:cNvPr id="173" name="墨迹 172"/>
            </p:nvPicPr>
            <p:blipFill>
              <a:blip/>
            </p:blipFill>
            <p:spPr>
              <a:xfrm>
                <a:off x="8164720" y="4364097"/>
                <a:ext cx="41690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5" name="墨迹 174"/>
              <p14:cNvContentPartPr/>
              <p14:nvPr/>
            </p14:nvContentPartPr>
            <p14:xfrm>
              <a:off x="8092486" y="4402094"/>
              <a:ext cx="210332" cy="38924"/>
            </p14:xfrm>
          </p:contentPart>
        </mc:Choice>
        <mc:Fallback xmlns="">
          <p:pic>
            <p:nvPicPr>
              <p:cNvPr id="175" name="墨迹 174"/>
            </p:nvPicPr>
            <p:blipFill>
              <a:blip/>
            </p:blipFill>
            <p:spPr>
              <a:xfrm>
                <a:off x="8092486" y="4402094"/>
                <a:ext cx="210332" cy="389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6" name="墨迹 175"/>
              <p14:cNvContentPartPr/>
              <p14:nvPr/>
            </p14:nvContentPartPr>
            <p14:xfrm>
              <a:off x="8235144" y="4452139"/>
              <a:ext cx="63042" cy="76573"/>
            </p14:xfrm>
          </p:contentPart>
        </mc:Choice>
        <mc:Fallback xmlns="">
          <p:pic>
            <p:nvPicPr>
              <p:cNvPr id="176" name="墨迹 175"/>
            </p:nvPicPr>
            <p:blipFill>
              <a:blip/>
            </p:blipFill>
            <p:spPr>
              <a:xfrm>
                <a:off x="8235144" y="4452139"/>
                <a:ext cx="63042" cy="76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7" name="墨迹 176"/>
              <p14:cNvContentPartPr/>
              <p14:nvPr/>
            </p14:nvContentPartPr>
            <p14:xfrm>
              <a:off x="8240717" y="4465113"/>
              <a:ext cx="62100" cy="55606"/>
            </p14:xfrm>
          </p:contentPart>
        </mc:Choice>
        <mc:Fallback xmlns="">
          <p:pic>
            <p:nvPicPr>
              <p:cNvPr id="177" name="墨迹 176"/>
            </p:nvPicPr>
            <p:blipFill>
              <a:blip/>
            </p:blipFill>
            <p:spPr>
              <a:xfrm>
                <a:off x="8240717" y="4465113"/>
                <a:ext cx="62100" cy="55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8" name="墨迹 177"/>
              <p14:cNvContentPartPr/>
              <p14:nvPr/>
            </p14:nvContentPartPr>
            <p14:xfrm>
              <a:off x="8376644" y="4346489"/>
              <a:ext cx="60508" cy="150134"/>
            </p14:xfrm>
          </p:contentPart>
        </mc:Choice>
        <mc:Fallback xmlns="">
          <p:pic>
            <p:nvPicPr>
              <p:cNvPr id="178" name="墨迹 177"/>
            </p:nvPicPr>
            <p:blipFill>
              <a:blip/>
            </p:blipFill>
            <p:spPr>
              <a:xfrm>
                <a:off x="8376644" y="4346489"/>
                <a:ext cx="60508" cy="150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9" name="墨迹 178"/>
              <p14:cNvContentPartPr/>
              <p14:nvPr/>
            </p14:nvContentPartPr>
            <p14:xfrm>
              <a:off x="8427888" y="4400240"/>
              <a:ext cx="85189" cy="51899"/>
            </p14:xfrm>
          </p:contentPart>
        </mc:Choice>
        <mc:Fallback xmlns="">
          <p:pic>
            <p:nvPicPr>
              <p:cNvPr id="179" name="墨迹 178"/>
            </p:nvPicPr>
            <p:blipFill>
              <a:blip/>
            </p:blipFill>
            <p:spPr>
              <a:xfrm>
                <a:off x="8427888" y="4400240"/>
                <a:ext cx="85189" cy="518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80" name="墨迹 179"/>
              <p14:cNvContentPartPr/>
              <p14:nvPr/>
            </p14:nvContentPartPr>
            <p14:xfrm>
              <a:off x="8552668" y="4316832"/>
              <a:ext cx="47480" cy="158013"/>
            </p14:xfrm>
          </p:contentPart>
        </mc:Choice>
        <mc:Fallback xmlns="">
          <p:pic>
            <p:nvPicPr>
              <p:cNvPr id="180" name="墨迹 179"/>
            </p:nvPicPr>
            <p:blipFill>
              <a:blip/>
            </p:blipFill>
            <p:spPr>
              <a:xfrm>
                <a:off x="8552668" y="4316832"/>
                <a:ext cx="47480" cy="158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81" name="墨迹 180"/>
              <p14:cNvContentPartPr/>
              <p14:nvPr/>
            </p14:nvContentPartPr>
            <p14:xfrm>
              <a:off x="8570546" y="4359463"/>
              <a:ext cx="62462" cy="101944"/>
            </p14:xfrm>
          </p:contentPart>
        </mc:Choice>
        <mc:Fallback xmlns="">
          <p:pic>
            <p:nvPicPr>
              <p:cNvPr id="181" name="墨迹 180"/>
            </p:nvPicPr>
            <p:blipFill>
              <a:blip/>
            </p:blipFill>
            <p:spPr>
              <a:xfrm>
                <a:off x="8570546" y="4359463"/>
                <a:ext cx="62462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82" name="墨迹 181"/>
              <p14:cNvContentPartPr/>
              <p14:nvPr/>
            </p14:nvContentPartPr>
            <p14:xfrm>
              <a:off x="8571848" y="4392827"/>
              <a:ext cx="46829" cy="6777"/>
            </p14:xfrm>
          </p:contentPart>
        </mc:Choice>
        <mc:Fallback xmlns="">
          <p:pic>
            <p:nvPicPr>
              <p:cNvPr id="182" name="墨迹 181"/>
            </p:nvPicPr>
            <p:blipFill>
              <a:blip/>
            </p:blipFill>
            <p:spPr>
              <a:xfrm>
                <a:off x="8571848" y="4392827"/>
                <a:ext cx="46829" cy="6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3" name="墨迹 182"/>
              <p14:cNvContentPartPr/>
              <p14:nvPr/>
            </p14:nvContentPartPr>
            <p14:xfrm>
              <a:off x="8581619" y="4397460"/>
              <a:ext cx="53777" cy="58386"/>
            </p14:xfrm>
          </p:contentPart>
        </mc:Choice>
        <mc:Fallback xmlns="">
          <p:pic>
            <p:nvPicPr>
              <p:cNvPr id="183" name="墨迹 182"/>
            </p:nvPicPr>
            <p:blipFill>
              <a:blip/>
            </p:blipFill>
            <p:spPr>
              <a:xfrm>
                <a:off x="8581619" y="4397460"/>
                <a:ext cx="53777" cy="583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4" name="墨迹 183"/>
              <p14:cNvContentPartPr/>
              <p14:nvPr/>
            </p14:nvContentPartPr>
            <p14:xfrm>
              <a:off x="8644661" y="4314979"/>
              <a:ext cx="64923" cy="156158"/>
            </p14:xfrm>
          </p:contentPart>
        </mc:Choice>
        <mc:Fallback xmlns="">
          <p:pic>
            <p:nvPicPr>
              <p:cNvPr id="184" name="墨迹 183"/>
            </p:nvPicPr>
            <p:blipFill>
              <a:blip/>
            </p:blipFill>
            <p:spPr>
              <a:xfrm>
                <a:off x="8644661" y="4314979"/>
                <a:ext cx="64923" cy="1561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5" name="墨迹 184"/>
              <p14:cNvContentPartPr/>
              <p14:nvPr/>
            </p14:nvContentPartPr>
            <p14:xfrm>
              <a:off x="8644661" y="4365024"/>
              <a:ext cx="56527" cy="42631"/>
            </p14:xfrm>
          </p:contentPart>
        </mc:Choice>
        <mc:Fallback xmlns="">
          <p:pic>
            <p:nvPicPr>
              <p:cNvPr id="185" name="墨迹 184"/>
            </p:nvPicPr>
            <p:blipFill>
              <a:blip/>
            </p:blipFill>
            <p:spPr>
              <a:xfrm>
                <a:off x="8644661" y="4365024"/>
                <a:ext cx="56527" cy="42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6" name="墨迹 185"/>
              <p14:cNvContentPartPr/>
              <p14:nvPr/>
            </p14:nvContentPartPr>
            <p14:xfrm>
              <a:off x="6516229" y="5812796"/>
              <a:ext cx="90834" cy="12986"/>
            </p14:xfrm>
          </p:contentPart>
        </mc:Choice>
        <mc:Fallback xmlns="">
          <p:pic>
            <p:nvPicPr>
              <p:cNvPr id="186" name="墨迹 185"/>
            </p:nvPicPr>
            <p:blipFill>
              <a:blip/>
            </p:blipFill>
            <p:spPr>
              <a:xfrm>
                <a:off x="6516229" y="5812796"/>
                <a:ext cx="90834" cy="129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7" name="墨迹 186"/>
              <p14:cNvContentPartPr/>
              <p14:nvPr/>
            </p14:nvContentPartPr>
            <p14:xfrm>
              <a:off x="6526289" y="5773836"/>
              <a:ext cx="75636" cy="179215"/>
            </p14:xfrm>
          </p:contentPart>
        </mc:Choice>
        <mc:Fallback xmlns="">
          <p:pic>
            <p:nvPicPr>
              <p:cNvPr id="187" name="墨迹 186"/>
            </p:nvPicPr>
            <p:blipFill>
              <a:blip/>
            </p:blipFill>
            <p:spPr>
              <a:xfrm>
                <a:off x="6526289" y="5773836"/>
                <a:ext cx="75636" cy="179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8" name="墨迹 187"/>
              <p14:cNvContentPartPr/>
              <p14:nvPr/>
            </p14:nvContentPartPr>
            <p14:xfrm>
              <a:off x="6674592" y="5766044"/>
              <a:ext cx="10423" cy="170125"/>
            </p14:xfrm>
          </p:contentPart>
        </mc:Choice>
        <mc:Fallback xmlns="">
          <p:pic>
            <p:nvPicPr>
              <p:cNvPr id="188" name="墨迹 187"/>
            </p:nvPicPr>
            <p:blipFill>
              <a:blip/>
            </p:blipFill>
            <p:spPr>
              <a:xfrm>
                <a:off x="6674592" y="5766044"/>
                <a:ext cx="10423" cy="170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9" name="墨迹 188"/>
              <p14:cNvContentPartPr/>
              <p14:nvPr/>
            </p14:nvContentPartPr>
            <p14:xfrm>
              <a:off x="6633048" y="5817990"/>
              <a:ext cx="45453" cy="9091"/>
            </p14:xfrm>
          </p:contentPart>
        </mc:Choice>
        <mc:Fallback xmlns="">
          <p:pic>
            <p:nvPicPr>
              <p:cNvPr id="189" name="墨迹 188"/>
            </p:nvPicPr>
            <p:blipFill>
              <a:blip/>
            </p:blipFill>
            <p:spPr>
              <a:xfrm>
                <a:off x="6633048" y="5817990"/>
                <a:ext cx="45453" cy="9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90" name="墨迹 189"/>
              <p14:cNvContentPartPr/>
              <p14:nvPr/>
            </p14:nvContentPartPr>
            <p14:xfrm>
              <a:off x="6617486" y="5851755"/>
              <a:ext cx="40242" cy="7793"/>
            </p14:xfrm>
          </p:contentPart>
        </mc:Choice>
        <mc:Fallback xmlns="">
          <p:pic>
            <p:nvPicPr>
              <p:cNvPr id="190" name="墨迹 189"/>
            </p:nvPicPr>
            <p:blipFill>
              <a:blip/>
            </p:blipFill>
            <p:spPr>
              <a:xfrm>
                <a:off x="6617486" y="5851755"/>
                <a:ext cx="40242" cy="7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91" name="墨迹 190"/>
              <p14:cNvContentPartPr/>
              <p14:nvPr/>
            </p14:nvContentPartPr>
            <p14:xfrm>
              <a:off x="6614881" y="5879027"/>
              <a:ext cx="62318" cy="14286"/>
            </p14:xfrm>
          </p:contentPart>
        </mc:Choice>
        <mc:Fallback xmlns="">
          <p:pic>
            <p:nvPicPr>
              <p:cNvPr id="191" name="墨迹 190"/>
            </p:nvPicPr>
            <p:blipFill>
              <a:blip/>
            </p:blipFill>
            <p:spPr>
              <a:xfrm>
                <a:off x="6614881" y="5879027"/>
                <a:ext cx="62318" cy="14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2" name="墨迹 191"/>
              <p14:cNvContentPartPr/>
              <p14:nvPr/>
            </p14:nvContentPartPr>
            <p14:xfrm>
              <a:off x="6705787" y="5771239"/>
              <a:ext cx="20773" cy="201698"/>
            </p14:xfrm>
          </p:contentPart>
        </mc:Choice>
        <mc:Fallback xmlns="">
          <p:pic>
            <p:nvPicPr>
              <p:cNvPr id="192" name="墨迹 191"/>
            </p:nvPicPr>
            <p:blipFill>
              <a:blip/>
            </p:blipFill>
            <p:spPr>
              <a:xfrm>
                <a:off x="6705787" y="5771239"/>
                <a:ext cx="20773" cy="2016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3" name="墨迹 192"/>
              <p14:cNvContentPartPr/>
              <p14:nvPr/>
            </p14:nvContentPartPr>
            <p14:xfrm>
              <a:off x="6718744" y="5807601"/>
              <a:ext cx="44151" cy="14285"/>
            </p14:xfrm>
          </p:contentPart>
        </mc:Choice>
        <mc:Fallback xmlns="">
          <p:pic>
            <p:nvPicPr>
              <p:cNvPr id="193" name="墨迹 192"/>
            </p:nvPicPr>
            <p:blipFill>
              <a:blip/>
            </p:blipFill>
            <p:spPr>
              <a:xfrm>
                <a:off x="6718744" y="5807601"/>
                <a:ext cx="44151" cy="14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4" name="墨迹 193"/>
              <p14:cNvContentPartPr/>
              <p14:nvPr/>
            </p14:nvContentPartPr>
            <p14:xfrm>
              <a:off x="6721349" y="5851755"/>
              <a:ext cx="40243" cy="5195"/>
            </p14:xfrm>
          </p:contentPart>
        </mc:Choice>
        <mc:Fallback xmlns="">
          <p:pic>
            <p:nvPicPr>
              <p:cNvPr id="194" name="墨迹 193"/>
            </p:nvPicPr>
            <p:blipFill>
              <a:blip/>
            </p:blipFill>
            <p:spPr>
              <a:xfrm>
                <a:off x="6721349" y="5851755"/>
                <a:ext cx="40243" cy="5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5" name="墨迹 194"/>
              <p14:cNvContentPartPr/>
              <p14:nvPr/>
            </p14:nvContentPartPr>
            <p14:xfrm>
              <a:off x="6723955" y="5890715"/>
              <a:ext cx="71365" cy="12338"/>
            </p14:xfrm>
          </p:contentPart>
        </mc:Choice>
        <mc:Fallback xmlns="">
          <p:pic>
            <p:nvPicPr>
              <p:cNvPr id="195" name="墨迹 194"/>
            </p:nvPicPr>
            <p:blipFill>
              <a:blip/>
            </p:blipFill>
            <p:spPr>
              <a:xfrm>
                <a:off x="6723955" y="5890715"/>
                <a:ext cx="71365" cy="12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6" name="墨迹 195"/>
              <p14:cNvContentPartPr/>
              <p14:nvPr/>
            </p14:nvContentPartPr>
            <p14:xfrm>
              <a:off x="6827818" y="5719293"/>
              <a:ext cx="46684" cy="28570"/>
            </p14:xfrm>
          </p:contentPart>
        </mc:Choice>
        <mc:Fallback xmlns="">
          <p:pic>
            <p:nvPicPr>
              <p:cNvPr id="196" name="墨迹 195"/>
            </p:nvPicPr>
            <p:blipFill>
              <a:blip/>
            </p:blipFill>
            <p:spPr>
              <a:xfrm>
                <a:off x="6827818" y="5719293"/>
                <a:ext cx="46684" cy="28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7" name="墨迹 196"/>
              <p14:cNvContentPartPr/>
              <p14:nvPr/>
            </p14:nvContentPartPr>
            <p14:xfrm>
              <a:off x="6801834" y="5758252"/>
              <a:ext cx="94743" cy="10389"/>
            </p14:xfrm>
          </p:contentPart>
        </mc:Choice>
        <mc:Fallback xmlns="">
          <p:pic>
            <p:nvPicPr>
              <p:cNvPr id="197" name="墨迹 196"/>
            </p:nvPicPr>
            <p:blipFill>
              <a:blip/>
            </p:blipFill>
            <p:spPr>
              <a:xfrm>
                <a:off x="6801834" y="5758252"/>
                <a:ext cx="94743" cy="103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8" name="墨迹 197"/>
              <p14:cNvContentPartPr/>
              <p14:nvPr/>
            </p14:nvContentPartPr>
            <p14:xfrm>
              <a:off x="6825139" y="5773836"/>
              <a:ext cx="13029" cy="181326"/>
            </p14:xfrm>
          </p:contentPart>
        </mc:Choice>
        <mc:Fallback xmlns="">
          <p:pic>
            <p:nvPicPr>
              <p:cNvPr id="198" name="墨迹 197"/>
            </p:nvPicPr>
            <p:blipFill>
              <a:blip/>
            </p:blipFill>
            <p:spPr>
              <a:xfrm>
                <a:off x="6825139" y="5773836"/>
                <a:ext cx="13029" cy="181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9" name="墨迹 198"/>
              <p14:cNvContentPartPr/>
              <p14:nvPr/>
            </p14:nvContentPartPr>
            <p14:xfrm>
              <a:off x="6848880" y="5794614"/>
              <a:ext cx="90545" cy="69235"/>
            </p14:xfrm>
          </p:contentPart>
        </mc:Choice>
        <mc:Fallback xmlns="">
          <p:pic>
            <p:nvPicPr>
              <p:cNvPr id="199" name="墨迹 198"/>
            </p:nvPicPr>
            <p:blipFill>
              <a:blip/>
            </p:blipFill>
            <p:spPr>
              <a:xfrm>
                <a:off x="6848880" y="5794614"/>
                <a:ext cx="90545" cy="69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0" name="墨迹 199"/>
              <p14:cNvContentPartPr/>
              <p14:nvPr/>
            </p14:nvContentPartPr>
            <p14:xfrm>
              <a:off x="6844682" y="5859548"/>
              <a:ext cx="73971" cy="105516"/>
            </p14:xfrm>
          </p:contentPart>
        </mc:Choice>
        <mc:Fallback xmlns="">
          <p:pic>
            <p:nvPicPr>
              <p:cNvPr id="200" name="墨迹 199"/>
            </p:nvPicPr>
            <p:blipFill>
              <a:blip/>
            </p:blipFill>
            <p:spPr>
              <a:xfrm>
                <a:off x="6844682" y="5859548"/>
                <a:ext cx="73971" cy="1055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01" name="墨迹 200"/>
              <p14:cNvContentPartPr/>
              <p14:nvPr/>
            </p14:nvContentPartPr>
            <p14:xfrm>
              <a:off x="7006954" y="5815393"/>
              <a:ext cx="31123" cy="12986"/>
            </p14:xfrm>
          </p:contentPart>
        </mc:Choice>
        <mc:Fallback xmlns="">
          <p:pic>
            <p:nvPicPr>
              <p:cNvPr id="201" name="墨迹 200"/>
            </p:nvPicPr>
            <p:blipFill>
              <a:blip/>
            </p:blipFill>
            <p:spPr>
              <a:xfrm>
                <a:off x="7006954" y="5815393"/>
                <a:ext cx="31123" cy="129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2" name="墨迹 201"/>
              <p14:cNvContentPartPr/>
              <p14:nvPr/>
            </p14:nvContentPartPr>
            <p14:xfrm>
              <a:off x="6999138" y="5859548"/>
              <a:ext cx="38939" cy="16882"/>
            </p14:xfrm>
          </p:contentPart>
        </mc:Choice>
        <mc:Fallback xmlns="">
          <p:pic>
            <p:nvPicPr>
              <p:cNvPr id="202" name="墨迹 201"/>
            </p:nvPicPr>
            <p:blipFill>
              <a:blip/>
            </p:blipFill>
            <p:spPr>
              <a:xfrm>
                <a:off x="6999138" y="5859548"/>
                <a:ext cx="38939" cy="168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03" name="墨迹 202"/>
              <p14:cNvContentPartPr/>
              <p14:nvPr/>
            </p14:nvContentPartPr>
            <p14:xfrm>
              <a:off x="7126379" y="5805004"/>
              <a:ext cx="58409" cy="11688"/>
            </p14:xfrm>
          </p:contentPart>
        </mc:Choice>
        <mc:Fallback xmlns="">
          <p:pic>
            <p:nvPicPr>
              <p:cNvPr id="203" name="墨迹 202"/>
            </p:nvPicPr>
            <p:blipFill>
              <a:blip/>
            </p:blipFill>
            <p:spPr>
              <a:xfrm>
                <a:off x="7126379" y="5805004"/>
                <a:ext cx="58409" cy="11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4" name="墨迹 203"/>
              <p14:cNvContentPartPr/>
              <p14:nvPr/>
            </p14:nvContentPartPr>
            <p14:xfrm>
              <a:off x="7157501" y="5773836"/>
              <a:ext cx="31195" cy="140174"/>
            </p14:xfrm>
          </p:contentPart>
        </mc:Choice>
        <mc:Fallback xmlns="">
          <p:pic>
            <p:nvPicPr>
              <p:cNvPr id="204" name="墨迹 203"/>
            </p:nvPicPr>
            <p:blipFill>
              <a:blip/>
            </p:blipFill>
            <p:spPr>
              <a:xfrm>
                <a:off x="7157501" y="5773836"/>
                <a:ext cx="31195" cy="1401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5" name="墨迹 204"/>
              <p14:cNvContentPartPr/>
              <p14:nvPr/>
            </p14:nvContentPartPr>
            <p14:xfrm>
              <a:off x="7195211" y="5742669"/>
              <a:ext cx="29820" cy="227589"/>
            </p14:xfrm>
          </p:contentPart>
        </mc:Choice>
        <mc:Fallback xmlns="">
          <p:pic>
            <p:nvPicPr>
              <p:cNvPr id="205" name="墨迹 204"/>
            </p:nvPicPr>
            <p:blipFill>
              <a:blip/>
            </p:blipFill>
            <p:spPr>
              <a:xfrm>
                <a:off x="7195211" y="5742669"/>
                <a:ext cx="29820" cy="2275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6" name="墨迹 205"/>
              <p14:cNvContentPartPr/>
              <p14:nvPr/>
            </p14:nvContentPartPr>
            <p14:xfrm>
              <a:off x="7266575" y="5716695"/>
              <a:ext cx="32498" cy="19480"/>
            </p14:xfrm>
          </p:contentPart>
        </mc:Choice>
        <mc:Fallback xmlns="">
          <p:pic>
            <p:nvPicPr>
              <p:cNvPr id="206" name="墨迹 205"/>
            </p:nvPicPr>
            <p:blipFill>
              <a:blip/>
            </p:blipFill>
            <p:spPr>
              <a:xfrm>
                <a:off x="7266575" y="5716695"/>
                <a:ext cx="32498" cy="1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7" name="墨迹 206"/>
              <p14:cNvContentPartPr/>
              <p14:nvPr/>
            </p14:nvContentPartPr>
            <p14:xfrm>
              <a:off x="7235453" y="5768641"/>
              <a:ext cx="77879" cy="6494"/>
            </p14:xfrm>
          </p:contentPart>
        </mc:Choice>
        <mc:Fallback xmlns="">
          <p:pic>
            <p:nvPicPr>
              <p:cNvPr id="207" name="墨迹 206"/>
            </p:nvPicPr>
            <p:blipFill>
              <a:blip/>
            </p:blipFill>
            <p:spPr>
              <a:xfrm>
                <a:off x="7235453" y="5768641"/>
                <a:ext cx="77879" cy="64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8" name="墨迹 207"/>
              <p14:cNvContentPartPr/>
              <p14:nvPr/>
            </p14:nvContentPartPr>
            <p14:xfrm>
              <a:off x="7240664" y="5815393"/>
              <a:ext cx="75273" cy="14934"/>
            </p14:xfrm>
          </p:contentPart>
        </mc:Choice>
        <mc:Fallback xmlns="">
          <p:pic>
            <p:nvPicPr>
              <p:cNvPr id="208" name="墨迹 207"/>
            </p:nvPicPr>
            <p:blipFill>
              <a:blip/>
            </p:blipFill>
            <p:spPr>
              <a:xfrm>
                <a:off x="7240664" y="5815393"/>
                <a:ext cx="75273" cy="149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9" name="墨迹 208"/>
              <p14:cNvContentPartPr/>
              <p14:nvPr/>
            </p14:nvContentPartPr>
            <p14:xfrm>
              <a:off x="7287348" y="5784225"/>
              <a:ext cx="10422" cy="145287"/>
            </p14:xfrm>
          </p:contentPart>
        </mc:Choice>
        <mc:Fallback xmlns="">
          <p:pic>
            <p:nvPicPr>
              <p:cNvPr id="209" name="墨迹 208"/>
            </p:nvPicPr>
            <p:blipFill>
              <a:blip/>
            </p:blipFill>
            <p:spPr>
              <a:xfrm>
                <a:off x="7287348" y="5784225"/>
                <a:ext cx="10422" cy="145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0" name="墨迹 209"/>
              <p14:cNvContentPartPr/>
              <p14:nvPr/>
            </p14:nvContentPartPr>
            <p14:xfrm>
              <a:off x="7256226" y="5859548"/>
              <a:ext cx="57106" cy="7791"/>
            </p14:xfrm>
          </p:contentPart>
        </mc:Choice>
        <mc:Fallback xmlns="">
          <p:pic>
            <p:nvPicPr>
              <p:cNvPr id="210" name="墨迹 209"/>
            </p:nvPicPr>
            <p:blipFill>
              <a:blip/>
            </p:blipFill>
            <p:spPr>
              <a:xfrm>
                <a:off x="7256226" y="5859548"/>
                <a:ext cx="57106" cy="7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11" name="墨迹 210"/>
              <p14:cNvContentPartPr/>
              <p14:nvPr/>
            </p14:nvContentPartPr>
            <p14:xfrm>
              <a:off x="7245803" y="5908897"/>
              <a:ext cx="107771" cy="12986"/>
            </p14:xfrm>
          </p:contentPart>
        </mc:Choice>
        <mc:Fallback xmlns="">
          <p:pic>
            <p:nvPicPr>
              <p:cNvPr id="211" name="墨迹 210"/>
            </p:nvPicPr>
            <p:blipFill>
              <a:blip/>
            </p:blipFill>
            <p:spPr>
              <a:xfrm>
                <a:off x="7245803" y="5908897"/>
                <a:ext cx="107771" cy="129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2" name="墨迹 211"/>
              <p14:cNvContentPartPr/>
              <p14:nvPr/>
            </p14:nvContentPartPr>
            <p14:xfrm>
              <a:off x="7347061" y="5773836"/>
              <a:ext cx="94815" cy="7792"/>
            </p14:xfrm>
          </p:contentPart>
        </mc:Choice>
        <mc:Fallback xmlns="">
          <p:pic>
            <p:nvPicPr>
              <p:cNvPr id="212" name="墨迹 211"/>
            </p:nvPicPr>
            <p:blipFill>
              <a:blip/>
            </p:blipFill>
            <p:spPr>
              <a:xfrm>
                <a:off x="7347061" y="5773836"/>
                <a:ext cx="94815" cy="7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3" name="墨迹 212"/>
              <p14:cNvContentPartPr/>
              <p14:nvPr/>
            </p14:nvContentPartPr>
            <p14:xfrm>
              <a:off x="7404240" y="5729681"/>
              <a:ext cx="90834" cy="193825"/>
            </p14:xfrm>
          </p:contentPart>
        </mc:Choice>
        <mc:Fallback xmlns="">
          <p:pic>
            <p:nvPicPr>
              <p:cNvPr id="213" name="墨迹 212"/>
            </p:nvPicPr>
            <p:blipFill>
              <a:blip/>
            </p:blipFill>
            <p:spPr>
              <a:xfrm>
                <a:off x="7404240" y="5729681"/>
                <a:ext cx="90834" cy="19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4" name="墨迹 213"/>
              <p14:cNvContentPartPr/>
              <p14:nvPr/>
            </p14:nvContentPartPr>
            <p14:xfrm>
              <a:off x="7541831" y="5734876"/>
              <a:ext cx="12955" cy="174670"/>
            </p14:xfrm>
          </p:contentPart>
        </mc:Choice>
        <mc:Fallback xmlns="">
          <p:pic>
            <p:nvPicPr>
              <p:cNvPr id="214" name="墨迹 213"/>
            </p:nvPicPr>
            <p:blipFill>
              <a:blip/>
            </p:blipFill>
            <p:spPr>
              <a:xfrm>
                <a:off x="7541831" y="5734876"/>
                <a:ext cx="12955" cy="174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5" name="墨迹 214"/>
              <p14:cNvContentPartPr/>
              <p14:nvPr/>
            </p14:nvContentPartPr>
            <p14:xfrm>
              <a:off x="7480164" y="5766044"/>
              <a:ext cx="73681" cy="111685"/>
            </p14:xfrm>
          </p:contentPart>
        </mc:Choice>
        <mc:Fallback xmlns="">
          <p:pic>
            <p:nvPicPr>
              <p:cNvPr id="215" name="墨迹 214"/>
            </p:nvPicPr>
            <p:blipFill>
              <a:blip/>
            </p:blipFill>
            <p:spPr>
              <a:xfrm>
                <a:off x="7480164" y="5766044"/>
                <a:ext cx="73681" cy="111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6" name="墨迹 215"/>
              <p14:cNvContentPartPr/>
              <p14:nvPr/>
            </p14:nvContentPartPr>
            <p14:xfrm>
              <a:off x="7609939" y="5729681"/>
              <a:ext cx="14982" cy="257134"/>
            </p14:xfrm>
          </p:contentPart>
        </mc:Choice>
        <mc:Fallback xmlns="">
          <p:pic>
            <p:nvPicPr>
              <p:cNvPr id="216" name="墨迹 215"/>
            </p:nvPicPr>
            <p:blipFill>
              <a:blip/>
            </p:blipFill>
            <p:spPr>
              <a:xfrm>
                <a:off x="7609939" y="5729681"/>
                <a:ext cx="14982" cy="25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7" name="墨迹 216"/>
              <p14:cNvContentPartPr/>
              <p14:nvPr/>
            </p14:nvContentPartPr>
            <p14:xfrm>
              <a:off x="7611893" y="5745265"/>
              <a:ext cx="110377" cy="127269"/>
            </p14:xfrm>
          </p:contentPart>
        </mc:Choice>
        <mc:Fallback xmlns="">
          <p:pic>
            <p:nvPicPr>
              <p:cNvPr id="217" name="墨迹 216"/>
            </p:nvPicPr>
            <p:blipFill>
              <a:blip/>
            </p:blipFill>
            <p:spPr>
              <a:xfrm>
                <a:off x="7611893" y="5745265"/>
                <a:ext cx="110377" cy="1272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8" name="墨迹 217"/>
              <p14:cNvContentPartPr/>
              <p14:nvPr/>
            </p14:nvContentPartPr>
            <p14:xfrm>
              <a:off x="7736673" y="5649165"/>
              <a:ext cx="127965" cy="361352"/>
            </p14:xfrm>
          </p:contentPart>
        </mc:Choice>
        <mc:Fallback xmlns="">
          <p:pic>
            <p:nvPicPr>
              <p:cNvPr id="218" name="墨迹 217"/>
            </p:nvPicPr>
            <p:blipFill>
              <a:blip/>
            </p:blipFill>
            <p:spPr>
              <a:xfrm>
                <a:off x="7736673" y="5649165"/>
                <a:ext cx="127965" cy="361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9" name="墨迹 218"/>
              <p14:cNvContentPartPr/>
              <p14:nvPr/>
            </p14:nvContentPartPr>
            <p14:xfrm>
              <a:off x="7785240" y="5763447"/>
              <a:ext cx="106468" cy="187818"/>
            </p14:xfrm>
          </p:contentPart>
        </mc:Choice>
        <mc:Fallback xmlns="">
          <p:pic>
            <p:nvPicPr>
              <p:cNvPr id="219" name="墨迹 218"/>
            </p:nvPicPr>
            <p:blipFill>
              <a:blip/>
            </p:blipFill>
            <p:spPr>
              <a:xfrm>
                <a:off x="7785240" y="5763447"/>
                <a:ext cx="106468" cy="1878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21" name="墨迹 220"/>
              <p14:cNvContentPartPr/>
              <p14:nvPr/>
            </p14:nvContentPartPr>
            <p14:xfrm>
              <a:off x="7944255" y="5875584"/>
              <a:ext cx="13897" cy="44864"/>
            </p14:xfrm>
          </p:contentPart>
        </mc:Choice>
        <mc:Fallback xmlns="">
          <p:pic>
            <p:nvPicPr>
              <p:cNvPr id="221" name="墨迹 220"/>
            </p:nvPicPr>
            <p:blipFill>
              <a:blip/>
            </p:blipFill>
            <p:spPr>
              <a:xfrm>
                <a:off x="7944255" y="5875584"/>
                <a:ext cx="13897" cy="448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22" name="墨迹 221"/>
              <p14:cNvContentPartPr/>
              <p14:nvPr/>
            </p14:nvContentPartPr>
            <p14:xfrm>
              <a:off x="7996801" y="5727071"/>
              <a:ext cx="92428" cy="178294"/>
            </p14:xfrm>
          </p:contentPart>
        </mc:Choice>
        <mc:Fallback xmlns="">
          <p:pic>
            <p:nvPicPr>
              <p:cNvPr id="222" name="墨迹 221"/>
            </p:nvPicPr>
            <p:blipFill>
              <a:blip/>
            </p:blipFill>
            <p:spPr>
              <a:xfrm>
                <a:off x="7996801" y="5727071"/>
                <a:ext cx="92428" cy="1782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3" name="墨迹 222"/>
              <p14:cNvContentPartPr/>
              <p14:nvPr/>
            </p14:nvContentPartPr>
            <p14:xfrm>
              <a:off x="7998321" y="5829174"/>
              <a:ext cx="159305" cy="95916"/>
            </p14:xfrm>
          </p:contentPart>
        </mc:Choice>
        <mc:Fallback xmlns="">
          <p:pic>
            <p:nvPicPr>
              <p:cNvPr id="223" name="墨迹 222"/>
            </p:nvPicPr>
            <p:blipFill>
              <a:blip/>
            </p:blipFill>
            <p:spPr>
              <a:xfrm>
                <a:off x="7998321" y="5829174"/>
                <a:ext cx="159305" cy="95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24" name="墨迹 223"/>
              <p14:cNvContentPartPr/>
              <p14:nvPr/>
            </p14:nvContentPartPr>
            <p14:xfrm>
              <a:off x="8075694" y="5711600"/>
              <a:ext cx="66878" cy="75804"/>
            </p14:xfrm>
          </p:contentPart>
        </mc:Choice>
        <mc:Fallback xmlns="">
          <p:pic>
            <p:nvPicPr>
              <p:cNvPr id="224" name="墨迹 223"/>
            </p:nvPicPr>
            <p:blipFill>
              <a:blip/>
            </p:blipFill>
            <p:spPr>
              <a:xfrm>
                <a:off x="8075694" y="5711600"/>
                <a:ext cx="66878" cy="75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25" name="墨迹 224"/>
              <p14:cNvContentPartPr/>
              <p14:nvPr/>
            </p14:nvContentPartPr>
            <p14:xfrm>
              <a:off x="8078734" y="5754916"/>
              <a:ext cx="80412" cy="3095"/>
            </p14:xfrm>
          </p:contentPart>
        </mc:Choice>
        <mc:Fallback xmlns="">
          <p:pic>
            <p:nvPicPr>
              <p:cNvPr id="225" name="墨迹 224"/>
            </p:nvPicPr>
            <p:blipFill>
              <a:blip/>
            </p:blipFill>
            <p:spPr>
              <a:xfrm>
                <a:off x="8078734" y="5754916"/>
                <a:ext cx="80412" cy="3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6" name="墨迹 225"/>
              <p14:cNvContentPartPr/>
              <p14:nvPr/>
            </p14:nvContentPartPr>
            <p14:xfrm>
              <a:off x="8081846" y="5782763"/>
              <a:ext cx="66516" cy="3095"/>
            </p14:xfrm>
          </p:contentPart>
        </mc:Choice>
        <mc:Fallback xmlns="">
          <p:pic>
            <p:nvPicPr>
              <p:cNvPr id="226" name="墨迹 225"/>
            </p:nvPicPr>
            <p:blipFill>
              <a:blip/>
            </p:blipFill>
            <p:spPr>
              <a:xfrm>
                <a:off x="8081846" y="5782763"/>
                <a:ext cx="66516" cy="3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7" name="墨迹 226"/>
              <p14:cNvContentPartPr/>
              <p14:nvPr/>
            </p14:nvContentPartPr>
            <p14:xfrm>
              <a:off x="8069470" y="5818345"/>
              <a:ext cx="69628" cy="7735"/>
            </p14:xfrm>
          </p:contentPart>
        </mc:Choice>
        <mc:Fallback xmlns="">
          <p:pic>
            <p:nvPicPr>
              <p:cNvPr id="227" name="墨迹 226"/>
            </p:nvPicPr>
            <p:blipFill>
              <a:blip/>
            </p:blipFill>
            <p:spPr>
              <a:xfrm>
                <a:off x="8069470" y="5818345"/>
                <a:ext cx="69628" cy="7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28" name="墨迹 227"/>
              <p14:cNvContentPartPr/>
              <p14:nvPr/>
            </p14:nvContentPartPr>
            <p14:xfrm>
              <a:off x="8083945" y="5829174"/>
              <a:ext cx="70569" cy="26783"/>
            </p14:xfrm>
          </p:contentPart>
        </mc:Choice>
        <mc:Fallback xmlns="">
          <p:pic>
            <p:nvPicPr>
              <p:cNvPr id="228" name="墨迹 227"/>
            </p:nvPicPr>
            <p:blipFill>
              <a:blip/>
            </p:blipFill>
            <p:spPr>
              <a:xfrm>
                <a:off x="8083945" y="5829174"/>
                <a:ext cx="70569" cy="26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29" name="墨迹 228"/>
              <p14:cNvContentPartPr/>
              <p14:nvPr/>
            </p14:nvContentPartPr>
            <p14:xfrm>
              <a:off x="8103488" y="5689942"/>
              <a:ext cx="17009" cy="216486"/>
            </p14:xfrm>
          </p:contentPart>
        </mc:Choice>
        <mc:Fallback xmlns="">
          <p:pic>
            <p:nvPicPr>
              <p:cNvPr id="229" name="墨迹 228"/>
            </p:nvPicPr>
            <p:blipFill>
              <a:blip/>
            </p:blipFill>
            <p:spPr>
              <a:xfrm>
                <a:off x="8103488" y="5689942"/>
                <a:ext cx="17009" cy="216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0" name="墨迹 229"/>
              <p14:cNvContentPartPr/>
              <p14:nvPr/>
            </p14:nvContentPartPr>
            <p14:xfrm>
              <a:off x="8239631" y="5671377"/>
              <a:ext cx="12377" cy="74258"/>
            </p14:xfrm>
          </p:contentPart>
        </mc:Choice>
        <mc:Fallback xmlns="">
          <p:pic>
            <p:nvPicPr>
              <p:cNvPr id="230" name="墨迹 229"/>
            </p:nvPicPr>
            <p:blipFill>
              <a:blip/>
            </p:blipFill>
            <p:spPr>
              <a:xfrm>
                <a:off x="8239631" y="5671377"/>
                <a:ext cx="12377" cy="742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1" name="墨迹 230"/>
              <p14:cNvContentPartPr/>
              <p14:nvPr/>
            </p14:nvContentPartPr>
            <p14:xfrm>
              <a:off x="8199389" y="5758011"/>
              <a:ext cx="69917" cy="103843"/>
            </p14:xfrm>
          </p:contentPart>
        </mc:Choice>
        <mc:Fallback xmlns="">
          <p:pic>
            <p:nvPicPr>
              <p:cNvPr id="231" name="墨迹 230"/>
            </p:nvPicPr>
            <p:blipFill>
              <a:blip/>
            </p:blipFill>
            <p:spPr>
              <a:xfrm>
                <a:off x="8199389" y="5758011"/>
                <a:ext cx="69917" cy="1038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2" name="墨迹 231"/>
              <p14:cNvContentPartPr/>
              <p14:nvPr/>
            </p14:nvContentPartPr>
            <p14:xfrm>
              <a:off x="8209449" y="5785857"/>
              <a:ext cx="124491" cy="109066"/>
            </p14:xfrm>
          </p:contentPart>
        </mc:Choice>
        <mc:Fallback xmlns="">
          <p:pic>
            <p:nvPicPr>
              <p:cNvPr id="232" name="墨迹 231"/>
            </p:nvPicPr>
            <p:blipFill>
              <a:blip/>
            </p:blipFill>
            <p:spPr>
              <a:xfrm>
                <a:off x="8209449" y="5785857"/>
                <a:ext cx="124491" cy="109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3" name="墨迹 232"/>
              <p14:cNvContentPartPr/>
              <p14:nvPr/>
            </p14:nvContentPartPr>
            <p14:xfrm>
              <a:off x="8354061" y="5711600"/>
              <a:ext cx="58771" cy="178294"/>
            </p14:xfrm>
          </p:contentPart>
        </mc:Choice>
        <mc:Fallback xmlns="">
          <p:pic>
            <p:nvPicPr>
              <p:cNvPr id="233" name="墨迹 232"/>
            </p:nvPicPr>
            <p:blipFill>
              <a:blip/>
            </p:blipFill>
            <p:spPr>
              <a:xfrm>
                <a:off x="8354061" y="5711600"/>
                <a:ext cx="58771" cy="1782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4" name="墨迹 233"/>
              <p14:cNvContentPartPr/>
              <p14:nvPr/>
            </p14:nvContentPartPr>
            <p14:xfrm>
              <a:off x="8446851" y="5754917"/>
              <a:ext cx="46394" cy="80445"/>
            </p14:xfrm>
          </p:contentPart>
        </mc:Choice>
        <mc:Fallback xmlns="">
          <p:pic>
            <p:nvPicPr>
              <p:cNvPr id="234" name="墨迹 233"/>
            </p:nvPicPr>
            <p:blipFill>
              <a:blip/>
            </p:blipFill>
            <p:spPr>
              <a:xfrm>
                <a:off x="8446851" y="5754917"/>
                <a:ext cx="46394" cy="80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5" name="墨迹 234"/>
              <p14:cNvContentPartPr/>
              <p14:nvPr/>
            </p14:nvContentPartPr>
            <p14:xfrm>
              <a:off x="8524151" y="5702318"/>
              <a:ext cx="75780" cy="9283"/>
            </p14:xfrm>
          </p:contentPart>
        </mc:Choice>
        <mc:Fallback xmlns="">
          <p:pic>
            <p:nvPicPr>
              <p:cNvPr id="235" name="墨迹 234"/>
            </p:nvPicPr>
            <p:blipFill>
              <a:blip/>
            </p:blipFill>
            <p:spPr>
              <a:xfrm>
                <a:off x="8524151" y="5702318"/>
                <a:ext cx="75780" cy="9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36" name="墨迹 235"/>
              <p14:cNvContentPartPr/>
              <p14:nvPr/>
            </p14:nvContentPartPr>
            <p14:xfrm>
              <a:off x="8573657" y="5668284"/>
              <a:ext cx="6225" cy="224318"/>
            </p14:xfrm>
          </p:contentPart>
        </mc:Choice>
        <mc:Fallback xmlns="">
          <p:pic>
            <p:nvPicPr>
              <p:cNvPr id="236" name="墨迹 235"/>
            </p:nvPicPr>
            <p:blipFill>
              <a:blip/>
            </p:blipFill>
            <p:spPr>
              <a:xfrm>
                <a:off x="8573657" y="5668284"/>
                <a:ext cx="6225" cy="2243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37" name="墨迹 236"/>
              <p14:cNvContentPartPr/>
              <p14:nvPr/>
            </p14:nvContentPartPr>
            <p14:xfrm>
              <a:off x="8528348" y="5737899"/>
              <a:ext cx="45309" cy="94369"/>
            </p14:xfrm>
          </p:contentPart>
        </mc:Choice>
        <mc:Fallback xmlns="">
          <p:pic>
            <p:nvPicPr>
              <p:cNvPr id="237" name="墨迹 236"/>
            </p:nvPicPr>
            <p:blipFill>
              <a:blip/>
            </p:blipFill>
            <p:spPr>
              <a:xfrm>
                <a:off x="8528348" y="5737899"/>
                <a:ext cx="45309" cy="94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38" name="墨迹 237"/>
              <p14:cNvContentPartPr/>
              <p14:nvPr/>
            </p14:nvContentPartPr>
            <p14:xfrm>
              <a:off x="8573657" y="5745635"/>
              <a:ext cx="63404" cy="29393"/>
            </p14:xfrm>
          </p:contentPart>
        </mc:Choice>
        <mc:Fallback xmlns="">
          <p:pic>
            <p:nvPicPr>
              <p:cNvPr id="238" name="墨迹 237"/>
            </p:nvPicPr>
            <p:blipFill>
              <a:blip/>
            </p:blipFill>
            <p:spPr>
              <a:xfrm>
                <a:off x="8573657" y="5745635"/>
                <a:ext cx="63404" cy="293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39" name="墨迹 238"/>
              <p14:cNvContentPartPr/>
              <p14:nvPr/>
            </p14:nvContentPartPr>
            <p14:xfrm>
              <a:off x="8641693" y="5674472"/>
              <a:ext cx="66951" cy="112932"/>
            </p14:xfrm>
          </p:contentPart>
        </mc:Choice>
        <mc:Fallback xmlns="">
          <p:pic>
            <p:nvPicPr>
              <p:cNvPr id="239" name="墨迹 238"/>
            </p:nvPicPr>
            <p:blipFill>
              <a:blip/>
            </p:blipFill>
            <p:spPr>
              <a:xfrm>
                <a:off x="8641693" y="5674472"/>
                <a:ext cx="66951" cy="1129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40" name="墨迹 239"/>
              <p14:cNvContentPartPr/>
              <p14:nvPr/>
            </p14:nvContentPartPr>
            <p14:xfrm>
              <a:off x="8634672" y="5717788"/>
              <a:ext cx="52113" cy="55693"/>
            </p14:xfrm>
          </p:contentPart>
        </mc:Choice>
        <mc:Fallback xmlns="">
          <p:pic>
            <p:nvPicPr>
              <p:cNvPr id="240" name="墨迹 239"/>
            </p:nvPicPr>
            <p:blipFill>
              <a:blip/>
            </p:blipFill>
            <p:spPr>
              <a:xfrm>
                <a:off x="8634672" y="5717788"/>
                <a:ext cx="52113" cy="55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1" name="墨迹 240"/>
              <p14:cNvContentPartPr/>
              <p14:nvPr/>
            </p14:nvContentPartPr>
            <p14:xfrm>
              <a:off x="8638581" y="5686848"/>
              <a:ext cx="119063" cy="198018"/>
            </p14:xfrm>
          </p:contentPart>
        </mc:Choice>
        <mc:Fallback xmlns="">
          <p:pic>
            <p:nvPicPr>
              <p:cNvPr id="241" name="墨迹 240"/>
            </p:nvPicPr>
            <p:blipFill>
              <a:blip/>
            </p:blipFill>
            <p:spPr>
              <a:xfrm>
                <a:off x="8638581" y="5686848"/>
                <a:ext cx="119063" cy="1980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42" name="墨迹 241"/>
              <p14:cNvContentPartPr/>
              <p14:nvPr/>
            </p14:nvContentPartPr>
            <p14:xfrm>
              <a:off x="8771612" y="5748729"/>
              <a:ext cx="52547" cy="5414"/>
            </p14:xfrm>
          </p:contentPart>
        </mc:Choice>
        <mc:Fallback xmlns="">
          <p:pic>
            <p:nvPicPr>
              <p:cNvPr id="242" name="墨迹 241"/>
            </p:nvPicPr>
            <p:blipFill>
              <a:blip/>
            </p:blipFill>
            <p:spPr>
              <a:xfrm>
                <a:off x="8771612" y="5748729"/>
                <a:ext cx="52547" cy="54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3" name="墨迹 242"/>
              <p14:cNvContentPartPr/>
              <p14:nvPr/>
            </p14:nvContentPartPr>
            <p14:xfrm>
              <a:off x="8799333" y="5723976"/>
              <a:ext cx="48059" cy="116414"/>
            </p14:xfrm>
          </p:contentPart>
        </mc:Choice>
        <mc:Fallback xmlns="">
          <p:pic>
            <p:nvPicPr>
              <p:cNvPr id="243" name="墨迹 242"/>
            </p:nvPicPr>
            <p:blipFill>
              <a:blip/>
            </p:blipFill>
            <p:spPr>
              <a:xfrm>
                <a:off x="8799333" y="5723976"/>
                <a:ext cx="48059" cy="1164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44" name="墨迹 243"/>
              <p14:cNvContentPartPr/>
              <p14:nvPr/>
            </p14:nvContentPartPr>
            <p14:xfrm>
              <a:off x="8823218" y="5668284"/>
              <a:ext cx="50448" cy="311337"/>
            </p14:xfrm>
          </p:contentPart>
        </mc:Choice>
        <mc:Fallback xmlns="">
          <p:pic>
            <p:nvPicPr>
              <p:cNvPr id="244" name="墨迹 243"/>
            </p:nvPicPr>
            <p:blipFill>
              <a:blip/>
            </p:blipFill>
            <p:spPr>
              <a:xfrm>
                <a:off x="8823218" y="5668284"/>
                <a:ext cx="50448" cy="311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45" name="墨迹 244"/>
              <p14:cNvContentPartPr/>
              <p14:nvPr/>
            </p14:nvContentPartPr>
            <p14:xfrm>
              <a:off x="8892195" y="5659002"/>
              <a:ext cx="30978" cy="21658"/>
            </p14:xfrm>
          </p:contentPart>
        </mc:Choice>
        <mc:Fallback xmlns="">
          <p:pic>
            <p:nvPicPr>
              <p:cNvPr id="245" name="墨迹 244"/>
            </p:nvPicPr>
            <p:blipFill>
              <a:blip/>
            </p:blipFill>
            <p:spPr>
              <a:xfrm>
                <a:off x="8892195" y="5659002"/>
                <a:ext cx="30978" cy="216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46" name="墨迹 245"/>
              <p14:cNvContentPartPr/>
              <p14:nvPr/>
            </p14:nvContentPartPr>
            <p14:xfrm>
              <a:off x="8875765" y="5708506"/>
              <a:ext cx="77156" cy="73193"/>
            </p14:xfrm>
          </p:contentPart>
        </mc:Choice>
        <mc:Fallback xmlns="">
          <p:pic>
            <p:nvPicPr>
              <p:cNvPr id="246" name="墨迹 245"/>
            </p:nvPicPr>
            <p:blipFill>
              <a:blip/>
            </p:blipFill>
            <p:spPr>
              <a:xfrm>
                <a:off x="8875765" y="5708506"/>
                <a:ext cx="77156" cy="73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47" name="墨迹 246"/>
              <p14:cNvContentPartPr/>
              <p14:nvPr/>
            </p14:nvContentPartPr>
            <p14:xfrm>
              <a:off x="8894294" y="5733258"/>
              <a:ext cx="127820" cy="178391"/>
            </p14:xfrm>
          </p:contentPart>
        </mc:Choice>
        <mc:Fallback xmlns="">
          <p:pic>
            <p:nvPicPr>
              <p:cNvPr id="247" name="墨迹 246"/>
            </p:nvPicPr>
            <p:blipFill>
              <a:blip/>
            </p:blipFill>
            <p:spPr>
              <a:xfrm>
                <a:off x="8894294" y="5733258"/>
                <a:ext cx="127820" cy="178391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如何用</a:t>
            </a:r>
            <a:r>
              <a:rPr lang="en-US" altLang="zh-CN" dirty="0"/>
              <a:t>O(1)</a:t>
            </a:r>
            <a:r>
              <a:rPr lang="zh-CN" altLang="en-US" dirty="0"/>
              <a:t>的空间复杂度</a:t>
            </a:r>
            <a:r>
              <a:rPr lang="zh-CN" altLang="en-US"/>
              <a:t>实现高效的</a:t>
            </a:r>
            <a:r>
              <a:rPr lang="en-US" altLang="zh-CN"/>
              <a:t>2</a:t>
            </a:r>
            <a:r>
              <a:rPr lang="zh-CN" altLang="en-US" dirty="0"/>
              <a:t>路归并？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957A460F-FF4C-4B69-9918-1C4AA278B01D}" type="slidenum">
              <a:rPr lang="zh-CN" altLang="en-US" b="1" smtClean="0">
                <a:solidFill>
                  <a:srgbClr val="66CCFF"/>
                </a:solidFill>
              </a:rPr>
              <a:t>84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19264155-E257-4378-B80E-09CDA32F1C67}" type="slidenum">
              <a:rPr lang="zh-CN" altLang="en-US" b="1">
                <a:solidFill>
                  <a:srgbClr val="66CCFF"/>
                </a:solidFill>
              </a:rPr>
              <a:t>9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564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8450" y="822325"/>
            <a:ext cx="8559800" cy="3175000"/>
          </a:xfrm>
        </p:spPr>
        <p:txBody>
          <a:bodyPr/>
          <a:lstStyle/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#define  MAXSIZE  20	</a:t>
            </a:r>
            <a:r>
              <a:rPr lang="en-US" altLang="zh-CN" sz="3200">
                <a:solidFill>
                  <a:srgbClr val="00FFFF"/>
                </a:solidFill>
              </a:rPr>
              <a:t>// </a:t>
            </a:r>
            <a:r>
              <a:rPr lang="zh-CN" altLang="en-US" sz="3200">
                <a:solidFill>
                  <a:srgbClr val="00FFFF"/>
                </a:solidFill>
              </a:rPr>
              <a:t>顺序表的最大长度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typedef int KeyType</a:t>
            </a:r>
            <a:r>
              <a:rPr lang="zh-CN" altLang="en-US" sz="3200">
                <a:solidFill>
                  <a:schemeClr val="tx1"/>
                </a:solidFill>
              </a:rPr>
              <a:t>；	</a:t>
            </a:r>
            <a:r>
              <a:rPr lang="en-US" altLang="zh-CN" sz="3200">
                <a:solidFill>
                  <a:srgbClr val="00FFFF"/>
                </a:solidFill>
              </a:rPr>
              <a:t>// </a:t>
            </a:r>
            <a:r>
              <a:rPr lang="zh-CN" altLang="en-US" sz="3200">
                <a:solidFill>
                  <a:srgbClr val="00FFFF"/>
                </a:solidFill>
              </a:rPr>
              <a:t>定义关键字类型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typedef struct 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{  KeyType   key;           	</a:t>
            </a:r>
            <a:r>
              <a:rPr lang="en-US" altLang="zh-CN" sz="3200">
                <a:solidFill>
                  <a:srgbClr val="00FFFF"/>
                </a:solidFill>
              </a:rPr>
              <a:t>// </a:t>
            </a:r>
            <a:r>
              <a:rPr lang="zh-CN" altLang="en-US" sz="3200">
                <a:solidFill>
                  <a:srgbClr val="00FFFF"/>
                </a:solidFill>
              </a:rPr>
              <a:t>关键字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   InfoType   otherinfo;	</a:t>
            </a:r>
            <a:r>
              <a:rPr lang="en-US" altLang="zh-CN" sz="3200">
                <a:solidFill>
                  <a:srgbClr val="00FFFF"/>
                </a:solidFill>
              </a:rPr>
              <a:t>// </a:t>
            </a:r>
            <a:r>
              <a:rPr lang="zh-CN" altLang="en-US" sz="3200">
                <a:solidFill>
                  <a:srgbClr val="00FFFF"/>
                </a:solidFill>
              </a:rPr>
              <a:t>其他数据项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altLang="zh-CN" sz="3200">
                <a:solidFill>
                  <a:schemeClr val="tx1"/>
                </a:solidFill>
              </a:rPr>
              <a:t>} RedType;			</a:t>
            </a:r>
            <a:r>
              <a:rPr lang="en-US" altLang="zh-CN" sz="3200">
                <a:solidFill>
                  <a:srgbClr val="00FFFF"/>
                </a:solidFill>
              </a:rPr>
              <a:t>// </a:t>
            </a:r>
            <a:r>
              <a:rPr lang="zh-CN" altLang="en-US" sz="3200">
                <a:solidFill>
                  <a:srgbClr val="00FFFF"/>
                </a:solidFill>
              </a:rPr>
              <a:t>记录类型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>
                <a:solidFill>
                  <a:srgbClr val="FFFF66"/>
                </a:solidFill>
              </a:rPr>
              <a:t>10.1</a:t>
            </a:r>
            <a:r>
              <a:rPr lang="zh-CN" altLang="en-US" i="0">
                <a:solidFill>
                  <a:srgbClr val="FFFF66"/>
                </a:solidFill>
              </a:rPr>
              <a:t> 排序概述</a:t>
            </a:r>
          </a:p>
        </p:txBody>
      </p:sp>
      <p:sp>
        <p:nvSpPr>
          <p:cNvPr id="1564677" name="Text Box 5"/>
          <p:cNvSpPr txBox="1">
            <a:spLocks noChangeArrowheads="1"/>
          </p:cNvSpPr>
          <p:nvPr/>
        </p:nvSpPr>
        <p:spPr bwMode="auto">
          <a:xfrm>
            <a:off x="690563" y="3919538"/>
            <a:ext cx="7666037" cy="2528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typedef struct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Arial" charset="0"/>
              </a:rPr>
              <a:t>{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  RedType  r[ MAXSIZE + 1 ]; 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 // r[0]</a:t>
            </a:r>
            <a:r>
              <a:rPr lang="zh-CN" altLang="en-US" sz="3200">
                <a:solidFill>
                  <a:srgbClr val="00FFFF"/>
                </a:solidFill>
                <a:latin typeface="黑体" pitchFamily="2" charset="-122"/>
                <a:ea typeface="黑体" pitchFamily="2" charset="-122"/>
              </a:rPr>
              <a:t>闲置或作哨兵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int  length;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Arial" charset="0"/>
              </a:rPr>
              <a:t>}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 SqList;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677" grpId="0"/>
    </p:bldLst>
  </p:timing>
</p:sld>
</file>

<file path=ppt/theme/theme1.xml><?xml version="1.0" encoding="utf-8"?>
<a:theme xmlns:a="http://schemas.openxmlformats.org/drawingml/2006/main" name="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141</TotalTime>
  <Words>8732</Words>
  <Application>Microsoft Office PowerPoint</Application>
  <PresentationFormat>全屏显示(4:3)</PresentationFormat>
  <Paragraphs>1637</Paragraphs>
  <Slides>84</Slides>
  <Notes>58</Notes>
  <HiddenSlides>4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97" baseType="lpstr">
      <vt:lpstr>Monotype Sorts</vt:lpstr>
      <vt:lpstr>黑体</vt:lpstr>
      <vt:lpstr>楷体_GB2312</vt:lpstr>
      <vt:lpstr>隶书</vt:lpstr>
      <vt:lpstr>宋体</vt:lpstr>
      <vt:lpstr>Arial</vt:lpstr>
      <vt:lpstr>Symbol</vt:lpstr>
      <vt:lpstr>Tahoma</vt:lpstr>
      <vt:lpstr>Times New Roman</vt:lpstr>
      <vt:lpstr>Wingdings</vt:lpstr>
      <vt:lpstr>Wingdings 2</vt:lpstr>
      <vt:lpstr>个人主页 (标准)</vt:lpstr>
      <vt:lpstr>1_个人主页 (标准)</vt:lpstr>
      <vt:lpstr>PowerPoint 演示文稿</vt:lpstr>
      <vt:lpstr>10.1 排序概述</vt:lpstr>
      <vt:lpstr>10.1 排序概述</vt:lpstr>
      <vt:lpstr>10.1 排序概述</vt:lpstr>
      <vt:lpstr>10.1 排序概述</vt:lpstr>
      <vt:lpstr>10.1 排序概述</vt:lpstr>
      <vt:lpstr>10.1 排序概述</vt:lpstr>
      <vt:lpstr>10.1 排序概述</vt:lpstr>
      <vt:lpstr>10.1 排序概述</vt:lpstr>
      <vt:lpstr>10.2 插入排序—直接插入排序</vt:lpstr>
      <vt:lpstr>10.2 插入排序—直接插入排序</vt:lpstr>
      <vt:lpstr>10.2 插入排序—直接插入排序</vt:lpstr>
      <vt:lpstr>10.2 插入排序—直接插入排序</vt:lpstr>
      <vt:lpstr>10.2 插入排序—直接插入排序</vt:lpstr>
      <vt:lpstr>10.2 插入排序—直接插入排序</vt:lpstr>
      <vt:lpstr>10.2 插入排序—折半插入排序</vt:lpstr>
      <vt:lpstr>10.2 插入排序—折半插入排序</vt:lpstr>
      <vt:lpstr>10.2 插入排序—希尔排序</vt:lpstr>
      <vt:lpstr>10.2 插入排序—希尔排序</vt:lpstr>
      <vt:lpstr>10.2 插入排序—希尔排序</vt:lpstr>
      <vt:lpstr>10.2 插入排序—希尔排序</vt:lpstr>
      <vt:lpstr>10.2 插入排序—希尔排序</vt:lpstr>
      <vt:lpstr>10.2 插入排序—希尔排序</vt:lpstr>
      <vt:lpstr>10.2 插入排序—希尔排序</vt:lpstr>
      <vt:lpstr>10.2 插入排序</vt:lpstr>
      <vt:lpstr>10.3 交换排序—起泡排序</vt:lpstr>
      <vt:lpstr>10.3 交换排序—起泡排序</vt:lpstr>
      <vt:lpstr>10.3 交换排序—起泡排序</vt:lpstr>
      <vt:lpstr>10.3 交换排序—起泡排序</vt:lpstr>
      <vt:lpstr>10.3 交换排序—起泡排序</vt:lpstr>
      <vt:lpstr>10.3 交换排序—起泡排序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10.3 交换排序—快速排序</vt:lpstr>
      <vt:lpstr>10.4 选择排序</vt:lpstr>
      <vt:lpstr>10.4 选择排序—简单选择排序</vt:lpstr>
      <vt:lpstr>10.4 选择排序—简单选择排序</vt:lpstr>
      <vt:lpstr>10.4 选择排序—简单选择排序</vt:lpstr>
      <vt:lpstr>10.4 选择排序—堆排序</vt:lpstr>
      <vt:lpstr>10.4 选择排序—树形选择排序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10.4 选择排序—堆排序</vt:lpstr>
      <vt:lpstr>10.5 归并排序</vt:lpstr>
      <vt:lpstr>10.5 归并排序</vt:lpstr>
      <vt:lpstr>10.5 归并排序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10.6 基数排序</vt:lpstr>
      <vt:lpstr>10.7 内部排序方法的比较</vt:lpstr>
      <vt:lpstr>10.7 内部排序方法的比较</vt:lpstr>
      <vt:lpstr>10.7 内部排序方法的比较</vt:lpstr>
      <vt:lpstr>排序</vt:lpstr>
      <vt:lpstr>排序</vt:lpstr>
      <vt:lpstr>PowerPoint 演示文稿</vt:lpstr>
    </vt:vector>
  </TitlesOfParts>
  <Company>计算机科学工程系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C语言概述</dc:title>
  <dc:creator>王树武</dc:creator>
  <cp:lastModifiedBy>Dune Alice Shirley</cp:lastModifiedBy>
  <cp:revision>655</cp:revision>
  <cp:lastPrinted>1900-01-01T00:00:00Z</cp:lastPrinted>
  <dcterms:created xsi:type="dcterms:W3CDTF">1900-01-01T00:00:00Z</dcterms:created>
  <dcterms:modified xsi:type="dcterms:W3CDTF">2021-01-27T03:50:09Z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D:\Cprogram\jianggao\d01</vt:lpwstr>
  </property>
  <property fmtid="{D5CDD505-2E9C-101B-9397-08002B2CF9AE}" pid="22" name="KSOProductBuildVer">
    <vt:lpwstr>2052-11.2.0</vt:lpwstr>
  </property>
</Properties>
</file>