
<file path=[Content_Types].xml><?xml version="1.0" encoding="utf-8"?>
<Types xmlns="http://schemas.openxmlformats.org/package/2006/content-types">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2.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notesSlides/notesSlide3.xml" ContentType="application/vnd.openxmlformats-officedocument.presentationml.notesSlide+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 id="2147483685" r:id="rId4"/>
    <p:sldMasterId id="2147483697" r:id="rId5"/>
    <p:sldMasterId id="2147483709" r:id="rId6"/>
    <p:sldMasterId id="2147483722" r:id="rId7"/>
    <p:sldMasterId id="2147483735" r:id="rId8"/>
  </p:sldMasterIdLst>
  <p:notesMasterIdLst>
    <p:notesMasterId r:id="rId77"/>
  </p:notesMasterIdLst>
  <p:handoutMasterIdLst>
    <p:handoutMasterId r:id="rId78"/>
  </p:handoutMasterIdLst>
  <p:sldIdLst>
    <p:sldId id="1136" r:id="rId9"/>
    <p:sldId id="1098" r:id="rId10"/>
    <p:sldId id="1176" r:id="rId11"/>
    <p:sldId id="1177" r:id="rId12"/>
    <p:sldId id="1178" r:id="rId13"/>
    <p:sldId id="1179" r:id="rId14"/>
    <p:sldId id="1181" r:id="rId15"/>
    <p:sldId id="1180" r:id="rId16"/>
    <p:sldId id="1182" r:id="rId17"/>
    <p:sldId id="1215" r:id="rId18"/>
    <p:sldId id="1183" r:id="rId19"/>
    <p:sldId id="1184" r:id="rId20"/>
    <p:sldId id="1263" r:id="rId21"/>
    <p:sldId id="1264" r:id="rId22"/>
    <p:sldId id="1265" r:id="rId23"/>
    <p:sldId id="1266" r:id="rId24"/>
    <p:sldId id="1267" r:id="rId25"/>
    <p:sldId id="1189" r:id="rId26"/>
    <p:sldId id="1268" r:id="rId27"/>
    <p:sldId id="1269" r:id="rId28"/>
    <p:sldId id="1231" r:id="rId29"/>
    <p:sldId id="1232" r:id="rId30"/>
    <p:sldId id="1233" r:id="rId31"/>
    <p:sldId id="1234" r:id="rId32"/>
    <p:sldId id="1238" r:id="rId33"/>
    <p:sldId id="1239" r:id="rId34"/>
    <p:sldId id="1240" r:id="rId35"/>
    <p:sldId id="1241" r:id="rId36"/>
    <p:sldId id="1209" r:id="rId37"/>
    <p:sldId id="1210" r:id="rId38"/>
    <p:sldId id="1211" r:id="rId39"/>
    <p:sldId id="1217" r:id="rId40"/>
    <p:sldId id="1212" r:id="rId41"/>
    <p:sldId id="1213" r:id="rId42"/>
    <p:sldId id="1214" r:id="rId43"/>
    <p:sldId id="1218" r:id="rId44"/>
    <p:sldId id="1219" r:id="rId45"/>
    <p:sldId id="1199" r:id="rId46"/>
    <p:sldId id="1220" r:id="rId47"/>
    <p:sldId id="1221" r:id="rId48"/>
    <p:sldId id="1222" r:id="rId49"/>
    <p:sldId id="1243" r:id="rId50"/>
    <p:sldId id="1244" r:id="rId51"/>
    <p:sldId id="1245" r:id="rId52"/>
    <p:sldId id="1251" r:id="rId53"/>
    <p:sldId id="1252" r:id="rId54"/>
    <p:sldId id="1253" r:id="rId55"/>
    <p:sldId id="1254" r:id="rId56"/>
    <p:sldId id="1224" r:id="rId57"/>
    <p:sldId id="1223" r:id="rId58"/>
    <p:sldId id="1225" r:id="rId59"/>
    <p:sldId id="1194" r:id="rId60"/>
    <p:sldId id="1270" r:id="rId61"/>
    <p:sldId id="1226" r:id="rId62"/>
    <p:sldId id="1246" r:id="rId63"/>
    <p:sldId id="1247" r:id="rId64"/>
    <p:sldId id="1248" r:id="rId65"/>
    <p:sldId id="1249" r:id="rId66"/>
    <p:sldId id="1250" r:id="rId67"/>
    <p:sldId id="1256" r:id="rId68"/>
    <p:sldId id="1257" r:id="rId69"/>
    <p:sldId id="1258" r:id="rId70"/>
    <p:sldId id="1259" r:id="rId71"/>
    <p:sldId id="1260" r:id="rId72"/>
    <p:sldId id="1261" r:id="rId73"/>
    <p:sldId id="1262" r:id="rId74"/>
    <p:sldId id="1271" r:id="rId75"/>
    <p:sldId id="1272" r:id="rId76"/>
  </p:sldIdLst>
  <p:sldSz cx="9144000" cy="6858000" type="screen4x3"/>
  <p:notesSz cx="6934200" cy="9398000"/>
  <p:defaultTextStyle>
    <a:defPPr>
      <a:defRPr lang="en-US"/>
    </a:defPPr>
    <a:lvl1pPr algn="ctr" rtl="0" eaLnBrk="0" fontAlgn="base" hangingPunct="0">
      <a:spcBef>
        <a:spcPct val="20000"/>
      </a:spcBef>
      <a:spcAft>
        <a:spcPct val="0"/>
      </a:spcAft>
      <a:buClr>
        <a:srgbClr val="CC99FF"/>
      </a:buClr>
      <a:buFont typeface="Monotype Sorts" pitchFamily="2" charset="2"/>
      <a:defRPr kumimoji="1" sz="2800" b="1" kern="1200">
        <a:solidFill>
          <a:schemeClr val="tx1"/>
        </a:solidFill>
        <a:latin typeface="Times New Roman" pitchFamily="18" charset="0"/>
        <a:ea typeface="宋体" charset="-122"/>
        <a:cs typeface="+mn-cs"/>
      </a:defRPr>
    </a:lvl1pPr>
    <a:lvl2pPr marL="457200" algn="ctr" rtl="0" eaLnBrk="0" fontAlgn="base" hangingPunct="0">
      <a:spcBef>
        <a:spcPct val="20000"/>
      </a:spcBef>
      <a:spcAft>
        <a:spcPct val="0"/>
      </a:spcAft>
      <a:buClr>
        <a:srgbClr val="CC99FF"/>
      </a:buClr>
      <a:buFont typeface="Monotype Sorts" pitchFamily="2" charset="2"/>
      <a:defRPr kumimoji="1" sz="2800" b="1" kern="1200">
        <a:solidFill>
          <a:schemeClr val="tx1"/>
        </a:solidFill>
        <a:latin typeface="Times New Roman" pitchFamily="18" charset="0"/>
        <a:ea typeface="宋体" charset="-122"/>
        <a:cs typeface="+mn-cs"/>
      </a:defRPr>
    </a:lvl2pPr>
    <a:lvl3pPr marL="914400" algn="ctr" rtl="0" eaLnBrk="0" fontAlgn="base" hangingPunct="0">
      <a:spcBef>
        <a:spcPct val="20000"/>
      </a:spcBef>
      <a:spcAft>
        <a:spcPct val="0"/>
      </a:spcAft>
      <a:buClr>
        <a:srgbClr val="CC99FF"/>
      </a:buClr>
      <a:buFont typeface="Monotype Sorts" pitchFamily="2" charset="2"/>
      <a:defRPr kumimoji="1" sz="2800" b="1" kern="1200">
        <a:solidFill>
          <a:schemeClr val="tx1"/>
        </a:solidFill>
        <a:latin typeface="Times New Roman" pitchFamily="18" charset="0"/>
        <a:ea typeface="宋体" charset="-122"/>
        <a:cs typeface="+mn-cs"/>
      </a:defRPr>
    </a:lvl3pPr>
    <a:lvl4pPr marL="1371600" algn="ctr" rtl="0" eaLnBrk="0" fontAlgn="base" hangingPunct="0">
      <a:spcBef>
        <a:spcPct val="20000"/>
      </a:spcBef>
      <a:spcAft>
        <a:spcPct val="0"/>
      </a:spcAft>
      <a:buClr>
        <a:srgbClr val="CC99FF"/>
      </a:buClr>
      <a:buFont typeface="Monotype Sorts" pitchFamily="2" charset="2"/>
      <a:defRPr kumimoji="1" sz="2800" b="1" kern="1200">
        <a:solidFill>
          <a:schemeClr val="tx1"/>
        </a:solidFill>
        <a:latin typeface="Times New Roman" pitchFamily="18" charset="0"/>
        <a:ea typeface="宋体" charset="-122"/>
        <a:cs typeface="+mn-cs"/>
      </a:defRPr>
    </a:lvl4pPr>
    <a:lvl5pPr marL="1828800" algn="ctr" rtl="0" eaLnBrk="0" fontAlgn="base" hangingPunct="0">
      <a:spcBef>
        <a:spcPct val="20000"/>
      </a:spcBef>
      <a:spcAft>
        <a:spcPct val="0"/>
      </a:spcAft>
      <a:buClr>
        <a:srgbClr val="CC99FF"/>
      </a:buClr>
      <a:buFont typeface="Monotype Sorts" pitchFamily="2" charset="2"/>
      <a:defRPr kumimoji="1" sz="2800" b="1" kern="1200">
        <a:solidFill>
          <a:schemeClr val="tx1"/>
        </a:solidFill>
        <a:latin typeface="Times New Roman" pitchFamily="18" charset="0"/>
        <a:ea typeface="宋体" charset="-122"/>
        <a:cs typeface="+mn-cs"/>
      </a:defRPr>
    </a:lvl5pPr>
    <a:lvl6pPr marL="2286000" algn="l" defTabSz="914400" rtl="0" eaLnBrk="1" latinLnBrk="0" hangingPunct="1">
      <a:defRPr kumimoji="1" sz="2800" b="1" kern="1200">
        <a:solidFill>
          <a:schemeClr val="tx1"/>
        </a:solidFill>
        <a:latin typeface="Times New Roman" pitchFamily="18" charset="0"/>
        <a:ea typeface="宋体" charset="-122"/>
        <a:cs typeface="+mn-cs"/>
      </a:defRPr>
    </a:lvl6pPr>
    <a:lvl7pPr marL="2743200" algn="l" defTabSz="914400" rtl="0" eaLnBrk="1" latinLnBrk="0" hangingPunct="1">
      <a:defRPr kumimoji="1" sz="2800" b="1" kern="1200">
        <a:solidFill>
          <a:schemeClr val="tx1"/>
        </a:solidFill>
        <a:latin typeface="Times New Roman" pitchFamily="18" charset="0"/>
        <a:ea typeface="宋体" charset="-122"/>
        <a:cs typeface="+mn-cs"/>
      </a:defRPr>
    </a:lvl7pPr>
    <a:lvl8pPr marL="3200400" algn="l" defTabSz="914400" rtl="0" eaLnBrk="1" latinLnBrk="0" hangingPunct="1">
      <a:defRPr kumimoji="1" sz="2800" b="1" kern="1200">
        <a:solidFill>
          <a:schemeClr val="tx1"/>
        </a:solidFill>
        <a:latin typeface="Times New Roman" pitchFamily="18" charset="0"/>
        <a:ea typeface="宋体" charset="-122"/>
        <a:cs typeface="+mn-cs"/>
      </a:defRPr>
    </a:lvl8pPr>
    <a:lvl9pPr marL="3657600" algn="l" defTabSz="914400" rtl="0" eaLnBrk="1" latinLnBrk="0" hangingPunct="1">
      <a:defRPr kumimoji="1" sz="2800" b="1"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00FFFF"/>
    <a:srgbClr val="FFFF00"/>
    <a:srgbClr val="FF6600"/>
    <a:srgbClr val="FFFF66"/>
    <a:srgbClr val="FF7C80"/>
    <a:srgbClr val="FF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1946" autoAdjust="0"/>
  </p:normalViewPr>
  <p:slideViewPr>
    <p:cSldViewPr snapToGrid="0">
      <p:cViewPr varScale="1">
        <p:scale>
          <a:sx n="62" d="100"/>
          <a:sy n="62" d="100"/>
        </p:scale>
        <p:origin x="1420" y="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150" y="960"/>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3.xml"/><Relationship Id="rId82" Type="http://schemas.openxmlformats.org/officeDocument/2006/relationships/tableStyles" Target="tableStyle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l" eaLnBrk="1" hangingPunct="1">
              <a:spcBef>
                <a:spcPct val="0"/>
              </a:spcBef>
              <a:buClrTx/>
              <a:buFontTx/>
              <a:buNone/>
              <a:defRPr sz="1200" b="0">
                <a:ea typeface="宋体" charset="-122"/>
              </a:defRPr>
            </a:lvl1pPr>
          </a:lstStyle>
          <a:p>
            <a:pPr>
              <a:defRPr/>
            </a:pPr>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eaLnBrk="1" hangingPunct="1">
              <a:spcBef>
                <a:spcPct val="0"/>
              </a:spcBef>
              <a:buClrTx/>
              <a:buFontTx/>
              <a:buNone/>
              <a:defRPr sz="1200" b="0">
                <a:ea typeface="宋体" charset="-122"/>
              </a:defRPr>
            </a:lvl1pPr>
          </a:lstStyle>
          <a:p>
            <a:pPr>
              <a:defRPr/>
            </a:pPr>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l" eaLnBrk="1" hangingPunct="1">
              <a:spcBef>
                <a:spcPct val="0"/>
              </a:spcBef>
              <a:buClrTx/>
              <a:buFontTx/>
              <a:buNone/>
              <a:defRPr sz="1200" b="0">
                <a:ea typeface="宋体" charset="-122"/>
              </a:defRPr>
            </a:lvl1pPr>
          </a:lstStyle>
          <a:p>
            <a:pPr>
              <a:defRPr/>
            </a:pPr>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eaLnBrk="1" hangingPunct="1">
              <a:spcBef>
                <a:spcPct val="0"/>
              </a:spcBef>
              <a:buClrTx/>
              <a:buFontTx/>
              <a:buNone/>
              <a:defRPr sz="1200" b="0">
                <a:ea typeface="宋体" charset="-122"/>
              </a:defRPr>
            </a:lvl1pPr>
          </a:lstStyle>
          <a:p>
            <a:pPr>
              <a:defRPr/>
            </a:pPr>
            <a:fld id="{4D423211-FF8C-4182-BEC6-B44F2C8B684F}"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10:25:16"/>
    </inkml:context>
    <inkml:brush xml:id="br0">
      <inkml:brushProperty name="width" value="0.0269" units="cm"/>
      <inkml:brushProperty name="height" value="0.0269" units="cm"/>
      <inkml:brushProperty name="color" value="#F2385B"/>
    </inkml:brush>
  </inkml:definitions>
  <inkml:trace contextRef="#ctx0" brushRef="#br0">59350 34626 817,'13'-6'49,"0"2"-11,0 2-11,0 1-10,0 0-7,2 0-2,2-1-4,2-1-3,0 1-1,-1 0-2,-1 0-2,0 2-1,-1 0 1,0 0 0,0 0 1,0 0 1,-1 0 1,-1 0 0,-2 0-1,-1 0 0,-2 0 1,-1 0-1,0 0 0,-1 0 1,-2 1 0,-1 3 2,-1 2 1,-2 2 2,-1 2 1,0 0 1,0-1 0,0 1 2,-1 0-1,-2 2-1,-1 2 0,-1 2 0,-1 0-2,1 1-1,0 1-2,2 1-1,-1 0-1,-1-1-2,0 0-1,-1-2-1,1 0-2,0-1-3,3-1-4,1-1-3,1 0-1,-1-2-1,-2 0 1,1 0 1,-1-2-3,1-1-2,1 0-4,0-1-4</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19"/>
    </inkml:context>
    <inkml:brush xml:id="br0">
      <inkml:brushProperty name="width" value="0.02316" units="cm"/>
      <inkml:brushProperty name="height" value="0.02316" units="cm"/>
      <inkml:brushProperty name="color" value="#F2385B"/>
    </inkml:brush>
  </inkml:definitions>
  <inkml:trace contextRef="#ctx0" brushRef="#br0">62700 37113 949,'23'-6'28,"-4"2"-11,-6 2-12,-4 1-9,-2 1-9,1 0-3,0 0-4,2 0-3</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0"/>
    </inkml:context>
    <inkml:brush xml:id="br0">
      <inkml:brushProperty name="width" value="0.02772" units="cm"/>
      <inkml:brushProperty name="height" value="0.02772" units="cm"/>
      <inkml:brushProperty name="color" value="#F2385B"/>
    </inkml:brush>
  </inkml:definitions>
  <inkml:trace contextRef="#ctx0" brushRef="#br0">47400 14000 793,'30'30'-4,"-5"-4"7,-5-4 8,-5-3 6,-2-3 5,0 3 1,0 1 1,0 2 2,-1 0-2,-1 1-3,0-1-5,0 1-3,-2-2-4,-1-2-8,0-2-5,-1-3-6</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0"/>
    </inkml:context>
    <inkml:brush xml:id="br0">
      <inkml:brushProperty name="width" value="0.03153" units="cm"/>
      <inkml:brushProperty name="height" value="0.03153" units="cm"/>
      <inkml:brushProperty name="color" value="#F2385B"/>
    </inkml:brush>
  </inkml:definitions>
  <inkml:trace contextRef="#ctx0" brushRef="#br0">48046 13413 697,'18'0'-35,"-1"0"9,-2 0 10,-1 0 10,-2 0 4,-2 0 1,-1 0 0,-1 0 0,-1 0 0,2 0 1,1 0 0,2 0 0,1-1 0,-2 0 0,0-1 0,-1-1-1,0 1 1,0 0 0,-1 0-1,1 2 1,-1 1 1,-2 1 3,-1 2 4,-2 2 2,-2 1 3,-1 0 1,-2 2 2,-1 0 1,-2 1 1,1 1-1,0 1-1,0 0-2,-2 3 2,-2 6 3,-2 4 4,-2 4 3,-2 4 1,1-1-2,2 0-2,0 0-2,-1 1-2,-1-1-3,-2 0-3,-1 0-3,-1-1-4,2-4-4,-1-3-5,2-3-4,1-3-3,0-3-2,1-4-3,1-3-1,1-4-5,0-5-4,2-5-6,0-4-5,1-5-3,-1-6-1,1-4-2,-1-4-1,1-1 3,1 6 9,1 6 10,0 6 7</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1"/>
    </inkml:context>
    <inkml:brush xml:id="br0">
      <inkml:brushProperty name="width" value="0.03425" units="cm"/>
      <inkml:brushProperty name="height" value="0.03425" units="cm"/>
      <inkml:brushProperty name="color" value="#F2385B"/>
    </inkml:brush>
  </inkml:definitions>
  <inkml:trace contextRef="#ctx0" brushRef="#br0">48100 13800 642,'12'0'7,"0"0"4,-1 0 4,-1 0 3,0 2 3,1 2 0,1 4 2,0 4 0,1 2 0,1 4 0,1 3-2,1 3 1,0 3-2,0 1 0,0 2-2,0 1 0,-1 0-1,-2-2-4,-3-3-2,-2-2-2,-3-3-6,1-4-5,-2-2-8,0-4-6,-1-4-12,0-4-16,0-6-17,1-4-16</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31"/>
    </inkml:context>
    <inkml:brush xml:id="br0">
      <inkml:brushProperty name="width" value="0.0265" units="cm"/>
      <inkml:brushProperty name="height" value="0.0265" units="cm"/>
      <inkml:brushProperty name="color" value="#F2385B"/>
    </inkml:brush>
  </inkml:definitions>
  <inkml:trace contextRef="#ctx0" brushRef="#br0">49350 13315 830,'12'0'0,"0"0"0,-1 0 0,-1 0 0,0-1 4,2 0 8,2-1 7,2-1 9,-2 0 1,-1 1-7,-3 1-6,-2 1-7,0-1-3,5 0-1,3-1-1,5-1-1,1-1-1,1 0 0,-1-1 1,1-1 0,-1 0-1,-1 2-1,0 2-4,-1 1-1,-5 0-9,-7-1-17,-6-3-16,-8 0-17</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1"/>
    </inkml:context>
    <inkml:brush xml:id="br0">
      <inkml:brushProperty name="width" value="0.04372" units="cm"/>
      <inkml:brushProperty name="height" value="0.04372" units="cm"/>
      <inkml:brushProperty name="color" value="#F2385B"/>
    </inkml:brush>
  </inkml:definitions>
  <inkml:trace contextRef="#ctx0" brushRef="#br0">49929 12600 503,'0'18'1,"0"-4"4,0-3 3,0-2 2,0-1 4,0 3 2,0 3 2,0 4 2,0 2 1,3 2-2,1 1-1,1 2-2,1 2 0,0 2 0,-2 3 0,0 3 0,-1 1 0,0 5 3,0 2 1,1 4 1,-1 1 1,0 1 1,0-1-1,0 0 1,1-1-2,-1-2-3,0-3-4,0-2-2,0-3-4,-1-2 0,-1-2-1,0-3-2,-1-2-1,0-4-2,0-3-1,0-4-1,-2-4-5,-4-6-10,-5-7-9,-2-7-10,-3-4-5,1-3-1,1-4 1,1-3-1,-1-3-2,0-1-2,-1-1-2,0-2-2,0 1 2,4 5 9,3 5 8,3 6 9,1 1 4,0 0 3,-1 0 2,-1 1 3</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31"/>
    </inkml:context>
    <inkml:brush xml:id="br0">
      <inkml:brushProperty name="width" value="0.02833" units="cm"/>
      <inkml:brushProperty name="height" value="0.02833" units="cm"/>
      <inkml:brushProperty name="color" value="#F2385B"/>
    </inkml:brush>
  </inkml:definitions>
  <inkml:trace contextRef="#ctx0" brushRef="#br0">49600 14300 776,'7'18'3,"0"-1"7,2-2 6,0-1 7,1-1 3,1 2 2,1 0 1,1 0 1,-1 0-4,0-1-7,-2-2-8,1-1-8</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5"/>
    </inkml:context>
    <inkml:brush xml:id="br0">
      <inkml:brushProperty name="width" value="0.03121" units="cm"/>
      <inkml:brushProperty name="height" value="0.03121" units="cm"/>
      <inkml:brushProperty name="color" value="#F2385B"/>
    </inkml:brush>
  </inkml:definitions>
  <inkml:trace contextRef="#ctx0" brushRef="#br0">17425 45500 705,'-13'19'7,"2"1"16,0-1 15,1 0 15,0 1 2,0 1-10,1 0-12,-1 1-10,0 1-10,-1-1-9,-1 1-8,0-1-8,-1 0-8,2-2-5,0-1-6,1-2-4,1-3-5,2-1-1,1-3-1,2-2-3</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35"/>
    </inkml:context>
    <inkml:brush xml:id="br0">
      <inkml:brushProperty name="width" value="0.02942" units="cm"/>
      <inkml:brushProperty name="height" value="0.02942" units="cm"/>
      <inkml:brushProperty name="color" value="#F2385B"/>
    </inkml:brush>
  </inkml:definitions>
  <inkml:trace contextRef="#ctx0" brushRef="#br0">18400 45700 747,'24'12'5,"-3"-1"8,-4-3 10,-2 0 9,-1-2 3,1 1-1,2-1-2,1 1-1,1-2-6,-2-1-9,-2-1-9,-1-2-11</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6"/>
    </inkml:context>
    <inkml:brush xml:id="br0">
      <inkml:brushProperty name="width" value="0.03802" units="cm"/>
      <inkml:brushProperty name="height" value="0.03802" units="cm"/>
      <inkml:brushProperty name="color" value="#F2385B"/>
    </inkml:brush>
  </inkml:definitions>
  <inkml:trace contextRef="#ctx0" brushRef="#br0">18726 45700 578,'-6'37'6,"2"-3"6,2-4 7,1-2 6,1 0 5,0 5 3,0 5 3,0 4 3,0 5 0,0 1-4,0 3-5,0 3-4,-1-1-4,0-3-4,-1-3-3,-1-4-4,1-3-2,0-6-2,0-4-1,2-5-2,0-3-7,0-2-11,0-2-11,0-1-11,0-4-6,0-8-3,0-7-3,0-7-1,0-3 3,0 1 7,0 2 9,0 2 8,0 1 4,2-1-3,0 1-2,0-1-1</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36"/>
    </inkml:context>
    <inkml:brush xml:id="br0">
      <inkml:brushProperty name="width" value="0.02914" units="cm"/>
      <inkml:brushProperty name="height" value="0.02914" units="cm"/>
      <inkml:brushProperty name="color" value="#F2385B"/>
    </inkml:brush>
  </inkml:definitions>
  <inkml:trace contextRef="#ctx0" brushRef="#br0">20200 45000 754,'0'17'-6,"0"-2"12,0-4 12,0-3 13,1 0 5,3 0 2,2 3 0,2 1 1,2 0-8,1 0-17,1-1-15,0-1-18,0-1-13,-1-2-11,-3-1-12,0-2-10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19"/>
    </inkml:context>
    <inkml:brush xml:id="br0">
      <inkml:brushProperty name="width" value="0.02227" units="cm"/>
      <inkml:brushProperty name="height" value="0.02227" units="cm"/>
      <inkml:brushProperty name="color" value="#F2385B"/>
    </inkml:brush>
  </inkml:definitions>
  <inkml:trace contextRef="#ctx0" brushRef="#br0">62550 37482 988,'18'5'-3,"-4"-1"3,-3-1 3,-2-2 2,-3-1 0,2 0-4,1 0-2,0 0-3,1-1-2,1 0-1,1-1-2,0-1-1,0 0-2,-1 1-4,-3 1-4,0 1-2,-2-1-2,1 0 2,-1-1 1,1-1 1</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6"/>
    </inkml:context>
    <inkml:brush xml:id="br0">
      <inkml:brushProperty name="width" value="0.02978" units="cm"/>
      <inkml:brushProperty name="height" value="0.02978" units="cm"/>
      <inkml:brushProperty name="color" value="#F2385B"/>
    </inkml:brush>
  </inkml:definitions>
  <inkml:trace contextRef="#ctx0" brushRef="#br0">20362 45100 738,'-12'6'-22,"2"1"17,1-1 19,2 1 17,0-1 9,-1 1-4,-1-1-1,0 1-4,-2-1-3,-2 2-5,-2 1-4,-3 0-6,0 0-4,3 0-2,4-2-4,3 0-4,-1 0-1,-5 1-1,-4 0 0,-5 2-2,-1-1 0,4-1-2,4 0-1,5-1-2,3-2-1,6-1 1,4-1-1,6-2 1,3-2 0,5 0 1,4-1-1,4-1 0,1 0-1,1 0-2,0-1-3,0 1-2,-2 0-2,-2 0-2,-2 0-3,-3-1-1,-2 2-1,-2 0 1,-3 0 2,-3 2 1,-1-1 4,0 0 4,-2-1 4,0 0 4</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36"/>
    </inkml:context>
    <inkml:brush xml:id="br0">
      <inkml:brushProperty name="width" value="0.03505" units="cm"/>
      <inkml:brushProperty name="height" value="0.03505" units="cm"/>
      <inkml:brushProperty name="color" value="#F2385B"/>
    </inkml:brush>
  </inkml:definitions>
  <inkml:trace contextRef="#ctx0" brushRef="#br0">20758 44600 627,'-7'13'2,"2"1"5,1 1 4,0 1 5,1 2 5,1 4 6,1 4 7,1 5 7,0 2 2,0 1-4,0 3-3,0 0-3,0 2-6,0-2-8,0 0-7,0-1-7,0-3-6,0-4-1,0-3-1,0-5-3,-1-5-11,0-9-25,-1-8-23,-1-8-23</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7"/>
    </inkml:context>
    <inkml:brush xml:id="br0">
      <inkml:brushProperty name="width" value="0.03114" units="cm"/>
      <inkml:brushProperty name="height" value="0.03114" units="cm"/>
      <inkml:brushProperty name="color" value="#F2385B"/>
    </inkml:brush>
  </inkml:definitions>
  <inkml:trace contextRef="#ctx0" brushRef="#br0">20155 45550 706,'-12'30'0,"1"-4"0,2-4 0,2-3 0,1-5 3,2-1 6,2-3 5,1-2 6,0 0 4,-1 3 2,-2 4 1,-2 2 1,0 1 0,1-3-5,1-4-3,0-3-5,0 0-1,0 3-1,-1 4 0,-1 3-1,-1 0-8,1 0-16,-1 0-17,1-2-16,-1-3-9,1-6 0,-1-7 0,1-7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37"/>
    </inkml:context>
    <inkml:brush xml:id="br0">
      <inkml:brushProperty name="width" value="0.02746" units="cm"/>
      <inkml:brushProperty name="height" value="0.02746" units="cm"/>
      <inkml:brushProperty name="color" value="#F2385B"/>
    </inkml:brush>
  </inkml:definitions>
  <inkml:trace contextRef="#ctx0" brushRef="#br0">20700 45850 801,'18'12'16,"-1"-2"-1,-1-1-1,-2-1 0,-2-2 1,1 2 3,0 1 3,0 0 3,0 0 0,-2-1-6,0 0-6,-1-1-4,-2 0-13,-3-1-17,-3 0-19,-4 1-17,-2-2-4,0-1 10,-1-1 10,-1-2 11</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37"/>
    </inkml:context>
    <inkml:brush xml:id="br0">
      <inkml:brushProperty name="width" value="0.0335" units="cm"/>
      <inkml:brushProperty name="height" value="0.0335" units="cm"/>
      <inkml:brushProperty name="color" value="#F2385B"/>
    </inkml:brush>
  </inkml:definitions>
  <inkml:trace contextRef="#ctx0" brushRef="#br0">20293 46100 656,'0'41'17,"0"-8"-1,0-8-1,0-8 1,0-2 2,-1 4 6,-1 4 5,-1 4 6,-1 2 0,-2 0-5,-1-1-5,-2 2-4,-1-2-5,-1-2-2,-1-1-3,0-1-3,-1-3-3,-2-2 0,0-3-3,0-1-1,0-4-2,1-2-3,2-2-4,1-2-2,5-4-4,6-4-1,6-4-3,7-4-1,4 0 1,2 1 4,1 4 6,2 1 4,0 2 3,-1 1 3,0 1 1,-2 1 2,1 0 3,1 0 2,0 0 3,1 0 2,-1 1-1,-2 1-5,-2 2-4,-3 2-5,-2 0-10,-1 1-15,-3-1-15,0 0-14,-3-1-4,-1-3 6,-1-4 8,-2-3 6,-2-1 7,-2 1 5,-1 1 5,-1 0 6</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37"/>
    </inkml:context>
    <inkml:brush xml:id="br0">
      <inkml:brushProperty name="width" value="0.03143" units="cm"/>
      <inkml:brushProperty name="height" value="0.03143" units="cm"/>
      <inkml:brushProperty name="color" value="#F2385B"/>
    </inkml:brush>
  </inkml:definitions>
  <inkml:trace contextRef="#ctx0" brushRef="#br0">21089 46600 699,'0'37'24,"1"-5"3,1-3 4,1-5 4,0-1 1,-1 2-3,-1 2-3,0 1-3,-1 1-4,0-2-5,0 0-7,0 0-5,0-3-7,0-3-8,0-4-6,0-2-7,-2-4-7,-1-3-3,-3-3-4,-3-3-4,0-3-2,0-2 0,2-1 1,0-1 1</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37"/>
    </inkml:context>
    <inkml:brush xml:id="br0">
      <inkml:brushProperty name="width" value="0.0245" units="cm"/>
      <inkml:brushProperty name="height" value="0.0245" units="cm"/>
      <inkml:brushProperty name="color" value="#F2385B"/>
    </inkml:brush>
  </inkml:definitions>
  <inkml:trace contextRef="#ctx0" brushRef="#br0">20350 46025 897,'19'12'4,"-1"-3"7,-1-2 8,0-3 7,-1-1-2,2-1-9,0-1-11,1 0-11,-1-1-6,-1 0-5,-2 0-3,-1 0-5,-1-2-1,0-3 1,0-3 0,0-3 0,-2-3 2,-1-3 2,-4-2 2,-1-2 3,-2-1 3,0 0 3,1 2 3,-1 0 3,0 2 2,0 2 1,0 3 1,1 2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8"/>
    </inkml:context>
    <inkml:brush xml:id="br0">
      <inkml:brushProperty name="width" value="0.03683" units="cm"/>
      <inkml:brushProperty name="height" value="0.03683" units="cm"/>
      <inkml:brushProperty name="color" value="#F2385B"/>
    </inkml:brush>
  </inkml:definitions>
  <inkml:trace contextRef="#ctx0" brushRef="#br0">21813 45200 597,'0'18'4,"0"-2"8,0-3 9,0-2 8,-1-1 4,0 1-3,-1 0-2,-1 2-3,1 0 0,0 1 0,0 1 1,2 1-1,2-1-3,4 0-9,4 0-8,4-2-7,2-1-5,0-3 1,0-3 0,1-1 0,-1-2-1,1-1-4,1-1-3,1 0-4,0-2-2,-1-2-3,0-1-1,-2-1-2,0-2-1,-3 1 0,-1-1 0,-1 1 0,-2-1 1,-2 1 2,-1 0 2,-2-1 2,-2 3 7,-1 3 13,-2 5 13,-1 4 14,-2 3 8,-2 5 4,-1 3 4,-2 5 5,-1 4-1,1 4-4,-1 4-4,0 4-5,0 1-6,1-2-5,-1-1-7,1-2-5,-2-3-5,0-5-1,0-4-2,-2-6 0,1-4-7,-1-5-9,0-5-9,0-5-9,0-5-10,-2-4-8,0-5-8,0-6-9,0 0 1,2 4 12,3 2 11,3 4 12</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8"/>
    </inkml:context>
    <inkml:brush xml:id="br0">
      <inkml:brushProperty name="width" value="0.03477" units="cm"/>
      <inkml:brushProperty name="height" value="0.03477" units="cm"/>
      <inkml:brushProperty name="color" value="#F2385B"/>
    </inkml:brush>
  </inkml:definitions>
  <inkml:trace contextRef="#ctx0" brushRef="#br0">21900 46550 632,'43'37'6,"-4"-3"11,-4-4 12,-4-2 11,-3-3 5,-1-1 0,-2 0 0,-2-1-1,-2-2-5,-2-3-10,-2-4-10,-3-2-9,-2-3-20,-1-1-27,-3 0-27,0-1-28</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9"/>
    </inkml:context>
    <inkml:brush xml:id="br0">
      <inkml:brushProperty name="width" value="0.03437" units="cm"/>
      <inkml:brushProperty name="height" value="0.03437" units="cm"/>
      <inkml:brushProperty name="color" value="#F2385B"/>
    </inkml:brush>
  </inkml:definitions>
  <inkml:trace contextRef="#ctx0" brushRef="#br0">8554 52050 640,'-18'31'-1,"1"-1"-1,1-2-2,3-1-1,1 0 7,1 4 16,2 3 15,2 3 15,1 2 6,-1 2-3,1 2-4,-1 1-3,2-1-8,2-5-11,3-5-12,2-5-12,3-5-10,4-6-8,5-5-8,3-6-8,2-4-7,1-4-4,-1-3-4,0-3-5,-1-1 1,-4-1 8,-2 0 6,-4 1 7</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10:25:19"/>
    </inkml:context>
    <inkml:brush xml:id="br0">
      <inkml:brushProperty name="width" value="0.02247" units="cm"/>
      <inkml:brushProperty name="height" value="0.02247" units="cm"/>
      <inkml:brushProperty name="color" value="#F2385B"/>
    </inkml:brush>
  </inkml:definitions>
  <inkml:trace contextRef="#ctx0" brushRef="#br0">62400 38000 979,'18'11'-10,"-2"-3"6,-3-3 5,-2-3 5,-1-2 2,1 0-1,0 0-1,2 0-1,0 0-4,1 0-4,1 0-5,1 0-4,-1-1-4,0 0-1,-1-1 0,0-1-2</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9"/>
    </inkml:context>
    <inkml:brush xml:id="br0">
      <inkml:brushProperty name="width" value="0.02878" units="cm"/>
      <inkml:brushProperty name="height" value="0.02878" units="cm"/>
      <inkml:brushProperty name="color" value="#F2385B"/>
    </inkml:brush>
  </inkml:definitions>
  <inkml:trace contextRef="#ctx0" brushRef="#br0">9550 52078 764,'19'-1'81,"1"0"-17,-1-1-20,0-1-17,1-1-14,0 0-6,2-1-8,0-1-8,0-1-6,-1 1-8,0-1-7,-1 1-7,-2-1-4,-2 1 1,-3-1 1,-2 1 1</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9"/>
    </inkml:context>
    <inkml:brush xml:id="br0">
      <inkml:brushProperty name="width" value="0.04405" units="cm"/>
      <inkml:brushProperty name="height" value="0.04405" units="cm"/>
      <inkml:brushProperty name="color" value="#F2385B"/>
    </inkml:brush>
  </inkml:definitions>
  <inkml:trace contextRef="#ctx0" brushRef="#br0">10321 51250 499,'-12'21'23,"2"3"3,4 3 2,1 4 2,2 5 2,1 8 2,1 9 0,1 7 2,0 8 0,1 6-2,1 6-1,1 7 0,0 2-4,1-2-2,-1-3-4,0-2-3,0-4-6,-1-5-6,-1-5-7,0-4-8,-1-9-4,0-10-3,0-12-3,0-11-3,-1-14-10,0-15-17,-1-15-16,-1-15-17,0-5 0,0 9 16,-1 8 17,1 9 16,0 2 9,0 0 3,-1-1 2,1 0 3</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9"/>
    </inkml:context>
    <inkml:brush xml:id="br0">
      <inkml:brushProperty name="width" value="0.03278" units="cm"/>
      <inkml:brushProperty name="height" value="0.03278" units="cm"/>
      <inkml:brushProperty name="color" value="#F2385B"/>
    </inkml:brush>
  </inkml:definitions>
  <inkml:trace contextRef="#ctx0" brushRef="#br0">9449 53100 671,'-7'42'24,"1"-4"-1,-1-5-3,1-4-3,0-3 2,-1 4 8,1 2 8,-1 2 7,2-2 0,0-6-11,3-7-9,1-6-9,0-1-6,-2 3-3,-4 5-2,-1 4-1,-2-1-6,1-6-6,-1-5-8,0-6-6,1-5-7,1-4-4,0-4-5,1-4-4,1-1-2,1 0 4,1 1 2,0 1 3</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39"/>
    </inkml:context>
    <inkml:brush xml:id="br0">
      <inkml:brushProperty name="width" value="0.02369" units="cm"/>
      <inkml:brushProperty name="height" value="0.02369" units="cm"/>
      <inkml:brushProperty name="color" value="#F2385B"/>
    </inkml:brush>
  </inkml:definitions>
  <inkml:trace contextRef="#ctx0" brushRef="#br0">10150 53200 928,'47'29'4,"-7"-5"4,-9-6 3,-7-5 4,-6-4 0,0-1-5,0 0-4,-2-1-3,0-1-5,-1-1-4,-1-1-3,-1 0-5,-1-2-4,-3-4-5,-2-3-6,-3-3-5,-1-1-1,-1-1 5,-1 0 6,0 1 4</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0"/>
    </inkml:context>
    <inkml:brush xml:id="br0">
      <inkml:brushProperty name="width" value="0.0365" units="cm"/>
      <inkml:brushProperty name="height" value="0.0365" units="cm"/>
      <inkml:brushProperty name="color" value="#F2385B"/>
    </inkml:brush>
  </inkml:definitions>
  <inkml:trace contextRef="#ctx0" brushRef="#br0">11200 52550 602,'0'25'3,"0"-2"7,0-1 5,0-2 7,0 1 5,0 3 4,0 4 4,0 2 3,0 4 1,2 1-2,0 4-2,0 1-2,1 1-4,-1-1-8,-1-2-6,0-2-8,-1-3-6,0-6-7,0-6-5,0-5-7,0-7-5,0-7-4,0-7-4,0-8-4,0-3-3,0 0-3,0 0-3,0 0-2,0 0 1,0 1 5,0 1 6,0 1 6</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40"/>
    </inkml:context>
    <inkml:brush xml:id="br0">
      <inkml:brushProperty name="width" value="0.04658" units="cm"/>
      <inkml:brushProperty name="height" value="0.04658" units="cm"/>
      <inkml:brushProperty name="color" value="#F2385B"/>
    </inkml:brush>
  </inkml:definitions>
  <inkml:trace contextRef="#ctx0" brushRef="#br0">11850 52393 472,'18'-1'1,"-2"0"4,-3-1 2,-2-1 4,-2 1 1,0-1 2,-2 2 1,0 1 2,0-1-1,-1 0-2,1-1-3,-1 0-1,1 1 1,-1 6 4,1 6 5,-1 6 5,-1 4 1,0 3 0,-3 3 1,-1 4-1,-1 2 0,0 4-1,0 4-1,0 2 0,1 2-2,1-2-1,2 0-2,2 0-2,-1-4-2,-1-4-3,-1-5-4,-2-5-3,-3-7-15,-3-8-29,-3-7-28,-3-9-28,-1-3-6,3-1 17,2 0 16,3 1 17</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0"/>
    </inkml:context>
    <inkml:brush xml:id="br0">
      <inkml:brushProperty name="width" value="0.03627" units="cm"/>
      <inkml:brushProperty name="height" value="0.03627" units="cm"/>
      <inkml:brushProperty name="color" value="#F2385B"/>
    </inkml:brush>
  </inkml:definitions>
  <inkml:trace contextRef="#ctx0" brushRef="#br0">11650 53200 606,'24'5'153,"-5"-1"-38,-3-1-38,-4-2-38,-2-1-30,-1 0-20,1 0-20,0 0-21</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40"/>
    </inkml:context>
    <inkml:brush xml:id="br0">
      <inkml:brushProperty name="width" value="0.02824" units="cm"/>
      <inkml:brushProperty name="height" value="0.02824" units="cm"/>
      <inkml:brushProperty name="color" value="#F2385B"/>
    </inkml:brush>
  </inkml:definitions>
  <inkml:trace contextRef="#ctx0" brushRef="#br0">11450 53841 778,'13'-7'71,"0"-1"-14,0-1-14,0 0-14,0 0-12,1 0-12,1 2-12,1 0-11,-2 0-12,-1 1-10,-3-1-11,-2 1-11</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0"/>
    </inkml:context>
    <inkml:brush xml:id="br0">
      <inkml:brushProperty name="width" value="0.02815" units="cm"/>
      <inkml:brushProperty name="height" value="0.02815" units="cm"/>
      <inkml:brushProperty name="color" value="#F2385B"/>
    </inkml:brush>
  </inkml:definitions>
  <inkml:trace contextRef="#ctx0" brushRef="#br0">11417 54390 781,'-9'23'8,"7"-7"16,7-7 16,8-5 17,3-6-4,3-3-23,1-3-24,2-3-22,0-2-13,-1 0-2,0 0-4,-2 0-2,-1 1 2,-5 2 6,-4 1 8,-4 2 5,-1 0 2,0 1-3,2-1-5,0 1-3</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41"/>
    </inkml:context>
    <inkml:brush xml:id="br0">
      <inkml:brushProperty name="width" value="0.04178" units="cm"/>
      <inkml:brushProperty name="height" value="0.04178" units="cm"/>
      <inkml:brushProperty name="color" value="#F2385B"/>
    </inkml:brush>
  </inkml:definitions>
  <inkml:trace contextRef="#ctx0" brushRef="#br0">14182 51150 526,'0'19'24,"0"-1"4,0-1 6,0 0 6,0 1 1,0 4 1,0 4 0,0 4-1,0 3-2,0 0-4,0 1-5,0 1-3,-1-1-6,0-2-5,-1-2-7,-1-3-5</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20"/>
    </inkml:context>
    <inkml:brush xml:id="br0">
      <inkml:brushProperty name="width" value="0.022" units="cm"/>
      <inkml:brushProperty name="height" value="0.022" units="cm"/>
      <inkml:brushProperty name="color" value="#F2385B"/>
    </inkml:brush>
  </inkml:definitions>
  <inkml:trace contextRef="#ctx0" brushRef="#br0">61650 35950 1000,'12'23'-44,"-2"-4"14,-1-6 13,-1-4 14,-2-2 5,2 1-4,0 0-3,2 2-4,-1-1-2,-1-1-4,0 0-3,-1-1-4</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41"/>
    </inkml:context>
    <inkml:brush xml:id="br0">
      <inkml:brushProperty name="width" value="0.03012" units="cm"/>
      <inkml:brushProperty name="height" value="0.03012" units="cm"/>
      <inkml:brushProperty name="color" value="#F2385B"/>
    </inkml:brush>
  </inkml:definitions>
  <inkml:trace contextRef="#ctx0" brushRef="#br0">13663 51700 730,'-6'42'21,"2"-7"6,2-6 4,1-6 6,1-3 0,0 2-6,0 1-4,0 2-6,0 0-5,2 0-4,0-1-5,0-1-5,2-3-7,0-3-12,2-5-12,0-3-12</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41"/>
    </inkml:context>
    <inkml:brush xml:id="br0">
      <inkml:brushProperty name="width" value="0.04618" units="cm"/>
      <inkml:brushProperty name="height" value="0.04618" units="cm"/>
      <inkml:brushProperty name="color" value="#F2385B"/>
    </inkml:brush>
  </inkml:definitions>
  <inkml:trace contextRef="#ctx0" brushRef="#br0">13888 51750 476,'-1'25'3,"-3"-2"8,-2-1 7,-2-2 6,-3 0 4,0 0-1,0 2 0,-2 0-1,0 1-1,-3 1-1,-1 0 1,-1 1-2,-1 0-1,1-3-2,1-2-4,0-3-2,1-1-2,0-1 3,0-1 0,0-1 2,3-2-2,8-4-3,7-5-3,7-3-3,6-3-4,4-3-2,4-2-4,4-3-3,1-1-4,-1 1-3,-2-1-4,-2 0-5,-1 0 0,-2 2 0,-2 0 1,-1 1 1,-1 0 1,1 2 0,-1 0 1,0 1 1,-1 1 1,-1 1 4,-2 1 5,-2 0 2,-1 3 5,-3 4 4,-3 3 4,-1 5 4,-3 4 3,0 3 5,-1 3 2,-1 3 4,-1 3 3,0 4 1,-1 2 2,-1 5 3,0 0-2,2 1-2,2-1-3,1 1-4,1-2-3,-2-3-7,0-4-6,0-2-6,-2-8-15,-2-11-28,-1-12-25,-2-10-27,0-5-5,0 4 17,1 2 16,2 4 16</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41"/>
    </inkml:context>
    <inkml:brush xml:id="br0">
      <inkml:brushProperty name="width" value="0.03606" units="cm"/>
      <inkml:brushProperty name="height" value="0.03606" units="cm"/>
      <inkml:brushProperty name="color" value="#F2385B"/>
    </inkml:brush>
  </inkml:definitions>
  <inkml:trace contextRef="#ctx0" brushRef="#br0">13900 53813 610,'1'11'93,"3"-3"-14,2-3-13,2-3-15,3-2-11,1 0-10,1 0-10,3 0-10,0-1-10,0-2-14,0-1-12,0-1-13,-1-2-10,-1 1-6,-2-1-8,-1 1-7</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2"/>
    </inkml:context>
    <inkml:brush xml:id="br0">
      <inkml:brushProperty name="width" value="0.02767" units="cm"/>
      <inkml:brushProperty name="height" value="0.02767" units="cm"/>
      <inkml:brushProperty name="color" value="#F2385B"/>
    </inkml:brush>
  </inkml:definitions>
  <inkml:trace contextRef="#ctx0" brushRef="#br0">13800 54377 794,'12'17'62,"0"-5"-12,-1-5-14,-1-4-11,1-4-9,4 0-5,2-1-6,5-1-4,-1-1-5,-1-3-3,-1-2-4,-2-3-2,-2 0-5,-3 3-4,-2 2-4,-2 3-6,-2 0 0,-1 0 3,0-1 3,-2-1 2,1-1 2,0 1 0,2-1 0,0 1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2"/>
    </inkml:context>
    <inkml:brush xml:id="br0">
      <inkml:brushProperty name="width" value="0.0383" units="cm"/>
      <inkml:brushProperty name="height" value="0.0383" units="cm"/>
      <inkml:brushProperty name="color" value="#F2385B"/>
    </inkml:brush>
  </inkml:definitions>
  <inkml:trace contextRef="#ctx0" brushRef="#br0">16200 51600 574,'2'12'83,"6"-3"-3,4-2-5,5-3-4,2-1-12,0-1-21,1-1-18,-1 0-21,0-1-12,-2 0-3,-2 0-3,-1 0-4</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2"/>
    </inkml:context>
    <inkml:brush xml:id="br0">
      <inkml:brushProperty name="width" value="0.02594" units="cm"/>
      <inkml:brushProperty name="height" value="0.02594" units="cm"/>
      <inkml:brushProperty name="color" value="#F2385B"/>
    </inkml:brush>
  </inkml:definitions>
  <inkml:trace contextRef="#ctx0" brushRef="#br0">15900 52533 848,'31'6'50,"-2"-4"-10,-3-1-9,-2-3-11,-2-2-10,2 0-9,1-2-12,0 0-9,0 0-6,0-1 0,-1 1-1,-1-1 0,-3 1-1,-3 1-1,-5 1-2,-3 0-2</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2"/>
    </inkml:context>
    <inkml:brush xml:id="br0">
      <inkml:brushProperty name="width" value="0.04488" units="cm"/>
      <inkml:brushProperty name="height" value="0.04488" units="cm"/>
      <inkml:brushProperty name="color" value="#F2385B"/>
    </inkml:brush>
  </inkml:definitions>
  <inkml:trace contextRef="#ctx0" brushRef="#br0">16516 51950 490,'0'32'2,"-1"-1"7,-1-1 5,-1-1 5,1 2 4,2 3 3,3 3 2,2 3 3,2 1 1,-1 0-1,1-1-1,-1-1 0,0-1-2,-1-2-1,0-2-1,-1 0-2,-2-4-2,-1-4-2,-2-4-1,-1-4-3,-4-5-1,-3-8-1,-4-7-2,-5-7-1,-1-7-12,1-4-25,1-5-25,0-4-24,2-1-9,3 5 7,2 5 6,2 4 8</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3"/>
    </inkml:context>
    <inkml:brush xml:id="br0">
      <inkml:brushProperty name="width" value="0.02579" units="cm"/>
      <inkml:brushProperty name="height" value="0.02579" units="cm"/>
      <inkml:brushProperty name="color" value="#F2385B"/>
    </inkml:brush>
  </inkml:definitions>
  <inkml:trace contextRef="#ctx0" brushRef="#br0">18350 52182 853,'19'11'72,"1"-3"-24,-1-3-23,0-3-24,1-3-14,-1-2-9,0-1-7,1-1-8,-2-2-3,-2 2 2,-3 1 2,-2 0 1</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3"/>
    </inkml:context>
    <inkml:brush xml:id="br0">
      <inkml:brushProperty name="width" value="0.04441" units="cm"/>
      <inkml:brushProperty name="height" value="0.04441" units="cm"/>
      <inkml:brushProperty name="color" value="#F2385B"/>
    </inkml:brush>
  </inkml:definitions>
  <inkml:trace contextRef="#ctx0" brushRef="#br0">20082 50600 495,'-18'24'23,"5"-5"0,4-3 1,4-4 1,0 0-1,-3 5 1,-4 4 0,-2 6 0,-2 2-3,0 0-4,0 0-6,0 0-3,0-1-6,1-1-4,1-2-5,1-2-4,1-6-9,4-10-13,4-11-13,2-10-13,5-6-1,5-3 13,6-3 12,6-1 13,3-2 7,2 3 3,2 1 3,1 2 3,0 1 3,0 2 2,-1 1 3,-1 3 1,0 1 3,0 5 1,-1 4 3,1 4 1,-1 3 2,-3 1-1,-3 3 0,-1 0-1,-3 2-1,-3 1-2,-2 0-3,-2 1-2,-3 1-3,-1 0-4,-1-1-3,-2 1-4,-3-1-2,-1-2-1,-3-1 0,-3-2-1,0-2 0,-1 0 3,0 0 1,1-2 2,-1-1 2,1-1 1,-1-2 1,0-2 2,1 0 1,1 1 2,0 1 1,1 0 1,1 2 3,-1 2 4,1 3 5,-1 3 4,2 2 3,1 6 0,1 4 1,2 6 1,1 0 0,0-5 0,0-3 1,0-4 1,1 5 2,0 15 6,1 16 5,1 16 5,0 8 1,0 4-5,0 2-3,1 5-5,-2-2-5,0-5-5,0-4-7,-2-5-6,1-8-6,1-9-3,2-10-4,2-9-4,0-10-9,-1-10-12,0-9-12,-2-10-12,0-5-8,1 0-3,-1 0-2,0 0-4</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4"/>
    </inkml:context>
    <inkml:brush xml:id="br0">
      <inkml:brushProperty name="width" value="0.03152" units="cm"/>
      <inkml:brushProperty name="height" value="0.03152" units="cm"/>
      <inkml:brushProperty name="color" value="#F2385B"/>
    </inkml:brush>
  </inkml:definitions>
  <inkml:trace contextRef="#ctx0" brushRef="#br0">22250 50542 697,'49'-13'102,"-3"2"-25,-5 0-22,-3 1-24,-4 0-14,-2 0-5,-3 1-5,-2-1-5,-2 1-7,-3 0-7,-2 1-6,-3 2-8,-2-1-7,-4 1-7,-3-1-7,-3 1-7</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20"/>
    </inkml:context>
    <inkml:brush xml:id="br0">
      <inkml:brushProperty name="width" value="0.03372" units="cm"/>
      <inkml:brushProperty name="height" value="0.03372" units="cm"/>
      <inkml:brushProperty name="color" value="#F2385B"/>
    </inkml:brush>
  </inkml:definitions>
  <inkml:trace contextRef="#ctx0" brushRef="#br0">61453 36800 652,'6'12'-41,"1"-3"11,-1-2 9,0-3 11,0 0 5,0 0 0,-2 1-2,0 2 0,-2-1 1,-1 0 1,-2 1 1,-1-1 2,-2 1 1,1-1-1,0 1 2,0-1-1,-1 0 1,0-1 0,-1 0 1,-1-2 0,0 1 1,2 0 0,2 2 2,1 0 0,1 0 1,0 1 1,0-1 2,0 1 0,1-1 1,1-1-3,2-1-1,2 0-2,0 0-1,0 0-1,1 1-1,-1 1 1,0 1-2,-2-1 1,-2 1-1,-1-1 1,-1 1-1,0-1 0,0 0 1,0 1-1,-1-1 1,-1-1-1,-2-1 1,-2 0 0,-1 0 0,0 0 0,-2 1 0,0 2 0,-1-2 0,-1 1 1,-1-2 0,0 0 2,0-2 0,1 1 1,3-2 2,0-1 1,3 2 3,2 3 5,3 3 5,2 3 5,3 3 1,4 1 0,5 2-2,3 2-2,3-1 1,3 0 0,3 0 1,2-2 0,0-1 1,0-2-2,-1-3-2,-1-2 0,0-2-2,0-1-5,-1-1-2,1 0-4,1-2-6,1-3-5,2-1-7,1-4-6,0-1-7,-1-3-6,-2-3-5,-1-2-7,-3 0-1,-5 3 3,-3 2 3,-4 2 3,-2 1 2,1 0 1,0-2 1,2 0 2</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4"/>
    </inkml:context>
    <inkml:brush xml:id="br0">
      <inkml:brushProperty name="width" value="0.03514" units="cm"/>
      <inkml:brushProperty name="height" value="0.03514" units="cm"/>
      <inkml:brushProperty name="color" value="#F2385B"/>
    </inkml:brush>
  </inkml:definitions>
  <inkml:trace contextRef="#ctx0" brushRef="#br0">22865 50050 626,'-12'19'4,"1"1"10,2-1 10,2 0 9,1 1 5,1 2 0,0 2 1,1 1 1,2 1-2,0 2-6,0 2-5,2 2-6,0-1-6,0-1-6,0-2-7,0-1-8,1-6-13,1-7-25,2-8-22,2-9-23</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4"/>
    </inkml:context>
    <inkml:brush xml:id="br0">
      <inkml:brushProperty name="width" value="0.02634" units="cm"/>
      <inkml:brushProperty name="height" value="0.02634" units="cm"/>
      <inkml:brushProperty name="color" value="#F2385B"/>
    </inkml:brush>
  </inkml:definitions>
  <inkml:trace contextRef="#ctx0" brushRef="#br0">23250 50550 835,'0'59'84,"0"-12"-29,0-10-30,0-12-28,0-8-18,0-2-3,0-4-4,0-3-4,0-3-2,0-3-2,0-4 0,0-3-2</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4"/>
    </inkml:context>
    <inkml:brush xml:id="br0">
      <inkml:brushProperty name="width" value="0.02929" units="cm"/>
      <inkml:brushProperty name="height" value="0.02929" units="cm"/>
      <inkml:brushProperty name="color" value="#F2385B"/>
    </inkml:brush>
  </inkml:definitions>
  <inkml:trace contextRef="#ctx0" brushRef="#br0">22932 50000 751,'0'24'4,"0"-3"11,0-3 9,0-4 9,-1 0 5,-2 1-4,-1 2-1,-1 2-4,-2 1-5,-1 3-11,0 2-11,-1 3-11,-2 0-4,1-1 2,-2-2 2,0-2 3,0-3-2,3-3-4,2-4-5,2-5-4,1-1-3,-4 2-2,-4 2-2,-2 1-2,-1-1 1,2-1 2,3-4 3,3-1 3,0-2 1,1 0 2,-1 0 1,1 1 1</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4"/>
    </inkml:context>
    <inkml:brush xml:id="br0">
      <inkml:brushProperty name="width" value="0.03056" units="cm"/>
      <inkml:brushProperty name="height" value="0.03056" units="cm"/>
      <inkml:brushProperty name="color" value="#F2385B"/>
    </inkml:brush>
  </inkml:definitions>
  <inkml:trace contextRef="#ctx0" brushRef="#br0">22350 51550 719,'6'31'84,"1"-2"-19,-1-3-19,1-2-19,-1-2-10,-1-1-2,-1 0-2,0-2-3,-1 1-6,0 1-14,1 0-13,-1 1-12,0-1-6,0-3 4,0-4 3,1-2 3</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4"/>
    </inkml:context>
    <inkml:brush xml:id="br0">
      <inkml:brushProperty name="width" value="0.03394" units="cm"/>
      <inkml:brushProperty name="height" value="0.03394" units="cm"/>
      <inkml:brushProperty name="color" value="#F2385B"/>
    </inkml:brush>
  </inkml:definitions>
  <inkml:trace contextRef="#ctx0" brushRef="#br0">22500 51552 648,'30'-1'4,"-2"0"8,-4-1 8,-3-1 8,-1 0 5,0 0 0,2 0 0,0-1 1,1 1-2,2 0-3,1 0-2,3-1-3,0 1-5,0 0-5,0 0-6,0-1-6,-3 2-4,-3 0 1,-4 0 0,-4 2 0,-5 0-1,-5 0-1,-7 0-2,-4 0-1,-5 1-3,-2 1-6,-3 2-4,-2 2-5,-2 1-6,1 0-6,0 2-6,0 0-6,1 0-2,3 0 6,4-1 5,3-1 4</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5"/>
    </inkml:context>
    <inkml:brush xml:id="br0">
      <inkml:brushProperty name="width" value="0.02704" units="cm"/>
      <inkml:brushProperty name="height" value="0.02704" units="cm"/>
      <inkml:brushProperty name="color" value="#F2385B"/>
    </inkml:brush>
  </inkml:definitions>
  <inkml:trace contextRef="#ctx0" brushRef="#br0">22800 52500 813,'0'24'9,"0"-3"6,0-3 5,0-4 6,0-1 1,2 2-4,0-1-4,1 2-3,0 1-3,0 1-4,0 3-3,1 0-2,-1 1-5,0-2-2,0-1-3,1-2-3,-1-3-9,0-1-15,0-3-14,1-2-14</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5"/>
    </inkml:context>
    <inkml:brush xml:id="br0">
      <inkml:brushProperty name="width" value="0.02641" units="cm"/>
      <inkml:brushProperty name="height" value="0.02641" units="cm"/>
      <inkml:brushProperty name="color" value="#F2385B"/>
    </inkml:brush>
  </inkml:definitions>
  <inkml:trace contextRef="#ctx0" brushRef="#br0">23400 52326 833,'37'0'5,"-3"0"11,-4 0 12,-2 0 10,-3 0 0,0 0-12,-1 0-12,-1 0-13,-2 0-6,0-2-4,-3 0-4,-1 0-3,-4 0 0,-8 4 6,-7 2 5,-7 5 5,-5 1 1,-2 1-4,-1 0-3,-1 2-3,-1 0-2,-1 0-3,1 0-1,0-1-2,0 0-2,4-4 0,2-4-2,2-2 0,1-1 0,2 0 0,0 1 1,1 1 0</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5"/>
    </inkml:context>
    <inkml:brush xml:id="br0">
      <inkml:brushProperty name="width" value="0.04047" units="cm"/>
      <inkml:brushProperty name="height" value="0.04047" units="cm"/>
      <inkml:brushProperty name="color" value="#F2385B"/>
    </inkml:brush>
  </inkml:definitions>
  <inkml:trace contextRef="#ctx0" brushRef="#br0">23550 51750 543,'0'20'3,"0"0"5,0 2 6,0 0 6,0 2 4,2 6 5,0 5 3,0 4 5,2 5 1,-1 2 0,0 4-1,0 3-1,1 1-1,-1-3-5,0-2-3,0-3-4,0-5-6,-1-7-8,-1-7-10,0-7-7,-1-7-12,1-8-16,1-7-14,1-7-15,0-4-6,-1 1 6,-1 2 5,0 0 5</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5"/>
    </inkml:context>
    <inkml:brush xml:id="br0">
      <inkml:brushProperty name="width" value="0.02281" units="cm"/>
      <inkml:brushProperty name="height" value="0.02281" units="cm"/>
      <inkml:brushProperty name="color" value="#F2385B"/>
    </inkml:brush>
  </inkml:definitions>
  <inkml:trace contextRef="#ctx0" brushRef="#br0">25050 50972 964,'76'-19'24,"-15"4"-13,-16 2-11,-14 2-13,-10 2-8,-1 1-6,-1 3-5,-2 1-5,-2 1 1,-4-1 6,-3 1 8,-3 0 6</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6"/>
    </inkml:context>
    <inkml:brush xml:id="br0">
      <inkml:brushProperty name="width" value="0.04541" units="cm"/>
      <inkml:brushProperty name="height" value="0.04541" units="cm"/>
      <inkml:brushProperty name="color" value="#F2385B"/>
    </inkml:brush>
  </inkml:definitions>
  <inkml:trace contextRef="#ctx0" brushRef="#br0">25789 50450 484,'-12'31'9,"3"-1"7,2-2 7,2-1 8,3 2 4,0 8 1,0 7 2,2 7 1,0 5 1,2 2 0,0 3-1,0 2-1,2 2-2,-1-1-6,0 0-5,0 1-5,0-6-6,-1-9-8,-1-10-6,0-9-6,-1-12-11,1-12-12,1-14-14,1-12-12,0-5-3,-3 4 9,0 5 7,-3 3 7,0-2 6,0-7 0,-1-9 1,1-8 2,0-1 0,0 7-1,0 7 1,-1 5-1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46"/>
    </inkml:context>
    <inkml:brush xml:id="br0">
      <inkml:brushProperty name="width" value="0.02666" units="cm"/>
      <inkml:brushProperty name="height" value="0.02666" units="cm"/>
      <inkml:brushProperty name="color" value="#F2385B"/>
    </inkml:brush>
  </inkml:definitions>
  <inkml:trace contextRef="#ctx0" brushRef="#br0">64950 36200 825,'12'32'57,"-3"0"-11,-2 1-13,-3-1-13,-1 1-8,-1 1-6,-1 3-5,0 1-6,-1-2-5,0-3-3,0-5-3,0-3-4,0-4-3,0-2-4,0-2-2,0-3-5,0-4 1,0-4 1,0-5 3,0-5 2</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46"/>
    </inkml:context>
    <inkml:brush xml:id="br0">
      <inkml:brushProperty name="width" value="0.03253" units="cm"/>
      <inkml:brushProperty name="height" value="0.03253" units="cm"/>
      <inkml:brushProperty name="color" value="#F2385B"/>
    </inkml:brush>
  </inkml:definitions>
  <inkml:trace contextRef="#ctx0" brushRef="#br0">25291 52150 676,'-12'31'6,"1"-1"13,2-2 13,2-1 13,0 0 3,1 1-5,-1 2-5,1 1-6,0-1-6,1-7-7,0-4-8,1-7-7,2-5-10,0-4-13,0-6-13,2-4-13,0-4-7,0-2-1,0-3-2,0-2-1</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46"/>
    </inkml:context>
    <inkml:brush xml:id="br0">
      <inkml:brushProperty name="width" value="0.03348" units="cm"/>
      <inkml:brushProperty name="height" value="0.03348" units="cm"/>
      <inkml:brushProperty name="color" value="#F2385B"/>
    </inkml:brush>
  </inkml:definitions>
  <inkml:trace contextRef="#ctx0" brushRef="#br0">26200 52000 657,'34'53'96,"-7"-8"-18,-9-9-19,-7-9-17,-5-6-14,1-3-7,-1-4-8,1-2-8</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6"/>
    </inkml:context>
    <inkml:brush xml:id="br0">
      <inkml:brushProperty name="width" value="0.03656" units="cm"/>
      <inkml:brushProperty name="height" value="0.03656" units="cm"/>
      <inkml:brushProperty name="color" value="#F2385B"/>
    </inkml:brush>
  </inkml:definitions>
  <inkml:trace contextRef="#ctx0" brushRef="#br0">26526 51176 601,'18'0'1,"-1"0"2,-2 0 1,-1 0 3,-1 0 3,1 0 5,1 0 6,1 0 4,0-1 1,0 0-6,0-1-7,0-1-5,-1 0-4,-1 0-2,-2 0-1,-1-1-3,-2 2-1,1 0 0,0 0-2,-1 2-1,-1 3 3,-3 7 6,-3 6 7,-4 7 5,-2 2 5,-2 1 1,-1 0 0,-2 0 2,-1 0 0,-2 2 0,-2 2-1,-1 2-1,-1-1-2,1 0-4,1-1-3,1 0-3,0-3-6,0-3-5,1-3-6,-1-3-6,0-3-4,1-4 0,2-3 0,0-3-1,-1-6-5,1-7-8,-2-6-9,0-8-8,0-3-3,1 5 4,2 2 4,2 3 4</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46"/>
    </inkml:context>
    <inkml:brush xml:id="br0">
      <inkml:brushProperty name="width" value="0.03886" units="cm"/>
      <inkml:brushProperty name="height" value="0.03886" units="cm"/>
      <inkml:brushProperty name="color" value="#F2385B"/>
    </inkml:brush>
  </inkml:definitions>
  <inkml:trace contextRef="#ctx0" brushRef="#br0">26700 51650 566,'30'32'5,"-2"-1"10,-4-1 9,-3-1 11,-2 1 6,1 2 1,-1 1 2,0 1 1,0 0-2,-1-2-3,-1-2-3,0-3-5,-2-3-9,0-5-16,-1-3-15,0-4-16</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7"/>
    </inkml:context>
    <inkml:brush xml:id="br0">
      <inkml:brushProperty name="width" value="0.0436" units="cm"/>
      <inkml:brushProperty name="height" value="0.0436" units="cm"/>
      <inkml:brushProperty name="color" value="#F2385B"/>
    </inkml:brush>
  </inkml:definitions>
  <inkml:trace contextRef="#ctx0" brushRef="#br0">28509 50300 504,'-13'6'3,"0"1"6,0-1 7,0 1 5,-1 0 4,-1 3 0,-2 3 0,-1 2 1,-2 2-1,-2 3-2,-1 2 0,-2 3-2,0-1 0,3 0-2,3-3 1,1 0-1,6-4-1,8-4 0,8-3-2,8-5-1,6-4-3,1-4-3,3-4-4,3-3-4,0-3-3,-2 1-4,-1 2-3,-2 0-3,-1 0-3,1 0-2,-1 0-3,0 1-2,-2 2 1,-5 6 2,-5 5 4,-4 6 4,-6 5 2,-4 3 5,-5 2 5,-5 5 3,-3 1 3,-2 1 1,-1 1 2,-2 0 2,0 0 1,0 0 2,2-1 1,0 0 2,1-3 2,3-3 0,3-4 2,2-2 0,4-5-1,7-4-2,6-5-4,7-5-2,5-4-6,4-3-11,3-4-8,5-3-10,2 0-6,-3 1-3,-1 2-1,-2 1-3,-2 2-3,-1 1-1,-4 2-3,-2 2-3,-2 2 1,-1 0 2,-3 3 3,0 1 3</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7"/>
    </inkml:context>
    <inkml:brush xml:id="br0">
      <inkml:brushProperty name="width" value="0.03216" units="cm"/>
      <inkml:brushProperty name="height" value="0.03216" units="cm"/>
      <inkml:brushProperty name="color" value="#F2385B"/>
    </inkml:brush>
  </inkml:definitions>
  <inkml:trace contextRef="#ctx0" brushRef="#br0">28890 52525 684,'-18'41'4,"3"-5"8,4-7 9,3-7 8,4-7 6,5-10 5,4-10 5,6-10 5,2-6-7,0-4-16,0-5-18,0-3-16,-1-2-15,1 1-11,0 0-13,0 2-12,-1 2-3,-1 6 7,-3 6 7,0 6 6</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8"/>
    </inkml:context>
    <inkml:brush xml:id="br0">
      <inkml:brushProperty name="width" value="0.02936" units="cm"/>
      <inkml:brushProperty name="height" value="0.02936" units="cm"/>
      <inkml:brushProperty name="color" value="#F2385B"/>
    </inkml:brush>
  </inkml:definitions>
  <inkml:trace contextRef="#ctx0" brushRef="#br0">29601 50513 749,'-11'12'59,"6"-3"-9,4-2-10,5-3-9,4-1-7,2-1-5,2-1-5,3 0-5,1-2-5,0-2-4,0-1-4,0-1-6,0-1-4,-1 0-6,-1 2-6,-1 0-5,-1 1-5,-1-2-4,-3 0-5,0-1-5</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8"/>
    </inkml:context>
    <inkml:brush xml:id="br0">
      <inkml:brushProperty name="width" value="0.03415" units="cm"/>
      <inkml:brushProperty name="height" value="0.03415" units="cm"/>
      <inkml:brushProperty name="color" value="#F2385B"/>
    </inkml:brush>
  </inkml:definitions>
  <inkml:trace contextRef="#ctx0" brushRef="#br0">29625 50300 644,'0'36'23,"0"-6"4,0-6 6,0-4 3,-1-5 0,0 2-4,-1-1-6,0 0-5,-2 2-3,-1 6-1,0 4-3,-1 5-2,-1 1-1,0-4-1,-2-2-1,0-4 0,-2-3-3,-1-2-4,-1-2-2,-2-3-5,-1-3-1,1-1-3,1-4 0,1-1-2,2-4-1,7-5 0,5-5 0,6-5-1,4-1 2,4 0 4,2 0 5,5 2 3,0 0 2,1 0 1,-1 1 1,1-1 0,-2 1 0,-1 3-1,-1 2-1,-2 3 0,0 0-4,1 1-6,2 0-8,2 0-6,-4 1-9,-7 2-10,-9 3-11,-7 2-9,-6 2 1,-1-1 12,-2 0 15,-1 1 12,0-1 9,0-1 4,1-1 4,0 0 4,2 0 6,2 0 8,1 1 7,2 1 7,0 2 6,1 2 2,0 3 5,-1 2 2,1 1-1,1 3-5,0 1-5,2 2-6,0 1-4,1 1-2,1 0-3,0 1-2,1-1-4,0-4-2,0-5-5,0-3-2,0 0-2,0 4 1,0 3 1,0 5 2,0 0-6,0-3-13,0-3-12,0-4-12,0-5-7,0-10 0,0-8-2,0-9-1,1-6 2,0-2 5,1-2 4,1-3 5,0-1 5,2 2 6,0 2 6,1 2 5,1 2 5,0 4 1,2 4 1,0 5 1,2 2 3,1 2 5,1 1 4,3 2 5,0 1 3,1 1 1,1 1 3,1 1 2,0 0 0,-1 1 0,0 1-1,-2 1-1,-1 1 1,-1 2 0,-2 1 1,-1 2 1,-3 0 0,-2 1-3,-2 0-3,-3 0-2,-3-1-2,-2 1-1,-5-1-3,-2 1-1,-3 0-1,-1 1-2,-2 1 0,-1 0-2,-2 2 1,-2 1-2,-1 2 1,-2 2-1,0-1 0,1-1 0,3-2 1,1-1 0,4-4-1,9-4-2,8-5-1,8-5-1,6-4-5,4 0-8,4-3-8,4-1-9,1 0-5,-2 0-1,-1 1 0,-1 1-2,-3 1 0,-1 2 0,-1 1-1,-2 2-1,-3 1 4,-1 0 6,-3 0 8,-2 0 6</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9"/>
    </inkml:context>
    <inkml:brush xml:id="br0">
      <inkml:brushProperty name="width" value="0.03004" units="cm"/>
      <inkml:brushProperty name="height" value="0.03004" units="cm"/>
      <inkml:brushProperty name="color" value="#F2385B"/>
    </inkml:brush>
  </inkml:definitions>
  <inkml:trace contextRef="#ctx0" brushRef="#br0">31900 50600 732,'0'18'7,"0"-2"13,0-3 14,0-2 14,0 0 2,0 2-10,0 3-10,0 2-10,0 1-8,0 2-6,0 0-5,0 2-7,0-2-4,0-2-2,0-3-2,0-2-1,0-4-6,0-5-8,0-7-9,0-4-8,1-6-1,3-4 6,2-3 7,2-5 7,3-1 5,1 2 3,1 1 4,3 2 4,1 1 4,1 2 4,2 2 5,2 1 4,0 3 2,-2 1 0,-2 4 0,-1 1 0,-2 2 0,-2 1 0,-3 1-1,-3 1 1,1 0 0,0 0 1,3 0 1,1 0 2,-1 1-2,-3 3-3,-3 2-2,-3 2-3,-4 2-5,-1 1-6,-3 1-7,-3 0-6,0 0-1,1-3 2,0-2 4,1-3 3</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49"/>
    </inkml:context>
    <inkml:brush xml:id="br0">
      <inkml:brushProperty name="width" value="0.03372" units="cm"/>
      <inkml:brushProperty name="height" value="0.03372" units="cm"/>
      <inkml:brushProperty name="color" value="#F2385B"/>
    </inkml:brush>
  </inkml:definitions>
  <inkml:trace contextRef="#ctx0" brushRef="#br0">32064 51150 652,'-17'1'-21,"4"3"18,3 2 16,5 2 17,2 3 9,1 4-1,1 3 0,1 3 0,0 2-3,0 0-6,0 2-4,0 0-6,0 1-4,1 0-2,1 0-1,1-1-2,0-1-4,1-2-7,-1-5-5,0-2-8,0-7-11,-1-8-18,-1-9-18,0-10-19,-1-3 1,3-1 17,1 1 18,2-1 18,1 1 10,1 2 3,3 2 5,1 1 2,1 1 3,0 1 1,0 1 0,0 1 1,0 1 3,2 3 4,2 2 6,2 3 4,0 1 5,-1 1 1,-1 1 2,0 0 3,-2 2 0,-1 3-2,-2 2-2,-2 3-2,-2 0-2,-3-1-1,-3 0-2,-4-1-1,-2 0-2,-3 0-1,-2 2-1,-3 0-2,-2 1 0,-1 1-1,-2 1-2,-1 0 0,-2 1-2,-1-2-1,0 0-1,-1-1-2,0-1-2,2 0 0,1-1-2,3-2-1,0 0-1,3 0 0,0-2-1,3 0 0,1 0 1,2 1 4,1 3 4,2 1 4,2 1 4,0 2 4,0 2 4,2 1 5,0 2 2,2 3-4,0 2-1,0 3-2,2-1-6,-1-3-8,0-3-8,0-4-9,1-5-12,2-8-17,1-8-18,2-9-16,0-3-1,-2 0 16,-1-1 14,-2 1 16,-1 1 10,0 2 5,0 3 5,1 2 4</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46"/>
    </inkml:context>
    <inkml:brush xml:id="br0">
      <inkml:brushProperty name="width" value="0.02601" units="cm"/>
      <inkml:brushProperty name="height" value="0.02601" units="cm"/>
      <inkml:brushProperty name="color" value="#F2385B"/>
    </inkml:brush>
  </inkml:definitions>
  <inkml:trace contextRef="#ctx0" brushRef="#br0">65450 35940 845,'6'-12'-22,"-1"1"4,-1 3 5,0 1 5,0 0 5,2 1 5,1-1 6,2 1 6,1 0 1,-1 0-1,1 2-3,0 0 0,0 2-3,1 0 0,0 0 0,2 2-2,-1 0-1,0 0-1,-1 0 0,-1 0-2,0 0 0,-1 0-1,1 0-1,0 0-1,-1 0 1,-1 0-1,0 0 1,-1 0 1,0 1-1,-1 1-1,0 2-1,1 2-1,-2 0 0,-1 1 2,-1-1 0,-2 1 1,-1-1 1,0 2 0,0 1-1,0 0 1,0 0 0,0-1 1,0 0 0,0-1 2,0 2 1,0 4 1,0 6 2,0 4 2,-1 3 0,0 1 1,-1 1-1,-1 1 1,0-1-2,0 0-2,-1-1-2,1-1-2,1-1-3,0-3-4,0-3-4,2-1-4,-1-3-3,0-1-3,-1-2-2,0-2-3,-2-1-3,-1-3-5,0-3-4,-1-1-5,0-3 2,1 0 8,0-1 9,2-1 9</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50"/>
    </inkml:context>
    <inkml:brush xml:id="br0">
      <inkml:brushProperty name="width" value="0.03432" units="cm"/>
      <inkml:brushProperty name="height" value="0.03432" units="cm"/>
      <inkml:brushProperty name="color" value="#F2385B"/>
    </inkml:brush>
  </inkml:definitions>
  <inkml:trace contextRef="#ctx0" brushRef="#br0">32750 51940 641,'12'13'-9,"-3"-2"2,-2 0 0,-3-1 1,-1 1 8,1 2 14,-1 3 15,0 2 13,0 1 5,-1-1-7,-1-1-7,0 0-5,-1-1-7,0-1-4,0-1-4,0-1-5,0-4-9,3-8-16,1-9-15,1-7-16,3-5-7,0-3 1,3-3 1,1-1 2,1-2 4,0 1 11,0 1 9,0 1 11,-1 2 5,-2 5 2,-1 3 2,-2 4 2,-1 3 1,-1 2 1,0 1 0,-1 2 0,-1 2 1,2 0 0,0 0 0,1 2-1,-1 1 3,0 1 4,-3 2 3,-1 2 4,-1 3 6,1 4 9,1 6 9,1 4 9,0 3 3,-1 1-2,-1 1-3,0 1-2,-2-1-4,0-2-5,-1-1-4,-1-1-5,0-3-5,0-3-5,0-4-4,-1-3-4,2-4-14,1-7-20,2-7-20,1-6-22,2-2-4,-1 1 9,0 2 10,0 2 9</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50"/>
    </inkml:context>
    <inkml:brush xml:id="br0">
      <inkml:brushProperty name="width" value="0.03849" units="cm"/>
      <inkml:brushProperty name="height" value="0.03849" units="cm"/>
      <inkml:brushProperty name="color" value="#F2385B"/>
    </inkml:brush>
  </inkml:definitions>
  <inkml:trace contextRef="#ctx0" brushRef="#br0">34300 51850 571,'6'43'20,"-1"-2"10,-1-4 9,0-3 10,-1-2 3,-1 0-2,-1 0-3,0 0-2,-2 0-6,0 1-10,-1-1-10,-1 0-9,-1-3-21,0-5-29,-1-6-30,-1-5-31</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50"/>
    </inkml:context>
    <inkml:brush xml:id="br0">
      <inkml:brushProperty name="width" value="0.04705" units="cm"/>
      <inkml:brushProperty name="height" value="0.04705" units="cm"/>
      <inkml:brushProperty name="color" value="#F2385B"/>
    </inkml:brush>
  </inkml:definitions>
  <inkml:trace contextRef="#ctx0" brushRef="#br0">35257 49900 467,'48'68'8,"-9"-4"15,-7-5 15,-9-5 16,-5-2 5,-3 3-5,-4 3-6,-3 2-5,-4 1-3,-3 2-3,-5 0-3,-3 1-2,-6 1-6,-4 3-6,-4 3-8,-6 2-8,0-7-7,4-13-9,4-15-9,4-15-9,2-7-12,-2 2-18,1 0-17,-2 1-17</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6:54"/>
    </inkml:context>
    <inkml:brush xml:id="br0">
      <inkml:brushProperty name="width" value="0.04909" units="cm"/>
      <inkml:brushProperty name="height" value="0.04909" units="cm"/>
      <inkml:brushProperty name="color" value="#F2385B"/>
    </inkml:brush>
  </inkml:definitions>
  <inkml:trace contextRef="#ctx0" brushRef="#br0">54026 21083 448,'-6'-12'14,"0"1"2,2 2 3,0 2 2,2 5 5,0 9 9,0 8 8,2 10 9,0 6-1,2 2-8,0 4-9,0 4-8,1 3-6,-1 3-3,-1 5-3,0 4-3,-1 2-1,0 2-3,0 0 0,0 0-1,-1-2-2,0-6-1,-1-7-2,-1-6-3,1-11-2,0-11-4,0-14-5,2-13-4,0-8-1,0-4 1,0-4 3,0-4 2,0-4 1,2 0 1,0-2 1,0-2 0,2 0 1,0 3 0,2 3 0,0 2 1,1 2-1,2 3 1,1 2 0,2 2 1,1 4 0,-2 4 1,0 3 1,-1 5 1,0 3 2,0 2 2,-1 3 3,1 3 2,0 1 3,-1 2 1,1 1 2,0 2 2,-1 2 1,1 3 3,0 2 1,-1 2 1,0 0 1,-2-2-4,-1-2-2,-2-3-4,-1 0-2,-1 1-2,-1 2-3,0 1-2,-3 1-2,-1-2 0,-4-2-1,-1-1-2,-2-2 1,-2 0-1,-2-2 0,-1 1 0,-2-3 0,0 0 0,-1-3 0,-1-1 0,0-1 0,1-1 1,1-1-1,0 0 0,5-2 2,8-3 1,8-2 3,8-2 2,5 0 2,1 4 2,2 5 3,2 3 2,1 3 1,1 1-1,0 0-1,2 1-1,-1 0-3,0 0-4,-2-1-4,1-1-6,-3-1-4,-1 0-3,-1 1-4,-2-1-4,-2 0-13,0-2-22,-1-2-23,0-1-22</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6:55"/>
    </inkml:context>
    <inkml:brush xml:id="br0">
      <inkml:brushProperty name="width" value="0.03966" units="cm"/>
      <inkml:brushProperty name="height" value="0.03966" units="cm"/>
      <inkml:brushProperty name="color" value="#F2385B"/>
    </inkml:brush>
  </inkml:definitions>
  <inkml:trace contextRef="#ctx0" brushRef="#br0">56250 22165 554,'0'37'90,"2"-2"-21,0-2-22,0-3-20,1 0-12,-1 3-1,-1 2-2,0 2-2,-1 0 0,0-4 0,0-5 1,0-3 1,0-9 0,1-11-1,1-13-1,1-12 0,1-6-3,0-2-6,1-2-4,2-2-6,-1 0-2,2 0-1,1 0-1,0 0-1,1 0 0,1 4 2,0 2 1,2 2 1,0 3 1,1 3 2,1 4 0,1 3 1,0 2 1,0 5 1,0 2 1,0 4 2,-1 2 2,-1 5 4,-2 2 2,-1 3 3,-2 3 2,-1 2 1,0 1 0,-1 2 2,-1 1-1,-1 2 1,-1 1-1,0 3 1,-1-1 0,-1 0 0,-1-1 0,0-1 0,-1 0-3,0-2-3,0 0-6,0-1-3,-1-6-16,-2-10-28,-1-11-27,-1-10-27,-1-4-3,2 2 21,2 3 23,1 2 21,1 2 13,2-1 5,0 0 5,0 1 6</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6:55"/>
    </inkml:context>
    <inkml:brush xml:id="br0">
      <inkml:brushProperty name="width" value="0.03885" units="cm"/>
      <inkml:brushProperty name="height" value="0.03885" units="cm"/>
      <inkml:brushProperty name="color" value="#F2385B"/>
    </inkml:brush>
  </inkml:definitions>
  <inkml:trace contextRef="#ctx0" brushRef="#br0">58250 22677 566,'0'-12'2,"0"2"6,0 1 5,0 2 6,0 3 3,2 6 4,0 6 3,0 5 2,1 5 0,-1 3-4,-1 3-3,0 3-5,-1 3-2,0 0-2,0 1-2,0 1-2,0-1-1,1 0-2,1-1-2,1 0-3,0-3 0,-1-5-3,-1-2 0,0-6-2,-1-5-3,1-6-3,1-9-4,1-6-4,0-6 0,1-1 1,-1-3 2,0-3 1,0 0 3,0 2 0,1 1 1,-1 2 2,1 0 0,0 0 2,1-2 2,1 1 0,1-1 2,-1 5-1,1 2 1,-1 4-1,1 4 2,2 4 1,1 6 1,3 4 2,-2 3 2,0 1 2,-2 1 2,-2 0 4,-1 1 0,-2 2-1,-2 0 1,-1 0-1,-1 1-1,0-1-1,0-1-1,0-1-1,-1-1-2,-1 0-1,-2-1-2,-2-1-2,-1-1-1,-1 0-1,0-2-1,-1 0-1,-1-1-1,1-1 0,-1 0-1,0-1 1,0-2 0,-1 0-2,0 0 0,-2-2-1,1-1-1,2-1 1,1-2 0,2-2 0,2 0 1,5 1 3,3 1 3,5 0 2,3 1 3,2 1 2,3 1 2,2 0 2,1 3 1,1 1-2,-1 3-1,0 3-1,1 0-2,-1 1-2,0 0-3,0-1-1,0 1-10,-1 0-15,0-1-15,-2 1-15,-1-1-9,-1-2 0,-2-1-2,-1-2-1</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6:56"/>
    </inkml:context>
    <inkml:brush xml:id="br0">
      <inkml:brushProperty name="width" value="0.03509" units="cm"/>
      <inkml:brushProperty name="height" value="0.03509" units="cm"/>
      <inkml:brushProperty name="color" value="#F2385B"/>
    </inkml:brush>
  </inkml:definitions>
  <inkml:trace contextRef="#ctx0" brushRef="#br0">60000 22650 627,'19'0'40,"-1"0"-1,-1 0-1,0 0-1,0 0-2,3 0-2,2 0-3,3 0-2,0 0-3,-1 0-4,0 0-4,-1 0-3,-1 0-5,0 2-3,-2 0-5,0 1-5,-2 0-6,-2 0-9,-3 0-9,-2 1-9,-4-2-8,-4-1-6,-6-2-8,-4-1-7,-2-2 4,0 1 14,2 0 14,0 0 13</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6:56"/>
    </inkml:context>
    <inkml:brush xml:id="br0">
      <inkml:brushProperty name="width" value="0.03551" units="cm"/>
      <inkml:brushProperty name="height" value="0.03551" units="cm"/>
      <inkml:brushProperty name="color" value="#F2385B"/>
    </inkml:brush>
  </inkml:definitions>
  <inkml:trace contextRef="#ctx0" brushRef="#br0">60700 21900 619,'0'19'43,"0"-1"-2,0-1-2,0 0-3,1 0-1,1 5-3,2 1-2,2 5-2,0 1-3,-1 0-5,-1 0-5,0 0-4,-1-2-4,-1-6-4,-1-4-2,0-5-5,-1 1 1,3 7 1,1 5 1,1 8 3,1-1 1,0-6 2,-2-7 1,0-6 2</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6:56"/>
    </inkml:context>
    <inkml:brush xml:id="br0">
      <inkml:brushProperty name="width" value="0.04116" units="cm"/>
      <inkml:brushProperty name="height" value="0.04116" units="cm"/>
      <inkml:brushProperty name="color" value="#F2385B"/>
    </inkml:brush>
  </inkml:definitions>
  <inkml:trace contextRef="#ctx0" brushRef="#br0">62250 21950 534,'6'48'48,"-1"-8"0,-1-6-1,0-8 0,-1-2-2,1 2-2,-1 2-4,0 3-2,0 2-4,0 2-6,1 1-5,-1 2-5,0-1-7,0-3-7,0-4-8,1-2-6</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6:57"/>
    </inkml:context>
    <inkml:brush xml:id="br0">
      <inkml:brushProperty name="width" value="0.0294" units="cm"/>
      <inkml:brushProperty name="height" value="0.0294" units="cm"/>
      <inkml:brushProperty name="color" value="#F2385B"/>
    </inkml:brush>
  </inkml:definitions>
  <inkml:trace contextRef="#ctx0" brushRef="#br0">63850 22250 748,'25'5'108,"-2"-1"-29,-1-1-32,-2-2-30,0-2-17,-1 0-5,0-1-5,1-1-5,-2 1-4,-1 0-5,-2 0-5,-1 2-4,-2 0-4,-2 0-2,-1 0-3,-1 0-2</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46"/>
    </inkml:context>
    <inkml:brush xml:id="br0">
      <inkml:brushProperty name="width" value="0.02318" units="cm"/>
      <inkml:brushProperty name="height" value="0.02318" units="cm"/>
      <inkml:brushProperty name="color" value="#F2385B"/>
    </inkml:brush>
  </inkml:definitions>
  <inkml:trace contextRef="#ctx0" brushRef="#br0">65350 36863 949,'18'-1'10,"-1"0"0,-1-1-1,-3-1 0,-1 1-2,-1 0-3,-2 0-2,-2 2-4,1 0 0,3 0 1,4 0 1,3 0 0,1 0-2,-1 0-5,-1 0-6,0 0-6,-3 1-4,-1 1 0,-3 2-2,-2 2-2</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6:57"/>
    </inkml:context>
    <inkml:brush xml:id="br0">
      <inkml:brushProperty name="width" value="0.0287" units="cm"/>
      <inkml:brushProperty name="height" value="0.0287" units="cm"/>
      <inkml:brushProperty name="color" value="#F2385B"/>
    </inkml:brush>
  </inkml:definitions>
  <inkml:trace contextRef="#ctx0" brushRef="#br0">64150 22632 766,'7'11'6,"0"-1"14,2-3 12,0-3 13,2-1 1,4-1-10,2-1-9,5 0-11,0-2-10,1-2-12,-1-1-10,1-1-11,-1-2-8,1 2-6,-1 1-6,1 0-5,-3 1 1,-3 0 10,-5-1 10,-3 1 9</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6:57"/>
    </inkml:context>
    <inkml:brush xml:id="br0">
      <inkml:brushProperty name="width" value="0.03702" units="cm"/>
      <inkml:brushProperty name="height" value="0.03702" units="cm"/>
      <inkml:brushProperty name="color" value="#F2385B"/>
    </inkml:brush>
  </inkml:definitions>
  <inkml:trace contextRef="#ctx0" brushRef="#br0">67091 21751 594,'-11'9'63,"4"5"-13,4 4-14,4 6-12,2 1-8,1 0-3,-1-2-2,0 0-3,0 1-2,1 4-3,-1 2-3,0 4-2,0-1-1,-1-3 1,-1-5 2,-1-3 1,0-8 1,0-9-3,0-10-1,0-9-3,1-7 1,2-3-1,1-4 1,1-2 0,3-3-1,0 1-1,3 0-1,1 0-3,1 1-1,1 1-1,1 2-2,1 1-1,-1 3 0,0 5 1,-1 3 2,0 4 1,-2 4 3,-2 2 1,-1 2 2,-2 3 2,1 2 2,4 3 1,2 2 2,4 2 1,0 4 3,-2 4 3,-3 3 3,-2 5 4,-2 3 3,-1 1 3,0 2 4,-1 1 5,-2 1 1,-1-1 1,-1-1 0,-2-1 1,-1-1-3,0-1-7,0-2-7,0-2-7,0-5-18,0-9-30,0-8-30,0-9-30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6:58"/>
    </inkml:context>
    <inkml:brush xml:id="br0">
      <inkml:brushProperty name="width" value="0.03426" units="cm"/>
      <inkml:brushProperty name="height" value="0.03426" units="cm"/>
      <inkml:brushProperty name="color" value="#F2385B"/>
    </inkml:brush>
  </inkml:definitions>
  <inkml:trace contextRef="#ctx0" brushRef="#br0">69288 22350 642,'0'19'22,"2"-1"0,0-1-1,1 0-1,-1 0-2,0 3 1,-1 2-2,0 3-1,-1 1-1,0 1 0,0 1 0,0 0-2,0-1 0,0-2-2,0-4-2,0-4-2,0-2 0,0-1-2,0-2-1,0-1-1,-1-5-2,0-8-4,-1-6-4,0-8-4,0-4-2,2-3 2,3-3 0,2-1 2,2-1 0,0 1-1,2 2-2,0 2 0,1 1-1,3 2 1,0 1 1,3 3 0,-1 1 1,0 4 1,-1 2 2,0 5 1,-2 1 2,1 3 1,0 0 1,0 3 1,-1 1 2,-1 1 2,-3 3 1,0 1 2,-3 1 1,-1 0 0,-1 2 2,-2 1 1,-1-1 0,0 0 0,0-2-1,0 1 0,-2-1 1,-3 2 3,-3 2 3,-3 1 2,-3 0 1,0-2-3,-1-3-4,0-3-2,-1-1-3,0 0 1,0-2-1,0 0 0,-1-2 0,1-1-2,0-2 0,0-1-1,1-2 0,3 0-2,2-2 0,2 0-2,4 1 1,5 1 0,4 1 1,6 3 0,2 0 1,1 1 0,1 1 0,1 1 0,0 1-1,2 0 0,0 1 0,1 1-2,0 1 0,0-1-4,1 1-1,-1-1-4,0 1-3,-1-1-6,-1 0-6,0 1-4,-2-1-7,0 1-7,-1-1-6,0 1-7</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6:58"/>
    </inkml:context>
    <inkml:brush xml:id="br0">
      <inkml:brushProperty name="width" value="0.03099" units="cm"/>
      <inkml:brushProperty name="height" value="0.03099" units="cm"/>
      <inkml:brushProperty name="color" value="#F2385B"/>
    </inkml:brush>
  </inkml:definitions>
  <inkml:trace contextRef="#ctx0" brushRef="#br0">71363 22663 709,'-10'0'19,"7"0"13,6 0 12,7 0 12,5-1 0,5 0-15,5-1-14,5-1-14,1 1-10,-2 0-7,-3 0-6,-3 2-5,-1 0-4,-2 0-1,-1 0-1,-2 0-1</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6:58"/>
    </inkml:context>
    <inkml:brush xml:id="br0">
      <inkml:brushProperty name="width" value="0.03312" units="cm"/>
      <inkml:brushProperty name="height" value="0.03312" units="cm"/>
      <inkml:brushProperty name="color" value="#F2385B"/>
    </inkml:brush>
  </inkml:definitions>
  <inkml:trace contextRef="#ctx0" brushRef="#br0">71900 21950 664,'0'13'4,"0"0"7,0 0 8,0-1 8,0 2 5,2 1 1,0 2 2,0 2 2,2 1-3,0 3-6,2 3-7,0 1-6,0 2-5,-1-2 0,-1 0-1,0 0-2,-1-3-4,0 0-7,0-3-9,1 0-8</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6:59"/>
    </inkml:context>
    <inkml:brush xml:id="br0">
      <inkml:brushProperty name="width" value="0.03951" units="cm"/>
      <inkml:brushProperty name="height" value="0.03951" units="cm"/>
      <inkml:brushProperty name="color" value="#F2385B"/>
    </inkml:brush>
  </inkml:definitions>
  <inkml:trace contextRef="#ctx0" brushRef="#br0">73400 21716 556,'0'19'6,"0"-2"12,0-2 12,0-1 12,0 0 3,2 4-7,0 3-6,0 3-6,2 2-4,-1 0-4,0-1-4,0 1-2,0 0-2,1 0-2,-1 0 0,0-1-1,0-5-2,-1-14-5,-1-12-4,0-14-4,-1-5-4,1-1-3,1 0-3,1 0-2,1 0-2,0 1 1,1-1 1,1 0 0,1 1 1,1 0 0,0 1 0,1 1 1,2 2 0,1 2 3,1 3 2,3 2 1,0 3 3,0 4 3,0 4 2,0 4 3,0 5 4,-1 4 5,-1 5 6,-1 6 5,-1 2 4,-1 2 3,-3 2 2,0 1 3,-2 0 1,1 0-1,-1-1-1,0-1 0,0 0-2,-2 0-3,-2 0-3,-1 0-3,-1-2-3,0-2-3,0-2-3,0-3-3,0-5-15,0-9-28,0-9-30,0-9-27,1-3-6,0 4 20,1 2 18,1 4 20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6:59"/>
    </inkml:context>
    <inkml:brush xml:id="br0">
      <inkml:brushProperty name="width" value="0.03727" units="cm"/>
      <inkml:brushProperty name="height" value="0.03727" units="cm"/>
      <inkml:brushProperty name="color" value="#F2385B"/>
    </inkml:brush>
  </inkml:definitions>
  <inkml:trace contextRef="#ctx0" brushRef="#br0">75463 22594 590,'-6'36'21,"2"-7"1,2-7 0,1-6 1,1-3 0,0 2-3,0 0-2,0 0-2,1 1-1,3-1-3,2-1 0,2-1-3,2-1 0,0-1 0,-1-3 0,1 0 1,0-3-1,-1-1-1,1-1 0,0-2-2,-1-3-1,-1-1 0,0-3-2,-1-3 0,-1-2-1,1-2-2,-1-2-1,1-4-2,-2 0-3,-1-2-4,-1 0-4,-2-1-5,-2 0 1,0 2 2,-1 1 4,-1 3 3,-1 1 3,-2 2 4,-1 3 5,-2 2 3,-1 4 6,-2 2 5,-2 4 8,-1 2 5,-1 5 2,3 5-3,1 4-2,1 6-3,2 1-7,2-2-13,1-1-11,2-2-12</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7:00"/>
    </inkml:context>
    <inkml:brush xml:id="br0">
      <inkml:brushProperty name="width" value="0.03603" units="cm"/>
      <inkml:brushProperty name="height" value="0.03603" units="cm"/>
      <inkml:brushProperty name="color" value="#F2385B"/>
    </inkml:brush>
  </inkml:definitions>
  <inkml:trace contextRef="#ctx0" brushRef="#br0">73550 24326 610,'1'13'67,"1"0"-14,2 0-15,2 0-14,1-1-8,0 0-1,2-2-1,0 1-1,1-2-2,-1-1-1,1 0-3,0-1 0,0-2-2,1-1-1,0-1-1,2-2-1,0-3 0,-1-3-2,1-3 0,0-3 0,0-2-2,-2 0 0,0 0 0,-1 1 0,0-1-1,0 3 0,-1 1 1,1 2 0,-1 1 0,1 2 1,0 2 2,0 1 0,-1 1 1,1 2 2,-1 0 1,1 1 1,-1 0 0,0 3 3,-2 1 0,0 2 1,0 0 0,-1 0-1,1-2-2,-1 0 0,1 0-2,-1-1-1,0 1 0,1-1-2,0 0 0,2-2 1,1-2 0,2-1 1,1-3-1,0-2-1,0-5 0,0-2-3,-1-1-1,0 0-4,-1 1-4,-1 1-4,-1 1 0,0 1 1,-2 0 2,0 1 2,0 1 2,2 1 3,2 0 4,1 2 2,-1 1 2,-1 4 2,-4 2 3,-1 5 1,-1 0-7,2 1-16,1-1-16,2 1-16</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7:01"/>
    </inkml:context>
    <inkml:brush xml:id="br0">
      <inkml:brushProperty name="width" value="0.03086" units="cm"/>
      <inkml:brushProperty name="height" value="0.03086" units="cm"/>
      <inkml:brushProperty name="color" value="#F2385B"/>
    </inkml:brush>
  </inkml:definitions>
  <inkml:trace contextRef="#ctx0" brushRef="#br0">77450 23500 712,'0'36'4,"0"-5"6,0-4 7,0-5 7,0-4 3,2-1 2,0-2 0,0-1 1,2 0-1,-1 3-5,0 2-3,0 2-3,0 0-5,-1-3-5,-1-4-3,0-3-6,-1-4-12,0-7-23,0-7-22,0-6-22</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7:01"/>
    </inkml:context>
    <inkml:brush xml:id="br0">
      <inkml:brushProperty name="width" value="0.03462" units="cm"/>
      <inkml:brushProperty name="height" value="0.03462" units="cm"/>
      <inkml:brushProperty name="color" value="#F2385B"/>
    </inkml:brush>
  </inkml:definitions>
  <inkml:trace contextRef="#ctx0" brushRef="#br0">77500 23485 635,'12'-7'2,"0"2"5,-1 1 4,-1 0 4,0 2 5,0 1 5,-1 2 4,1 1 5,-1 2 0,1 0-3,0 1-4,0 2-2,0-1-4,1 2-2,0 1-3,2 0-2,-1 0-2,-2 1-3,-1 0-2,-1-1-2,-2 1-3,-1 0-4,-1-1-3,0 1-3,-2-1-2,-3 1 0,-1 0-1,-4-1 0,-1 1 1,-2 0 2,-1-1 2,-2 1 1,-2-1 2,-1 0 1,-2-2 0,-2 0 1,1 0 0,1-1-1,1 0-1,3 1 0,4-2-4,8-1-9,8-1-7,9-2-9,2-1-3,-1 0 1,-2 0 1,-1 0 0,-2-1 3,-1 0 2,-3-1 3,0-1 3</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46"/>
    </inkml:context>
    <inkml:brush xml:id="br0">
      <inkml:brushProperty name="width" value="0.02351" units="cm"/>
      <inkml:brushProperty name="height" value="0.02351" units="cm"/>
      <inkml:brushProperty name="color" value="#F2385B"/>
    </inkml:brush>
  </inkml:definitions>
  <inkml:trace contextRef="#ctx0" brushRef="#br0">65250 37558 935,'19'0'21,"1"0"-4,-1 0-4,0 0-4,1-1-4,1 0-6,0-1-3,1-1-6,0 0-3,-2 0-4,-1-1-3,-2 1-4,-3 0-2,-1 0-2,-3-1 0,-2 1-2</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7:01"/>
    </inkml:context>
    <inkml:brush xml:id="br0">
      <inkml:brushProperty name="width" value="0.0259" units="cm"/>
      <inkml:brushProperty name="height" value="0.0259" units="cm"/>
      <inkml:brushProperty name="color" value="#F2385B"/>
    </inkml:brush>
  </inkml:definitions>
  <inkml:trace contextRef="#ctx0" brushRef="#br0">78550 23763 849,'24'-1'12,"-1"0"3,-4-1 6,-1-1 3,-2 1 0,3 0-3,1 0-6,2 2-3,-1 0-6,0 0-5,-3 0-7,-1 0-6,-2 0-4,-1 0-3,-2 0-3,-1 0-2,-2 1-2,-1 1-1,0 2-2,-1 2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7:02"/>
    </inkml:context>
    <inkml:brush xml:id="br0">
      <inkml:brushProperty name="width" value="0.04098" units="cm"/>
      <inkml:brushProperty name="height" value="0.04098" units="cm"/>
      <inkml:brushProperty name="color" value="#F2385B"/>
    </inkml:brush>
  </inkml:definitions>
  <inkml:trace contextRef="#ctx0" brushRef="#br0">79176 23000 536,'-6'15'71,"3"5"-11,3 5-11,2 5-11,1 2-7,1 0-3,-1 1-3,0-1-3,0-3-3,1-5-2,-1-6-3,0-5-3,0-1-1,-1 6 1,-1 6 1,0 5 1,-1 5-1,0 3-2,0 3-4,0 4-1</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7:02"/>
    </inkml:context>
    <inkml:brush xml:id="br0">
      <inkml:brushProperty name="width" value="0.03598" units="cm"/>
      <inkml:brushProperty name="height" value="0.03598" units="cm"/>
      <inkml:brushProperty name="color" value="#F2385B"/>
    </inkml:brush>
  </inkml:definitions>
  <inkml:trace contextRef="#ctx0" brushRef="#br0">79900 23450 611,'1'12'112,"3"-3"-23,2-2-24,2-3-23,2-1-14,1-1-7,1-1-4,0 0-7,2-1-5,0 0-9,1 0-6,0 0-8,1-1-4,-3 0 0,-1-1 0,-1-1-1,-3 2 1,-3 4 1,-4 3 2,-2 6 2,-3 1 3,-2 1 6,-1 1 5,-2 1 6,0-1 5,0 0 4,2-1 2,0 0 4,1-2 2,0 1-1,2 0-1,0 0-1,3 0-2,4-2-5,4 0-5,4-1-4,2-1-4,1-2-1,1-1-1,1-2-2,-1-1-1,-1-1 0,-2-1-2,-2 0 0,-1-1 0,0 3 1,-1 1 0,-1 1 1,-2 2 2,-3 1 1,-1 0 1,-3 2 2,-3-1 1,-3-1 2,-3 0 1,-4-1 2,-1-2 0,-2-1 0,0-1-2,-1-2 0,0-1 0,0 0-1,-1 0-1,1 0 0,1-2 0,2-1 0,3-3 0,2-3 1,2 0 1,2-1 3,1 0 2,2 1 2,2-1 3,3 2 1,1 0 3,4 2 1,1-1 1,2 2-3,1 1-2,3 0-2,0 1-4,4 1-3,2 1-5,2 1-5,1 0-5,-2 0-6,-1 0-7,-2 0-7,-1 0-7,0 0-6,0 0-8,0 0-7</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7:03"/>
    </inkml:context>
    <inkml:brush xml:id="br0">
      <inkml:brushProperty name="width" value="0.03636" units="cm"/>
      <inkml:brushProperty name="height" value="0.03636" units="cm"/>
      <inkml:brushProperty name="color" value="#F2385B"/>
    </inkml:brush>
  </inkml:definitions>
  <inkml:trace contextRef="#ctx0" brushRef="#br0">81491 23700 605,'-12'6'72,"1"-1"-13,2-1-14,2 0-14,0 0-9,0 0-2,-2 1-2,0 2-2,0-1 0,0 1 5,2-1 4,0 0 4,3 0-9,5-1-20,4 0-22,6-1-22,1-1-5,0 0 9,-1 0 10,-1 1 10,-1-1 7,-1 2 5,0 0 4,-1 1 6,-2 0 5,-2 1 3,-3-1 4,-2 1 4,-2-1 1,0 1 2,-1-1-1,-1 0 1,-1 1-1,-1 1-3,0 0-4,-1 2-3,2-2-5,4 0-7,6-3-8,4-1-7,2 0-2,-1 0 4,0 1 3,-1 2 5,-2 0 2,0 3 3,-3 3 2,-1 2 3,-2 0-5,0-1-13,-1-2-13,0-2-13,-1-3-6,1-4-1,0-6 0,2-4 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7:03"/>
    </inkml:context>
    <inkml:brush xml:id="br0">
      <inkml:brushProperty name="width" value="0.02607" units="cm"/>
      <inkml:brushProperty name="height" value="0.02607" units="cm"/>
      <inkml:brushProperty name="color" value="#F2385B"/>
    </inkml:brush>
  </inkml:definitions>
  <inkml:trace contextRef="#ctx0" brushRef="#br0">81900 23650 843,'12'0'3,"-2"0"5,-1 0 5,-1 0 5,-2 0 2,2 2 0,1 0-3,0 0 0,1 1-3,1-1-2,1-1-3,0 0-3,1-1-7,-2 0-9,0 0-9,-1 0-10,-1 0-7,0 0-2,-1 0-4,-1 0-3</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7:03"/>
    </inkml:context>
    <inkml:brush xml:id="br0">
      <inkml:brushProperty name="width" value="0.03097" units="cm"/>
      <inkml:brushProperty name="height" value="0.03097" units="cm"/>
      <inkml:brushProperty name="color" value="#F2385B"/>
    </inkml:brush>
  </inkml:definitions>
  <inkml:trace contextRef="#ctx0" brushRef="#br0">82166 23250 710,'-6'18'-1,"2"-1"0,2-1-1,1-3-1,1 0 5,0 0 10,0 0 12,0 0 9,0 0 4,0 1-5,0 1-6,0 1-4,0 0-3,0-1-3,0-1 0,0-1-3,-1 0 0,-1-2-3,-2 0 0,-2-1-3,3-2-2,6-3-7,7-3-5,6-4-5,2-1-2,-2 1 3,-3 1 3,-2 1 3,-1 0-1,-1 0-1,1 0-3,0 0-3</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7:04"/>
    </inkml:context>
    <inkml:brush xml:id="br0">
      <inkml:brushProperty name="width" value="0.0316" units="cm"/>
      <inkml:brushProperty name="height" value="0.0316" units="cm"/>
      <inkml:brushProperty name="color" value="#F2385B"/>
    </inkml:brush>
  </inkml:definitions>
  <inkml:trace contextRef="#ctx0" brushRef="#br0">82113 24550 696,'-1'12'4,"0"0"0,-1-1 0,-1-1-1,1 0 3,0 1 8,0 0 6,2 2 8,0-1-1,0 0-7,0-1-9,0-1-7,0 0-7,2-1-4,0 1-5,0 0-4,1-4-7,-1-4-7,-1-7-6,0-5-8,-1-3 1,0 1 10,0-1 9,0 0 9,0 0 8,1 2 2,1 0 3,1 1 4,0 1 3,1 2 5,-1 1 5,0 2 4,2 1 7,1 0 7,4-1 9,1 1 8,2 0 0,0 1-8,0 1-7,0 1-9,-1 1-4,0 1-2,-1 2-3,-1 2-3,-1 0-2,1 0-3,0 1-3,0-1-3,-3 2-2,-3 0-5,-5 3-3,-3 1-3,-3 0-1,-1-2 2,0-1 1,-1-1 2,-2-2 1,-1 0-1,-1 1 0,-3-1-1,1 0 0,0-2 0,1-2 1,0-1 0,5-1-1,9-2-5,7 0-5,8 0-4,4-2-3,-1 1-1,-1 0-1,0 0-2,-2-1 0,-1 0 2,-2-1 2,-1-1 1,-2 0 2,-1 2 3,0 1 1,-1 3 4</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7:05"/>
    </inkml:context>
    <inkml:brush xml:id="br0">
      <inkml:brushProperty name="width" value="0.02954" units="cm"/>
      <inkml:brushProperty name="height" value="0.02954" units="cm"/>
      <inkml:brushProperty name="color" value="#F2385B"/>
    </inkml:brush>
  </inkml:definitions>
  <inkml:trace contextRef="#ctx0" brushRef="#br0">83390 23250 744,'-5'12'113,"2"0"-32,3-1-34,2-1-33,0 0-17,0 1-4,0 1-4,-2 0-2,0 1-4,2-2 0,0 0-1,1-1-2,0-2 2,3-5 3,1-3 4,2-4 4,1-2 3,0 2 4,-1 2 4,1 1 4,-1 0 3,1 0 2,0-1 2,0-1 2,-1 1-2,1 0-7,-1 0-6,1 2-6,-3 0-12,-4 2-15,-6 0-15,-4 0-16,-3 1 0,-2 1 13,-2-1 14,-1 0 14,-2 0 9,2-1 3,-2-1 3,1 0 4,1-1 5,1 1 8,2 1 8,2 1 7,1 0 4,0 1-3,1-1-1,2 0-2,-1 1-2,1 3-2,-1 2-2,1 3-1,0 1-3,2 2-4,2 0-4,1 0-3,1 1-6,0 0-8,0 0-7,0 1-7,0-3-4,2-1-2,0-3-2,0-2-1</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7:05"/>
    </inkml:context>
    <inkml:brush xml:id="br0">
      <inkml:brushProperty name="width" value="0.03295" units="cm"/>
      <inkml:brushProperty name="height" value="0.03295" units="cm"/>
      <inkml:brushProperty name="color" value="#F2385B"/>
    </inkml:brush>
  </inkml:definitions>
  <inkml:trace contextRef="#ctx0" brushRef="#br0">83166 24139 667,'0'-12'20,"3"2"5,1 4 6,1 1 6,3 3 0,0 0-5,3 0-6,1 2-4,1 1-5,1 1-2,1 2-2,1 2-3,-1 0-1,0-1 0,0-1-2,-2 0 1,-1 0-2,-2 0-1,-1 1-3,-1 1 0,-5 2-3,-3 0-1,-6 3-2,-4 1-1,-4-1-3,-1-3-4,-2-3-5,-2-3-5,0-2-1,1 0 0,1 0 2,1 0 0,-1 0 0,0 0 1,-1 0-1,-1 0 1,0 0 1,4 0 4,2 0 4,2 0 4,2 1 7,2 2 10,1 4 11,2 1 10,2 2 4,2 1-5,3 1-3,3 0-4,0 0-5,0 0-2,1-1-5,-1-1-3,1-1-10,-1 0-13,1-2-15,-1 0-14,0-2-7,-1-3 2,-1-4 0,0-3 0,-1-2 7,1-2 8,-1-1 10,0-2 10,1-1 5,0 2 3,1 0 1,1 1 2,0 1 4,0 1 4,-2 3 6,0 1 5,0 1 5,1 1 4,3 1 5,1 1 6,0 0 1,-1 0 0,0 0-1,-1 0 0,-1 0-2,1 3-4,-1 1-5,0 1-3,0 2-4,0 1-1,-2 0-2,0 2-2,-1-1-4,2 1-8,0-1-9,1 1-7,1-3-12,-1-6-12,0-5-14,1-6-13,-1-2 0,-1 1 13,-1 2 13,0 2 13,-1 1 9,1-1 6,-1 1 5,0-1 5,1 2 8,0 1 9,1 1 10,1 3 9,0 0 4,-1 3-4,0 1-2,-1 1-4,-1 2-3,0-1-3,0 1-4,1-1-3,0-2-10,3-3-18,2-5-18,3-3-17,0-3-4,-2 2 8,-1 0 9,-2 2 9,0-1 7,1 2 4,0 1 5,2 0 5,-1 1 5,-1 1 6,0 1 7,-1 1 5,-1 1 6,1 1 5,-1 2 4,0 2 5,0 1-10,0 2-24,-2 1-25,0 2-24</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44"/>
    </inkml:context>
    <inkml:brush xml:id="br0">
      <inkml:brushProperty name="width" value="0.04775" units="cm"/>
      <inkml:brushProperty name="height" value="0.04775" units="cm"/>
      <inkml:brushProperty name="color" value="#F2385B"/>
    </inkml:brush>
  </inkml:definitions>
  <inkml:trace contextRef="#ctx0" brushRef="#br0">40397 12407 460,'-75'7'1,"5"1"3,5 0 1,4 1 3,4 2 3,-1 2 2,0 3 4,0 2 2,4 2 1,9 0-2,10 2-1,8 0-3,6-1-1,3-3-2,4-4-1,3-3-3,-2 3 1,-7 6 2,-5 8 2,-8 7 2,-1 5 0,4 2 0,3 3 0,3 2 0,4 0-2,7 0 0,7 0-1,6-2-1,5 0-2,6 1 0,4-1-2,5 0 0,6 0-2,8 0 0,7 0-2,6 0-1,7-2-1,2-4 2,3-4 1,4-4 1,4-3 2,6 0 3,5-1 2,7-1 3,-1-1 1,-4-3-2,-6-2 0,-4-3-1,-8-3-2,-11-2-1,-12-4-2,-10-3-2,0-1 0,16 1 0,13 2 1,16 2 1,6 0-1,2-3-2,0-3-2,2-1-3,-3-3-1,-6-2-1,-6-1-1,-5-1-1,-2-3-1,2-3 0,1-4 0,2-3 0,-2-1-1,-5-2 1,-4 0 0,-6-1-1,-2-2 1,-2-1 0,-2-1 1,-1-2 0,-3-3-1,0-1 1,-2-3-1,-2-2 0,-3-2-1,-3 2-1,-5 0-2,-4 1 0,-3 2-1,-3 1 2,-4 1 1,-3 3 1,-3 2 1,-1 5 2,-1 5 1,-2 5 2,-1 1 0,0-5-1,0-4 0,0-3 0,0-1 0,0 4 1,0 4 1,0 5 0,-2-2 1,-3-6 1,-3-7 0,-3-6 1,-4-4 0,-4 1 2,-4-1 0,-4 1 0,-3 1 1,-4 2 1,-3 3 1,-3 2 0,-3 1 1,-3 0 0,-2 1-1,-2-1 2,-7 0-1,-10 0-1,-10 1 0,-11-1 0,-9 1-1,-6 1 0,-6 3 0,-7 1 0,-5 3 0,-1 6-1,-3 6-1,-3 6-1,4 3 0,10 3-2,10 2-2,9 3-1,13 0-1,17-2 0,17-1 1,18-2-1,-1 3-1,-14 6-1,-16 6-1,-15 8-1,-2 1-2,11-1 0,12-2 0,11-2-1,9-2-2,7-6-6,7-4-4,8-5-5,3-2-10,1 0-14,-1 2-16,1 0-14</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47"/>
    </inkml:context>
    <inkml:brush xml:id="br0">
      <inkml:brushProperty name="width" value="0.02446" units="cm"/>
      <inkml:brushProperty name="height" value="0.02446" units="cm"/>
      <inkml:brushProperty name="color" value="#F2385B"/>
    </inkml:brush>
  </inkml:definitions>
  <inkml:trace contextRef="#ctx0" brushRef="#br0">66550 36015 899,'19'-12'35,"-1"3"-8,-1 2-9,0 2-7,0 2-6,1 0-2,2 0-1,2-1-3,0 2-2,-1 0-1,0 0-1,-1 2-1,-1-1-4,-1 0-5,-1-1-6,0-1-5,-3 1-2,-1 0 3,-3 0 4,-2 2 3</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3"/>
    </inkml:context>
    <inkml:brush xml:id="br0">
      <inkml:brushProperty name="width" value="0.04243" units="cm"/>
      <inkml:brushProperty name="height" value="0.04243" units="cm"/>
      <inkml:brushProperty name="color" value="#F2385B"/>
    </inkml:brush>
  </inkml:definitions>
  <inkml:trace contextRef="#ctx0" brushRef="#br0">39400 36808 518,'19'0'37,"1"0"5,-1 0 5,0 0 6,1-1 0,0 0-3,2-1-4,0-1-4,1 0-6,0 0-7,2-1-7,0 1-7,0 0-7,-3 0-7,-3-1-6,-1 1-7</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4"/>
    </inkml:context>
    <inkml:brush xml:id="br0">
      <inkml:brushProperty name="width" value="0.04668" units="cm"/>
      <inkml:brushProperty name="height" value="0.04668" units="cm"/>
      <inkml:brushProperty name="color" value="#F2385B"/>
    </inkml:brush>
  </inkml:definitions>
  <inkml:trace contextRef="#ctx0" brushRef="#br0">39860 36331 471,'-12'-6'44,"4"12"4,3 14 2,4 12 3,2 7-2,1 2-7,2 2-6,2 1-8,-1 3-4,-1 3 0,-1 3-2,-2 4-1,-1-1-2,0-1-4,0-4-3,0-1-5,0-6-2,0-8-4,0-7-2,0-9-5,-3-9-6,-6-9-12,-5-10-11,-6-10-12,-2-6-3,1-4 3,0-2 5,2-4 3,0-1 6,1 1 6,0 0 8,2 2 5,1 1 6,4 4 4,3 3 4,3 3 4,4 3 3,4 5 1,4 4 2,4 4 2,3 2 1,4 1-1,3 0 0,3 2 0,1 0-4,0 0-9,-2 0-9,0 0-8,-1 0-5,-3-2 1,-3 0 1,-2 0 0,-2-2-2,-1 1-4,-2 0-5,-2 0-3,-1-1-1,1 0 3,-1-1 5,1-1 4</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4"/>
    </inkml:context>
    <inkml:brush xml:id="br0">
      <inkml:brushProperty name="width" value="0.05055" units="cm"/>
      <inkml:brushProperty name="height" value="0.05055" units="cm"/>
      <inkml:brushProperty name="color" value="#F2385B"/>
    </inkml:brush>
  </inkml:definitions>
  <inkml:trace contextRef="#ctx0" brushRef="#br0">41950 36150 435,'12'15'85,"-3"4"-14,-2 4-13,-3 4-14,-1 5-7,1 7-2,-1 6 0,0 6-3,0 5 0,-1 4-2,-1 3-2,0 3-1,-1-2-4,0-6-7,0-6-7,0-7-7,-1-12-14,-2-15-24,-1-16-24,-1-17-22,-1-6-3,0 2 17,2 2 17,0 3 17,1 2 7,-2-1-3,0 0-4,-1 0-2</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4"/>
    </inkml:context>
    <inkml:brush xml:id="br0">
      <inkml:brushProperty name="width" value="0.04254" units="cm"/>
      <inkml:brushProperty name="height" value="0.04254" units="cm"/>
      <inkml:brushProperty name="color" value="#F2385B"/>
    </inkml:brush>
  </inkml:definitions>
  <inkml:trace contextRef="#ctx0" brushRef="#br0">41050 36850 517,'25'23'170,"0"-4"-40,-2-6-41,1-4-40,-3-3-24,1-2-11,-2-2-8,0-1-11,-2-1-8,-1 0-7,-1 0-8,-3 0-7,-2 0-6,-7 0-6,-5 0-4,-6 0-6,-5 1 4,-4 3 14,-3 2 14,-5 3 13,-1 0 9,3 1 1,3-1 1,2 1 3,2-1 3,2-2 2,3-1 5,2-2 2,2 0 4,-2 1 5,-1 3 3,0 1 4,3 0 1,6-1 1,6 0-2,7-1 1,4-2-4,1-2-6,2-3-7,2-2-6,0-1-6,-2 0-6,-1 0-6,-2-1-6,-2 1-4,-2 0-2,-1 0-3,-1 0-2,-4 1 2,-4 5 7,-6 4 7,-4 4 7,-3 2 4,-1 0 1,-1-1 2,0 1 2,-2 1 1,-3 1 3,-2 2 3,-2 2 3,-1 0 0,2-1 1,2-1 0,1 0-1,5-4-3,9-2-6,10-5-8,7-4-6,7-4-3,2-1-2,2-3 0,3-3-1,1-1-3,1-2-6,1-2-7,1-1-5,-2-1-3,-4 3 2,-4 1 2,-3 1 2,-5 2 2,-1-1 4,-3 0 3,-2 1 3</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5"/>
    </inkml:context>
    <inkml:brush xml:id="br0">
      <inkml:brushProperty name="width" value="0.05764" units="cm"/>
      <inkml:brushProperty name="height" value="0.05764" units="cm"/>
      <inkml:brushProperty name="color" value="#F2385B"/>
    </inkml:brush>
  </inkml:definitions>
  <inkml:trace contextRef="#ctx0" brushRef="#br0">43050 36000 381,'0'23'92,"2"7"-15,0 7-15,0 8-16,2 8-9,-1 8-3,0 10-3,0 8-3,0 5 0,-1 1 0,-1 1 0,0 0 2,-1-4-2,0-9-4,0-10-4,0-10-3,-1-7-8,0-5-11,-1-5-11,-1-5-10,0-9-9,1-16-10,1-16-9,1-14-8,0-9-2,0-3 7,0-3 5,0-1 7,-1 1 3,-1 7-1,-3 6 0,0 7-1</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5"/>
    </inkml:context>
    <inkml:brush xml:id="br0">
      <inkml:brushProperty name="width" value="0.03938" units="cm"/>
      <inkml:brushProperty name="height" value="0.03938" units="cm"/>
      <inkml:brushProperty name="color" value="#F2385B"/>
    </inkml:brush>
  </inkml:definitions>
  <inkml:trace contextRef="#ctx0" brushRef="#br0">42750 36800 558,'29'12'40,"-5"-3"-4,-6-2-3,-5-3-3,-2-1 0,2 1 1,2-1 1,4 0 2,0 0-5,0 1-12,1-1-12,-1 0-11,-1 0-9,-2-1-3,-3-1-4,-2-1-4,-4 1-4,-6 0-2,-6 1-3,-5 1-3,-4 1 3,-1 3 8,-2 2 7,-1 3 9,-1 1 7,1 2 6,1-1 6,0 2 7,2-1 5,3-1 4,2-2 5,2-1 5,5-2 3,8-1 3,6 0 2,8-1 2,4-2-3,1-2-8,0-3-9,2-2-9,-1-1-7,-2 0-7,-1 0-6,-2 0-8,-2 0-3,-2 1 0,-3 0-2,-2 2 0,-4 1 1,-6 3 5,-5 2 5,-6 2 4,-4 2 3,0 0 1,-1-1 2,0 1 0,0-1 0,2 0 2,3-2 0,3 0 1,-2 1 1,-2 0 1,-3 3 0,-4 1 1,-1 1 3,2 0 2,2 0 3,2 0 4,4-2-3,11-1-8,9-4-9,10-1-7,6-3-7,1-3-3,2-1-5,1-4-3,1 0-5,1-2-7,-1-1-6,0 0-6,-1-1-1,-1-2 3,-2-2 6,-1-1 3,-3-1 5,-5 3 3,-3 0 3,-4 3 4</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5"/>
    </inkml:context>
    <inkml:brush xml:id="br0">
      <inkml:brushProperty name="width" value="0.03908" units="cm"/>
      <inkml:brushProperty name="height" value="0.03908" units="cm"/>
      <inkml:brushProperty name="color" value="#F2385B"/>
    </inkml:brush>
  </inkml:definitions>
  <inkml:trace contextRef="#ctx0" brushRef="#br0">45272 35200 562,'6'12'57,"1"-2"-13,-1-1-14,1-1-12,0-2-3,2 1 9,1-1 10,2 0 8,1 1 2,2-1-6,0 1-5,0-1-7,0 1-7,-1 1-8,-2 0-9,-1 1-7,-2 1-11,-1 1-12,0 1-14,-1 0-11,-3 1-4,-5-2 8,-5 0 6,-4 0 7,-5-2 8,-2 1 7,-4-1 7,-3 1 8,-2 0 6,0 0 6,0-1 5,1 1 5,6-3 8,15-3 9,15-4 10,14-5 10,7-1-2,0-1-12,0 1-12,0 0-11,-1 0-10,-4 2-9,-3 1-8,-2 3-7,-4 0-11,-1 1-11,-2 1-12,-1 1-12,-3 1 0,-3 0 10,-3 1 9,-3 1 11,-3 0 9,-2 0 4,-1-2 7,-1 0 5</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6"/>
    </inkml:context>
    <inkml:brush xml:id="br0">
      <inkml:brushProperty name="width" value="0.04643" units="cm"/>
      <inkml:brushProperty name="height" value="0.04643" units="cm"/>
      <inkml:brushProperty name="color" value="#F2385B"/>
    </inkml:brush>
  </inkml:definitions>
  <inkml:trace contextRef="#ctx0" brushRef="#br0">45311 36350 473,'-24'14'4,"6"1"9,4 2 7,5 1 8,3 4 7,1 6 2,0 6 4,2 5 4,0 5-1,1 5-2,1 5-3,0 5-3,1 1-3,-2-1-5,0-2-5,0-1-5,-2-7-3,1-10-4,0-10-3,0-11-3,-1-2-4,0 8-1,-2 7-3,0 7-3,2-8-13,2-24-24,4-25-24,2-23-25,2-8-3,-2 11 15,-2 10 16,-1 11 15</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6"/>
    </inkml:context>
    <inkml:brush xml:id="br0">
      <inkml:brushProperty name="width" value="0.0445" units="cm"/>
      <inkml:brushProperty name="height" value="0.0445" units="cm"/>
      <inkml:brushProperty name="color" value="#F2385B"/>
    </inkml:brush>
  </inkml:definitions>
  <inkml:trace contextRef="#ctx0" brushRef="#br0">45772 36600 494,'35'12'25,"-6"0"1,-6-1 2,-7-1 2,-5 0-1,-1-1-3,-4 1-1,-1 0-3,-3 0-4,1 1-4,-2 0-4,-1 2-5,-1-1-3,-3-2-1,-2-1-2,-2-1-1,-4-2-2,-3 0-1,-5 1-2,-4-1-2,-2 1 1,-1-1-1,-1 1 0,0-1 1,0 0 2,4-1 4,3 0 3,4-2 5,5 0 4,11-1 3,9-1 3,10 0 4,6-2 0,3-1-3,3-3-2,4 0-2,0-1-3,-3 1-2,-4 0-2,-3 2-3,-2-1-3,0 1-4,-2 0-5,0 0-5,-3 1-1,-5 4 2,-5 2 3,-4 5 1,-5 1 4,-5 1 4,-3 0 2,-4 2 5,-3 0 2,-3 1 2,-2 1 2,-2 1 2,-4 1 2,-2 1 0,-4 2 0,-3 2 2,0 0-1,5-1-2,3 0-1,5-1-2,8-4-1,14-6 0,14-7-1,13-6-1,7-4-1,0-1-2,1-1-2,-1 0-2,1-1-5,1-2-9,3-2-9,0-1-9,-1 0-6,-6 2-5,-5 3-4,-6 3-5</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6"/>
    </inkml:context>
    <inkml:brush xml:id="br0">
      <inkml:brushProperty name="width" value="0.0439" units="cm"/>
      <inkml:brushProperty name="height" value="0.0439" units="cm"/>
      <inkml:brushProperty name="color" value="#F2385B"/>
    </inkml:brush>
  </inkml:definitions>
  <inkml:trace contextRef="#ctx0" brushRef="#br0">46326 37850 501,'-6'30'26,"2"-5"-2,2-5-1,1-5-1,1-3-2,0 0-1,0-1-3,0-1-1,0 2 1,0 5 4,0 5 3,0 4 4,0 3 2,0 0-2,0 0 0,0 0-2,0 0-1,0 0-2,0 0-1,0 0-3,-1-2-1,-3-4-3,-2-4-3,-2-4-3,-3-4-4,-3-2-4,-1-2-6,-3-2-5,-2-6-5,-1-6-3,0-8-4,-1-7-4,2-2-3,3 4-2,5 5-4,3 3-3,3 2-4,1-1-5,1-1-4,0 0-6</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16"/>
    </inkml:context>
    <inkml:brush xml:id="br0">
      <inkml:brushProperty name="width" value="0.02463" units="cm"/>
      <inkml:brushProperty name="height" value="0.02463" units="cm"/>
      <inkml:brushProperty name="color" value="#F2385B"/>
    </inkml:brush>
  </inkml:definitions>
  <inkml:trace contextRef="#ctx0" brushRef="#br0">59550 35465 893,'1'-12'20,"1"3"-2,2 2-3,2 2-3,1 2-2,2 0 0,1 0-1,2-1-2,2 1-2,0 0-4,1 0-6,0-1-4,1 2-5,-1 0-2,-1 0-3,-1 2-3,-1 0-2,-1 0-2,-3 0-2,0 0-1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47"/>
    </inkml:context>
    <inkml:brush xml:id="br0">
      <inkml:brushProperty name="width" value="0.02606" units="cm"/>
      <inkml:brushProperty name="height" value="0.02606" units="cm"/>
      <inkml:brushProperty name="color" value="#F2385B"/>
    </inkml:brush>
  </inkml:definitions>
  <inkml:trace contextRef="#ctx0" brushRef="#br0">67190 35550 844,'-11'3'-19,"3"5"10,3 6 12,3 6 11,3 5 6,1 3-1,3 5-1,0 3 1,2 4-2,-1 1-1,0 1-2,1 3-1,-2-1-2,-1-2-3,-1-1-2,-2-1-2,-2-3-3,0-2-1,-1-2-2,-1-3-2,-1-2-2,0-1-2,-1-2-4,-1-2-2,-1-3-2,-1-4-1,0-6-1,-1-4-1,0-6-3,0-7-4,1-6-4,2-6-5,-1-1 1,1 3 6,-1 4 7,1 5 7</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7"/>
    </inkml:context>
    <inkml:brush xml:id="br0">
      <inkml:brushProperty name="width" value="0.04692" units="cm"/>
      <inkml:brushProperty name="height" value="0.04692" units="cm"/>
      <inkml:brushProperty name="color" value="#F2385B"/>
    </inkml:brush>
  </inkml:definitions>
  <inkml:trace contextRef="#ctx0" brushRef="#br0">48886 36814 468,'-5'-13'9,"5"12"18,4 12 17,3 12 18,2 6 4,-2 3-10,-1 1-11,-2 1-9,-1 2-8,1 2-5,-1 2-5,0 1-6,0-2-5,0-4-5,1-5-7,-1-5-5,0-7-10,0-8-13,0-7-13,1-9-13,-1-9-4,0-10 5,0-11 6,1-10 6,-2-4 6,0 2 8,0 2 7,-2 3 7,1 3 6,1 5 2,2 3 3,2 4 3,1 5 2,2 4 1,2 6 0,1 4 2,1 3 3,-1 2 4,1 2 5,0 1 5,0 2 3,0 3 2,0 2 3,0 2 2,-1 2 1,-2 0-3,-1-1 0,-2 1-3,0 0 1,-1 1 3,1 0 3,-1 2 2,0 1 1,-1 1-1,0 2 0,-1 1-1,-1 2-1,0-1-4,0 0-2,0 1-4,1 1-2,-1 6-4,0 4-3,0 5-4,0 1-4,1-5-4,-1-3-5,0-4-4,-1-6-16,-4-8-28,-3-7-26,-3-6-26</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7"/>
    </inkml:context>
    <inkml:brush xml:id="br0">
      <inkml:brushProperty name="width" value="0.03168" units="cm"/>
      <inkml:brushProperty name="height" value="0.03168" units="cm"/>
      <inkml:brushProperty name="color" value="#F2385B"/>
    </inkml:brush>
  </inkml:definitions>
  <inkml:trace contextRef="#ctx0" brushRef="#br0">49150 37550 694,'0'12'3,"0"0"7,0-1 6,0-1 7,1-1 4,3-2 2,2-1 2,2-2 2,4-1-4,4 0-9,3 0-10,5 1-10,1-2-9,-2-1-9,-1-2-9,-2-1-8,-2-2-5,-2 1 1,-3 0 2,-2 0 0,-5 2 3,-6 6 5,-6 6 5,-7 6 4,-4 2 5,0 1 3,-1-1 4,-1 0 3,0-1 2,1-2 2,1-3 2,1-2 2,1-2 2,4-2 2,3-1 2,3-2 2,1-1 3,-2 2 0,-1 0 1,-2 1 2,1 1 3,2-1 9,2 0 7,3 1 7,3-2 3,6-1-3,4-1-4,5-2-2,3-2-7,1-2-6,3-1-8,1-1-7,-1-2-10,0-1-11,-3 0-11,0-1-12,-3-1-5,-3 2 1,-1 0-1,-3 2 1,-2-1 0,-1 1 2,0-1 2,-1 1 1</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7"/>
    </inkml:context>
    <inkml:brush xml:id="br0">
      <inkml:brushProperty name="width" value="0.02521" units="cm"/>
      <inkml:brushProperty name="height" value="0.02521" units="cm"/>
      <inkml:brushProperty name="color" value="#F2385B"/>
    </inkml:brush>
  </inkml:definitions>
  <inkml:trace contextRef="#ctx0" brushRef="#br0">50950 36650 872,'25'5'-1,"-2"0"-1,-1-3-3,-2-1-1,0-1 5,-1 2 12,0 0 12,1 1 12,-2 0 1,-1 0-12,-2 0-12,-1 1-11,-2-1-13,-2 0-15,-1 0-16,-1 1-15</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8"/>
    </inkml:context>
    <inkml:brush xml:id="br0">
      <inkml:brushProperty name="width" value="0.04341" units="cm"/>
      <inkml:brushProperty name="height" value="0.04341" units="cm"/>
      <inkml:brushProperty name="color" value="#F2385B"/>
    </inkml:brush>
  </inkml:definitions>
  <inkml:trace contextRef="#ctx0" brushRef="#br0">51229 35950 506,'-6'37'19,"2"-5"1,2-3 0,1-5 1,2 1 2,1 5 2,2 4 2,2 6 2,1 4 2,-1 4-1,0 4 0,1 4-1,-1 2 0,-1 0 1,-1 0-1,0 0 1,-1-5-4,-1-7-5,-1-8-7,0-8-6,-4-9-5,-4-10-6,-5-9-3,-5-10-6,-2-7-3,1-2-2,1-5-3,0-2-3,2-3 1,1-2 4,2-3 4,1-2 5,3 0 4,2 2 5,2 3 5,3 2 5,3 3 2,2 3-1,4 3-2,4 4-1,2 2-1,2 2-4,3 4-3,3 1-2,-1 2-7,-2 1-12,-2 1-9,-3 1-12</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9"/>
    </inkml:context>
    <inkml:brush xml:id="br0">
      <inkml:brushProperty name="width" value="0.03263" units="cm"/>
      <inkml:brushProperty name="height" value="0.03263" units="cm"/>
      <inkml:brushProperty name="color" value="#F2385B"/>
    </inkml:brush>
  </inkml:definitions>
  <inkml:trace contextRef="#ctx0" brushRef="#br0">53600 36700 674,'31'5'93,"-2"-1"-20,-3-1-19,-2-2-20,-1-1-13,3 0-4,3 0-5,2 0-5,0-1-3,-2 0 0,-3-1 0,-2-1-1</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9"/>
    </inkml:context>
    <inkml:brush xml:id="br0">
      <inkml:brushProperty name="width" value="0.05023" units="cm"/>
      <inkml:brushProperty name="height" value="0.05023" units="cm"/>
      <inkml:brushProperty name="color" value="#F2385B"/>
    </inkml:brush>
  </inkml:definitions>
  <inkml:trace contextRef="#ctx0" brushRef="#br0">54514 36281 437,'-17'-6'9,"3"12"17,5 14 18,4 12 18,3 9 4,2 6-8,3 6-7,2 6-8,2 4-5,1 6-3,0 4-2,2 5-2,-2 0-5,0-6-6,-3-6-7,-1-5-6,-1-9-7,-1-11-3,-1-11-6,0-11-4,-1-10-7,0-7-8,0-7-9,0-8-8,-1-7-6,0-7-3,-1-7-3,-1-7-4,-1-2 3,0 4 11,-1 4 9,-1 4 10,0 3 7,-1 2 1,1 3 2,-1 3 2</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9"/>
    </inkml:context>
    <inkml:brush xml:id="br0">
      <inkml:brushProperty name="width" value="0.04062" units="cm"/>
      <inkml:brushProperty name="height" value="0.04062" units="cm"/>
      <inkml:brushProperty name="color" value="#F2385B"/>
    </inkml:brush>
  </inkml:definitions>
  <inkml:trace contextRef="#ctx0" brushRef="#br0">53893 37100 541,'-1'19'5,"0"-1"9,-1-1 10,-1 0 9,-1 1 7,-1 4 2,-3 4 2,0 4 3,-3 4-2,0 3-7,0 3-5,-1 4-7,-1-1-4,0-2-4,0-4-3,0-3-3,1-10-12,1-16-22,3-16-22,0-16-22,3-10-8,2 0 5,3-3 7,2 0 5,1 1 8,0 6 8,1 5 10,-1 6 9</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9"/>
    </inkml:context>
    <inkml:brush xml:id="br0">
      <inkml:brushProperty name="width" value="0.02932" units="cm"/>
      <inkml:brushProperty name="height" value="0.02932" units="cm"/>
      <inkml:brushProperty name="color" value="#F2385B"/>
    </inkml:brush>
  </inkml:definitions>
  <inkml:trace contextRef="#ctx0" brushRef="#br0">54750 37400 750,'37'24'2,"-5"-1"6,-3-4 4,-5-1 5,-3-2 4,-2 0 4,-2 0 3,-3 0 4,-2-1-1,-3-1-4,-2-2-5,-3-2-4,-1-3-12,-1-7-18,-1-7-20,0-6-19,-2-2-8,0 1 5,-1 2 5,-1 2 4</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1:59"/>
    </inkml:context>
    <inkml:brush xml:id="br0">
      <inkml:brushProperty name="width" value="0.03884" units="cm"/>
      <inkml:brushProperty name="height" value="0.03884" units="cm"/>
      <inkml:brushProperty name="color" value="#F2385B"/>
    </inkml:brush>
  </inkml:definitions>
  <inkml:trace contextRef="#ctx0" brushRef="#br0">55700 36900 566,'6'40'38,"-1"-9"-4,-1-10-6,0-10-5,-1-2-1,1 6 5,-1 6 5,0 5 4,0 4 1,1 4-4,-1 3-2,0 4-3,-1 1-4,1 0-6,-2-1-4,-1 1-6,0-7-13,0-15-23,0-14-22,0-15-24,0-11-5,0-8 8,0-9 10,0-7 9,0-1 10,0 6 8,0 7 9,0 6 10,1 5 4,0 2 4,1 2 1,1 3 2</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0"/>
    </inkml:context>
    <inkml:brush xml:id="br0">
      <inkml:brushProperty name="width" value="0.05685" units="cm"/>
      <inkml:brushProperty name="height" value="0.05685" units="cm"/>
      <inkml:brushProperty name="color" value="#F2385B"/>
    </inkml:brush>
  </inkml:definitions>
  <inkml:trace contextRef="#ctx0" brushRef="#br0">56250 36690 386,'18'-18'-1,"-2"4"3,-3 2 3,-2 4 5,-2 2 2,1 1 1,0 1 1,0 0 2,0 2 2,0 2 0,2 3 2,1 3 2,-2 1 0,0 5 0,-2 2 1,-2 4-1,-1 2 2,-2 3 2,-2 3 1,-1 2 3,-1 2 0,2 4-1,0 3 0,1 3-1,0 4-1,2 2-2,0 4-2,1 3-2,0 1-2,1-4-3,-1-4-4,1-2-2,-4-11-19,-6-15-30,-7-16-33,-6-17-31,-2-6-7,2 2 17,3 2 18,2 3 17</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10:25:47"/>
    </inkml:context>
    <inkml:brush xml:id="br0">
      <inkml:brushProperty name="width" value="0.022" units="cm"/>
      <inkml:brushProperty name="height" value="0.022" units="cm"/>
      <inkml:brushProperty name="color" value="#F2385B"/>
    </inkml:brush>
  </inkml:definitions>
  <inkml:trace contextRef="#ctx0" brushRef="#br0">66800 36550 1000,'12'12'-3,"-2"-2"1,-1-1 3,-1-1 0,-1-2 1,2 1-3,1-1-1,3 0-1,-1 0-1,0-1 2,-2 0 2,1-1 1</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0"/>
    </inkml:context>
    <inkml:brush xml:id="br0">
      <inkml:brushProperty name="width" value="0.03776" units="cm"/>
      <inkml:brushProperty name="height" value="0.03776" units="cm"/>
      <inkml:brushProperty name="color" value="#F2385B"/>
    </inkml:brush>
  </inkml:definitions>
  <inkml:trace contextRef="#ctx0" brushRef="#br0">55850 37300 582,'12'23'10,"0"-4"20,-1-6 21,-1-4 19,0-3 4,1 0-12,1-2-12,0 0-12,2-1-14,3 0-16,2 0-14,2 1-16,0-2-15,-3-1-17,-4-2-16,-2-1-16</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0"/>
    </inkml:context>
    <inkml:brush xml:id="br0">
      <inkml:brushProperty name="width" value="0.02958" units="cm"/>
      <inkml:brushProperty name="height" value="0.02958" units="cm"/>
      <inkml:brushProperty name="color" value="#F2385B"/>
    </inkml:brush>
  </inkml:definitions>
  <inkml:trace contextRef="#ctx0" brushRef="#br0">55950 38200 743,'2'12'8,"2"-3"15,4-2 16,4-2 15,2-3 1,2-3-15,3-1-14,3-4-15,-1 0-13,-1 1-16,-1 0-13,-2 2-15,-3 0-7,-1 1 2,-3 0 2,-2 2 2</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0"/>
    </inkml:context>
    <inkml:brush xml:id="br0">
      <inkml:brushProperty name="width" value="0.03006" units="cm"/>
      <inkml:brushProperty name="height" value="0.03006" units="cm"/>
      <inkml:brushProperty name="color" value="#F2385B"/>
    </inkml:brush>
  </inkml:definitions>
  <inkml:trace contextRef="#ctx0" brushRef="#br0">55850 38950 731,'7'23'53,"2"-6"-3,2-5-2,1-6-2,2-4-9,2-4-13,3-3-13,3-3-14,0-2-11,1 1-6,-1-1-7,1 0-7</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0"/>
    </inkml:context>
    <inkml:brush xml:id="br0">
      <inkml:brushProperty name="width" value="0.04375" units="cm"/>
      <inkml:brushProperty name="height" value="0.04375" units="cm"/>
      <inkml:brushProperty name="color" value="#F2385B"/>
    </inkml:brush>
  </inkml:definitions>
  <inkml:trace contextRef="#ctx0" brushRef="#br0">58200 36800 502,'0'19'45,"2"1"-1,0-1 0,0 0-2,2 3 0,-1 4-4,0 6-2,0 4-3,0 5-1,-1 4-3,-1 3 0,0 5-2,-1 0-3,0-5-7,0-3-6,0-4-6,0-10-16,0-16-25,0-14-24,0-16-25,0-7-6,0 2 13,0 2 12,0 1 13</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1"/>
    </inkml:context>
    <inkml:brush xml:id="br0">
      <inkml:brushProperty name="width" value="0.05651" units="cm"/>
      <inkml:brushProperty name="height" value="0.05651" units="cm"/>
      <inkml:brushProperty name="color" value="#F2385B"/>
    </inkml:brush>
  </inkml:definitions>
  <inkml:trace contextRef="#ctx0" brushRef="#br0">58950 36326 389,'53'-12'20,"-9"4"1,-11 4 2,-8 2 2,-7 2-1,1 2-1,-2 0-3,0 0-1,-2 2-2,-2 0-2,0 2-1,-3 0-3,-1 0 0,0 1 0,-2-1 0,0 0 0,-1 3 1,-2 3 3,-2 5 2,-1 3 3,-1 3 0,0 1 0,0 0-2,0 2-1,0 2 0,2 5 1,0 5 1,1 5 0,0 3 0,2 6 0,0 3-1,1 4-1,0 1-1,-1-3-3,-1-2-3,0-2-3,-1-4-4,-1-6-3,-1-6-5,0-5-5,-3-9-9,-1-12-18,-3-13-15,-3-11-17,0-5-8,1 2 2,0 3 1,1 2 2</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1"/>
    </inkml:context>
    <inkml:brush xml:id="br0">
      <inkml:brushProperty name="width" value="0.038" units="cm"/>
      <inkml:brushProperty name="height" value="0.038" units="cm"/>
      <inkml:brushProperty name="color" value="#F2385B"/>
    </inkml:brush>
  </inkml:definitions>
  <inkml:trace contextRef="#ctx0" brushRef="#br0">58701 37200 578,'24'12'68,"-5"-3"-17,-3-2-16,-4-3-16,-1-1-13,2-1-9,3-1-10,2 0-9,0-1-6,-2 0-2,-3 0-2,-2 0-2,-3 0 2,-2 3 3,-2 1 5,-3 2 5,-2 2 3,-1 3 4,-2 3 3,-2 4 4,-1 2 1,-2 2 2,-1 1 0,-2 2 1,-2 1 4,-1 0 9,-2 0 6,-2-1 9,0 0 5,1-1 1,1-3 2,1 0 1,1-4 1,2-4 2,3-4 1,2-3 1,3-5-1,2-2-5,3-4-5,2-3-4,3-3-4,3-1-4,3-2-4,4-1-3,2-2-4,4-3-4,3-2-2,4-3-5,1 0-4,1 2-6,1 1-6,1 2-5,-2 3-2,-5 5 1,-5 5 4,-5 5 1,-3 3 3,-3 6 2,-2 3 2,-3 4 3,-1 2 2,-1 2 1,-1 0 2,0 1 2,-3 0 2,-1 0 2,-3 1 3,-3-1 2,-2 0 2,-2 1 5,-2-1 3,-3 0 3,-2-1 2,1-3-2,0-4-1,-1-3-2,2-2-2,2-1-4,3-1-3,2 0-3,0-2-4,-2-4-3,-3-3-4,-2-3-4,1-2-2,2-2-1,4-2-1,3-1-1,2-1-6,2 1-14,2 1-12,1 1-14</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4"/>
    </inkml:context>
    <inkml:brush xml:id="br0">
      <inkml:brushProperty name="width" value="0.03811" units="cm"/>
      <inkml:brushProperty name="height" value="0.03811" units="cm"/>
      <inkml:brushProperty name="color" value="#F2385B"/>
    </inkml:brush>
  </inkml:definitions>
  <inkml:trace contextRef="#ctx0" brushRef="#br0">62000 36300 577,'13'23'8,"1"-6"17,1-5 16,1-6 17,0-3 5,0 1-5,0-1-6,1 0-6,-1 0-9,0-1-13,0-1-13,0 0-13,-1-1-14,-1 0-14,-2 0-14,-1 0-15</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4"/>
    </inkml:context>
    <inkml:brush xml:id="br0">
      <inkml:brushProperty name="width" value="0.03831" units="cm"/>
      <inkml:brushProperty name="height" value="0.03831" units="cm"/>
      <inkml:brushProperty name="color" value="#F2385B"/>
    </inkml:brush>
  </inkml:definitions>
  <inkml:trace contextRef="#ctx0" brushRef="#br0">61590 37250 574,'-3'40'8,"6"-11"16,7-10 16,6-10 16,5-7 4,5-1-7,3-2-7,4-1-7,1-3-7,-3-2-5,-4-2-6,-3-3-6,-1 0-10,1 0-16,0 1-14,2 1-15,-5 4-6,-7 6 0,-8 6 2,-9 7 1,-5 5 9,-3 3 15,-4 3 16,-2 3 17,-3 3 8,0 1 5,-2 2 2,0 2 5,0-1-1,2-1-3,2-1-4,1-2-4,0-2-6,-1 0-8,-3-1-8,0-1-8,2-5-8,6-10-7,6-9-5,7-10-7,5-9-5,5-8-5,3-8-5,4-8-5,1 0 3,-4 8 9,-2 8 9,-4 8 9</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4"/>
    </inkml:context>
    <inkml:brush xml:id="br0">
      <inkml:brushProperty name="width" value="0.0472" units="cm"/>
      <inkml:brushProperty name="height" value="0.0472" units="cm"/>
      <inkml:brushProperty name="color" value="#F2385B"/>
    </inkml:brush>
  </inkml:definitions>
  <inkml:trace contextRef="#ctx0" brushRef="#br0">62650 37650 466,'12'13'0,"-2"0"2,-1 0 1,-1 0 2,-2 1 4,-1 4 8,-1 3 8,0 3 9,0 2 4,0 1 0,1 1 2,1 0 0,1 0 0,2-3-2,2-2-2,1-2-1,2-4-3,2-4-4,3-3-3,3-5-4,-1-4-5,-1-5-7,-1-5-7,-2-5-6,-1-4-7,0-6-11,0-4-8,0-5-9,-1 0-6,-4 3-2,-3 5-3,-3 4-2,-2 2 0,0 2 0,0 2 2,1 1 2</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4"/>
    </inkml:context>
    <inkml:brush xml:id="br0">
      <inkml:brushProperty name="width" value="0.0318" units="cm"/>
      <inkml:brushProperty name="height" value="0.0318" units="cm"/>
      <inkml:brushProperty name="color" value="#F2385B"/>
    </inkml:brush>
  </inkml:definitions>
  <inkml:trace contextRef="#ctx0" brushRef="#br0">64350 35861 691,'18'-12'0,"-1"2"0,-1 4 0,-3 1 0,1 2 7,3 0 14,2-1 15,2 1 13,2 1 4,1 1-6,0 2-6,2 1-7,-1 1-13,-2 1-22,-1-1-20,-2 0-22,-2 1-11,-4 0-2,-3 2-2,-2 0-2</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48"/>
    </inkml:context>
    <inkml:brush xml:id="br0">
      <inkml:brushProperty name="width" value="0.02473" units="cm"/>
      <inkml:brushProperty name="height" value="0.02473" units="cm"/>
      <inkml:brushProperty name="color" value="#F2385B"/>
    </inkml:brush>
  </inkml:definitions>
  <inkml:trace contextRef="#ctx0" brushRef="#br0">68900 35750 889,'12'5'-9,"-2"0"8,-1-3 7,-1-1 6,-2 0 5,2 1 0,1 2 1,0 2 0,0 0-2,-1-1-6,0-1-4,-1 0-6,0 0-3,0 0-3,2 1-4,0 1-2,0 1-4,-2-1-4,-1 1-4,-2-1-4,-1 0-2,0 1 0,0-1 0,1 1 1</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5"/>
    </inkml:context>
    <inkml:brush xml:id="br0">
      <inkml:brushProperty name="width" value="0.03136" units="cm"/>
      <inkml:brushProperty name="height" value="0.03136" units="cm"/>
      <inkml:brushProperty name="color" value="#F2385B"/>
    </inkml:brush>
  </inkml:definitions>
  <inkml:trace contextRef="#ctx0" brushRef="#br0">64600 36289 701,'14'17'37,"1"-5"1,2-5-1,1-4 0,3-3-1,2 0-3,2 0-4,3 0-3,0-2-8,-1-1-11,-2-3-11,-2-3-12,-2 0-11,-2 0-11,-2 2-10,-3 0-11,-3 0-1,-3 1 8,-3-1 10,-3 1 8</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5"/>
    </inkml:context>
    <inkml:brush xml:id="br0">
      <inkml:brushProperty name="width" value="0.03973" units="cm"/>
      <inkml:brushProperty name="height" value="0.03973" units="cm"/>
      <inkml:brushProperty name="color" value="#F2385B"/>
    </inkml:brush>
  </inkml:definitions>
  <inkml:trace contextRef="#ctx0" brushRef="#br0">64929 35250 553,'0'36'34,"1"-4"-1,1-6-2,1-4-1,0-2-3,-1 0-4,-1 2-4,0 0-4,-2 0-4,-2 1-3,-1-1-2,-1 1-5,-3-2 1,-2-2 1,-3-2 2,-1-3 2,-2-2 1,1-2 2,1-1 0,1-2 1,4-2-1,8-3-6,8-4-5,9-3-5,5-1-3,3-1-2,3 1-2,4 0-2,0-1-2,-3 2-1,-2 1-3,-2 0-1,-2 1 0,-2 1 3,-1 1 4,-2 1 2,-7 1 4,-9 4 7,-11 3 5,-11 4 5,-5 0 4,-1 1-1,-1 0 0,0 0 1,-1 0-2,1 1 0,1 1-1,1 1 0,2 0-1,3-2 3,3 1 1,4-2 3,6-2 1,11-3 1,10-3 1,11-3 1,5-3-1,2-3-6,0-2-5,0-3-6,1 0-5,-2-1-4,-2 0-4,-2 1-4,-2 0-3,-2 2 0,-5 1-1,-2 2 1,-5 2 0,-4 4 1,-6 3 1,-3 3 1,-5 1 5,-2 1 6,-3 0 7,-1 0 6,-4 0 5,-2 4 2,-2 1 4,-2 4 3,-3-1 1,-1 0-1,-2 0-1,-1-2 0,0 0 0,2 1 0,3-1 1,2 0 0,8-3-2,13-5-4,13-6-6,12-6-5,8-4-3,3-2-2,2-2-1,2-3-3,2-1-1,0 1-1,-1 1-2,1 1-2,-2 1-4,-3 1-6,-4 3-7,-2 0-6,-4 2-3,-5 0-1,-3-1 0,-4 1-1</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5"/>
    </inkml:context>
    <inkml:brush xml:id="br0">
      <inkml:brushProperty name="width" value="0.03032" units="cm"/>
      <inkml:brushProperty name="height" value="0.03032" units="cm"/>
      <inkml:brushProperty name="color" value="#F2385B"/>
    </inkml:brush>
  </inkml:definitions>
  <inkml:trace contextRef="#ctx0" brushRef="#br0">66750 36950 725,'6'24'6,"1"-5"10,-1-3 12,1-4 11,-1-2 3,1 1-2,-1 0-4,1 2-3,-1 0-8,-1 1-15,-1 1-15,0 1-15,-1 0-9,-1 0-5,-1 0-5,0 1-5,-2-3-2,0-1 3,-1-3 2,-1-2 3</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6"/>
    </inkml:context>
    <inkml:brush xml:id="br0">
      <inkml:brushProperty name="width" value="0.0428" units="cm"/>
      <inkml:brushProperty name="height" value="0.0428" units="cm"/>
      <inkml:brushProperty name="color" value="#F2385B"/>
    </inkml:brush>
  </inkml:definitions>
  <inkml:trace contextRef="#ctx0" brushRef="#br0">65349 37750 513,'-6'37'8,"0"-3"16,2-4 15,0-2 16,2-2 5,0 0-7,0-1-7,2 1-7,0 0-5,0 0-5,0-1-3,0 1-5,-1-1-3,0-2-4,-1-1-2,0-2-4,-4-4-7,-3-8-15,-4-6-14,-4-8-13,-2-7-8,4-5-2,1-6-1,4-5-2,0-3 3,0 0 5,1-1 7,-1 1 5,1 1 7,2 4 7,1 3 6,2 3 7,0 4 8,0 5 9,-1 5 9,-1 4 9,0 6 5,-1 7 4,1 6 4,-1 7 3,1 3-1,-1 1-4,1 1-4,-1 0-4,0 1-5,-2-1-5,-1-1-4,-2-1-6,0-2-5,1-5-5,2-3-7,2-4-5,1-5-8,-1-5-7,1-4-8,-1-5-7,2-5-4,2-4 0,3-3 2,2-5 0,1-1 3,0 3 4,1 2 4,-1 3 4</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6"/>
    </inkml:context>
    <inkml:brush xml:id="br0">
      <inkml:brushProperty name="width" value="0.03549" units="cm"/>
      <inkml:brushProperty name="height" value="0.03549" units="cm"/>
      <inkml:brushProperty name="color" value="#F2385B"/>
    </inkml:brush>
  </inkml:definitions>
  <inkml:trace contextRef="#ctx0" brushRef="#br0">66400 37900 619,'58'36'54,"-11"-4"-4,-13-6-4,-12-4-5,-6-3-3,0 1-3,0-1-4,1 0-3,-3 0-5,-1-2-6,-3-2-5,-2-1-7</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7"/>
    </inkml:context>
    <inkml:brush xml:id="br0">
      <inkml:brushProperty name="width" value="0.04155" units="cm"/>
      <inkml:brushProperty name="height" value="0.04155" units="cm"/>
      <inkml:brushProperty name="color" value="#F2385B"/>
    </inkml:brush>
  </inkml:definitions>
  <inkml:trace contextRef="#ctx0" brushRef="#br0">68482 36500 529,'-31'37'1,"1"-3"1,2-4 1,2-2 2,1-4 5,1 0 11,3-3 11,0 0 10,6-6 1,6-8-8,8-8-8,7-7-8,4-6-6,3-1-3,0-2-5,3-2-2,-1 2-4,-2 2-2,0 4-3,-3 3-2,0 2-1,3 2-3,0 2 0,3 1-2,-2 4 0,-1 5 5,-3 6 3,-2 6 3,-2 5 4,-1 5 2,-1 4 3,0 6 2,-1 3 3,-1 2 1,-1 3 1,-1 2 2,0-2 1,0-6 2,0-6 2,0-7 1,1-10 0,0-14-4,1-14-4,1-13-3,0-7-4,2-1-6,0-1-5,1-1-5,0 2-3,-1 5-1,0 5 0,-2 5 0,2-1-2,1-5-1,4-6-3,2-6-2,0 1 0,0 5 0,-2 5 2,1 7 0,-1 5 4,2 5 7,2 7 6,1 5 6,0 5 5,-3 6 2,-2 6 2,-2 5 3,-2 4 1,-1 0 1,0 1 2,-2 1 1,0 0 1,-1-2 0,-1-2 1,0-1 0,-1-3 0,1-4-1,1-4-1,1-4-1,1-9-3,2-14-7,1-13-6,2-14-8,1-6-5,1 3-5,0 2-6,2 3-4,0 2-2,0 4 1,0 3 2,0 3 1,-2 3 3,0 4 1,-2 2 3,-2 4 2,1 2 1,2-1-1,2 1 0,3 0 0,0 0 0,-1 3 3,-2 3 2,-1 2 2,-2 3 3,-1 3 2,0 3 2,-1 4 3,-2 1 2,-1 1 1,-1 1 2,-2 2 0,-1-1 3,0 2 2,0 0 3,0 1 3,-1 1 2,-2-1 3,-1 1 1,-1-1 3,-2-1 0,-1-5-1,0-3 0,-1-5-2,-1-3-3,2-5-3,0-4-6,2-3-3,0-5-4,2-2-1,1-4-2,3-3-1,0-3-10,1-2-16,1-2-17,1-3-17,0 1-4,-1 5 6,-1 5 6,0 5 7,-1 2 3,3 2 1,1 0 2,1 1 1</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7"/>
    </inkml:context>
    <inkml:brush xml:id="br0">
      <inkml:brushProperty name="width" value="0.02404" units="cm"/>
      <inkml:brushProperty name="height" value="0.02404" units="cm"/>
      <inkml:brushProperty name="color" value="#F2385B"/>
    </inkml:brush>
  </inkml:definitions>
  <inkml:trace contextRef="#ctx0" brushRef="#br0">72900 35826 915,'13'-6'-61,"1"0"32,1 2 32,1 0 32,2 2 10,3 0-10,3 0-10,3 2-11,1 0-6,-1 0-2,-2 0-3,-2 0-3,-1 1-4,-2 1-10,-1 2-8,-2 2-8</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7"/>
    </inkml:context>
    <inkml:brush xml:id="br0">
      <inkml:brushProperty name="width" value="0.04195" units="cm"/>
      <inkml:brushProperty name="height" value="0.04195" units="cm"/>
      <inkml:brushProperty name="color" value="#F2385B"/>
    </inkml:brush>
  </inkml:definitions>
  <inkml:trace contextRef="#ctx0" brushRef="#br0">73671 35388 524,'-12'-4'22,"2"5"-2,4 4-3,1 6-2,2 7 2,3 11 7,0 9 7,3 12 7,1 8 3,0 8-3,1 7-2,2 7-3,-2 4-3,-1 2-2,-1 2-3,-2 2-3,-2-5-4,0-9-6,-1-11-5,-1-8-6,0-11-2,0-8-1,-1-11-1,1-9 1,0-3-3,1 6-2,1 6-2,1 6-2,0-4-7,0-15-11,0-12-9,0-15-12,0-11-3,0-8 0,0-9 1,0-10 1,-1-1 5,0 6 7,-1 5 7,-1 7 8,0 3 5,0 5 3,-1 4 4,1 4 3</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7"/>
    </inkml:context>
    <inkml:brush xml:id="br0">
      <inkml:brushProperty name="width" value="0.03569" units="cm"/>
      <inkml:brushProperty name="height" value="0.03569" units="cm"/>
      <inkml:brushProperty name="color" value="#F2385B"/>
    </inkml:brush>
  </inkml:definitions>
  <inkml:trace contextRef="#ctx0" brushRef="#br0">72895 36900 616,'-7'31'39,"-1"-1"0,0-2 0,-1-1 0,-2 1-3,0 5-5,0 5-4,-2 4-5,1 3-3,-1-1-2,0-1-1,0-1-1,0-4-3,0-7 0,0-7-3,0-7 0,1-8-6,0-7-9,1-7-8,1-8-9,2-7-9,2-7-8,2-7-10,3-7-9,1-2-1,2 7 8,0 5 8,0 6 7,2 3 7,-1 3 6,0 3 5,0 2 6</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8"/>
    </inkml:context>
    <inkml:brush xml:id="br0">
      <inkml:brushProperty name="width" value="0.04792" units="cm"/>
      <inkml:brushProperty name="height" value="0.04792" units="cm"/>
      <inkml:brushProperty name="color" value="#F2385B"/>
    </inkml:brush>
  </inkml:definitions>
  <inkml:trace contextRef="#ctx0" brushRef="#br0">73150 36693 459,'60'-10'-10,"-9"4"6,-9 5 7,-8 5 6,-5 4 5,0 0 2,0 3 2,0 1 3,-2 1-1,-1 0-1,-3 0-3,-3 0-3,-2-2-1,-3 0-3,-4-2-2,-3-2-3,-3-3-4,-2-5-5,-3-4-7,-2-6-6,-2-3-5,0-2-4,-1-3-4,-1-3-4,0 0 2,1-1 6,0 1 6,2-1 7,0 1 4,1 2 3,0 2 1,2 1 3,1 2 3,1 1 3,2 2 5,2 1 3,1 5 4,1 6 2,0 6 3,1 7 2,0 5 2,0 3 4,-1 3 2,-2 4 4,0 0-1,0 1-2,-2 0-2,0 0-2,-2 1-4,0 0-3,0 1-3,-2 1-4,0-1-5,0-3-3,0-2-5,0-2-5,0-8-10,0-16-17,0-13-17,0-15-17,0-8-1,-2 1 13,0-1 14,0 1 14,0 1 8,2 2 4,3 2 4,2 3 4,2 2 3,2 2 2,2 1 2,1 2 2,1 3 3,1 2 4,1 4 3,1 3 4,0 2 1,0 0 0,0 2 0,0 0-1,0 2 1,-1 0 0,-1 0 1,-1 2 0,0 2 1,-2 2 0,0 4 0,-1 4-1,-1 0 0,-3 0-3,-3-1-2,-1-1-3,-2 2 1,0 5 6,0 4 4,0 6 6,0 3 1,1 3-1,1 2-1,1 2 0,0 3-3,-1 1-1,-1 2-4,0 1-2,-1-1-4,1-4-4,1-4-5,1-4-6,-1-7-14,-3-11-24,-1-10-23,-3-11-26,-2-4-4,1 0 12,-1 1 13,1 1 13</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10:25:48"/>
    </inkml:context>
    <inkml:brush xml:id="br0">
      <inkml:brushProperty name="width" value="0.02607" units="cm"/>
      <inkml:brushProperty name="height" value="0.02607" units="cm"/>
      <inkml:brushProperty name="color" value="#F2385B"/>
    </inkml:brush>
  </inkml:definitions>
  <inkml:trace contextRef="#ctx0" brushRef="#br0">69076 36400 843,'-6'18'-2,"0"-2"-5,2-3-4,0-2-5,2 0 4,0 2 13,0 3 12,2 2 13,0-1 3,0-2-4,0-4-5,0-3-4,0 0-4,0 4 1,0 2 0,0 4 0,0 3-2,0 3-3,0 3-4,0 4-4,0-1-2,0-2-5,0-4-3,0-3-3,1-5-8,1-6-11,2-7-10,2-6-12</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8"/>
    </inkml:context>
    <inkml:brush xml:id="br0">
      <inkml:brushProperty name="width" value="0.03717" units="cm"/>
      <inkml:brushProperty name="height" value="0.03717" units="cm"/>
      <inkml:brushProperty name="color" value="#F2385B"/>
    </inkml:brush>
  </inkml:definitions>
  <inkml:trace contextRef="#ctx0" brushRef="#br0">75450 37150 591,'7'17'139,"0"-3"-33,2-5-31,0-4-31,1-2-21,1-1-8,1-1-9,0 0-7,1-1-8,0 0-8,0 0-8,0 0-7</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8"/>
    </inkml:context>
    <inkml:brush xml:id="br0">
      <inkml:brushProperty name="width" value="0.03076" units="cm"/>
      <inkml:brushProperty name="height" value="0.03076" units="cm"/>
      <inkml:brushProperty name="color" value="#F2385B"/>
    </inkml:brush>
  </inkml:definitions>
  <inkml:trace contextRef="#ctx0" brushRef="#br0">75500 37900 715,'13'11'77,"0"-3"-13,0-3-14,0-3-12,0-3-12,1 0-7,1-1-10,1-1-8,-1-1-10,0 0-13,-1-1-13,0-1-12</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8"/>
    </inkml:context>
    <inkml:brush xml:id="br0">
      <inkml:brushProperty name="width" value="0.02982" units="cm"/>
      <inkml:brushProperty name="height" value="0.02982" units="cm"/>
      <inkml:brushProperty name="color" value="#F2385B"/>
    </inkml:brush>
  </inkml:definitions>
  <inkml:trace contextRef="#ctx0" brushRef="#br0">75339 38620 737,'-4'17'8,"6"-3"14,6-5 16,5-4 14,4-3 2,1-4-13,3-3-12,0-3-12,1-2-15,0-1-18,-2 0-16,0-2-17,-2 1-7,-4 3 2,-2 2 4,-4 3 3</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9"/>
    </inkml:context>
    <inkml:brush xml:id="br0">
      <inkml:brushProperty name="width" value="0.04231" units="cm"/>
      <inkml:brushProperty name="height" value="0.04231" units="cm"/>
      <inkml:brushProperty name="color" value="#F2385B"/>
    </inkml:brush>
  </inkml:definitions>
  <inkml:trace contextRef="#ctx0" brushRef="#br0">77107 36781 519,'59'-6'10,"-12"0"3,-10-1 5,-12 1 3,-6 0 0,0 0-4,1 2-5,-1 0-4,-1 1-1,-2 0 0,-3 0 0,-2 0 2,-4 2 4,-3 6 9,-4 6 8,-5 6 9,-1 2 2,-1 0-6,1 1-6,0-1-5,-3 3-3,-4 6-2,-3 5-1,-4 6-1,-2 2-3,2-1-7,1-2-5,2-2-7,1-4-6,0-4-7,0-7-7,0-5-7,0-7-6,3-7-8,1-7-7,1-8-6,2-6-1,1-5 6,0-6 6,1-6 6,1-2 7,-1 1 8,1 3 8,-1 1 8,3 3 4,2 4 1,4 3 2,2 5 2,4 4 1,2 4 1,3 4 0,2 4 1,2 4 8,2 6 13,4 4 14,1 5 14,0 2 4,-3 0-6,-3 1-6,-3-1-7,-2 2-2,1 5-1,1 3 1,0 5 0,1 0-4,-3-1-6,-1-1-6,-1-3-7,-2-2-9,-2-5-10,-1-5-12,-2-5-11</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9"/>
    </inkml:context>
    <inkml:brush xml:id="br0">
      <inkml:brushProperty name="width" value="0.02651" units="cm"/>
      <inkml:brushProperty name="height" value="0.02651" units="cm"/>
      <inkml:brushProperty name="color" value="#F2385B"/>
    </inkml:brush>
  </inkml:definitions>
  <inkml:trace contextRef="#ctx0" brushRef="#br0">78350 36352 829,'43'-1'1,"-2"-2"1,-5-1 2,-2-1 0,-1-1 5,-1 0 7,0 2 7,0 0 7,-2 1 0,-2 0-7,-4 0-5,-3-1-7,-3 2-12,-2 0-17,-3 0-16,-2 2-17</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09"/>
    </inkml:context>
    <inkml:brush xml:id="br0">
      <inkml:brushProperty name="width" value="0.04365" units="cm"/>
      <inkml:brushProperty name="height" value="0.04365" units="cm"/>
      <inkml:brushProperty name="color" value="#F2385B"/>
    </inkml:brush>
  </inkml:definitions>
  <inkml:trace contextRef="#ctx0" brushRef="#br0">79349 35886 504,'-11'-5'-4,"3"5"9,3 4 11,4 3 9,1 6 4,0 7 0,0 5 0,0 8 0,0 4-1,3 6 2,1 4 1,1 6 0,1 2 1,0 1-2,-2 1-2,0 0-1,-2-1-3,0-4-3,0-4-5,-2-4-3,0-4-4,0-3-1,0-3-2,0-3-3,-3-8-5,-7-11-10,-6-11-11,-6-12-10,-3-6-2,3-4 4,2-3 6,3-4 4,2-2 4,2-1 2,3-2 3,2-2 3,4 1 2,2 4-1,4 2 0,2 5 0,4 1 0,4 5-2,2 2-2,4 4-1,2 2-2,-1 2-1,0 1-2,1 2-1,-2 1-4,-3 0-4,-1 0-6,-3-1-4</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0"/>
    </inkml:context>
    <inkml:brush xml:id="br0">
      <inkml:brushProperty name="width" value="0.04254" units="cm"/>
      <inkml:brushProperty name="height" value="0.04254" units="cm"/>
      <inkml:brushProperty name="color" value="#F2385B"/>
    </inkml:brush>
  </inkml:definitions>
  <inkml:trace contextRef="#ctx0" brushRef="#br0">80672 36000 517,'-31'30'1,"1"-2"4,2-4 2,2-3 3,1-2 3,1 1 4,3-1 4,1 0 3,1-1 1,4-3-2,1-4-1,4-3-1,4-5-3,8-6-3,9-7-2,7-6-4,5-2-2,-1 2-3,1 3-3,-1 2-2,0 3-3,0 1-2,-2 4-1,0 2-3,-2 2 1,-1 2 1,-2 4 1,-1 1 2,-2 4 2,-1 3 6,-3 5 5,0 4 4,-3 0 3,-1-5-1,-1-3 1,-2-4-1,-1 2 2,0 10 2,0 10 3,0 10 2,-1 4 2,-2 2-3,-1 0-2,-1 1-1,-2-2-3,1-6-3,0-6-5,-1-5-4,2-12-13,4-17-25,2-18-24,4-18-24,1-7-6,-1 7 11,0 5 12,-2 6 12</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0"/>
    </inkml:context>
    <inkml:brush xml:id="br0">
      <inkml:brushProperty name="width" value="0.0311" units="cm"/>
      <inkml:brushProperty name="height" value="0.0311" units="cm"/>
      <inkml:brushProperty name="color" value="#F2385B"/>
    </inkml:brush>
  </inkml:definitions>
  <inkml:trace contextRef="#ctx0" brushRef="#br0">82350 35950 707,'18'6'39,"-1"-1"-1,-2 0 0,-1-2-2,-1 1-1,-2 0-3,0 2-4,-1 0-4,-1 0-7,0 1-11,-1-1-13,-1 1-11,-1-1-12,-1 2-12,-1 1-13,0 0-12,-2 0 1,-3-2 13,-1-1 14,-3-2 12</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1"/>
    </inkml:context>
    <inkml:brush xml:id="br0">
      <inkml:brushProperty name="width" value="0.04115" units="cm"/>
      <inkml:brushProperty name="height" value="0.04115" units="cm"/>
      <inkml:brushProperty name="color" value="#F2385B"/>
    </inkml:brush>
  </inkml:definitions>
  <inkml:trace contextRef="#ctx0" brushRef="#br0">82141 36800 534,'-11'18'7,"4"-4"15,4-3 13,4-3 15,5-2 2,4-4-11,5-1-10,6-3-11,1-2-6,1 0-3,-1-1-3,1-1-3,-1-1-2,-1 2 1,0 1 0,-2 0 0,-1 1-3,-2 1-9,-3 1-7,-2 1-7,-3 2-5,-3 4-2,-3 4 0,-4 4-2,-3 1 5,-4-1 10,-5-2 10,-3-1 10,-3-1 6,0 2 4,-2 2 2,1 1 3,-2 0 2,2 0 1,0 0-1,2-2 1,2-1-1,6 0 2,6-1 1,6-1 0,5-3-1,5-4-2,6-6-3,7-4-3,2-3-3,1 1-3,0-1-3,2 0-3,-1 1-6,-1 2-8,-2 1-8,-2 3-9,-2 0-3,-3 1 4,-4 0 2,-3 2 3,-2 1 2,-2 3 0,-1 2 1,-2 3 1,-3 1 3,-5 0 6,-5 2 7,-5 1 7,-3 0 3,-1 1 2,-2 1 0,-2 0 2,-1 1 0,-2-1 1,-2-1 0,-1-1 1,0 0 0,1 0 2,2 0 1,2 0 1,8-4 2,12-5 1,15-8 2,14-5 1,6-3-4,0 1-8,0 2-10,0 2-10,-1 2-4,-2 0 0,-3 3-2,-2 1 1,-3 1-8,-1 0-15,-1 0-13,-2 0-15</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1"/>
    </inkml:context>
    <inkml:brush xml:id="br0">
      <inkml:brushProperty name="width" value="0.02725" units="cm"/>
      <inkml:brushProperty name="height" value="0.02725" units="cm"/>
      <inkml:brushProperty name="color" value="#F2385B"/>
    </inkml:brush>
  </inkml:definitions>
  <inkml:trace contextRef="#ctx0" brushRef="#br0">84431 35200 807,'-4'26'64,"2"0"-14,4-1-14,2 1-14,3 1-10,-1 1-5,1 2-6,-1 1-4,0-1-5,0-4-3,-2-4-4,0-3-3,-1-6-7,0-5-10,0-6-9,1-6-10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48"/>
    </inkml:context>
    <inkml:brush xml:id="br0">
      <inkml:brushProperty name="width" value="0.02817" units="cm"/>
      <inkml:brushProperty name="height" value="0.02817" units="cm"/>
      <inkml:brushProperty name="color" value="#F2385B"/>
    </inkml:brush>
  </inkml:definitions>
  <inkml:trace contextRef="#ctx0" brushRef="#br0">69950 35250 781,'24'5'-1,"-1"0"-3,-4-3-1,-1-1-2,-2-1 1,0 0 3,0 0 4,0 0 3,0 0 3,-1 0-1,-1 0 1,-1 0 1,0 0-1,-2 0-2,0 0-2,-1 0-1,0 0-1,0 0-2,-1 0-1,1 0-1,-1 0 0,0 1 2,-2 1 1,0 1 3,-1 1 1,-1 0 0,0 1-1,-1 2 1,-1-1 0,0 0-1,0 1 1,0-1-1,0 2 1,-1 0-1,-1 3 0,0 1-1,-1 2 1,0 1 0,0 2 0,0 1 1,0 3 0,0 3 2,0 4 2,0 2 0,0 3 2,0 2 3,0 1 1,0 2 2,0 0 1,0 1-4,0 0-1,0-1-3,0 0-2,0-2-2,0-1-2,0-2-2,0-2-1,1-3-2,1-2-1,1-2-2,0-3-4,-1-2-3,-1-2-4,0-3-4,-3-3-6,-1-3-10,-3-3-10,-3-3-8</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1"/>
    </inkml:context>
    <inkml:brush xml:id="br0">
      <inkml:brushProperty name="width" value="0.03755" units="cm"/>
      <inkml:brushProperty name="height" value="0.03755" units="cm"/>
      <inkml:brushProperty name="color" value="#F2385B"/>
    </inkml:brush>
  </inkml:definitions>
  <inkml:trace contextRef="#ctx0" brushRef="#br0">84750 34976 585,'37'-12'30,"-2"4"3,-2 4 4,-3 2 3,0 2 0,0 0-3,1 0-5,1 0-3,-2 1-3,-3 3-4,-3 2-4,-3 2-2,-2 1-3,-4 0-2,-2-1-1,-2-1-2,-2-1-2,-3 2-2,-3 0-2,-1 2-2,-3-1-1,-2 1-1,-1 0-2,-1-1-1,-3 2-3,0 1-3,-3 1-5,-1 3-4,-2-1-5,-1-1-5,-2-2-7,-1-2-6,-1-1-3,-1-3-1,1-3 1,0-1-1,1-3 5,3-2 7,4-1 8,3-1 8</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1"/>
    </inkml:context>
    <inkml:brush xml:id="br0">
      <inkml:brushProperty name="width" value="0.02377" units="cm"/>
      <inkml:brushProperty name="height" value="0.02377" units="cm"/>
      <inkml:brushProperty name="color" value="#F2385B"/>
    </inkml:brush>
  </inkml:definitions>
  <inkml:trace contextRef="#ctx0" brushRef="#br0">85050 35050 925,'0'18'2,"2"-4"3,0-3 4,0-2 4,2-3 0,-1 2-2,0 0-1,0 2-2,0 0-5,-1 1-5,-1 0-7,0 2-6,-1-1-6,0-2-4,0-1-4,0-2-4,1-1 0,1-4 4,2-1 4,2-3 4</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2"/>
    </inkml:context>
    <inkml:brush xml:id="br0">
      <inkml:brushProperty name="width" value="0.03432" units="cm"/>
      <inkml:brushProperty name="height" value="0.03432" units="cm"/>
      <inkml:brushProperty name="color" value="#F2385B"/>
    </inkml:brush>
  </inkml:definitions>
  <inkml:trace contextRef="#ctx0" brushRef="#br0">85068 35200 640,'5'12'4,"-1"-2"6,-2-1 6,-1-1 8,-2-2 1,-1 1-1,-2-1-3,-1 1-3,-3-1-1,-1 0-2,-1 1-2,-2-1-2,-1 1-1,-2 1 0,0 0-1,0 2 0,0-1-3,3-1-5,1 0-7,4-1-4,3-2-3,5-2 1,4-3 1,6-2 2,3-1-1,1 0-2,2 0-2,1-1-2,1 2-2,-1 0-2,-1 0-1,0 2-3,-2 0 1,-3 0 5,-2 0 3,-2 0 5,-4 1 5,-5 3 6,-4 2 6,-6 2 7,-3 3 2,-4 1 2,-3 1 1,-3 3 0,-2-1 1,2 0 0,0 0 0,1-2 0,1-1 0,1 0-2,0-1-1,2-1-2,5-3 0,10-4 0,11-6 1,10-4 0,8-3-1,3-1-1,5-1-1,3 0-1,1 0-2,-3 1-3,-3 3-2,-4 0-3,-2 2-5,0 1-6,-1 1-5,-1 0-7</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2"/>
    </inkml:context>
    <inkml:brush xml:id="br0">
      <inkml:brushProperty name="width" value="0.04547" units="cm"/>
      <inkml:brushProperty name="height" value="0.04547" units="cm"/>
      <inkml:brushProperty name="color" value="#F2385B"/>
    </inkml:brush>
  </inkml:definitions>
  <inkml:trace contextRef="#ctx0" brushRef="#br0">85481 35800 483,'-24'12'5,"4"-2"8,4-1 8,5-1 9,1-1 2,0 3-4,0 3-4,1 2-5,-1 1-3,1 0-3,-1 0-3,0 0-3,1-1 0,2-1 2,1-2 1,2-1 1,3-3 1,4 0-1,4-3-2,4-1-1,1 0 0,-2 2-2,-1 1 0,-2 2 0,-1 1 0,-2 1 1,-2 1 2,-1 0 1,-1 2 1,0 3 0,0 2-1,0 2 1,-1 2-2,-3 2-1,-2 2-1,-2 1-1,-1 0-1,0-3-1,2-2 0,0-2-2,1-3-4,0 0-9,2 0-9,0-2-8,2-3-8,0-8-5,0-7-6,2-7-5,1-7-1,3-5 4,2-6 4,2-6 4,2-2 5,0 1 8,-1 1 7,1 0 6,0 2 5,1 1 2,1 2 3,0 1 2,1 3 1,-2 3 0,0 3 1,-1 4 0,0 3 4,0 3 8,-1 3 6,1 3 7,0 2 4,-1 0 0,1 0 1,0 0 0,-2 1-1,0 1-4,-3 2-3,0 2-4,-2 1 0,0 0-1,0 2 2,0 0 0,0 1 0,-1 1 2,-1 1 2,0 0 0,-1 2 1,1 3 0,1 2 1,1 2 0,0 2-1,-1 2-2,-1 2-2,0 1-1,-1 2-3,0 0-3,0 1-3,0 1-4,0-2-2,0-1-1,0-3-1,0-2-1,0-6-11,0-10-25,0-10-23,0-9-23,0-5-4,0 3 13,0 1 15,0 1 14,-1 2 10,0-1 2,-1 0 5,-1 1 3</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2"/>
    </inkml:context>
    <inkml:brush xml:id="br0">
      <inkml:brushProperty name="width" value="0.0317" units="cm"/>
      <inkml:brushProperty name="height" value="0.0317" units="cm"/>
      <inkml:brushProperty name="color" value="#F2385B"/>
    </inkml:brush>
  </inkml:definitions>
  <inkml:trace contextRef="#ctx0" brushRef="#br0">85700 36950 694,'29'5'125,"-5"-1"-32,-6-1-34,-5-2-33,-3-1-23,-1 0-13,1 0-12,0 0-13</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3"/>
    </inkml:context>
    <inkml:brush xml:id="br0">
      <inkml:brushProperty name="width" value="0.03041" units="cm"/>
      <inkml:brushProperty name="height" value="0.03041" units="cm"/>
      <inkml:brushProperty name="color" value="#F2385B"/>
    </inkml:brush>
  </inkml:definitions>
  <inkml:trace contextRef="#ctx0" brushRef="#br0">85500 37450 723,'25'5'94,"-2"-2"-22,-1-2-21,-2-3-22,-1-1-14,-1 1-4,-1 0-7,0 2-4,-2 0-10,-1 0-13,-2 0-14,-1 0-13</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3"/>
    </inkml:context>
    <inkml:brush xml:id="br0">
      <inkml:brushProperty name="width" value="0.02583" units="cm"/>
      <inkml:brushProperty name="height" value="0.02583" units="cm"/>
      <inkml:brushProperty name="color" value="#F2385B"/>
    </inkml:brush>
  </inkml:definitions>
  <inkml:trace contextRef="#ctx0" brushRef="#br0">85700 37750 851,'2'11'38,"2"-2"-7,4-5-6,4-2-6,1-2-5,0 0-4,0 0-3,-1 0-2,1 0-6,0 0-6,0 0-6,0 0-6,-1 0-7,-2 2-9,-1 0-7,-1 1-8</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3"/>
    </inkml:context>
    <inkml:brush xml:id="br0">
      <inkml:brushProperty name="width" value="0.03644" units="cm"/>
      <inkml:brushProperty name="height" value="0.03644" units="cm"/>
      <inkml:brushProperty name="color" value="#F2385B"/>
    </inkml:brush>
  </inkml:definitions>
  <inkml:trace contextRef="#ctx0" brushRef="#br0">85000 38342 603,'45'-8'67,"-2"-2"-10,0-3-9,0-1-10,-2-2-6,-2 3-3,-1 1-3,-2 1-3,-2 2-2,-3 2-4,-4 2-2,-3 1-3,-3 2-4,-2 4-5,-2 2-3,-3 5-6,-2 0-8,-1-1-14,-3 0-14,0-1-14</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3"/>
    </inkml:context>
    <inkml:brush xml:id="br0">
      <inkml:brushProperty name="width" value="0.03641" units="cm"/>
      <inkml:brushProperty name="height" value="0.03641" units="cm"/>
      <inkml:brushProperty name="color" value="#F2385B"/>
    </inkml:brush>
  </inkml:definitions>
  <inkml:trace contextRef="#ctx0" brushRef="#br0">87610 35300 604,'19'11'81,"-1"-3"-18,0-3-17,-2-3-19,1-2-11,2 0-4,1 0-4,2 0-4,-1 0-2,-1 0 1,-1 0 2,-2 0 0,-2 0 0,-1 0-2,-2 0-1,-1 0-2,-4 1-2,-3 1-1,-5 2-2,-3 2-2,-4 2-1,-5 5 2,-4 3 0,-3 5 1,-3 2 0,-2 3 1,-2 3-2,-1 2 1,-2 2 0,0 0 0,-1 1 1,-1 1 1,1-1-1,3-3 0,2-4-2,2-3 0,6-6-5,10-10-8,10-10-7,9-9-8,6-6-3,5-1 2,2-2 1,3-2 1,2 0 4,-2 0 7,0 2 6,0 0 6,-3 2 8,-2 4 7,-2 3 7,-2 3 8,-4 4 2,-3 4-3,-3 6-2,-3 5-2,-2 1 0,-1-1 1,-1 0 2,0 0 1,-1 0 3,0 6 3,0 5 2,0 5 2,0-1 0,0-4-4,0-5-3,0-5-3,-1 1-2,0 8 2,-1 7 1,-1 7 2,0 2-2,0 0-3,-1-3-3,1-1-4,1-3-5,-1-5-5,2-5-5,1-4-6,0-7-4,1-7-3,2-7-2,-1-8-4,1-6-5,1-7-8,-1-6-8,0-7-7,0 1-2,1 7 6,-1 7 5,0 8 6</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4"/>
    </inkml:context>
    <inkml:brush xml:id="br0">
      <inkml:brushProperty name="width" value="0.03617" units="cm"/>
      <inkml:brushProperty name="height" value="0.03617" units="cm"/>
      <inkml:brushProperty name="color" value="#F2385B"/>
    </inkml:brush>
  </inkml:definitions>
  <inkml:trace contextRef="#ctx0" brushRef="#br0">89300 36150 608,'24'25'27,"-3"0"5,-3-2 5,-4 1 6,-1-1 1,-2 2-1,0 1-3,-1 3-2,-1-1-4,0 2-9,-2-2-7,0 1-8,-1-2-9,0-5-10,-2-5-10,0-5-9</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49"/>
    </inkml:context>
    <inkml:brush xml:id="br0">
      <inkml:brushProperty name="width" value="0.0243" units="cm"/>
      <inkml:brushProperty name="height" value="0.0243" units="cm"/>
      <inkml:brushProperty name="color" value="#F2385B"/>
    </inkml:brush>
  </inkml:definitions>
  <inkml:trace contextRef="#ctx0" brushRef="#br0">69989 36350 905,'-6'20'21,"0"2"-4,2 1-3,0 2-2,2 0-3,-1 0-2,2-2-1,1 1-1,0-3-2,0-4-3,0-2-2,0-4-3,0 1-1,0 3 1,0 5 1,0 4 1,-1 1-4,0-2-7,-1-1-8,-1-2-7,1-4-4,0-6 1,0-7 0,2-6 2,0-4 3,0 1 6,0-1 6,0 1 6</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5"/>
    </inkml:context>
    <inkml:brush xml:id="br0">
      <inkml:brushProperty name="width" value="0.04389" units="cm"/>
      <inkml:brushProperty name="height" value="0.04389" units="cm"/>
      <inkml:brushProperty name="color" value="#F2385B"/>
    </inkml:brush>
  </inkml:definitions>
  <inkml:trace contextRef="#ctx0" brushRef="#br0">90951 35141 501,'13'11'3,"0"-3"7,0-3 7,0-4 6,0-1 3,-1 0-5,1 0-2,0 0-4,0 1-4,1 0-4,1 1-4,1 1-4,-2 0-2,-2 2 0,-4 0 0,-3 1 0,-4 1-1,-2 1-1,-4 0-2,-3 1-2,-3 1-1,-2 0 0,-3-1-1,-2 1 0,-1 0 0,1-1 2,1 1 2,0 0 1,2-1 3,1-1 1,2 0 2,2-1 3,0-1 1,2 1 2,0-1 2,1 1 1,2 0 2,2 3-1,3 3 1,2 2 0,2 1-1,0 3 1,1 1-1,1 2 0,0 1 0,-2 1-1,-2 0 0,-1 2 0,-1 0-1,0 1 0,0 0-1,0 2 0,0-1-1,-2-3 1,0-2-1,0-2 1,0-7-2,4-9-5,2-10-5,5-9-3,2-8-3,3-6 1,4-6 0,3-5 0,3-4 0,2-4-2,2-3-2,3-3-1,2-1-3,-1 0-1,0 1-2,0 2-2,-2 2 0,-4 7 2,-4 7 2,-3 6 2,-6 8 7,-3 10 13,-3 9 13,-5 10 13,-3 6 6,-2 1 2,-1 2 1,-1 2 2,-2 0-3,-1 2-3,0 0-6,-1 1-3,0 0-5,1-2-2,3-1-4,1-2-2,2-3-3,4-1-1,3-3-2,3-2-2,3-4-2,2-2-4,2-4-4,4-2-5,-1-3-2,1-1-3,-2 0-2,-1-1-3,0 0-2,-1 1-4,-1 3-3,-1 1-4,-1 4 3,-3 6 8,-2 7 9,-2 6 8,-4 4 6,-2 1 3,-4 1 4,-3 0 4,-3 1 2,-3 1 4,-1 1 3,-3 0 3,-2 1-1,1-3-1,0-1-3,0-1-3,-1-4-4,1-5-10,0-5-7,-1-4-9,1-5-4,0-4 0,-1-3-1,1-5 0,1-3 1,4-3 0,3-2 2,3-2 2,4 0 3,4 3 8,6 4 8,5 2 6,3 4 6,4 4 4,3 2 4,3 4 4,2 2 3,1 4 1,1 4 1,0 2 2,0 4-2,-1 1-3,-2 3-5,-2 3-3,-1 1-5,-2 0-4,-2-1-4,-1 1-4,-2-2-4,-1-1 0,-2-4-3,-1-1-1</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5"/>
    </inkml:context>
    <inkml:brush xml:id="br0">
      <inkml:brushProperty name="width" value="0.02938" units="cm"/>
      <inkml:brushProperty name="height" value="0.02938" units="cm"/>
      <inkml:brushProperty name="color" value="#F2385B"/>
    </inkml:brush>
  </inkml:definitions>
  <inkml:trace contextRef="#ctx0" brushRef="#br0">94850 34050 748,'24'0'5,"-3"0"9,-3 0 10,-4 0 9,-1 0 4,1 2-2,1 0-4,1 0-2,0 2-5,-2 2-10,1 1-8,-2 2-10,-2 1-10,-3 0-13,-3-1-12,-3 1-13,-3 0-3,0-1 5,-1 1 5,-1 0 6,-1-1 7,0-2 6,-1-1 8,-1-2 7</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5"/>
    </inkml:context>
    <inkml:brush xml:id="br0">
      <inkml:brushProperty name="width" value="0.02963" units="cm"/>
      <inkml:brushProperty name="height" value="0.02963" units="cm"/>
      <inkml:brushProperty name="color" value="#F2385B"/>
    </inkml:brush>
  </inkml:definitions>
  <inkml:trace contextRef="#ctx0" brushRef="#br0">94278 34502 742,'-49'-1'-34,"18"0"19,17-1 20,18-1 19,12 0 10,5 1-1,6 1 0,6 1 0,3-1-1,1 0-3,3-1-2,1-1-3,-1-1-4,-3 0-10,-3-1-8,-4-1-8,-2 0-4,-4 2 0,-3 2 0,-4 1 1,-4 1-8,-6 0-17,-7 0-16,-7 0-16</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5"/>
    </inkml:context>
    <inkml:brush xml:id="br0">
      <inkml:brushProperty name="width" value="0.03056" units="cm"/>
      <inkml:brushProperty name="height" value="0.03056" units="cm"/>
      <inkml:brushProperty name="color" value="#F2385B"/>
    </inkml:brush>
  </inkml:definitions>
  <inkml:trace contextRef="#ctx0" brushRef="#br0">95302 34550 719,'-12'18'2,"2"-1"1,4-1 3,1-3 3,2 2 4,0 3 6,0 3 7,-1 3 5,2 1 2,0 0-5,0-2-4,2 1-4,0-4-4,0-2-4,0-3-4,0-4-3,0 1-2,0 3 2,0 5 0,0 4 2,0 2-2,0 1-5,0 1-4,0 0-6,0-7-10,0-16-17,0-16-18,0-16-17,1-8 0,1 0 14,2 2 16,2 0 15,0 2 10,-1 1 4,-1 2 3,0 1 4,0 1 3,0 1 0,1-1 1,2 0 1,-1 2 0,0 3 1,1 3 0,-1 4-1,1 3 4,-1 7 5,1 5 5,-1 6 6,1 5 3,-1 4 0,0 3 0,1 5 1,-2 3 0,-1 2 1,-1 3-1,-2 3 1,-2-1-2,0 1-3,-1-2-2,-1 0-4,-1-2-3,0-1-6,-1-2-4,-1-1-6,0-4-6,-1-4-8,1-6-6,-1-4-7,1-3-3,-1-4 3,1-1 2,-1-3 1</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2:16"/>
    </inkml:context>
    <inkml:brush xml:id="br0">
      <inkml:brushProperty name="width" value="0.03839" units="cm"/>
      <inkml:brushProperty name="height" value="0.03839" units="cm"/>
      <inkml:brushProperty name="color" value="#F2385B"/>
    </inkml:brush>
  </inkml:definitions>
  <inkml:trace contextRef="#ctx0" brushRef="#br0">94764 35300 573,'-17'37'9,"2"-3"0,4-4-1,3-2-2,2-2 0,2 2-3,2 2-1,1 2-2,1-2-1,2-2 0,0-5-1,0-1-1,3-6-1,3-5-1,3-6-2,4-5-2,2-6-2,0-6-1,1-5-1,1-6-2,0-3 0,2 0 0,0 1 0,2-1 1,-2 1 2,-1 3 3,-1 2 2,-2 3 3,-1 2 2,0 1 2,0 2 3,0 2 1,-1 1 3,-2 3 1,-3 2 4,-3 3 1,-1 2 3,-2 3 1,-2 2 3,-1 3 1,-2 1 2,-3 2-2,-2 2 1,-2 1-2,-3 2 0,-1 1-2,-1 3 0,-3 0-3,0 1 0,-2 0-2,0-2 0,0 0-1,-2 0-1,1 0 0,0 2 1,-1 0 1,2-1-2,2-2-1,3-3-2,2-1-1,7-6-4,10-6-5,10-6-6,11-6-4,5-4-3,-1 0 3,-1 0 2,0 0 1,-2 1 0,-2 3-2,-1 2-2,-1 3-2,-3 1-2,0 1 1,-3 1 0,-1 0 0,-3 2 1,-4 2 5,-4 1 3,-4 1 4,-3 2 3,-3 1 3,-2 0 2,-2 2 2,-3 0 2,-2 0 0,-3 2 0,-2 1 0,-2-1 1,0 1 0,-2 0 2,0 0 1,-1-1-2,-1 0-5,0-1-5,-1-1-5,0-1-3,1-2 0,3-1 0,1-2-1,1-3 0,2-2-3,2-4-1,1-3-2,4-2 3,7-1 8,6-1 8,7 0 9,5 1 5,4 3 3,4 3 3,4 3 3,2 3 2,3 1 2,1 2 2,2 2 2,-1 1-4,1 2-6,-2 2-7,0 1-7,-2 0-9,-1 0-11,-2-2-10,-1 1-10</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47"/>
    </inkml:context>
    <inkml:brush xml:id="br0">
      <inkml:brushProperty name="width" value="0.05088" units="cm"/>
      <inkml:brushProperty name="height" value="0.05088" units="cm"/>
      <inkml:brushProperty name="color" value="#F2385B"/>
    </inkml:brush>
  </inkml:definitions>
  <inkml:trace contextRef="#ctx0" brushRef="#br0">3410 10602 432,'-40'75'-27,"12"-31"18,11-30 19,12-31 18,7-20 9,5-11-3,6-10-3,4-11-2,2-7-5,2-1-5,0-3-5,1-2-6,0 0-2,-1 4 0,0 5 1,-1 3 1,-3 8-1,-2 10-2,-4 10-1,-3 12-2,0-4-1,4-13 2,2-15 0,4-14 1,-1-1-1,-2 15-1,-4 15-1,-3 14-2,1-2-2,5-17 0,4-18-2,6-18-2,0-2 2,0 11 1,-3 13 3,0 12 1,-3 10 3,-3 7 1,-2 9 2,-1 8 1,-2 12 4,0 16 4,2 16 5,1 17 4,-1 11 3,1 8-1,0 9-1,0 7-1,1 8-1,1 7-2,2 8-3,1 7-2,2 5-1,-1 4-3,0 5-1,1 3-2,-1-2-1,2-10-3,0-10-1,1-9-2,0-10-2,-1-11-2,0-11-2,-1-9-2,-2-9-3,-1-4-1,-2-5-3,-1-5-2,-6-7-3,-11-9-5,-10-11-5,-11-9-5,-7-8 0,-6-6 2,-4-8 4,-4-5 3,-6-5 1,-3-3 0,-4-4-1,-5-3 0,-2-1 2,-2 1 1,-1 0 3,-2 2 1,5 4 3,13 9 3,11 9 2,13 8 2,-2 3 2,-13-7-1,-14-5-1,-13-5-1,0 0 1,13 7 3,14 8 1,14 7 3,2 4 1,-9-1 2,-9 1 2,-8-1 2,-1 2 1,10 2 0,8 3 1,9 2 0,6 1 1,3 0 4,4 0 3,3 1 3,5-2 1,8-1 0,9-2-1,7-1 0,9-2-1,9-2 0,9-1-1,8-2 0,10 0 0,9 0 0,10 2 0,10 0 1,7 0-1,6 1-2,6 0-4,5-1-1,0 1-3,-7-1 1,-6 1-2,-6-1 0,-12 1-2,-16 1-1,-16 1-2,-16 0-2,-3-1-1,11-3 1,10-3 0,11-3 0,-3-1 0,-14 4-2,-14 3-2,-15 3-2,-3 1-2,6-2-1,8-1-2,7-2-3,2 1 1,-4 1 2,-4 4 2,-4 2 1,-5 2 3,-5 2 3,-4 4 3,-5 1 2,-5 2 1,-5 3 2,-5 0 1,-4 3 1,-6 0 1,-7 3 2,-6 1 2,-6 2 2,-7 2-1,-6 3-2,-7 4-2,-6 3-3,-7 3-4,-9 6-7,-7 4-6,-9 6-7,-6 5-2,-6 8-1,-6 6 1,-5 9 0,2 1 0,11-2 0,10-3-1,11-1 0,12-8-2,14-11-3,15-11-4,15-11-2</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2"/>
    </inkml:context>
    <inkml:brush xml:id="br0">
      <inkml:brushProperty name="width" value="0.04116" units="cm"/>
      <inkml:brushProperty name="height" value="0.04116" units="cm"/>
      <inkml:brushProperty name="color" value="#F2385B"/>
    </inkml:brush>
  </inkml:definitions>
  <inkml:trace contextRef="#ctx0" brushRef="#br0">11500 9314 534,'26'6'105,"0"-2"-18,-1-2-19,1-1-18,-1-2-14,0-3-9,-1-2-9,-1-2-10,-1-1-6,-1 1-4,0 3-3,-1 1-3,-2 1-6,-3-1-8,-1 1-8,-3 0-7,-4 1 1,-3 2 8,-5 3 9,-3 2 9,-2 3 7,-1 2 5,1 3 5,-1 2 6,0 2 3,-2 2 3,-2 4 2,0 1 2,-2 3 1,0 1-1,0 2 1,0 1-1,0 2-1,0 2-4,0 1-3,0 2-3,1-1-4,0-2-2,1-2-3,1-3-4,2-7-15,3-12-29,4-13-30,2-11-29</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2"/>
    </inkml:context>
    <inkml:brush xml:id="br0">
      <inkml:brushProperty name="width" value="0.04553" units="cm"/>
      <inkml:brushProperty name="height" value="0.04553" units="cm"/>
      <inkml:brushProperty name="color" value="#F2385B"/>
    </inkml:brush>
  </inkml:definitions>
  <inkml:trace contextRef="#ctx0" brushRef="#br0">12600 10000 483,'6'54'71,"1"-7"-5,-1-7-5,1-7-6,-1-4-5,1 3-4,-1 1-4,1 2-6,-2-2-4,-1-2-8,-1-4-6,-2-3-7,-1-2-6,0-3-8,0-3-6,0-2-6,0-6-14,0-11-18,0-10-19,0-11-18,0-3-4,0 6 15,0 4 14,0 5 13</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2"/>
    </inkml:context>
    <inkml:brush xml:id="br0">
      <inkml:brushProperty name="width" value="0.04567" units="cm"/>
      <inkml:brushProperty name="height" value="0.04567" units="cm"/>
      <inkml:brushProperty name="color" value="#F2385B"/>
    </inkml:brush>
  </inkml:definitions>
  <inkml:trace contextRef="#ctx0" brushRef="#br0">13100 10000 481,'24'1'6,"-1"3"13,-4 2 12,-1 2 12,-3 3 8,0 4 1,-1 3 1,0 3 2,-2 2-2,0 0-9,-1 2-6,-1 0-8,-1 0-8,-2 0-7,-1-1-8,-2-1-9</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2"/>
    </inkml:context>
    <inkml:brush xml:id="br0">
      <inkml:brushProperty name="width" value="0.02932" units="cm"/>
      <inkml:brushProperty name="height" value="0.02932" units="cm"/>
      <inkml:brushProperty name="color" value="#F2385B"/>
    </inkml:brush>
  </inkml:definitions>
  <inkml:trace contextRef="#ctx0" brushRef="#br0">14450 8350 750,'7'12'4,"2"-3"9,2-2 8,1-3 8,0-1 6,1 1 3,0-1 2,0 0 3,-1 1-16,-1 0-37,-3 2-35,0 0-36</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49"/>
    </inkml:context>
    <inkml:brush xml:id="br0">
      <inkml:brushProperty name="width" value="0.02653" units="cm"/>
      <inkml:brushProperty name="height" value="0.02653" units="cm"/>
      <inkml:brushProperty name="color" value="#F2385B"/>
    </inkml:brush>
  </inkml:definitions>
  <inkml:trace contextRef="#ctx0" brushRef="#br0">70200 36203 829,'12'-29'0,"0"7"2,-1 5 2,-1 8 1,0 3 2,-1 0 3,1 2 3,0 0 2,-1 2 2,-1 0-1,0 0 0,-1 2 0,-1 0-2,2 2-3,1 0-3,0 0-2,0 2-2,-1 0-1,0 2-1,-1 0-1,-1 0-1,-1 2 0,-1 1-1,0 0-1,-1 0-1,-1 1 1,-1 0 0,0 0 0,-1 0 0,0 2 1,0 2 1,0 1 0,0 2 1,0 0 0,0 1 0,0 1 1,0-1-1,0-1 0,0-2-1,0-1-1,-1 0 0,0 3-1,-1 2-1,-1 2-1,0 1 0,0-2-3,0-2 0,-1-1-3,2-1-2,0-1-7,0-1-5,2-1-7,-1-2-2,-1-4-1,-2-4 0,-2-4 0</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2"/>
    </inkml:context>
    <inkml:brush xml:id="br0">
      <inkml:brushProperty name="width" value="0.03427" units="cm"/>
      <inkml:brushProperty name="height" value="0.03427" units="cm"/>
      <inkml:brushProperty name="color" value="#F2385B"/>
    </inkml:brush>
  </inkml:definitions>
  <inkml:trace contextRef="#ctx0" brushRef="#br0">13800 8920 642,'37'5'60,"-3"-3"-1,-4-4 0,-2-3 0,-3-1-7,1-1-15,0 1-14,0-1-15,-2 1-15,0 1-19,-3 1-19,0 0-18</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3"/>
    </inkml:context>
    <inkml:brush xml:id="br0">
      <inkml:brushProperty name="width" value="0.03438" units="cm"/>
      <inkml:brushProperty name="height" value="0.03438" units="cm"/>
      <inkml:brushProperty name="color" value="#F2385B"/>
    </inkml:brush>
  </inkml:definitions>
  <inkml:trace contextRef="#ctx0" brushRef="#br0">14476 9000 639,'-12'42'86,"4"-5"-15,4-6-14,2-6-14,2-3-10,2-2-6,0-1-7,0-2-5,2-1-7,-1 2-7,0 0-8,0 1-6</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3"/>
    </inkml:context>
    <inkml:brush xml:id="br0">
      <inkml:brushProperty name="width" value="0.0395" units="cm"/>
      <inkml:brushProperty name="height" value="0.0395" units="cm"/>
      <inkml:brushProperty name="color" value="#F2385B"/>
    </inkml:brush>
  </inkml:definitions>
  <inkml:trace contextRef="#ctx0" brushRef="#br0">14508 9326 556,'23'-12'57,"-3"4"-3,-4 4-2,-4 2-4,-2 2-3,0 0-3,2 0-5,1 0-3,-1 0-5,0 2-7,-2 0-7,1 0-7,-2 3-11,-1 2-16,0 2-17,-1 3-15,-3 0-6,-3 0 5,-5-2 5,-4 1 6,-3-1 7,-3 0 8,-4 2 8,-3 1 9,-1-1 4,2 0 2,2-2 0,1 1 2,1-2 3,3-1 3,1 0 6,1-1 3,4-2 8,6-1 9,5-1 11,7-2 8,3-2 1,2 0-12,3-1-11,3-1-10,-1-1-9,-1 0-8,-1-1-6,-2-1-7,-2 0-8,0 1-8,-1 0-9,0 2-8</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3"/>
    </inkml:context>
    <inkml:brush xml:id="br0">
      <inkml:brushProperty name="width" value="0.03434" units="cm"/>
      <inkml:brushProperty name="height" value="0.03434" units="cm"/>
      <inkml:brushProperty name="color" value="#F2385B"/>
    </inkml:brush>
  </inkml:definitions>
  <inkml:trace contextRef="#ctx0" brushRef="#br0">14585 10378 640,'24'6'97,"-2"-2"-20,-2-2-20,-3-1-20,-1-1-14,0-1-5,0-1-6,0-1-7,0 0-7,-3-1-5,-1 1-8,-1 0-6,-3 2-3,-2 5-1,-2 5 1,-3 5 0,-1 1 3,-2-3 6,0-2 6,0-2 5,-1-1 4,2 0 1,2 2 3,2 0 1,1 1 3,1 1 3,2 1 4,2 0 3,1 1 0,0-2 0,-1 0-1,1-1-2,-1 0-1,-2 0-4,-1-1-2,-2 1-3,-4-1-7,-7-2-11,-6-1-11,-6-2-11,-4-2 0,-1-3 11,0-1 11,-1-4 11,0 0 7,1 0 1,3-1 1,1 1 2,0-1 3,1-1 4,0-1 5,0 0 6,3 0 0,9 2-4,8 2-2,8 1-4,5 0-6,2 1-8,3 0-7,2 0-8,2-1-7,-1 1-7,1 0-7,-1 0-6,1-1-4,-1-2-3,1-1-1,-1-2-2,-1 0 3,-5 2 7,-3 1 9,-5 2 7</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4"/>
    </inkml:context>
    <inkml:brush xml:id="br0">
      <inkml:brushProperty name="width" value="0.03915" units="cm"/>
      <inkml:brushProperty name="height" value="0.03915" units="cm"/>
      <inkml:brushProperty name="color" value="#F2385B"/>
    </inkml:brush>
  </inkml:definitions>
  <inkml:trace contextRef="#ctx0" brushRef="#br0">15700 9576 561,'2'11'17,"4"-2"12,4-5 14,4-2 13,3-2 1,0 0-10,1 0-9,1 0-10,1-1-11,0-1-11,2-2-12,0-2-12,-1 0-5,-2 1 3,-2 0 3,-3 2 3,-2 1 4,-2 4 7,-1 2 7,-1 5 7,-3 1 3,-3 2 1,-1 2 1,-3 1 1,-2 3-1,-2 3-2,-1 3-1,-2 3-2,0 2-2,0-2 0,2 0 0,0 0-1,1-4 0,2-3-1,2-5 0,1-3 0,3-4 0,6-3-3,4-3 0,5-4-2,1-3-7,-1-4-11,-2-5-10,-1-3-12,-2-2-5,-1 1-1,-3 1-1,0 0 0,-3 2 1,-1 1 2,-1 2 3,-2 2 2,-2 1 4,0 0 5,-1 1 5,-1 2 5</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4"/>
    </inkml:context>
    <inkml:brush xml:id="br0">
      <inkml:brushProperty name="width" value="0.04813" units="cm"/>
      <inkml:brushProperty name="height" value="0.04813" units="cm"/>
      <inkml:brushProperty name="color" value="#F2385B"/>
    </inkml:brush>
  </inkml:definitions>
  <inkml:trace contextRef="#ctx0" brushRef="#br0">15852 8950 457,'-12'36'58,"4"-6"-6,3-6-5,4-5-7,2 1-1,3 6 3,2 6 4,2 6 2,1 4-2,-2 0-8,-1 0-8,-2 0-8,-1-2-7,-1-1-4,-1-4-4,0-1-6,-2-5-5,0-4-8,-1-4-9,-1-6-8,-1-5-8,-3-4-7,-2-5-9,-3-5-8,0-3-2,1 1 3,2 0 3,2-1 2</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4"/>
    </inkml:context>
    <inkml:brush xml:id="br0">
      <inkml:brushProperty name="width" value="0.03298" units="cm"/>
      <inkml:brushProperty name="height" value="0.03298" units="cm"/>
      <inkml:brushProperty name="color" value="#F2385B"/>
    </inkml:brush>
  </inkml:definitions>
  <inkml:trace contextRef="#ctx0" brushRef="#br0">15250 10250 667,'37'35'37,"-3"-7"2,-4-8 2,-2-6 2,-3-5-2,0-1-5,-2 0-5,1-1-5,-3-1-6,-2 1-7,-3-1-8,-1 1-6,-4-1-15,-2 2-24,-2 0-22,-2 2-23</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4"/>
    </inkml:context>
    <inkml:brush xml:id="br0">
      <inkml:brushProperty name="width" value="0.03368" units="cm"/>
      <inkml:brushProperty name="height" value="0.03368" units="cm"/>
      <inkml:brushProperty name="color" value="#F2385B"/>
    </inkml:brush>
  </inkml:definitions>
  <inkml:trace contextRef="#ctx0" brushRef="#br0">14800 11450 653,'0'12'5,"2"0"11,0-1 10,0-1 12,2 0 4,0-1-2,2 1 0,0 0-1,1-2-5,0 0-6,2-3-8,0-1-6,1 0-9,-1 0-13,1 2-12,0 0-12</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5"/>
    </inkml:context>
    <inkml:brush xml:id="br0">
      <inkml:brushProperty name="width" value="0.03365" units="cm"/>
      <inkml:brushProperty name="height" value="0.03365" units="cm"/>
      <inkml:brushProperty name="color" value="#F2385B"/>
    </inkml:brush>
  </inkml:definitions>
  <inkml:trace contextRef="#ctx0" brushRef="#br0">15700 11500 653,'18'12'23,"-4"-3"7,-3-2 8,-2-3 8,-3 0 2,2 0-6,1 1-4,0 1-7,0 1-6,1 1-8,0 0-9,0 2-8,-1-1-6,-1-1-6,0 0-4,-1-1-6</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5"/>
    </inkml:context>
    <inkml:brush xml:id="br0">
      <inkml:brushProperty name="width" value="0.03043" units="cm"/>
      <inkml:brushProperty name="height" value="0.03043" units="cm"/>
      <inkml:brushProperty name="color" value="#F2385B"/>
    </inkml:brush>
  </inkml:definitions>
  <inkml:trace contextRef="#ctx0" brushRef="#br0">16650 11350 723,'6'12'5,"-1"0"9,0-1 11,-2-1 10,1 0 3,-1-1 0,0 1-2,0 0-1,0-1-6,1 1-13,-1 0-11,0 0-11,1-1-15,0-1-19,2 0-17,0-1-18</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49"/>
    </inkml:context>
    <inkml:brush xml:id="br0">
      <inkml:brushProperty name="width" value="0.02252" units="cm"/>
      <inkml:brushProperty name="height" value="0.02252" units="cm"/>
      <inkml:brushProperty name="color" value="#F2385B"/>
    </inkml:brush>
  </inkml:definitions>
  <inkml:trace contextRef="#ctx0" brushRef="#br0">70300 37100 976,'30'0'15,"-5"0"-8,-5 0-5,-5 0-8,-3 1-8,-1 1-9,-3 2-10,0 2-10</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5"/>
    </inkml:context>
    <inkml:brush xml:id="br0">
      <inkml:brushProperty name="width" value="0.03906" units="cm"/>
      <inkml:brushProperty name="height" value="0.03906" units="cm"/>
      <inkml:brushProperty name="color" value="#F2385B"/>
    </inkml:brush>
  </inkml:definitions>
  <inkml:trace contextRef="#ctx0" brushRef="#br0">17300 11100 563,'6'13'5,"1"0"11,-1 0 10,1 0 11,-1-1 8,1 1 4,-1 0 4,1 0 6,-2-1-5,1 0-12,-2-1-12,0-1-13,-1 0-13,0-1-18,0 1-15,1 0-17</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5"/>
    </inkml:context>
    <inkml:brush xml:id="br0">
      <inkml:brushProperty name="width" value="0.0442" units="cm"/>
      <inkml:brushProperty name="height" value="0.0442" units="cm"/>
      <inkml:brushProperty name="color" value="#F2385B"/>
    </inkml:brush>
  </inkml:definitions>
  <inkml:trace contextRef="#ctx0" brushRef="#br0">18262 8600 497,'-1'18'4,"-1"-2"9,-2-3 8,-2-2 8,0-1 3,-2 1-1,-1 0-1,0 2-2,-2 1-1,-2 2-1,-3 3-2,-2 3-1,-2-1-1,0-2-1,-2-3-2,0-1-2,1-4 0,4 0-2,2-2 1,4-2-2,6-2-2,10-3-1,9-4-4,11-3-2,3-2-4,-2 0-4,-1-2-6,-1 0-4,-3 0-4,-2 0-3,-2 2-5,-3 0-3,-2 1 0,0 2 4,-1 2 3,-1 1 4,-3 3 4,-6 5 8,-6 6 7,-5 4 7,-4 3 3,-1 1 0,-2 3 0,-1 1 1,-1 1-1,1 1 1,0 1 1,2 0 0,0-1 0,3-2 3,1-5 0,1-2 2,5-4 0,6-5-2,6-5-1,7-5-1,4-4-5,0-3-6,1-3-8,1-4-8,0-1-6,-1 0-7,-1 0-8,0 0-6,-2 1-8,-1 2-5,-2 3-7,-1 3-7</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6"/>
    </inkml:context>
    <inkml:brush xml:id="br0">
      <inkml:brushProperty name="width" value="0.03789" units="cm"/>
      <inkml:brushProperty name="height" value="0.03789" units="cm"/>
      <inkml:brushProperty name="color" value="#F2385B"/>
    </inkml:brush>
  </inkml:definitions>
  <inkml:trace contextRef="#ctx0" brushRef="#br0">18875 10949 580,'-5'16'59,"2"-6"7,3-7 9,2-6 7,2-6-9,3-2-27,2-3-28,3-4-26,0-2-20,0 0-12,-1-2-14,-1 0-11,-1 1-4,-2 4 7,-1 2 8,-2 4 6</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6"/>
    </inkml:context>
    <inkml:brush xml:id="br0">
      <inkml:brushProperty name="width" value="0.02974" units="cm"/>
      <inkml:brushProperty name="height" value="0.02974" units="cm"/>
      <inkml:brushProperty name="color" value="#F2385B"/>
    </inkml:brush>
  </inkml:definitions>
  <inkml:trace contextRef="#ctx0" brushRef="#br0">19050 8621 739,'13'0'7,"0"0"13,0 0 13,-1 0 13,2-1 2,0 0-8,1-1-8,0-1-8,2-1-13,0 0-17,1-1-17,1-1-15,-1-1-11,-4 2-1,-2 1-3,-4 0-1</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6"/>
    </inkml:context>
    <inkml:brush xml:id="br0">
      <inkml:brushProperty name="width" value="0.04246" units="cm"/>
      <inkml:brushProperty name="height" value="0.04246" units="cm"/>
      <inkml:brushProperty name="color" value="#F2385B"/>
    </inkml:brush>
  </inkml:definitions>
  <inkml:trace contextRef="#ctx0" brushRef="#br0">19356 8400 518,'-11'36'70,"3"-4"-8,3-6-7,3-4-9,2-2-6,0 3-6,0 3-6,0 2-6,-1 1-4,-1 1-3,-2 1-3,-1 1-2,-2-1 0,1-2 0,-1-3 2,1-2 0,3-5 0,7-8-4,8-6-4,7-8-2,3-5-6,1-2-4,-1-2-6,1-3-4,-1-1-7,-2 0-8,-2 0-7,-1 0-8,-2 0-2,-2 2 2,-3 2 2,-3 2 3,-2 1 3,-3 2 2,-4 1 4,-3 2 3</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6"/>
    </inkml:context>
    <inkml:brush xml:id="br0">
      <inkml:brushProperty name="width" value="0.05357" units="cm"/>
      <inkml:brushProperty name="height" value="0.05357" units="cm"/>
      <inkml:brushProperty name="color" value="#F2385B"/>
    </inkml:brush>
  </inkml:definitions>
  <inkml:trace contextRef="#ctx0" brushRef="#br0">19100 9550 410,'12'11'26,"0"-3"-2,-1-3-2,-1-3-3,2-2 0,3 0 0,5 0 1,4 0-1,1-1-2,-2 0-8,-1-1-6,-2-1-8,-2 0-2,-1 0-1,-1 0 1,-3-1-1,0 3 5,-2 6 10,0 3 10,0 6 9,-3 3 5,-2 3 1,-2 2 1,-3 3 1,-1 2-1,1 4-3,1 3-2,1 3-2,0 0-4,-1-3-1,-1-4-4,0-2-2,-1-2-2,0 1 1,0 0 1,0 2-1,-3-6-12,-4-12-25,-5-13-25,-5-11-26,-1-8-10,4-3 7,3-3 5,3-4 7,1 2 7,2 5 12,1 6 11,0 6 10,1 1 7,0 0 3,-1 0 2,1-2 3</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7"/>
    </inkml:context>
    <inkml:brush xml:id="br0">
      <inkml:brushProperty name="width" value="0.04348" units="cm"/>
      <inkml:brushProperty name="height" value="0.04348" units="cm"/>
      <inkml:brushProperty name="color" value="#F2385B"/>
    </inkml:brush>
  </inkml:definitions>
  <inkml:trace contextRef="#ctx0" brushRef="#br0">19356 10100 505,'-7'24'19,"1"-3"0,-1-3-2,1-4 0,0-2 1,1-1 1,0-3 1,2 0 1,-1 1 3,-1 4 4,0 6 5,-1 4 3,-1 3 2,-2 1-3,-1 1-1,-2 1-2,-1-2-4,2-3-5,0-3-4,1-3-5,0-6-13,2-8-24,0-8-21,1-8-24,2-4-9,2 3 4,3 1 3,2 1 3</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3:57"/>
    </inkml:context>
    <inkml:brush xml:id="br0">
      <inkml:brushProperty name="width" value="0.04638" units="cm"/>
      <inkml:brushProperty name="height" value="0.04638" units="cm"/>
      <inkml:brushProperty name="color" value="#F2385B"/>
    </inkml:brush>
  </inkml:definitions>
  <inkml:trace contextRef="#ctx0" brushRef="#br0">20650 10400 474,'47'29'89,"-9"-5"-6,-8-6-7,-10-5-6,-4-3-7,1-1-7,-1 1-8,0 0-7</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18"/>
    </inkml:context>
    <inkml:brush xml:id="br0">
      <inkml:brushProperty name="width" value="0.03169" units="cm"/>
      <inkml:brushProperty name="height" value="0.03169" units="cm"/>
      <inkml:brushProperty name="color" value="#F2385B"/>
    </inkml:brush>
  </inkml:definitions>
  <inkml:trace contextRef="#ctx0" brushRef="#br0">81000 50026 694,'24'-1'67,"-1"0"-9,-4-1-10,-1-1-9,-2 0-7,3 0-7,1 0-7,2-1-6,-1 2-6,-1 0-6,-1 0-5,-2 2-6,-2 0-8,0 0-10,-1 0-10,0 0-11</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18"/>
    </inkml:context>
    <inkml:brush xml:id="br0">
      <inkml:brushProperty name="width" value="0.03422" units="cm"/>
      <inkml:brushProperty name="height" value="0.03422" units="cm"/>
      <inkml:brushProperty name="color" value="#F2385B"/>
    </inkml:brush>
  </inkml:definitions>
  <inkml:trace contextRef="#ctx0" brushRef="#br0">81002 50650 642,'-18'7'19,"5"2"5,4 2 4,3 1 6,4 2 1,0 2 0,0 3-1,2 2 0,0 3-3,2 1-5,0 1-5,0 2-6,2 0-3,-1-1-5,0-2-4,0-2-5,0-2-5,-1-3-8,-1-4-8,0-2-7</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49"/>
    </inkml:context>
    <inkml:brush xml:id="br0">
      <inkml:brushProperty name="width" value="0.02221" units="cm"/>
      <inkml:brushProperty name="height" value="0.02221" units="cm"/>
      <inkml:brushProperty name="color" value="#F2385B"/>
    </inkml:brush>
  </inkml:definitions>
  <inkml:trace contextRef="#ctx0" brushRef="#br0">70050 37950 990,'25'11'-34,"-2"-3"18,-1-3 16,-2-3 17,-1-2 5,-2 0-8,-2 0-8,-1 0-7,-2-1-10,-2 0-10,-1-1-11,-1-1-10</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19"/>
    </inkml:context>
    <inkml:brush xml:id="br0">
      <inkml:brushProperty name="width" value="0.03679" units="cm"/>
      <inkml:brushProperty name="height" value="0.03679" units="cm"/>
      <inkml:brushProperty name="color" value="#F2385B"/>
    </inkml:brush>
  </inkml:definitions>
  <inkml:trace contextRef="#ctx0" brushRef="#br0">81100 50776 597,'13'0'40,"0"0"-1,0 0 0,0 0 0,0-1-2,4 0-4,2-1-4,2-1-5,1 0-4,0 1-5,-2 1-4,0 1-5,-2-1-5,-1 0-5,-2-1-4,-1-1-6,-1 1-1,-2 0 1,0 0 2,-1 2 1,-1 1 2,-3 3 3,-3 2 2,-1 2 2,-3 2 4,0 1 3,-1 1 4,-1 0 4,0 2 2,0 1 2,0 2 0,-1 2 1,1 0 0,0 0-2,0 1-2,0-1-2,-1 0-3,1 1-5,0-1-5,0 0-5,-1 0-10,-1-2-15,0-2-16,-1-1-14</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19"/>
    </inkml:context>
    <inkml:brush xml:id="br0">
      <inkml:brushProperty name="width" value="0.03" units="cm"/>
      <inkml:brushProperty name="height" value="0.03" units="cm"/>
      <inkml:brushProperty name="color" value="#F2385B"/>
    </inkml:brush>
  </inkml:definitions>
  <inkml:trace contextRef="#ctx0" brushRef="#br0">81150 51439 733,'12'-1'94,"0"0"-21,-1-1-22,-1-1-22,2 0-14,3 0-10,5-1-10,4 1-8,-1 0-8,-3 0-4,-4 0-6,-4-1-4,-3 2-1,-1 0 1,0 0 2,-1 2 3</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19"/>
    </inkml:context>
    <inkml:brush xml:id="br0">
      <inkml:brushProperty name="width" value="0.02745" units="cm"/>
      <inkml:brushProperty name="height" value="0.02745" units="cm"/>
      <inkml:brushProperty name="color" value="#F2385B"/>
    </inkml:brush>
  </inkml:definitions>
  <inkml:trace contextRef="#ctx0" brushRef="#br0">81309 51100 801,'-7'12'44,"2"-2"-8,1-1-9,0-1-7,1-1-4,1 2-1,1 1 0,1 2 0,0 2-6,0 3-7,0 2-10,0 2-9,-1 0-3,0-1 0,-1-4 2,-1-2 0,0-2 2,-2-1-1,0-3 1,-1 0 0,0-2 1,-1-1 0,1-1 2,-1 0 0,3-1 0,2-1 2,4-1-1,2 0 2,4-2 3,0 0 6,3-1 6,1-1 5,1 0 3,0 1-5,0 1-2,-1 1-4,0-1-3,-1 0-3,-2-1-2,-2-1-3,-1 0-4,1 0-2,-1 0-4,1 0-4</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19"/>
    </inkml:context>
    <inkml:brush xml:id="br0">
      <inkml:brushProperty name="width" value="0.02817" units="cm"/>
      <inkml:brushProperty name="height" value="0.02817" units="cm"/>
      <inkml:brushProperty name="color" value="#F2385B"/>
    </inkml:brush>
  </inkml:definitions>
  <inkml:trace contextRef="#ctx0" brushRef="#br0">80366 51700 781,'-6'18'13,"1"-2"1,1-3-1,0-2 0,1-1 0,0 2 0,-1 2-1,1 2 1,0 0-2,1 0-2,1 0-1,1 0-2,-1 0-1,0-1 0,-1-1 1,-1-1 0,2-1 1,4-1-2,4-3 0,4 0-2,2-3 1,2-1 0,2-1 0,2-2 0,1-2 0,3 0-1,3-1 0,2-1-2,-1 0 1,-1 0 0,-3-1 0,-3 1 0,0 0 1,2 0-3,1 0 0,2 0-1,0 0-5,-2 1-9,-1 0-9,-2 2-9,-1 0-6,-2-2-2,-2 0-2,-1 0-2</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0"/>
    </inkml:context>
    <inkml:brush xml:id="br0">
      <inkml:brushProperty name="width" value="0.03176" units="cm"/>
      <inkml:brushProperty name="height" value="0.03176" units="cm"/>
      <inkml:brushProperty name="color" value="#F2385B"/>
    </inkml:brush>
  </inkml:definitions>
  <inkml:trace contextRef="#ctx0" brushRef="#br0">82550 51750 692,'0'19'88,"0"1"-18,0-1-19,0 0-19,0 1-10,0 1-5,0 0-4,0 1-3,0 1-6,0-1-4,0 1-7,0-1-5,0-1-12,2-3-18,0-4-16,1-2-19</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0"/>
    </inkml:context>
    <inkml:brush xml:id="br0">
      <inkml:brushProperty name="width" value="0.02821" units="cm"/>
      <inkml:brushProperty name="height" value="0.02821" units="cm"/>
      <inkml:brushProperty name="color" value="#F2385B"/>
    </inkml:brush>
  </inkml:definitions>
  <inkml:trace contextRef="#ctx0" brushRef="#br0">83563 50750 779,'-10'6'7,"7"-1"13,6 0 12,7-1 14,3-1 0,1 0-11,1 0-12,1 1-12,0-2-12,0 0-15,0 0-14,0-2-15,-1 0-6,-1 2 3,-2 0 2,-1 1 2</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0"/>
    </inkml:context>
    <inkml:brush xml:id="br0">
      <inkml:brushProperty name="width" value="0.02824" units="cm"/>
      <inkml:brushProperty name="height" value="0.02824" units="cm"/>
      <inkml:brushProperty name="color" value="#F2385B"/>
    </inkml:brush>
  </inkml:definitions>
  <inkml:trace contextRef="#ctx0" brushRef="#br0">83142 51850 779,'-22'17'0,"10"-3"2,8-5 2,9-4 2,6-2 4,2-1 8,3-1 7,2 0 8,3-1 2,5 0-6,3 0-5,5 0-5,-1-1-7,-2 0-8,-4-1-10,-3-1-8,-2 0-7,0 1-3,-2 1-6,0 1-3,-2-1-3,-2 0-2,-3-1-2,-2-1-2</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0"/>
    </inkml:context>
    <inkml:brush xml:id="br0">
      <inkml:brushProperty name="width" value="0.02791" units="cm"/>
      <inkml:brushProperty name="height" value="0.02791" units="cm"/>
      <inkml:brushProperty name="color" value="#F2385B"/>
    </inkml:brush>
  </inkml:definitions>
  <inkml:trace contextRef="#ctx0" brushRef="#br0">84664 50800 788,'20'0'1,"0"0"7,2 0 7,0 0 6,-1 0 2,-3 0-3,-4 0-5,-3 0-2,2 0-4,6 0-2,7 0-3,6 0-2,2 0-4,-3 0-3,-4 0-4,-3 0-3,-3 0-1,-3 2 1,-4 0 1,-3 0 1,-2 2 0,-3 0 2,-3 2 0,-1 0 1,-3 1 2,-2 2 5,-1 1 5,-1 2 4,-3 2 3,0 3 4,-3 2 2,-1 2 2,-2 2 2,-4 2-2,-3 2-1,-3 1-2,-3 2-3,-2 1-5,-3 2-4,-2 2-6,-1-1-4,1-1-1,0-1-1,2-3-3,2-3 0,5-5 0,5-6 0,5-6-1,3-5-5,4-6-11,4-6-10,2-5-11,2-3-1,0 3 8,0 1 9,0 1 8</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1"/>
    </inkml:context>
    <inkml:brush xml:id="br0">
      <inkml:brushProperty name="width" value="0.03104" units="cm"/>
      <inkml:brushProperty name="height" value="0.03104" units="cm"/>
      <inkml:brushProperty name="color" value="#F2385B"/>
    </inkml:brush>
  </inkml:definitions>
  <inkml:trace contextRef="#ctx0" brushRef="#br0">84900 51550 708,'13'1'4,"0"3"8,0 2 7,0 2 8,1 4 4,4 4-2,3 3 0,3 5-2,1 3-1,0 3-4,-2 1-3,0 4-3,-1-1-3,-2-2-3,-1-3-5,-2-2-3,-2-3-5,0-3-8,-1-3-8,0-3-8,-2-4-7,-2-1-7,-1-4-6,-2-1-6,-1-3 0,0-3 9,-2-1 8,0-4 9</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1"/>
    </inkml:context>
    <inkml:brush xml:id="br0">
      <inkml:brushProperty name="width" value="0.0252" units="cm"/>
      <inkml:brushProperty name="height" value="0.0252" units="cm"/>
      <inkml:brushProperty name="color" value="#F2385B"/>
    </inkml:brush>
  </inkml:definitions>
  <inkml:trace contextRef="#ctx0" brushRef="#br0">85350 51000 873,'30'25'56,"-5"-3"-17,-5-3-15,-5-1-17,-2-2-12,0 0-9,0 0-9,0 1-9,-1-3-4,-2-1-1,-1-3-1,-1-2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42:00"/>
    </inkml:context>
    <inkml:brush xml:id="br0">
      <inkml:brushProperty name="width" value="0.03912" units="cm"/>
      <inkml:brushProperty name="height" value="0.03912" units="cm"/>
      <inkml:brushProperty name="color" value="#F2385B"/>
    </inkml:brush>
  </inkml:definitions>
  <inkml:trace contextRef="#ctx0" brushRef="#br0">15228 55986 562,'-49'-5'-3,"18"1"-6,17 1-6,18 3-7,9 0 2,0 0 8,0 0 8,0 0 7,-1 0 5,1 1-2,0 1 0,0 1-1,-1 0-1,-2 0 1,-1 1-1,-1-1 0,0 0 0,3 0 1,3 0 1,4 1 0,1-1 0,1 0 0,-1 0-1,0 1 0,1-1-1,-1 2 0,0 0 0,1 1-1,-1 0-1,2-1 1,0-1 0,1 0 0,1-1 0,2-1 0,2-1 0,1 0 0,1-2-1,2 0 1,-1-1-1,2-1 1,0-1-1,-1-3 0,-1-2 0,0-3-1,-2-1 1,0 0 0,-1 0 0,-1 1 0,0-1 0,-1 1-1,1 2 1,0-1 0,0 3-1,1 2 1,1 2-1,0 3 1,2 1-1,0 0 1,1 0-1,0 0 1,2 0 0,-1 2 0,0 0 0,0 1 0,-1 0 0,-2 0 0,-3 0 0,-2 0 0,-3 1 0,1-1 0,-2 0 0,0 0 0,0 0 1,0 1 0,2-1 0,0 0 0,1 1 0,2 0 0,1 1 0,3 2 0,0-1 0,0 0-1,-1 1 1,2-1 0,-3 0 0,-1-1 0,-4 0 0,-1-1-1,-3-1 0,-4 0 0,-3 0 0,-2 1-1,-1-1 1,4 0-1,5 0 1,3 0 0,3 1 1,-1-1-1,1 0 1,-1 0 0,2 0 0,2-1-1,3-1 1,2 0 0,1-1-1,2 0 1,0 0-1,1 0 1,0-1-1,1 0 1,-1-1-1,0-1 1,0 0-1,-2 1 1,-2 1-1,-1 1 0,0-1 0,1 0 0,2-1 0,2-1-1,-1 1 0,-1 0 0,-1 0-1,-2 2 1,-4 0-1,-4 0 0,-5 0 0,-5 0 0,1-1-1,6 0 1,7-1 1,6 0 0,2-2 0,-1 1 1,-1 0-1,-3 0 1,1-1 0,0 1-1,1 0 1,1 0-1,1 0 0,3 1 1,2 1-1,3 0 1,0 1-1,-2-1 1,-1-2-1,-2 1 0,-1-2 0,-1 0 0,-1-2 0,0 1 1,-1-2-1,1 1 0,-1-1 0,0 1-1,1-1 1,3 1-1,2-1 1,3 1-1,-2 0 1,-3 1-1,-4 0 1,-4 2 0,-4 0-1,-5 1 1,-3 1 0,-4 0-1,0 1 1,6-2 0,6 0 0,5 0 0,3-1 0,1 1 0,-1 1 0,0 0 0,1 2 0,3 1-1,2 3 1,3 0 0,0 2-1,0-1 1,-1 1-1,-1-1 0,-2 0 0,0 1-1,-3-1 1,-1 1 0,0-2 0,0-1-1,1-1 1,1-2 0,1-1-1,2 0 1,2 0 0,1 0 0,0 0 0,0 0-1,-1 0 1,-1 0 0,-2 0 0,0 0 0,-3 0 0,-1 0 0,0-1 0,2 0 0,1-1 1,2-1-1,1-1 0,4 0 0,1-1 0,3-1 1,0-1-1,-3-1 1,-4 0-1,-3-1 1,-1-2 0,3 1 0,3-2 0,2 0-1,1-1 1,3 0 0,1 0 0,2 0 0,-1 1 0,-1 1 1,-1 3-1,-2 0 0,-1 2 0,0 1 0,0 1 0,0 0-1,1 1 0,2 1 0,4 1 1,1 1-1,0 0 0,-5 3 0,-3 1 0,-4 2-1,-4 0 1,0-1 0,-3-1 0,-1 0-1,-3-1 1,-7 0 0,-5 0 0,-5 1 0,1-1 0,11 2 0,8 0 0,11 1 0,3 1 0,-1-1 0,-2 0 0,-1 1 0,-3-1 0,-1-1 0,-4-1 0,-1 0-1,-1-1 2,3 1-1,2-1 0,3 0 0,0 0 0,1-1 1,0-1 0,0 0 1,-1-1 0,-2 0 0,-1 0 0,-2 0 1,0 0 0,-1 0-1,1 0 0,-1 0 0,1-1 0,0 0 0,2-1 0,0-1-1,-3 0 1,-7 0-1,-8-1-1,-7 1 0,2 0 0,9 0 0,10-1 1,9 1-1,5 0 1,-3 0-1,0 0 0,-3-1 0,1 1 0,3-2 0,2 0 0,2-1-1,1 0 1,-1 1 0,0 0 0,-2 2 0,-1 0 0,-2 1-1,-3 1 1,-2 0 0,0 1-1,0 0 1,3 0-1,1 0 0,1 1 1,-1 1-1,-1 3 1,-1 0-1,-2 2 0,-3-1 1,-3 1-1,-3-1 0,-2 0 1,3 1-1,1-1 1,1 1 0,2-1 0,2 1 0,2-1 0,1 1 0,0-2 0,0 1 0,-2-2 1,1 0 0,-3-2 0,-1 0 0,-1 0 0,-2-2 0,0 0 1,2 0-1,1 0 1,2 0 0,1 0 0,2 0 0,2 0-1,1 0 1,0 0-1,-1 0 0,-2 0 0,-2 0 0,0 0 1,1 0-1,1 0 0,0 0 0,2 0 0,2 0 0,3 0-1,3 0 1,-1 0-1,-1-2 1,-1 0-1,-2 0 1,-2-2 0,0 0-1,-1-2 1,-1 1-1,2-2 1,2 2-1,4 1 1,3 0 1,0 0-1,-3 0 0,-3-1 0,-4-1 0,-1 0 0,-2 1-1,0 0 1,-1 2-1,0 0 1,1 1-1,1 0 1,0 2-1,0 0 1,0 0-1,-1 0 0,-1 0 0,-2 0 0,-2 2 0,-2 0 1,-3 1-1,-1 0 0,0 0 1,0 0 0,0 0-1,0 1 1,3 0 0,1 2 0,1 0 1,2 0-1,1 1 0,0-1 0,1 1 0,-1-2 0,-3-1-1,-3-2 1,-4-1 0,-3-1-1,-5 0 1,-3 0-1,-4 0 0,1 0 0,6 0 0,7 0 0,6 0 1,5 0-1,3-1 0,3-1 1,4-1-1,1 0 0,-1 0 0,-1-1 0,0 1 0,-2 0 0,-2 0 0,-1-1 0,-1 1 0,0 0 0,2 1 0,3 1 0,2 1 0,1-1 0,0 0 0,0-1 0,1-1-1,-3 0 1,-2 1 1,-4 1-1,-3 1 1,-3 0 0,-1 1 0,-1 1-1,-2 1 1,-4 0-1,-4-1 1,-5-1 0,-5 0 0,2 0 0,9 1 0,9 2 0,8 2 0,4 0 0,-3 1 0,-2-1 0,-2 0 0,-2 1-1,-2-1 1,-2 1-1,-1-1 0,0 1 0,4-1 0,3 0 0,3 1 0,2-2 0,0-1 0,0-1 0,0-2 0,-1-1-1,-1 0 1,0 0 0,-1 0 0,1-1 0,2-3 0,3-2 0,2-3 0,2 0 1,0-1-1,1 0 0,2 1 0,-2 0 0,-1 0 0,-2 1 0,0 2 0,-2-1 0,0-1 0,0-1 0,0 0 0,0 0 0,1 1 0,1 0 0,1 1 0,-1 1 0,-2-1 0,-3 1 1,-2-1-1,-2 2 1,-2 1-1,-2 1 0,0 3 1,-2 0-1,1 0 0,2 0 0,0 0 0,-1 0 0,1 0 1,-2 0-1,0 0 1,-2 0 0,-3 1-1,-2 1 1,-2 1 1,-2 0-1,-1 0 0,0 1 0,-1-1 0,-2 0 0,-3 0 0,-1 0 0,-3 1 0,-1-1 0,4 0 0,1 0 0,4 1 1,-1-1-1,-1 2 1,-2 0-1,-1 1 0,-1 0 0,1-1 0,1-1 0,1 0-1,-1-1 1,0 1 0,-1-1-1,0 0 1,-1 0-1,-1 1 0,1-1 1,0 0 0,0 0-1,0 1 1,0-1-1,0 0 0,-1 0 0,1 0 0,0 0 0,0 1 0,-1-1 1,0 0-2,-1 0 1,-1 1 0,0-2 0,1 0-1,1 0 1,0-2 0,1 0 0,0 0-1,0 0 1,0 0 0,-1 0 0,1 2 0,0 0 0,0 1 0,0-1 0,1 0 0,1 0 0,1-2 0,0 0 0,2 0-1,0 0 0,1 0 0,0 0-1,2-2-1,0 0 0,1 0 0,2-2-1,1-1-2,1 0-1,2-1-2,2-1-2,0-3-4,1-3-4,1-2-4,0-2-4,1-3-1,2-2-3,0-3-2,-3 2 0,-5 3 3,-6 4 3,-5 5 4,-1 0 1,5-1 1,5-2 0,5-1 1,0 0 0,-4 3-1,-4 1 0,-3 4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1"/>
    </inkml:context>
    <inkml:brush xml:id="br0">
      <inkml:brushProperty name="width" value="0.02223" units="cm"/>
      <inkml:brushProperty name="height" value="0.02223" units="cm"/>
      <inkml:brushProperty name="color" value="#F2385B"/>
    </inkml:brush>
  </inkml:definitions>
  <inkml:trace contextRef="#ctx0" brushRef="#br0">86600 51226 989,'37'-1'9,"-3"0"-8,-4-1-7,-2-1-7,-3 0-6,-2 0-5,-1 0-2,-2-1-5,-2 2 1,-4 0 5,-3 0 4,-2 2 6</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1"/>
    </inkml:context>
    <inkml:brush xml:id="br0">
      <inkml:brushProperty name="width" value="0.02806" units="cm"/>
      <inkml:brushProperty name="height" value="0.02806" units="cm"/>
      <inkml:brushProperty name="color" value="#F2385B"/>
    </inkml:brush>
  </inkml:definitions>
  <inkml:trace contextRef="#ctx0" brushRef="#br0">87196 50850 783,'-12'18'20,"3"-1"-1,2-2-1,3-1 0,1 1-1,1 3 0,0 2 0,2 5 0,0 1-1,0 4-1,0 2-2,0 2-2,0 1-2,0-1-3,0-1-2,0 0-5,0-3-2,0-5-5,0-5-5,0-5-4,-1-6-7,-1-8-13,-2-8-11,-2-9-11,0-1 0,1 2 13,1 4 13,0 3 14</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1"/>
    </inkml:context>
    <inkml:brush xml:id="br0">
      <inkml:brushProperty name="width" value="0.0246" units="cm"/>
      <inkml:brushProperty name="height" value="0.0246" units="cm"/>
      <inkml:brushProperty name="color" value="#F2385B"/>
    </inkml:brush>
  </inkml:definitions>
  <inkml:trace contextRef="#ctx0" brushRef="#br0">86799 51600 894,'-12'2'30,"1"2"-6,2 4-5,2 4-5,1 2-4,1 2-4,1 3-4,0 3-3,1 0-2,0-1-1,-1 0-1,1-1 0,0-2-4,0-3-7,-1-1-6,1-3-7,1-4-3,1-3 0,2-5-1,1-3 1</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2"/>
    </inkml:context>
    <inkml:brush xml:id="br0">
      <inkml:brushProperty name="width" value="0.02422" units="cm"/>
      <inkml:brushProperty name="height" value="0.02422" units="cm"/>
      <inkml:brushProperty name="color" value="#F2385B"/>
    </inkml:brush>
  </inkml:definitions>
  <inkml:trace contextRef="#ctx0" brushRef="#br0">87400 51550 908,'12'41'8,"-2"-8"2,-1-8 3,-1-8 3,-2-4 0,-1 1-4,-1 1-3,0 1-3,-1-2-4,0-1-6,0-3-4,1-2-5</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2"/>
    </inkml:context>
    <inkml:brush xml:id="br0">
      <inkml:brushProperty name="width" value="0.0251" units="cm"/>
      <inkml:brushProperty name="height" value="0.0251" units="cm"/>
      <inkml:brushProperty name="color" value="#F2385B"/>
    </inkml:brush>
  </inkml:definitions>
  <inkml:trace contextRef="#ctx0" brushRef="#br0">87833 50950 876,'30'6'0,"-5"-1"-2,-5-1 0,-5 0 0,-2-1-2,-2-1-3,0-1-1,-1 0-3,-1-1 0,0 1 1,-1 1 1,-1 1 1,-1 1 1,-1 0 2,-1 1 2,0 2 2,-2-1 3,-3 2 5,-1 0 5,-4 2 4,0 0 2,-2 1-1,-1 0-2,0 2-2,-1 1 0,-1 2 1,0 3 1,-2 3 0,0 0 0,-1-1-2,-1 0-2,-1-2-2,1 0-3,1-2-3,2-2-5,2-1-4,0-3-4,2-1-8,0-4-6,1-1-8,2-3 0,1-3 2,1-1 3,2-3 4,1-2 1,-1 1 2,-1-1 1,-1 1 0</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2"/>
    </inkml:context>
    <inkml:brush xml:id="br0">
      <inkml:brushProperty name="width" value="0.03239" units="cm"/>
      <inkml:brushProperty name="height" value="0.03239" units="cm"/>
      <inkml:brushProperty name="color" value="#F2385B"/>
    </inkml:brush>
  </inkml:definitions>
  <inkml:trace contextRef="#ctx0" brushRef="#br0">87850 51281 679,'12'-4'6,"0"2"5,-1 4 6,-1 2 5,-1 5 4,0 5 1,-2 4 0,0 6 1,0 2-1,-1 2-2,1 2-3,-1 2-1,1-1-3,-1-3-2,1-2-3,-1-2-2,0-3-7,-1-3-15,0-4-12,-2-2-14,0-5-6,1-3 2,-1-5 1,0-3 2,0-2 1,-1-1 1,-1 1-1,0-1 1</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2"/>
    </inkml:context>
    <inkml:brush xml:id="br0">
      <inkml:brushProperty name="width" value="0.022" units="cm"/>
      <inkml:brushProperty name="height" value="0.022" units="cm"/>
      <inkml:brushProperty name="color" value="#F2385B"/>
    </inkml:brush>
  </inkml:definitions>
  <inkml:trace contextRef="#ctx0" brushRef="#br0">88800 50800 1000,'30'5'-30,"-4"0"12,-4-3 12,-3-1 11,-3-1 3,0 2-7,0 0-7,0 1-6,0 0-5,-3 0-2,-1 0-2,-1 1-2,-2-2 0,-2-1 4,-1-2 2,-2-1 5</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2"/>
    </inkml:context>
    <inkml:brush xml:id="br0">
      <inkml:brushProperty name="width" value="0.0383" units="cm"/>
      <inkml:brushProperty name="height" value="0.0383" units="cm"/>
      <inkml:brushProperty name="color" value="#F2385B"/>
    </inkml:brush>
  </inkml:definitions>
  <inkml:trace contextRef="#ctx0" brushRef="#br0">89271 50300 574,'-6'50'9,"2"-3"12,1-4 13,3-3 12,0 0 4,0 4-3,0 3-4,0 3-3,0-2-4,1-3-5,1-6-5,1-4-4,0-3-8,-1-2-8,-1 1-7,0-2-10,-3-4-13,-1-8-20,-3-8-19,-3-8-19,0-5-3,2 0 16,1-2 15,2 0 15</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3"/>
    </inkml:context>
    <inkml:brush xml:id="br0">
      <inkml:brushProperty name="width" value="0.02663" units="cm"/>
      <inkml:brushProperty name="height" value="0.02663" units="cm"/>
      <inkml:brushProperty name="color" value="#F2385B"/>
    </inkml:brush>
  </inkml:definitions>
  <inkml:trace contextRef="#ctx0" brushRef="#br0">88700 51600 826,'6'12'19,"1"0"6,-1-1 4,1-1 5,0 0-2,2 1-10,1 1-11,2 0-10,0 0-9,-3-1-9,-2-3-10,-2 0-9</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3"/>
    </inkml:context>
    <inkml:brush xml:id="br0">
      <inkml:brushProperty name="width" value="0.022" units="cm"/>
      <inkml:brushProperty name="height" value="0.022" units="cm"/>
      <inkml:brushProperty name="color" value="#F2385B"/>
    </inkml:brush>
  </inkml:definitions>
  <inkml:trace contextRef="#ctx0" brushRef="#br0">90400 50700 1000,'12'12'-2,"-2"0"-4,-1-1-2,-1-1-5,-2-1-4,-1 0-4,-1-2-6,0 0-5,-1-1 1,0-1 6,0 0 6,1-1 6</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10:25:17"/>
    </inkml:context>
    <inkml:brush xml:id="br0">
      <inkml:brushProperty name="width" value="0.02439" units="cm"/>
      <inkml:brushProperty name="height" value="0.02439" units="cm"/>
      <inkml:brushProperty name="color" value="#F2385B"/>
    </inkml:brush>
  </inkml:definitions>
  <inkml:trace contextRef="#ctx0" brushRef="#br0">59300 36176 901,'7'11'-1,"3"-3"5,3-3 5,2-3 7,1-3 1,2-2-1,0-1-2,1-1-2,0-1-3,-1 0-7,-1 2-5,-1 0-6,0 1-4,1 0-2,-1 0-4,0-1-1,-2 2-3,-1 0-2,-3 0-3,-2 2-1</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1:55"/>
    </inkml:context>
    <inkml:brush xml:id="br0">
      <inkml:brushProperty name="width" value="0.04786" units="cm"/>
      <inkml:brushProperty name="height" value="0.04786" units="cm"/>
      <inkml:brushProperty name="color" value="#F2385B"/>
    </inkml:brush>
  </inkml:definitions>
  <inkml:trace contextRef="#ctx0" brushRef="#br0">21193 38445 459,'-36'18'16,"6"-3"1,5-1-1,7-3 1,2-1-1,3 2 2,0 2-1,3 1 1,1 3-1,2 3-1,1 3-2,2 3-1,2 3-1,0 3-2,0 2 0,2 2-1,1 3-1,1 1 0,2 2-1,2 1 0,1 1-1,2 0 0,1 0 0,2 0-1,2-1 1,1-1-2,2-2 0,2-1 0,2-3-1,4-1-1,5-1 0,3-2 0,4-2-1,2-4-1,2-3 0,3-3-1,0-4 0,-1-3-1,-2-5 0,-2-4 0,0-2-2,0-1 0,-1-1-2,1 0-1,0-3-1,4-4 1,1-5-1,4-2 1,-2-4 1,-2-2-1,-4-1 2,-3-2 0,-3-2 0,-2-3 0,-3-4 1,-2-3-1,-2-1 1,0 0 0,-2-1 1,1 1-1,-3 0 1,-1 0 1,-1 2 2,-2 1 2,-2 0-1,-3 4 1,-2 2-1,-2 2 0,-3 0 1,-1-3 1,-1-4 3,-2-3 2,-3-1 1,-3 2 1,-3 2 0,-3 1 1,-3 2 0,-1 0 0,-2 1 0,-1 1 0,-3 0 1,0-1-2,-3-1 0,0-1-1,-3 0-1,-1 1-1,-2-2 0,-1 2-2,-3-1 0,-3 1 0,-3 1 0,-4 1 1,-2 2 0,-1 5 1,-2 3 2,-2 4 2,2 4 1,3 2 0,5 2 1,4 3 0,2 3 1,3 4-2,3 4-1,2 4-1,2 3-2,-1 0-3,0 1-2,0 1-4,1 0-5,2 1-9,1-1-7,2 0-9,2 0-13,2-2-15,3-2-18,2-1-16</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4"/>
    </inkml:context>
    <inkml:brush xml:id="br0">
      <inkml:brushProperty name="width" value="0.02556" units="cm"/>
      <inkml:brushProperty name="height" value="0.02556" units="cm"/>
      <inkml:brushProperty name="color" value="#F2385B"/>
    </inkml:brush>
  </inkml:definitions>
  <inkml:trace contextRef="#ctx0" brushRef="#br0">90482 50500 860,'-6'12'56,"-1"-2"-14,1-1-16,-1-1-14,0-1-9,0 2-3,-2 1-4,0 2-2,-3 2-1,-3 3 4,-5 2 2,-4 2 4,-1 0 0,3-2 0,3-2 0,1-3 0,5-3-1,7-3-1,6-3 1,6-3-1,6-4 0,4-1-3,3-3-1,5-3-2,1 0-1,-1 1-4,-3 0-1,0 1-4,-3 1 0,1 1-1,-2 1 0,0 0 0,-3 1-2,-1 1-2,-3 1-1,-2 0-3</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4"/>
    </inkml:context>
    <inkml:brush xml:id="br0">
      <inkml:brushProperty name="width" value="0.02439" units="cm"/>
      <inkml:brushProperty name="height" value="0.02439" units="cm"/>
      <inkml:brushProperty name="color" value="#F2385B"/>
    </inkml:brush>
  </inkml:definitions>
  <inkml:trace contextRef="#ctx0" brushRef="#br0">90100 51759 901,'20'-1'32,"0"0"-7,2-1-8,0-1-7,0-1-5,-1 0-1,0-1-1,-1-1-1,-3 0-2,-2 2-2,-4 2-4,-3 1-3,0 0-3,4-1-2,2-2-2,4-2-4,-1 0-2,-2 1-3,-4 0-4,-3 2-3,-2 0 1,-4-1 6,-1 1 4,-3 0 6</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4"/>
    </inkml:context>
    <inkml:brush xml:id="br0">
      <inkml:brushProperty name="width" value="0.03139" units="cm"/>
      <inkml:brushProperty name="height" value="0.03139" units="cm"/>
      <inkml:brushProperty name="color" value="#F2385B"/>
    </inkml:brush>
  </inkml:definitions>
  <inkml:trace contextRef="#ctx0" brushRef="#br0">90800 50350 700,'0'26'45,"0"-1"-5,0 1-7,0 0-5,0-2-4,0-3-4,0-3-3,0-4-3,0 4-2,0 11-1,0 10 0,0 10 0,0 5-2,0-3 0,0-2-2,0-3-1,0-4-4,0-5-4,0-6-7,0-6-5,1-10-9,3-16-13,2-14-12,3-16-12,-1-4-2,0 7 10,-2 7 9,-2 8 9</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4"/>
    </inkml:context>
    <inkml:brush xml:id="br0">
      <inkml:brushProperty name="width" value="0.02739" units="cm"/>
      <inkml:brushProperty name="height" value="0.02739" units="cm"/>
      <inkml:brushProperty name="color" value="#F2385B"/>
    </inkml:brush>
  </inkml:definitions>
  <inkml:trace contextRef="#ctx0" brushRef="#br0">91600 50750 803,'0'19'3,"0"-1"7,0-1 7,0 0 7,0 0 3,0 5-3,0 1-2,0 5-2,0 1-3,0 0-3,0 0-4,0 0-3,0-2-6,0-2-5,0-5-6,0-2-6,0-5-8,0-8-8,0-7-9,0-7-10,0-3 1,2 1 8,0 2 8,1 2 9</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4"/>
    </inkml:context>
    <inkml:brush xml:id="br0">
      <inkml:brushProperty name="width" value="0.03951" units="cm"/>
      <inkml:brushProperty name="height" value="0.03951" units="cm"/>
      <inkml:brushProperty name="color" value="#F2385B"/>
    </inkml:brush>
  </inkml:definitions>
  <inkml:trace contextRef="#ctx0" brushRef="#br0">91942 50450 556,'0'38'5,"1"-1"9,1 0 9,1-1 10,0 1 3,-1 1-2,-1 4-2,0 2-2,-1 0-1,0-1-1,0-3 0,0 0-1,0-3-2,0-2-4,0-2-2,0-3-3,-1-3-3,0-6-2,-1-4-2,-1-5-2,-1-3-3,-3-3-6,-2-3-5,-3-1-4,-1-4-7,0-4-9,0-5-7,0-2-8,1-4-5,2 1 2,1 0-1,2 0 1,0 1 1,1 0 4,-1 0 2,1 2 4</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5"/>
    </inkml:context>
    <inkml:brush xml:id="br0">
      <inkml:brushProperty name="width" value="0.022" units="cm"/>
      <inkml:brushProperty name="height" value="0.022" units="cm"/>
      <inkml:brushProperty name="color" value="#F2385B"/>
    </inkml:brush>
  </inkml:definitions>
  <inkml:trace contextRef="#ctx0" brushRef="#br0">93100 50600 1000,'12'7'-79,"-2"0"19,-1 2 19,-1 0 18,-1 1 11,2 1 3,1 1 2,2 0 3,0 0 2,-1-1 0,-3-3 0,0 0 2</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5"/>
    </inkml:context>
    <inkml:brush xml:id="br0">
      <inkml:brushProperty name="width" value="0.022" units="cm"/>
      <inkml:brushProperty name="height" value="0.022" units="cm"/>
      <inkml:brushProperty name="color" value="#F2385B"/>
    </inkml:brush>
  </inkml:definitions>
  <inkml:trace contextRef="#ctx0" brushRef="#br0">93403 50600 1000,'-25'6'-65,"4"1"16,4-1 15,2 1 17,2 0 11,0 3 7,1 3 8,-1 2 8,-1 1 3,-1 0-1,-2 0-1,-2 0-1,1-1 0,2-2-2,3-3-1,2-3-2,4-2-4,6-3-7,5-4-7,7-3-8,2-1-4,3-1-1,1 1 0,1 0 0,2-1-1,0 1-1,2-1 1,0 1-1,0 0 2,-2 0 4,-2 2 5,-1 0 4,-2 2 2,-1 0 1,-2 0 1,-1 2 1</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5"/>
    </inkml:context>
    <inkml:brush xml:id="br0">
      <inkml:brushProperty name="width" value="0.02508" units="cm"/>
      <inkml:brushProperty name="height" value="0.02508" units="cm"/>
      <inkml:brushProperty name="color" value="#F2385B"/>
    </inkml:brush>
  </inkml:definitions>
  <inkml:trace contextRef="#ctx0" brushRef="#br0">93254 50450 877,'-5'27'-32,"2"1"15,3 1 15,2 3 16,1 1 7,0 3 2,0 2 0,1 3 1,-2-1-1,0-1-5,0-4-4,-2-1-5,0-5-5,0-5-6,0-6-6,0-5-7,0-8-7,0-9-10,0-8-9,0-10-9,-1-3 0,-1 0 12,-2 2 11,-2 0 10,1 2 7,1 5 3,1 3 1,2 5 3,1 0 1,-1-2 0,-1-2 1,-1-3 0,0 0 1,0 4 0,-1 3 0,1 3-1,0 1 1,0 0 0,-1-1 0,1-1 0,0 1 2,0 4 3,-1 2 3,1 4 4,0 3 0,-2 3 0,0 4-1,-1 2-1,0 3-2,-1-1-1,1 0-1,-1 1-2,1-2-2,1-1-4,1-2-3,0-1-4,1-4-2,0-4 0,-1-5-1,1-5 0,1-4 1,2-2 2,3-2 3,3-3 3,1-2 0,1 0 2,3-1-1,1-1 2,2 1-1,3 4 1,2 3 0,2 3-1,1 2 1,-1 2 0,0 1 0,-1 3 0,-1 1 0,0 4 0,1 3 0,-1 3 0,-1 2 0,-4-2 0,-3 0 0,-2 0 0,-3-2 0,-1-1 0,-1 0 0,0-1 0,-2-1 0,-3-1 0,-1-1 0,-3 0 0,-2-1 0,1-1 0,-1-1 0,1-1 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6"/>
    </inkml:context>
    <inkml:brush xml:id="br0">
      <inkml:brushProperty name="width" value="0.02345" units="cm"/>
      <inkml:brushProperty name="height" value="0.02345" units="cm"/>
      <inkml:brushProperty name="color" value="#F2385B"/>
    </inkml:brush>
  </inkml:definitions>
  <inkml:trace contextRef="#ctx0" brushRef="#br0">92989 50750 938,'-12'18'-62,"4"-1"14,3-1 12,4-3 14,1 1 10,0 3 7,0 2 6,0 2 8,0 3 5,0 1 2,0 1 4,0 3 2,-1-1 1,0-2-1,-1-1-1,-1-1-1,1-3-1,0-4-3,0-2-2,2-4-3,2-2-2,4-2-3,4-1-3,4-2-2,3-2-4,0-3-2,1-1-1,1-4-3,1 0 0,0 1 1,2 1 1,0 0 2,0 1-1,-1 1-1,0 1-3,-2 1-2,0 0-3,-2 0-2,-2 0-4,-1 0-3,-2 0-1,0 0 4,-2 0 2,1 0 3</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6"/>
    </inkml:context>
    <inkml:brush xml:id="br0">
      <inkml:brushProperty name="width" value="0.022" units="cm"/>
      <inkml:brushProperty name="height" value="0.022" units="cm"/>
      <inkml:brushProperty name="color" value="#F2385B"/>
    </inkml:brush>
  </inkml:definitions>
  <inkml:trace contextRef="#ctx0" brushRef="#br0">94300 50150 1000,'42'6'-5,"-7"-1"-8,-6 0-9,-6-1-9,-4-1-2,0 0 4,1 0 3,-1 1 4,-2-2 4,-2 0 4,-4 0 4,-3-2 3,-2 0 3,0 2 1,-2 0 1,0 1 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1:57"/>
    </inkml:context>
    <inkml:brush xml:id="br0">
      <inkml:brushProperty name="width" value="0.02645" units="cm"/>
      <inkml:brushProperty name="height" value="0.02645" units="cm"/>
      <inkml:brushProperty name="color" value="#F2385B"/>
    </inkml:brush>
  </inkml:definitions>
  <inkml:trace contextRef="#ctx0" brushRef="#br0">7400 42000 831,'0'25'58,"2"0"-14,0-2-14,0 1-14,2-1-9,-1 3-1,0 3-2,0 2-1,0 1-3,-1-1-1,-1-1-1,0 0-3,-1-3-2,0-3-1,0-3-4,0-3-1,0-4-3,0-1-3,0-3-4,0-2-3,0-4-3,0-5 0,0-5-1,0-4-2,0-3 3,0 2 6,0 0 4,0 1 5</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6"/>
    </inkml:context>
    <inkml:brush xml:id="br0">
      <inkml:brushProperty name="width" value="0.02773" units="cm"/>
      <inkml:brushProperty name="height" value="0.02773" units="cm"/>
      <inkml:brushProperty name="color" value="#F2385B"/>
    </inkml:brush>
  </inkml:definitions>
  <inkml:trace contextRef="#ctx0" brushRef="#br0">94714 50200 793,'-17'24'-44,"4"-5"19,4-3 20,3-4 19,4-1 10,-1 2-2,2 2-2,1 4-2,0-2-1,0-2-2,0-4-1,0-3-1,0 2-1,0 8 2,0 6 2,0 8 1,-1 2 0,0-1-1,-1-1-2,-1-2-1,1-2-9,0-2-15,0-1-18,2-1-15,0-6-7,0-8 3,0-7 5,0-9 3,0-6 5,0-3 7,0-5 6,0-3 8,1-3 4,1 0 2,2 0 3,2 1 1,1 0 2,0 3 1,2 2 0,0 3 0,1 1 0,1 0 1,1-1 0,0 2 0,2 0 0,1 2 0,2 3 0,2 2 0,-1 3 0,-1 1 0,-2 1 0,-1 3 0,-1 1 0,-2 2 0,0 3 0,-1 3 0,-1 0 0,-3-1 0,-3 0 0,-1-1 0</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6"/>
    </inkml:context>
    <inkml:brush xml:id="br0">
      <inkml:brushProperty name="width" value="0.03359" units="cm"/>
      <inkml:brushProperty name="height" value="0.03359" units="cm"/>
      <inkml:brushProperty name="color" value="#F2385B"/>
    </inkml:brush>
  </inkml:definitions>
  <inkml:trace contextRef="#ctx0" brushRef="#br0">95463 51100 654,'-6'31'2,"2"-2"2,2-3 2,1-3 3,1 1 5,0 4 9,0 2 7,0 4 9,0 3 3,0 2-3,0 2-2,0 3-3,0 1-5,0-1-8,0-1-9,0-1-7,0-4-12,2-7-13,0-7-13,0-7-13</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7"/>
    </inkml:context>
    <inkml:brush xml:id="br0">
      <inkml:brushProperty name="width" value="0.02628" units="cm"/>
      <inkml:brushProperty name="height" value="0.02628" units="cm"/>
      <inkml:brushProperty name="color" value="#F2385B"/>
    </inkml:brush>
  </inkml:definitions>
  <inkml:trace contextRef="#ctx0" brushRef="#br0">91650 54350 837,'52'0'-2,"-11"2"-1,-11 0-3,-11 0-2,-8 2 2,-1 2 6,-4 1 6,-1 2 5,-3 1 5,-3 0 1,-1-1 3,-3 1 1,-2 0-1,-1 2-4,-1 2-3,0 2-3,0-1-2,2 0 1,1-1 0,3 0 0,-1-1-6,-1 1-16,0 1-14,-1 1-14,0-2-5,1-1 6,0-3 7,2-2 5</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7"/>
    </inkml:context>
    <inkml:brush xml:id="br0">
      <inkml:brushProperty name="width" value="0.02442" units="cm"/>
      <inkml:brushProperty name="height" value="0.02442" units="cm"/>
      <inkml:brushProperty name="color" value="#F2385B"/>
    </inkml:brush>
  </inkml:definitions>
  <inkml:trace contextRef="#ctx0" brushRef="#br0">91100 54900 901,'37'0'48,"-5"0"-15,-3 0-16,-4 0-17,-3 0-10,-1 0-5,0 0-5,-2 0-5,-1 1-4,-5 1-1,-4 2-2,-3 2-2,-4 1 2,-1 1 7,-2 0 5,-1 2 7</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7"/>
    </inkml:context>
    <inkml:brush xml:id="br0">
      <inkml:brushProperty name="width" value="0.022" units="cm"/>
      <inkml:brushProperty name="height" value="0.022" units="cm"/>
      <inkml:brushProperty name="color" value="#F2385B"/>
    </inkml:brush>
  </inkml:definitions>
  <inkml:trace contextRef="#ctx0" brushRef="#br0">91150 55333 1000,'19'-7'-32,"1"1"9,-1-1 8,0 1 9,0 0 2,-1 2-2,0 2-3,-2 1-3,0 1-2,-1-2-2,-1 0-1,-1 0-2,-1-2 1,-3 1 3,-2 0 4,-2 0 3</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8"/>
    </inkml:context>
    <inkml:brush xml:id="br0">
      <inkml:brushProperty name="width" value="0.03201" units="cm"/>
      <inkml:brushProperty name="height" value="0.03201" units="cm"/>
      <inkml:brushProperty name="color" value="#F2385B"/>
    </inkml:brush>
  </inkml:definitions>
  <inkml:trace contextRef="#ctx0" brushRef="#br0">91201 54450 687,'-11'20'-3,"3"0"6,3 2 6,4 0 7,0 2 2,0 6-1,-1 5 0,-1 4-1,0 4 0,0 1 1,0 2 0,-1 2 0,2-2 1,0-5 2,0-5 2,2-5 1,2-6-1,2-8-4,4-8-4,4-8-3,1-7-7,-1-3-5,1-4-6,0-4-6,0-3-4,1-1-1,1 0-1,1-1-1,-1 1 0,-1 2 2,-2 2 2,-1 3 2,-2 2 3,-1 2 3,0 1 2,-1 2 4,-1 3 3,-1 6 4,-1 5 4,0 7 3,-1 2 0,-1 2-2,-1 0-2,-1 1-4,0-1-1,0 0-3,0 0-1,0-2-3,1 0-4,0-3-5,1-1-5,1-1-6,0-4-5,0-4-5,0-6-5,1-4-5</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8"/>
    </inkml:context>
    <inkml:brush xml:id="br0">
      <inkml:brushProperty name="width" value="0.0416" units="cm"/>
      <inkml:brushProperty name="height" value="0.0416" units="cm"/>
      <inkml:brushProperty name="color" value="#F2385B"/>
    </inkml:brush>
  </inkml:definitions>
  <inkml:trace contextRef="#ctx0" brushRef="#br0">92450 54476 528,'36'-12'5,"-4"4"1,-6 4 2,-4 2 3,-3 2 1,-1 2 0,-1 0 2,0 0 0,-1 2-1,0-1-3,0 0-5,0 0-4,0 0-1,-3 1-1,-1-1 2,-1 0-1,-2 1 2,-2 2 4,-1 1 4,-2 2 4,-3 1 1,-4 1 2,-4 0 0,-4 2 1,-2-1-4,1-2-9,-1-1-10,0-1-8,0-2-5,2 0 2,0 1-1,1-1 2,-1 0-3,-1-2-6,-2-2-6,-1-1-5,0-2-1,3-3 5,1-2 5,4-2 6,1-2 4,-1 1 4,1-1 3,-1 0 4,1 1 2,1 1 3,1 0 2,0 1 2,1 3 8,3 5 12,0 4 12,3 6 13,0 5 3,0 7-5,0 5-6,1 8-6,-1 4-3,0 5 0,0 4 0,1 4 0,-2-1-1,0-3-4,0-5-2,-2-3-4,0-6-3,0-6-3,0-6-5,0-7-3,0 0-3,0 5-1,0 6-2,0 6-3,0-6-10,2-14-22,0-16-21,1-15-21,-1-7-5,0 2 12,0 1 14,-2 2 11,0 2 9,2 2 4,0 3 5,0 2 4</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8"/>
    </inkml:context>
    <inkml:brush xml:id="br0">
      <inkml:brushProperty name="width" value="0.02967" units="cm"/>
      <inkml:brushProperty name="height" value="0.02967" units="cm"/>
      <inkml:brushProperty name="color" value="#F2385B"/>
    </inkml:brush>
  </inkml:definitions>
  <inkml:trace contextRef="#ctx0" brushRef="#br0">94250 54450 741,'42'5'89,"-4"-1"-21,-5-1-21,-5-2-20,-3-1-13,-1 1-5,-3 1-4,0 1-6,-3 0-2,0-1-2,0-1-3,-2 0-2,-2-1-9,-5 3-16,-5 1-16,-5 1-17,-3 1 0,0 0 14,-1-2 15,-1 0 14</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9"/>
    </inkml:context>
    <inkml:brush xml:id="br0">
      <inkml:brushProperty name="width" value="0.0282" units="cm"/>
      <inkml:brushProperty name="height" value="0.0282" units="cm"/>
      <inkml:brushProperty name="color" value="#F2385B"/>
    </inkml:brush>
  </inkml:definitions>
  <inkml:trace contextRef="#ctx0" brushRef="#br0">94303 54700 780,'-29'36'2,"7"-6"7,5-6 5,8-5 6,3-1 2,0 1-1,2 3-2,0 3-1,2 1-2,0 0-1,0 0-1,2-1-1,0-1-2,0-4-2,0-5-1,0-3-1,2-6-5,4-7-9,4-8-9,4-6-8,2-5-4,0-1 0,0 0 1,1-1 1,-2 0 0,0 2 4,-1 2 1,-1 1 3,-1 1 3,-1 3 4,-2 1 5,-2 1 3,0 3 5,-1 2 2,0 2 4,1 3 4,-2 4 2,-1 5 1,-1 6 2,-2 6 2,-2 2 1,0-2-2,-1-2-1,-1-1-1,-1 1-1,0 3-3,-1 3-2,-1 3-3,0 0-2,1-4-5,0-4-3,2-4-4,0-6-8,2-8-13,2-8-11,2-9-13,0-3 0,2 0 10,0-1 10,1 1 10,0 1 7,-1 2 3,-1 3 4,0 2 2</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6:29"/>
    </inkml:context>
    <inkml:brush xml:id="br0">
      <inkml:brushProperty name="width" value="0.03983" units="cm"/>
      <inkml:brushProperty name="height" value="0.03983" units="cm"/>
      <inkml:brushProperty name="color" value="#F2385B"/>
    </inkml:brush>
  </inkml:definitions>
  <inkml:trace contextRef="#ctx0" brushRef="#br0">94751 55000 552,'0'14'1,"0"1"2,0 2 3,0 1 1,0 4 4,1 5 3,1 4 3,1 5 5,0 4 2,-1 1 2,-1 1 2,0 3 3,-2-1 0,0-2-1,-1-1 0,-1-1-2,-1-3-1,0-3-3,-1-4-2,-1-2-4,-2-5-2,0-6-3,-3-5-2,-1-6-4,-1-5-6,-1-4-12,-1-4-10,-1-4-10,0-1-6,0-1 2,0 0 1,0 0 1,0 0-3,2 2-8,2 0-7,2 1-9</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1:57"/>
    </inkml:context>
    <inkml:brush xml:id="br0">
      <inkml:brushProperty name="width" value="0.02662" units="cm"/>
      <inkml:brushProperty name="height" value="0.02662" units="cm"/>
      <inkml:brushProperty name="color" value="#F2385B"/>
    </inkml:brush>
  </inkml:definitions>
  <inkml:trace contextRef="#ctx0" brushRef="#br0">7850 42100 826,'0'12'1,"0"0"1,0-1 2,0-1 2,0-1 3,0 0 4,0-2 4,0 0 5,0 0 0,0 1-2,0 0-2,0 2-3,0 0-4,2 4-3,0 1-3,0 4-5,1 0-1,-1-1 1,-1-1-1,0 0 1,-1-2-3,0-1-4,0-2-5,0-2-4,0-3-8,1-4-10,1-6-10,1-4-10,0-3 0,-1-1 13,-1-1 12,0 0 11,-1 0 7,0 1 3,0 3 2,0 0 3</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29:59"/>
    </inkml:context>
    <inkml:brush xml:id="br0">
      <inkml:brushProperty name="width" value="0.03794" units="cm"/>
      <inkml:brushProperty name="height" value="0.03794" units="cm"/>
      <inkml:brushProperty name="color" value="#F2385B"/>
    </inkml:brush>
  </inkml:definitions>
  <inkml:trace contextRef="#ctx0" brushRef="#br0">2804 9833 579,'-13'11'0,"2"-1"-1,0-4-2,1-1 0,1-4 5,3-5 10,2-5 10,3-5 11,2-7 3,0-11-4,1-10-3,1-11-4,1-11-3,1-12-2,3-12-3,1-12-3,0-7-2,1 0-2,-1-1-4,1-1-2,-1 8-2,0 18-2,-2 18-1,0 18-2,2-4 0,3-23-1,5-22 0,3-25 0,3-3 0,-1 15-1,1 15 0,-1 16-1,0 12-1,-2 11 0,-1 10-1,-2 11-1,-2 9 1,-2 5 0,-1 7 1,-1 7 0,-1 6 2,1 8 1,0 7 1,2 7 1,0 9 3,0 12 4,0 11 3,0 11 3,0 9 4,1 7 0,1 5 1,0 8 0,2 5 2,2 4 2,1 6 0,2 5 2,-1-2-1,-1-7-4,-1-7-3,-2-8-3,-3-12-4,-2-16-2,-4-17-4,-3-17-2,-2-5-2,2 7 1,0 7 0,1 8 0,-1-2 0,-1-9 0,-1-10-1,-2-9-1,-1-5-1,1 0-1,1 2 0,1 1-2,-1-2 0,-4-5 0,-3-3 2,-3-4 0,-4-4 0,-6-5 0,-6-3-1,-5-4 0,-6-6-2,-3-6-2,-4-6-3,-4-7-3,-5-5-1,-6-6-2,-5-4-1,-6-5-1,-2-2 0,1 0 0,2-1 0,2 1 1,5 4 2,8 10 5,7 10 3,9 10 5,9 6 4,9 6 6,10 4 4,10 5 5,7 2 3,8 0-2,5-2-1,7 0 0,0 0-2,-5 2-2,-6 1-1,-5 2-2,3-1 0,13-2 1,12-5 3,14-2 1,10-4 1,5-1 2,8-3 0,5-3 2,4-1-1,-2 1 0,0-1-1,-1 0-1,-4 2-1,-7 3-4,-7 3-2,-8 4-3,-8 3-3,-8 4 0,-10 4-2,-8 5-1,-7 4 0,-5 7 0,-5 6-1,-4 7 1,-5 6 0,-4 5 3,-5 6 2,-2 6 2,-9 5 2,-10 6-2,-10 6 0,-10 5-1,-11 8-2,-10 9-1,-9 10-2,-9 10-1,-6 2-3,1-4-4,-1-6-2,1-4-4,7-12-2,18-18-4,17-19-1,17-19-4,11-13-5,8-9-7,7-9-7,8-8-8</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5"/>
    </inkml:context>
    <inkml:brush xml:id="br0">
      <inkml:brushProperty name="width" value="0.0301" units="cm"/>
      <inkml:brushProperty name="height" value="0.0301" units="cm"/>
      <inkml:brushProperty name="color" value="#F2385B"/>
    </inkml:brush>
  </inkml:definitions>
  <inkml:trace contextRef="#ctx0" brushRef="#br0">76050 41189 730,'24'0'2,"-1"0"4,-4 0 4,-1 0 5,-4 0 2,-1 0 4,-3 0 2,-2 0 4,1 0 2,4 0 0,6 0 1,4 0 0,3-1-7,0 0-15,-1-1-16,1-1-16,-2 0-10,-3 0-6,-3-1-6,-3 1-7,-4-1 0,-2 0 9,-2-1 6,-2-1 9</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5"/>
    </inkml:context>
    <inkml:brush xml:id="br0">
      <inkml:brushProperty name="width" value="0.04728" units="cm"/>
      <inkml:brushProperty name="height" value="0.04728" units="cm"/>
      <inkml:brushProperty name="color" value="#F2385B"/>
    </inkml:brush>
  </inkml:definitions>
  <inkml:trace contextRef="#ctx0" brushRef="#br0">75975 40839 465,'-12'-4'6,"1"6"14,2 6 13,2 5 13,1 7 5,2 5-2,2 7-3,1 7-3,0 6-3,-1 7-4,-2 6-4,-2 6-3,0 3-5,1 0-3,1-2-4,0 0-3,0-3-3,0-5-3,-1-5-2,-1-4-3,0-7-4,0-6-4,2-8-5,0-7-4,2-12-11,0-15-16,0-15-18,2-15-16,0-8-2,-2 4 14,0 2 13,0 3 13,-1 3 9,1 6 4,0 5 3,2 7 4,0-2 1,0-8 1,0-8 0,0-8 1,0-3 2,0 1 2,0 2 3,0 2 3,0 3 4,-2 7 4,0 6 4,0 7 5,-2 7 6,-2 6 7,-1 6 8,-2 6 7,-2 7 3,-1 4-3,-1 5-2,-2 5-4,-2 3-3,0 1-4,-1 2-4,-1 2-5,0 0-3,2 0-5,2-2-3,1 0-4,2-3-7,0-4-9,1-6-9,1-4-9,2-7-4,2-5 2,2-7 2,3-7 2,2-6 0,3-8-3,2-6-2,2-8-2,1-1 1,-2 7 7,-1 7 5,-2 6 6</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5"/>
    </inkml:context>
    <inkml:brush xml:id="br0">
      <inkml:brushProperty name="width" value="0.03287" units="cm"/>
      <inkml:brushProperty name="height" value="0.03287" units="cm"/>
      <inkml:brushProperty name="color" value="#F2385B"/>
    </inkml:brush>
  </inkml:definitions>
  <inkml:trace contextRef="#ctx0" brushRef="#br0">76350 42400 669,'47'12'28,"-7"0"1,-9-1 1,-8-1 2,-4 0-1,-1 3 0,-1 0-1,0 3-1,-2-1-2,-1-1-3,-2-2-4,-1-2-4,-3-3-12,0-4-25,-3-6-23,-1-4-23,-1-3-8,-1 1 11,-1-1 9,0 1 9</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5"/>
    </inkml:context>
    <inkml:brush xml:id="br0">
      <inkml:brushProperty name="width" value="0.04515" units="cm"/>
      <inkml:brushProperty name="height" value="0.04515" units="cm"/>
      <inkml:brushProperty name="color" value="#F2385B"/>
    </inkml:brush>
  </inkml:definitions>
  <inkml:trace contextRef="#ctx0" brushRef="#br0">77550 41700 487,'5'13'16,"0"1"9,-3 1 8,-1 1 8,-1 3 5,1 5 1,1 6 1,1 6 2,0 4-4,-1 2-6,-1 3-8,0 2-6,-1-1-6,0-6-2,0-6-4,0-6-3,0-7-18,0-11-29,0-11-32,0-9-30,0-6-5,0 3 21,0 0 20,0 3 21,0 0 13,0-1 3,0-1 5,0 0 3</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6"/>
    </inkml:context>
    <inkml:brush xml:id="br0">
      <inkml:brushProperty name="width" value="0.05233" units="cm"/>
      <inkml:brushProperty name="height" value="0.05233" units="cm"/>
      <inkml:brushProperty name="color" value="#F2385B"/>
    </inkml:brush>
  </inkml:definitions>
  <inkml:trace contextRef="#ctx0" brushRef="#br0">77800 41666 420,'17'-24'1,"-2"4"4,-4 5 2,-3 3 4,-1 3 2,-1 2 2,1 1 2,-1 2 2,1 1 0,-1 0 1,0 0-2,1-1 1,0 2-3,0 0-1,2 0-3,0 2-2,0 2 0,0 6 1,-2 4 3,0 5 0,-1 2 3,-1 2 2,0 0 1,-2 1 2,0 3 1,-1 3 1,-1 5 0,0 4 0,-1 2-1,1 2 0,1 2-1,1 1-1,0 0-2,-1-3-4,-1-2-5,0-2-2,-3-9-17,-1-14-29,-3-15-27,-3-14-29,0-6-4,2 3 17,2 3 20,1 4 17,0 2 11,0-1 2,-2 0 3,0 1 2</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6"/>
    </inkml:context>
    <inkml:brush xml:id="br0">
      <inkml:brushProperty name="width" value="0.03567" units="cm"/>
      <inkml:brushProperty name="height" value="0.03567" units="cm"/>
      <inkml:brushProperty name="color" value="#F2385B"/>
    </inkml:brush>
  </inkml:definitions>
  <inkml:trace contextRef="#ctx0" brushRef="#br0">77751 42363 616,'-11'-1'45,"6"0"10,4-1 11,5-1 9,3 1-6,0 0-22,2 0-22,0 2-23,1 0-14,-1 0-3,1 0-4,0 0-4</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6"/>
    </inkml:context>
    <inkml:brush xml:id="br0">
      <inkml:brushProperty name="width" value="0.02493" units="cm"/>
      <inkml:brushProperty name="height" value="0.02493" units="cm"/>
      <inkml:brushProperty name="color" value="#F2385B"/>
    </inkml:brush>
  </inkml:definitions>
  <inkml:trace contextRef="#ctx0" brushRef="#br0">77750 42958 882,'29'-12'76,"-5"2"-37,-6 3-36,-5 3-39</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6"/>
    </inkml:context>
    <inkml:brush xml:id="br0">
      <inkml:brushProperty name="width" value="0.03444" units="cm"/>
      <inkml:brushProperty name="height" value="0.03444" units="cm"/>
      <inkml:brushProperty name="color" value="#F2385B"/>
    </inkml:brush>
  </inkml:definitions>
  <inkml:trace contextRef="#ctx0" brushRef="#br0">77581 43596 638,'-12'11'7,"2"-1"12,1-4 13,2-1 14,4-3 5,9-3 0,7-1 0,9-3 0,3-3-13,-2-1-22,-1-1-25,-2-2-22,-2 0-12,-3 1 1,-4 3 0,-3 0 1,-2 2 0,1 1-2,-1 1 0,1 0-2</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7"/>
    </inkml:context>
    <inkml:brush xml:id="br0">
      <inkml:brushProperty name="width" value="0.03822" units="cm"/>
      <inkml:brushProperty name="height" value="0.03822" units="cm"/>
      <inkml:brushProperty name="color" value="#F2385B"/>
    </inkml:brush>
  </inkml:definitions>
  <inkml:trace contextRef="#ctx0" brushRef="#br0">80050 40700 575,'6'24'52,"-1"-1"-1,-1-4-3,0-1-2,-1-1-3,-1 4-2,-1 3-3,0 4-3,-1 1-5,0 1-9,0 1-7,0 1-8,-1-1-11,0-2-11,-1-3-11,-1-2-12</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1:57"/>
    </inkml:context>
    <inkml:brush xml:id="br0">
      <inkml:brushProperty name="width" value="0.02899" units="cm"/>
      <inkml:brushProperty name="height" value="0.02899" units="cm"/>
      <inkml:brushProperty name="color" value="#F2385B"/>
    </inkml:brush>
  </inkml:definitions>
  <inkml:trace contextRef="#ctx0" brushRef="#br0">8150 41708 758,'12'-11'-18,"-3"7"14,-2 5 15,-3 6 13,-1 4 6,-1 4-3,-1 3-4,0 3-2,-1 3-2,1 3-2,1 4-1,1 3-1,0 1-2,1 2-2,-1 0-3,0 2-2,0-2-2,1 0 1,-1-3-1,0-1 0,0-2-1,-1-2-1,-1-3-1,0-2-2,-1-7-10,0-10-18,0-11-19,0-10-20,0-4-2,0 2 14,0 3 13,0 2 13,0 1 9,0 1 5,0-1 4,0 1 5</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7"/>
    </inkml:context>
    <inkml:brush xml:id="br0">
      <inkml:brushProperty name="width" value="0.03748" units="cm"/>
      <inkml:brushProperty name="height" value="0.03748" units="cm"/>
      <inkml:brushProperty name="color" value="#F2385B"/>
    </inkml:brush>
  </inkml:definitions>
  <inkml:trace contextRef="#ctx0" brushRef="#br0">79626 41200 586,'-11'14'64,"3"1"-1,3 2-2,3 2-1,2 1-5,2 1-12,0 3-9,1 1-11,0-1-13,3-1-12,2-4-15,1-1-13</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7"/>
    </inkml:context>
    <inkml:brush xml:id="br0">
      <inkml:brushProperty name="width" value="0.05002" units="cm"/>
      <inkml:brushProperty name="height" value="0.05002" units="cm"/>
      <inkml:brushProperty name="color" value="#F2385B"/>
    </inkml:brush>
  </inkml:definitions>
  <inkml:trace contextRef="#ctx0" brushRef="#br0">79934 41350 439,'-13'13'25,"3"0"2,1 0 1,2 0 2,-1 0 0,-2 4-2,-3 2-1,-1 2-2,-4 3-1,-1 1-1,-4 1-1,-1 2 0,-2 0-2,2-2-2,0-3-1,1-3-3,7-4 0,13-8-2,13-7 0,12-7 0,6-4-4,-1-1-4,-2 0-6,-2-2-4,0 0-6,-1 1-2,1-1-5,0 0-4,-2 1-1,-1 1 1,-1 2 0,-2 2 1,-2 1 4,-1 2 4,-2 2 5,-2 1 5,-1 3 4,-3 4 6,-3 4 5,-1 4 5,-3 3 2,0 2 0,-1 1-1,-1 2 1,-1 3 2,-1 4 4,-3 6 5,0 5 5,-1-1-1,1-3-4,3-4-5,1-4-5,0-3-7,1 0-8,0-2-11,0 1-8,-2-6-18,-3-8-25,-3-7-25,-4-9-25</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7"/>
    </inkml:context>
    <inkml:brush xml:id="br0">
      <inkml:brushProperty name="width" value="0.03458" units="cm"/>
      <inkml:brushProperty name="height" value="0.03458" units="cm"/>
      <inkml:brushProperty name="color" value="#F2385B"/>
    </inkml:brush>
  </inkml:definitions>
  <inkml:trace contextRef="#ctx0" brushRef="#br0">79800 43283 636,'30'-18'174,"-4"5"-55,-4 4-56,-4 4-56,-2 1-33,-3 1-11,-1 0-11,-1 0-10</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7"/>
    </inkml:context>
    <inkml:brush xml:id="br0">
      <inkml:brushProperty name="width" value="0.03521" units="cm"/>
      <inkml:brushProperty name="height" value="0.03521" units="cm"/>
      <inkml:brushProperty name="color" value="#F2385B"/>
    </inkml:brush>
  </inkml:definitions>
  <inkml:trace contextRef="#ctx0" brushRef="#br0">79722 43744 624,'-9'12'12,"8"-2"23,8-4 22,9-1 24,4-3 0,1-3-22,3-1-23,1-4-21,0 0-20,-1-1-16,0 1-15,-1-1-16,-3 1-7,-3 1 0,-5 1 0,-3 0 0</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8"/>
    </inkml:context>
    <inkml:brush xml:id="br0">
      <inkml:brushProperty name="width" value="0.03124" units="cm"/>
      <inkml:brushProperty name="height" value="0.03124" units="cm"/>
      <inkml:brushProperty name="color" value="#F2385B"/>
    </inkml:brush>
  </inkml:definitions>
  <inkml:trace contextRef="#ctx0" brushRef="#br0">81850 41250 704,'25'0'127,"0"0"-36,-2 0-35,1 0-36,-3 0-19,-1 0-2,-1 0-4,-2 0-4,-2 0-5,0 0-10,-1 0-10,0 0-9</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8"/>
    </inkml:context>
    <inkml:brush xml:id="br0">
      <inkml:brushProperty name="width" value="0.03588" units="cm"/>
      <inkml:brushProperty name="height" value="0.03588" units="cm"/>
      <inkml:brushProperty name="color" value="#F2385B"/>
    </inkml:brush>
  </inkml:definitions>
  <inkml:trace contextRef="#ctx0" brushRef="#br0">81534 41933 613,'-50'40'1,"15"-9"4,15-10 4,16-10 3,9-6 7,6-1 11,4-1 11,6-2 12,1-3 0,2-1-7,1-3-8,0-3-9,-1 0-7,-5 2-6,-3 2-7,-4 1-5,0-1-6,6-3-1,6-3-2,6-4-1,1-1-7,0 1-8,-1 1-9,0 1-9,-3 1-7,-4 3-3,-4 2-3,-4 3-4</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8"/>
    </inkml:context>
    <inkml:brush xml:id="br0">
      <inkml:brushProperty name="width" value="0.05545" units="cm"/>
      <inkml:brushProperty name="height" value="0.05545" units="cm"/>
      <inkml:brushProperty name="color" value="#F2385B"/>
    </inkml:brush>
  </inkml:definitions>
  <inkml:trace contextRef="#ctx0" brushRef="#br0">82329 41400 396,'0'27'53,"2"2"-7,0 3-5,0 2-6,2 5-3,0 6 1,2 7-1,0 5 1,-1 5-1,-1 0-2,-1 1-3,-2 2-2,-2-5-2,-2-6 1,-1-8-1,-1-7-1,-3-7 0,-2-8-3,-3-6-3,-1-8-2,-3-6-3,1-5-4,0-5-4,0-4-3,1-6-8,4-7-12,3-6-12,3-6-12,3-4-5,0 1 0,0-1 1,2 0 0,0 3-1,2 6-4,0 6-3,0 5-3</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8"/>
    </inkml:context>
    <inkml:brush xml:id="br0">
      <inkml:brushProperty name="width" value="0.03208" units="cm"/>
      <inkml:brushProperty name="height" value="0.03208" units="cm"/>
      <inkml:brushProperty name="color" value="#F2385B"/>
    </inkml:brush>
  </inkml:definitions>
  <inkml:trace contextRef="#ctx0" brushRef="#br0">84050 41653 685,'2'-18'2,"4"4"16,4 2 16,4 4 16,4 2 3,3 0-7,3-1-9,3 1-8,2 0-8,-1 0-6,-1 2-7,-1 0-6,-2 2-12,-5 0-17,-3 0-15,-4 2-17</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9"/>
    </inkml:context>
    <inkml:brush xml:id="br0">
      <inkml:brushProperty name="width" value="0.04592" units="cm"/>
      <inkml:brushProperty name="height" value="0.04592" units="cm"/>
      <inkml:brushProperty name="color" value="#F2385B"/>
    </inkml:brush>
  </inkml:definitions>
  <inkml:trace contextRef="#ctx0" brushRef="#br0">84195 41100 479,'-6'21'66,"4"3"-9,1 3-8,3 4-8,1 5-5,-1 7-2,-1 7-2,0 8-2,-1 4-2,0 1-2,0 2-2,0 2-3,-1-4-1,0-11-3,-1-11-2,-1-10-3,-1-8-3,-3-4-6,-2-5-4,-3-5-6,-1-6-3,-1-6-3,-1-7-2,-1-6-3,-1-5-1,0-3 0,-1-4 2,-1-2-1,1-1 3,2 2 5,3 3 3,2 2 4,3 2 3,2 2 2,2 2 2,3 1 1,3 2 2,4 4-1,4 3 1,4 3 1,3 3-2,2 0-3,1 0-2,2 2-3,-1 0-4,-2 0-4,-3 0-4,-2 0-5,0 0-4,1 0-7,2 0-6,2 0-5,-1-1-4,-2-1 2,-3-2 1,-2-2 0</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9"/>
    </inkml:context>
    <inkml:brush xml:id="br0">
      <inkml:brushProperty name="width" value="0.03429" units="cm"/>
      <inkml:brushProperty name="height" value="0.03429" units="cm"/>
      <inkml:brushProperty name="color" value="#F2385B"/>
    </inkml:brush>
  </inkml:definitions>
  <inkml:trace contextRef="#ctx0" brushRef="#br0">85250 41215 641,'2'-18'55,"4"5"-4,4 4-2,4 3-4,4 4-4,3 0-6,3 0-7,3 2-6,2-1-6,0 0-6,0-1-4,0-1-5,-2 1-7,-4 0-7,-4 0-6,-4 2-7</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1:58"/>
    </inkml:context>
    <inkml:brush xml:id="br0">
      <inkml:brushProperty name="width" value="0.02714" units="cm"/>
      <inkml:brushProperty name="height" value="0.02714" units="cm"/>
      <inkml:brushProperty name="color" value="#F2385B"/>
    </inkml:brush>
  </inkml:definitions>
  <inkml:trace contextRef="#ctx0" brushRef="#br0">8700 41550 810,'13'17'1,"0"-5"1,0-5 2,0-4 2,0-3-1,1 0-4,1 0-4,1 0-4,-1 0-1,0 0 1,-1 0 2,0 0 1,-3 0 0,0 0 2,-2 0 0,-2 0 0,-2 0 4,-3 1 7,-4 1 7,-3 1 6,-2 1 2,0 2-6,-2 1-4,0 2-6,-1 0-2,-1-1-2,-1 0-2,0-1 0,-1-1-1,2 1-1,0-1 1,1 1 0,1-1 0,0-1 0,1-1 2,2 0 1,-1 0 0,2 0 2,1 1 1,0 1 1,2 1 0,1 1 0,2 0-2,1 1 0,1 1-1,1 0 0,-1-1-1,0 1-1,1 1-1,0 2 0,1 3-1,1 2-1,0 1 0,0 2-1,-2 0 0,0 2-1,-2-2-1,0-1-3,0-1-2,-2-2-3</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29"/>
    </inkml:context>
    <inkml:brush xml:id="br0">
      <inkml:brushProperty name="width" value="0.0567" units="cm"/>
      <inkml:brushProperty name="height" value="0.0567" units="cm"/>
      <inkml:brushProperty name="color" value="#F2385B"/>
    </inkml:brush>
  </inkml:definitions>
  <inkml:trace contextRef="#ctx0" brushRef="#br0">85877 41200 387,'-12'13'4,"3"0"8,2 0 8,3 0 8,1 1 2,1 4 0,1 3-1,1 3-2,-1 2-2,0 2-2,-1 2-3,-1 2-3,0-2-2,1-4-2,1-4-3,1-4-3,-1 3-1,-2 8-1,-1 9 0,-1 9-2,-1 1-2,2-9-7,2-7-7,1-9-6,1-8-5,0-9-3,0-9-2,0-8-3,0-9 0,2-7 4,0-8 3,0-6 4,3-3 2,3 1 4,3 2 4,4 2 3,1 1 3,0 3 5,0 3 3,0 2 4,1 3 5,0 7 6,1 5 6,1 6 5,0 3 1,-1 4-3,-1 1-4,0 3-4,-2 1-3,-1 1-4,-2-1-2,-2 0-4,-1 1-9,-2 2-15,-1 1-15,-2 2-16,-2 0-3,-4-2 7,-3-1 8,-3-2 7,-1-2 6,-1-1 6,0-2 5,1-1 5,-1 0 7,2 4 9,0 2 10,2 5 7,0 3 8,2 8 5,1 6 5,3 6 4,0 7 4,0 10 1,0 9 3,0 8 1,0 7-2,1 2-7,1 4-7,1 3-6,0-5-6,-1-14-5,-1-13-6,0-14-4,-1-1-6,3 15-5,1 13-4,1 14-5,1-1-6,-1-14-7,0-14-7,-1-15-7,-2-13-5,0-11-1,0-12-2,-2-10-2,-1-7 0,-1 1 1,-2 0 3,-2 0 1,0-1 2,1 2-2,1 1 1,0 1-1</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0"/>
    </inkml:context>
    <inkml:brush xml:id="br0">
      <inkml:brushProperty name="width" value="0.03937" units="cm"/>
      <inkml:brushProperty name="height" value="0.03937" units="cm"/>
      <inkml:brushProperty name="color" value="#F2385B"/>
    </inkml:brush>
  </inkml:definitions>
  <inkml:trace contextRef="#ctx0" brushRef="#br0">86300 43100 558,'25'12'75,"-3"0"-7,-3-1-6,-1-1-6,-2 0-6,2 1-7,0 1-7,1 0-7,0 1-10,-1-1-16,-1-2-14,0 1-14</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0"/>
    </inkml:context>
    <inkml:brush xml:id="br0">
      <inkml:brushProperty name="width" value="0.03637" units="cm"/>
      <inkml:brushProperty name="height" value="0.03637" units="cm"/>
      <inkml:brushProperty name="color" value="#F2385B"/>
    </inkml:brush>
  </inkml:definitions>
  <inkml:trace contextRef="#ctx0" brushRef="#br0">88503 40900 604,'-2'15'102,"-1"7"-17,-3 5-15,-3 6-17,-1 5-14,-1 5-12,0 7-11,-1 5-12,-1 2-9,3-3-4,1-2-5,2-2-5</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0"/>
    </inkml:context>
    <inkml:brush xml:id="br0">
      <inkml:brushProperty name="width" value="0.02742" units="cm"/>
      <inkml:brushProperty name="height" value="0.02742" units="cm"/>
      <inkml:brushProperty name="color" value="#F2385B"/>
    </inkml:brush>
  </inkml:definitions>
  <inkml:trace contextRef="#ctx0" brushRef="#br0">89050 41400 802,'42'1'4,"-7"1"10,-6 2 9,-6 2 9,-5 1 2,-1 0-4,-2 2-4,-1 0-4,-2 2-10,0 2-15,-1 3-16,-1 2-16,-1 0-7,-2-2 1,-1-3 1,-2-2 2</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1"/>
    </inkml:context>
    <inkml:brush xml:id="br0">
      <inkml:brushProperty name="width" value="0.04335" units="cm"/>
      <inkml:brushProperty name="height" value="0.04335" units="cm"/>
      <inkml:brushProperty name="color" value="#F2385B"/>
    </inkml:brush>
  </inkml:definitions>
  <inkml:trace contextRef="#ctx0" brushRef="#br0">88472 42389 507,'-9'17'7,"8"-2"14,8-4 13,9-3 14,4-3 4,3-2-5,2-3-4,3-1-7,3-4-6,4-3-9,4-4-9,4-2-9,0-1-5,-6 2-4,-4 3-3,-4 3-3,-5 1-1,-3 2-2,-4 2 1,-2 1-2,-4 3 0,-1 2 3,-4 4 0,-1 4 2,-3 2 3,-3 4 5,-1 3 6,-3 3 5,-3 2 5,-1 1 3,-1 1 5,-2 0 3,-2 1 3,-1 0 1,-2 0 2,-1 0 0,-1-1-2,2-3-5,2-2-5,1-2-6,0-3-5,-1-2-6,-2-3-6,-1-2-6,0-4-2,2-6 1,3-6 1,2-5 1,2-7-9,2-9-19,1-9-20,2-9-19,2-3-4,1 2 13,2 3 12,1 2 12,1 4 11,1 5 8,-1 4 8,0 5 8,0 10 12,-3 12 15,0 12 15,-3 14 15,-1 7 7,-3 3-1,-2 3-1,-3 1-1,-1 1-5,2-3-12,0-2-10,1-3-11,1-2-14,2-2-13,1-3-16,2-2-14</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6"/>
    </inkml:context>
    <inkml:brush xml:id="br0">
      <inkml:brushProperty name="width" value="0.04184" units="cm"/>
      <inkml:brushProperty name="height" value="0.04184" units="cm"/>
      <inkml:brushProperty name="color" value="#F2385B"/>
    </inkml:brush>
  </inkml:definitions>
  <inkml:trace contextRef="#ctx0" brushRef="#br0">90550 41953 525,'14'0'88,"2"-2"-18,3 0-18,3 0-17,2-3-11,6-2-4,5-2-5,4-3-4,3 0-4,0 0-1,0 1-1,0 1-3,-2 2-1,-3 2-3,-3 2-2,-4 3-3,-3 1-3,-4 0-1,-4 0-2,-4 0-2,-4 1 0,-3 3 2,-3 2 3,-3 2 2,-3 3 2,-2 1 5,-1 1 4,-1 3 3,-2 1 4,-1 3 3,0 2 2,-1 3 2,-2 2 2,-1 4 1,-2 2 1,-1 4 0,-1 1 0,0-3-1,0-3-2,0-1 0,0-4-4,1-1-4,1-3-4,1-3-5,0-6-8,-2-10-14,0-11-14,0-10-14,0-9-7,4-6 2,3-7 0,3-6 1,2-1 4,0 5 7,0 5 5,0 5 8,0 3 4,1 4 4,0 3 3,2 3 4</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6"/>
    </inkml:context>
    <inkml:brush xml:id="br0">
      <inkml:brushProperty name="width" value="0.0376" units="cm"/>
      <inkml:brushProperty name="height" value="0.0376" units="cm"/>
      <inkml:brushProperty name="color" value="#F2385B"/>
    </inkml:brush>
  </inkml:definitions>
  <inkml:trace contextRef="#ctx0" brushRef="#br0">91182 40950 585,'-8'34'92,"0"3"-16,-3 3-17,-1 3-18,-2 5-11,-1 4-3,-2 5-4,-1 5-4,-1 0-4,2-6-3,2-6-4,1-5-3,3-8-2,3-7-1,3-8 0,3-8-2,1-3 0,-1 3-4,-2 4-1,-1 3-3,-1-5-9,3-11-15,3-13-14,2-12-15,1-4-5,1 3 5,-1 4 5,0 2 4</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6"/>
    </inkml:context>
    <inkml:brush xml:id="br0">
      <inkml:brushProperty name="width" value="0.02825" units="cm"/>
      <inkml:brushProperty name="height" value="0.02825" units="cm"/>
      <inkml:brushProperty name="color" value="#F2385B"/>
    </inkml:brush>
  </inkml:definitions>
  <inkml:trace contextRef="#ctx0" brushRef="#br0">91050 40900 778,'0'13'61,"0"0"-10,0 0-9,0-1-8,1 2-12,1 0-10,2 1-13,2 0-11,0 0-5,-1-1 1,0-2 0,-1-1 1</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7"/>
    </inkml:context>
    <inkml:brush xml:id="br0">
      <inkml:brushProperty name="width" value="0.03702" units="cm"/>
      <inkml:brushProperty name="height" value="0.03702" units="cm"/>
      <inkml:brushProperty name="color" value="#F2385B"/>
    </inkml:brush>
  </inkml:definitions>
  <inkml:trace contextRef="#ctx0" brushRef="#br0">91650 42000 594,'6'36'64,"1"-6"-5,-1-5-4,1-6-4,0-3-5,3 0-5,3 0-7,2 0-5,0-1-9,0-1-13,-1-2-14,0-1-12</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7"/>
    </inkml:context>
    <inkml:brush xml:id="br0">
      <inkml:brushProperty name="width" value="0.04062" units="cm"/>
      <inkml:brushProperty name="height" value="0.04062" units="cm"/>
      <inkml:brushProperty name="color" value="#F2385B"/>
    </inkml:brush>
  </inkml:definitions>
  <inkml:trace contextRef="#ctx0" brushRef="#br0">81633 47663 541,'19'-6'91,"1"2"-16,-1 2-14,0 1-17,0 2-9,-1 1-7,-1 2-5,0 2-7,-1 1-3,2 0-1,0 2-3,1 0-1,-2 1-1,-4 1 0,-4 1 0,-3 0 1,-6 3-2,-7 4-1,-5 4-2,-8 4-3,-4 2 0,-2 0 0,-2 0-2,-3 0 1,-1-1-1,-1 0-1,1-1 0,0-1 0,2-2-1,5-4 0,5-5-1,5-3-1,8-5 0,12-6 0,12-5-1,13-6 1,5-4-1,-1 0 1,0-1 0,-2 0 1,0-1 0,1 3 0,-1 1 0,0 1 0,-2 3 0,-2 2 0,-4 2 1,-3 3 1,-3 2-1,-1 3 2,-2 2-1,-1 2 2,-4 4 1,-5 4 3,-7 3 3,-4 5 3,-5 2 1,-2 1-1,-3 1 1,-2 1-1,-2-1-1,-1-2-2,0-1-3,-1-1-1,1-3-3,2-4-5,2-2-5,3-4-5,2-4-5,3-4-8,3-6-5,1-4-8,3-2-1,1 0 4,2 2 3,1 0 4,1 0 2,1-2-1,-1-2-1,0-1-1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1:58"/>
    </inkml:context>
    <inkml:brush xml:id="br0">
      <inkml:brushProperty name="width" value="0.02575" units="cm"/>
      <inkml:brushProperty name="height" value="0.02575" units="cm"/>
      <inkml:brushProperty name="color" value="#F2385B"/>
    </inkml:brush>
  </inkml:definitions>
  <inkml:trace contextRef="#ctx0" brushRef="#br0">9300 41900 854,'12'6'1,"-2"-1"6,-1-1 6,-1 0 6,-1-1 2,2-1-5,1-1-5,2 0-3,1-1-5,-2 0-4,0 0-5,-1 0-4,0-1-3,0 0 0,-1-1 0,1-1 0,-1 0 0,-1 1 3,0 1 1,-1 1 2,-1 1 4,-1 1 6,-1 2 5,0 2 6,-1 1 4,-1 2-1,-1 1 0,0 2 1,-2 2-2,0 3-3,-1 2-1,-1 2-3,0 1-3,1-1-1,1 0-3,1-1-3,-1-2-2,0-1-4,-1-2-3,-1-1-4,0-3-6,-2-3-8,0-3-10,-1-3-8,0-4-1,1-1 9,0-3 8,2-3 9</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8"/>
    </inkml:context>
    <inkml:brush xml:id="br0">
      <inkml:brushProperty name="width" value="0.05142" units="cm"/>
      <inkml:brushProperty name="height" value="0.05142" units="cm"/>
      <inkml:brushProperty name="color" value="#F2385B"/>
    </inkml:brush>
  </inkml:definitions>
  <inkml:trace contextRef="#ctx0" brushRef="#br0">83975 47600 427,'-2'48'83,"0"-8"-22,-2-6-21,-1-8-22,-2-5-12,1-2-3,-1-2-2,1-3-2,1-7-8,5-9-11,4-12-12,3-9-12,4-5-1,1 4 12,1 3 11,3 4 11,1 1 8,1 2 7,2 2 7,2 2 6,0 2 4,1 1 0,0 4 1,-1 2 1,0 1-2,-2 1-4,-2 1-4,-1 1-4,-2 1-5,-2 0-5,-3 1-5,-2 2-5,-3-1-5,-3 0-3,-1 1-5,-3-1-3,-3 0-1,-1-1 1,-4 0 2,-1-1 1,-3-2 3,0 0 4,-1 0 6,0-2 4,-1 0 4,3 0 3,1 0 5,1 0 2,2 0 6,1 2 5,0 0 6,1 0 5,1 4 6,-1 3 2,1 4 5,-1 5 2,2 3 1,1 7-3,1 6-3,3 5-2,0 6-3,0 7 0,0 5 0,0 8-1,0 3-2,0 1-4,0 0-3,0 2-4,0-5-10,0-10-14,0-9-15,0-10-15,0-12-11,3-13-11,1-14-8,1-14-10,1-5 0,-2 2 9,-2 2 7,-1 3 10</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8"/>
    </inkml:context>
    <inkml:brush xml:id="br0">
      <inkml:brushProperty name="width" value="0.03055" units="cm"/>
      <inkml:brushProperty name="height" value="0.03055" units="cm"/>
      <inkml:brushProperty name="color" value="#F2385B"/>
    </inkml:brush>
  </inkml:definitions>
  <inkml:trace contextRef="#ctx0" brushRef="#br0">86050 47526 720,'19'-6'57,"-1"2"-6,-1 2-5,0 1-7,0 0-6,1 0-9,2-1-8,2-1-8,-1 1-5,-2 0-1,-2 0-1,-3 2-3,-1 0-8,0 0-16,0 0-17,0 0-17</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8"/>
    </inkml:context>
    <inkml:brush xml:id="br0">
      <inkml:brushProperty name="width" value="0.02798" units="cm"/>
      <inkml:brushProperty name="height" value="0.02798" units="cm"/>
      <inkml:brushProperty name="color" value="#F2385B"/>
    </inkml:brush>
  </inkml:definitions>
  <inkml:trace contextRef="#ctx0" brushRef="#br0">85900 48021 786,'43'-1'82,"-4"-2"-20,-4-1-21,-4-1-19,-4-2-15,-1 2-13,-3 1-11,-3 0-11,-2 1-4,-4 0 5,-2-1 5,-4 1 4</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9"/>
    </inkml:context>
    <inkml:brush xml:id="br0">
      <inkml:brushProperty name="width" value="0.03088" units="cm"/>
      <inkml:brushProperty name="height" value="0.03088" units="cm"/>
      <inkml:brushProperty name="color" value="#F2385B"/>
    </inkml:brush>
  </inkml:definitions>
  <inkml:trace contextRef="#ctx0" brushRef="#br0">85850 48316 712,'16'4'67,"8"-3"-11,7-5-13,7-3-10,4-4-9,-2-1-2,0-2-4,0-1-4,-3-1-5,-2 1-8,-3 1-7,-1 1-9</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7T01:35:39"/>
    </inkml:context>
    <inkml:brush xml:id="br0">
      <inkml:brushProperty name="width" value="0.05115" units="cm"/>
      <inkml:brushProperty name="height" value="0.05115" units="cm"/>
      <inkml:brushProperty name="color" value="#F2385B"/>
    </inkml:brush>
  </inkml:definitions>
  <inkml:trace contextRef="#ctx0" brushRef="#br0">86118 46800 430,'-12'0'2,"1"0"4,2 0 4,2 0 5,1 3 2,2 5 4,2 6 2,1 6 3,1 7 1,0 7-1,0 9 0,0 8-2,-1 5-1,-1 3-3,-2 4-2,-2 3-3,-1 1-2,-3-2-3,-3-1-1,-2-2-2,1-7-4,3-12-3,2-12-3,5-12-4,2-11-6,4-10-11,2-9-9,5-10-9,1-8-4,1-6 4,0-7 3,2-7 3,0-1 4,-1 1 4,1 1 3,0 2 5,0 4 3,-2 4 4,0 5 4,-1 5 3,-1 6 4,-2 10 1,-1 8 2,-2 10 2,-2 7 5,1 9 7,-2 8 8,-1 8 6,-1 4 4,-1 2 1,-2 2 0,-2 2 1,0-1-3,1 1-4,1-2-6,0-1-4,1-2-3,1-7-3,1-5-1,1-5-2,1-7-1,4-5-3,3-5-2,3-6-1,2-5-3,0-4 0,0-5-1,0-2-2,-1-2 0,-2 2-1,-1 3 0,-1 2-1,0-1-1,3-4-2,3-6-1,4-4-3,2-3 0,0 1 0,1-1 0,2 0 0,-2 1 0,-2 2 0,-3 1 0,-2 2 0,-5 2 4,-7 5 8,-7 4 9,-7 4 8,-5 3 4,-2 2 0,-1 3 1,-1 2-1,-1 2 0,0 1-2,2 0-2,0 2-1,2 0-1,1 0 1,1 2 0,3 1 1,1-1 0,3 1 2,2 0 1,3 0 1,3 0 2,6 0-1,6 0 1,6 0 0,4-2 0,6 0-4,4-2-3,6-2-3,1 0-5,2-1-9,1 1-9,0-1-8,-3 0-5,-7-1-4,-7-1-2,-7 0-3</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1:58"/>
    </inkml:context>
    <inkml:brush xml:id="br0">
      <inkml:brushProperty name="width" value="0.02691" units="cm"/>
      <inkml:brushProperty name="height" value="0.02691" units="cm"/>
      <inkml:brushProperty name="color" value="#F2385B"/>
    </inkml:brush>
  </inkml:definitions>
  <inkml:trace contextRef="#ctx0" brushRef="#br0">9353 42200 817,'-6'30'4,"0"-4"7,2-4 8,0-3 8,2-3 1,0 3-4,0 1-3,2 2-4,0 0-4,0-1-3,0 0-4,0-1-4,-1-1-2,-1 0-2,-2 1-2,-2-1-1,0 0-2,-1 1-1,1-1-2,0 0 0,-1-2-7,1-6-11,-1-6-11,1-6-10,0-3-2,2-1 10,2-3 9,1 0 9</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1:59"/>
    </inkml:context>
    <inkml:brush xml:id="br0">
      <inkml:brushProperty name="width" value="0.02818" units="cm"/>
      <inkml:brushProperty name="height" value="0.02818" units="cm"/>
      <inkml:brushProperty name="color" value="#F2385B"/>
    </inkml:brush>
  </inkml:definitions>
  <inkml:trace contextRef="#ctx0" brushRef="#br0">9500 43200 780,'12'0'1,"-2"0"2,-1 0 3,-1 0 1,-2 0 4,0 2 3,1 0 4,-1 0 5,2 2 0,2 2-2,3 1-1,1 2-3,2 1-2,1 1-2,-1 1-1,0 0-3,0 1-4,0 0-3,0 0-6,0 0-4,0-1-6,-1 0-8,-1-1-7,-1-1-7,-1-1-5,-1-2 0,-3-1-1,0-2-1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1:59"/>
    </inkml:context>
    <inkml:brush xml:id="br0">
      <inkml:brushProperty name="width" value="0.02862" units="cm"/>
      <inkml:brushProperty name="height" value="0.02862" units="cm"/>
      <inkml:brushProperty name="color" value="#F2385B"/>
    </inkml:brush>
  </inkml:definitions>
  <inkml:trace contextRef="#ctx0" brushRef="#br0">10850 41150 768,'0'18'59,"0"-4"-7,0-3-9,0-2-7,1-3-10,1 2-12,2 1-12,2 0-13,1 0-7,0 1-4,2 0-3,0 0-4,0-1-1,0-1 0,-1 0 0,-1-1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1:59"/>
    </inkml:context>
    <inkml:brush xml:id="br0">
      <inkml:brushProperty name="width" value="0.02776" units="cm"/>
      <inkml:brushProperty name="height" value="0.02776" units="cm"/>
      <inkml:brushProperty name="color" value="#F2385B"/>
    </inkml:brush>
  </inkml:definitions>
  <inkml:trace contextRef="#ctx0" brushRef="#br0">11007 40950 792,'25'5'63,"-2"0"-13,-1-3-13,-2-1-12,-1-1-9,1 1-5,-1 1-6,0 1-5,0 0-2,-2-1 0,-2-1 0,-1 0 0,-1-1-2,-1 0-4,1 0-4,0 0-5,-2 1-2,-3 2-1,-3 4-2,-3 1 0,-3 1-1,-3 0 1,-2-2 0,-2 0 1,-3 0 1,-1-1 1,-2 1 0,-1-1 1,-2 1 2,-1 0 3,-2 2 2,-2 0 3,-1 0 2,1 0 4,-1-2 3,1 0 4,1 0 1,3-1-1,4 1-1,3-1 0,1 0 2,2-1 8,0-1 6,1 0 7,3-1 3,2-1-2,4-1-2,2 0 0,3-1-4,-1 0-4,1 0-4,-1 0-5,2 0-2,5 0 1,3 0 0,5 0 0,1-1 0,1 0-1,-1-1-2,1-1-1,-1 0-3,-2 0-4,-2 0-3,-1-1-5,-1 2-2,-1 0 0,-1 0-1,-1 2-1,-1 0-4,-1 2-10,-3 0-10,0 0-9</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17"/>
    </inkml:context>
    <inkml:brush xml:id="br0">
      <inkml:brushProperty name="width" value="0.02877" units="cm"/>
      <inkml:brushProperty name="height" value="0.02877" units="cm"/>
      <inkml:brushProperty name="color" value="#F2385B"/>
    </inkml:brush>
  </inkml:definitions>
  <inkml:trace contextRef="#ctx0" brushRef="#br0">58400 37148 764,'15'5'2,"4"-1"3,4-1 4,4-2 4,3-2 2,4 0 3,3-1 2,3-1 3,1-1 0,-1 0-3,-3-1-4,0-1-2,-3 0-1,-4 2-2,-3 2-1,-2 1 0,-4 0-3,-4 0-2,-2-1-4,-4-1-2,-1 1-9,-1 1-16,1 2-15,0 1-16,-3 2-3,-3 0 8,-5 2 8,-3 0 9</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1:59"/>
    </inkml:context>
    <inkml:brush xml:id="br0">
      <inkml:brushProperty name="width" value="0.02705" units="cm"/>
      <inkml:brushProperty name="height" value="0.02705" units="cm"/>
      <inkml:brushProperty name="color" value="#F2385B"/>
    </inkml:brush>
  </inkml:definitions>
  <inkml:trace contextRef="#ctx0" brushRef="#br0">10741 42050 813,'-11'29'44,"4"-5"-7,4-6-7,4-5-8,3-4-5,2 1-2,1 0-4,2-1-3,1 2-6,0 2-9,-1 3-11,1 2-9,-1 1-3,0-4 3,-2-2 4,0-1 4,-1-3-1,-1-1-6,0 0-5,-1-1-6</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0"/>
    </inkml:context>
    <inkml:brush xml:id="br0">
      <inkml:brushProperty name="width" value="0.02687" units="cm"/>
      <inkml:brushProperty name="height" value="0.02687" units="cm"/>
      <inkml:brushProperty name="color" value="#F2385B"/>
    </inkml:brush>
  </inkml:definitions>
  <inkml:trace contextRef="#ctx0" brushRef="#br0">10900 42276 818,'14'11'40,"1"-3"-8,2-3-6,1-3-7,3-3-5,2 0 0,2-1-3,3-1-1,0-1-2,-1 0-3,-2-1-3,-2-1-2,-1 0-1,-2 0-2,-2 2 0,-1 0-1,-2 2-4,-1 0-4,-2 0-7,-1 2-4,-5 1-3,-4 3 3,-7 2 1,-5 2 2,-3 2 2,1 1-1,-1 1-1,0 1 0,-1-1 2,-3 1 1,-2 0 3,-2 0 2,-2 0 2,1 0 1,-1 0 1,1 0 1,0-1 2,0-2 4,2-1 2,0-2 4,3-1 1,3-1 0,5 0-1,4-1 1,1-1 0,-2 0 4,-1 0 4,-2 1 3,2-2 0,3-1-2,4-2-3,5-1-2,3-2-2,5-1-2,3 0 0,5-1-1,2 0 0,0 1-1,2 1-1,0 0 1,0 1-2,-1 1-1,-3 1-1,0 0-2,-3 1-2,0 0-4,0 0-3,-2 0-4,0 0-3,-3-1-2,-1-1-4,-1-1-2</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0"/>
    </inkml:context>
    <inkml:brush xml:id="br0">
      <inkml:brushProperty name="width" value="0.03185" units="cm"/>
      <inkml:brushProperty name="height" value="0.03185" units="cm"/>
      <inkml:brushProperty name="color" value="#F2385B"/>
    </inkml:brush>
  </inkml:definitions>
  <inkml:trace contextRef="#ctx0" brushRef="#br0">11413 40400 690,'-6'19'-13,"2"-1"13,2-1 13,1 0 13,1-3 3,2-1-6,0-3-6,0-2-7,2 3-3,2 8 1,1 10 1,2 8 1,1 8 1,1 5 2,1 6 1,0 6 1,0 2 1,-1-1 1,-2-1 1,-2 0 0,-1-3-2,-1-4-3,0-4-3,-2-4-3,0-4-5,-1-7-3,-1-5-4,0-5-5,-1-8-10,1-8-18,1-7-18,1-9-18,0-3 0,-1-1 14,-1 0 16,0 1 15</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1"/>
    </inkml:context>
    <inkml:brush xml:id="br0">
      <inkml:brushProperty name="width" value="0.02474" units="cm"/>
      <inkml:brushProperty name="height" value="0.02474" units="cm"/>
      <inkml:brushProperty name="color" value="#F2385B"/>
    </inkml:brush>
  </inkml:definitions>
  <inkml:trace contextRef="#ctx0" brushRef="#br0">12950 41300 889,'0'12'2,"2"0"3,0-1 3,0-1 3,2 0 2,-1-1 1,0 1 1,0 0 1,1 1-2,2 2-5,1 2-5,2 4-6,0-1-4,-2-1-2,-1-2-3,-2-1-2,-1-1-2,0 0-1,0 0 0,1 0-1</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1"/>
    </inkml:context>
    <inkml:brush xml:id="br0">
      <inkml:brushProperty name="width" value="0.02637" units="cm"/>
      <inkml:brushProperty name="height" value="0.02637" units="cm"/>
      <inkml:brushProperty name="color" value="#F2385B"/>
    </inkml:brush>
  </inkml:definitions>
  <inkml:trace contextRef="#ctx0" brushRef="#br0">13350 41250 834,'12'12'2,"0"-3"5,-1-2 4,-1-3 5,0-1 3,3 1 1,0-1 1,3 0 0,0 0-1,1-1-5,2-1-6,0 0-5,-1-1-4,-1 0 0,-2 0-3,-1 0 0,-1-1-1,0 0 1,0-1 2,0-1 1,-2 1-2,0 2-6,-2 3-5,-2 3-7,-2 0-2,-3 2 1,-4 1 1,-3 0 1,-2 1 2,0 1 1,-2 0 2,0 2 2,-2 0 0,-1 1 2,-1 1-1,-3 1 1,0 0 1,-2-1 1,0-1 1,0-1 2,-1-1 1,0-1 2,2-3 1,1 0 2,-1-3 2,1-1 1,0-1 2,0-2 2,3-2 3,7-2 2,6-1 2,6-1 3,4-1 0,1 2-3,1 2-2,0 1-4,0 0-2,-1 0-1,-2-1-1,-2-1-2,1 1 0,2 0 0,2 0 1,3 2 0,2 0-2,0-2-2,1 0-5,1 0-3,-1-2-3,-2 1-4,-3 0-4,-2 0-4,-2-1-2,-2-1 0,-1 0-1,-2-1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1"/>
    </inkml:context>
    <inkml:brush xml:id="br0">
      <inkml:brushProperty name="width" value="0.02956" units="cm"/>
      <inkml:brushProperty name="height" value="0.02956" units="cm"/>
      <inkml:brushProperty name="color" value="#F2385B"/>
    </inkml:brush>
  </inkml:definitions>
  <inkml:trace contextRef="#ctx0" brushRef="#br0">13650 40650 744,'0'24'2,"0"-1"4,0-4 3,0-1 4,1-1 4,1 4 0,2 3 2,2 4 2,1 2 0,0 2-3,2 3-1,0 3-3,1 2 0,-1 2-1,1 3 0,0 2 0,-2 1-2,0-1-2,-3-1-4,-1 0-2,0-5-3,-1-5-4,0-7-3,0-7-5,0-6-9,-1-9-16,-1-8-17,0-8-15</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2"/>
    </inkml:context>
    <inkml:brush xml:id="br0">
      <inkml:brushProperty name="width" value="0.02342" units="cm"/>
      <inkml:brushProperty name="height" value="0.02342" units="cm"/>
      <inkml:brushProperty name="color" value="#F2385B"/>
    </inkml:brush>
  </inkml:definitions>
  <inkml:trace contextRef="#ctx0" brushRef="#br0">15000 40900 939,'0'12'2,"2"-2"4,0-1 6,0-1 5,3-2-2,2-1-7,2-1-8,3 0-6,0-1-9,0 0-8,-2 0-7,1 1-9</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2"/>
    </inkml:context>
    <inkml:brush xml:id="br0">
      <inkml:brushProperty name="width" value="0.02438" units="cm"/>
      <inkml:brushProperty name="height" value="0.02438" units="cm"/>
      <inkml:brushProperty name="color" value="#F2385B"/>
    </inkml:brush>
  </inkml:definitions>
  <inkml:trace contextRef="#ctx0" brushRef="#br0">15246 40850 902,'-13'12'0,"2"-2"-1,0-1 0,1-1 0,0-2 3,-1 1 9,-1-1 7,0 1 9,-1-1-2,-2 2-11,0 0-11,0 2-10,-1-1-4,0-1 2,0 0 2,0-1 3,-1-1 1,1 1 1,0-1 1,0 1 0,3-2 0,7-1-1,6-1-2,6-2-2,6-2 0,2 0 1,4-1 0,3-1 0,1 0 0,1 0-2,-1-1 0,1 1-1,-1 0-1,-1 0 0,0 0 0,-2-1-1,0 1 0,-2 0-2,-2 0 0,-1 0-2,-2 0 0,-2 1-2,-1 0-2,-2 2 0,-1 0 1,0-2 3,-2 0 5,0 0 3</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2"/>
    </inkml:context>
    <inkml:brush xml:id="br0">
      <inkml:brushProperty name="width" value="0.02771" units="cm"/>
      <inkml:brushProperty name="height" value="0.02771" units="cm"/>
      <inkml:brushProperty name="color" value="#F2385B"/>
    </inkml:brush>
  </inkml:definitions>
  <inkml:trace contextRef="#ctx0" brushRef="#br0">15500 40250 793,'0'41'-12,"0"-7"5,0-6 6,0-9 5,0-4 4,0-2 2,0-3 1,0-3 2,1 2 2,1 5 2,2 4 3,2 6 2,0 3-1,1 2-3,-1 3-3,1 2-5,-2-2-2,-1-6-1,-2-6-2,-1-8-1,0 1-1,0 5 1,1 6 0,1 5 0,0 1-1,0-4-3,0-4-4,1-3-3,-2-7-7,-1-8-13,-2-8-11,-1-8-12,-2-7-2,-1-3 6,0-4 7,-1-4 6,0 1 7,1 5 5,1 6 6,0 5 7</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2"/>
    </inkml:context>
    <inkml:brush xml:id="br0">
      <inkml:brushProperty name="width" value="0.02557" units="cm"/>
      <inkml:brushProperty name="height" value="0.02557" units="cm"/>
      <inkml:brushProperty name="color" value="#F2385B"/>
    </inkml:brush>
  </inkml:definitions>
  <inkml:trace contextRef="#ctx0" brushRef="#br0">15091 41350 860,'-7'36'2,"-1"-4"4,-1-6 3,0-4 4,0-3 3,2-1 0,1-1 1,2 0 0,1-2-2,0 0-2,0-1-4,-1 0-2,1-5-11,0-5-15,0-8-16,-1-5-16,2-3-3,0 1 10,0 2 10,2 2 10,0 0 6,2 0 2,0-2 3,0 0 3,1-1 2,-1 1 2,-1-1 1,0 0 3</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10:25:17"/>
    </inkml:context>
    <inkml:brush xml:id="br0">
      <inkml:brushProperty name="width" value="0.02733" units="cm"/>
      <inkml:brushProperty name="height" value="0.02733" units="cm"/>
      <inkml:brushProperty name="color" value="#F2385B"/>
    </inkml:brush>
  </inkml:definitions>
  <inkml:trace contextRef="#ctx0" brushRef="#br0">59655 36681 804,'-12'-4'0,"4"2"5,4 4 5,2 2 4,2 4 3,2 4-1,0 2-1,0 4 0,2 1-1,-1 2 0,0 0-1,0 2-1,0-3-1,-1-2-3,-1-3-3,0-4-2,-1 3-2,1 7 1,1 9 0,1 8 0,0 3 1,-1 0 0,-1-1 0,0-1 1,-2-2-2,-2-3-1,-1-4-1,-1-2-3,-2-5-1,-1-3-2,0-5-3,-1-3-2,-1-4-3,0-3-1,0-3-3,1-4-1,-1-3-5,-1-4-5,-1-5-5,0-3-6,0-1 1,1 2 7,2 3 6,2 2 7</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02"/>
    </inkml:context>
    <inkml:brush xml:id="br0">
      <inkml:brushProperty name="width" value="0.0231" units="cm"/>
      <inkml:brushProperty name="height" value="0.0231" units="cm"/>
      <inkml:brushProperty name="color" value="#F2385B"/>
    </inkml:brush>
  </inkml:definitions>
  <inkml:trace contextRef="#ctx0" brushRef="#br0">15350 41550 952,'25'7'-2,"0"0"-4,-2 2-4,1 0-4,-3 0 2,1 0 10,-2-2 7,0 0 10,-1 0 3,-1-1-2,-1 1-3,0-1-1,-2 0-3,-1-1-5,-2-1-3,-1 0-3,-4-1-9,-3-1-12,-5-1-12,-3 0-12</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3"/>
    </inkml:context>
    <inkml:brush xml:id="br0">
      <inkml:brushProperty name="width" value="0.02687" units="cm"/>
      <inkml:brushProperty name="height" value="0.02687" units="cm"/>
      <inkml:brushProperty name="color" value="#F2385B"/>
    </inkml:brush>
  </inkml:definitions>
  <inkml:trace contextRef="#ctx0" brushRef="#br0">15521 41900 818,'-12'18'1,"2"-1"2,1-2 2,2-1 1,0-1 3,1 0 2,0 0 2,-1 0 3,1 0 1,-1 3-3,1 1-2,-1 1-2,1 1-1,1 1-2,1-1 0,0 0 0,0 0-2,0-1 1,-1-1 1,-1 0-1,0-1 0,0-2-3,2 1-1,1-2-3,2-2-1,6-3 0,6-3-1,6-3 0,2-2 0,0 0 0,1 0 0,-1 0 0,0 0 0,0 0-1,1 0 0,-1 0 1,0 0-2,-1 0-2,-1 0-2,0 0-2,-2 0 0,-1 0 0,-2 0 0,-2 0 2,-1 0-3,0 0-5,-2 0-6,0 0-5,-1-1-2,0-2 1,-2-1 2,0-1 1</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03"/>
    </inkml:context>
    <inkml:brush xml:id="br0">
      <inkml:brushProperty name="width" value="0.0239" units="cm"/>
      <inkml:brushProperty name="height" value="0.0239" units="cm"/>
      <inkml:brushProperty name="color" value="#F2385B"/>
    </inkml:brush>
  </inkml:definitions>
  <inkml:trace contextRef="#ctx0" brushRef="#br0">16195 42100 920,'-6'30'1,"2"-5"4,1-5 3,3-5 2,0-1 2,0 1-1,0 2 0,0 2-1,0 0-2,1 0-5,1 0-4,1 1-5,0-1-1,-1-1 0,-1-1 1,0 0 0,-1-2 0,0 0-1,0-1-1,0 0-1,-2-3-5,-1-2-9,-4-2-8,-1-2-9</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03"/>
    </inkml:context>
    <inkml:brush xml:id="br0">
      <inkml:brushProperty name="width" value="0.02409" units="cm"/>
      <inkml:brushProperty name="height" value="0.02409" units="cm"/>
      <inkml:brushProperty name="color" value="#F2385B"/>
    </inkml:brush>
  </inkml:definitions>
  <inkml:trace contextRef="#ctx0" brushRef="#br0">15050 42350 913,'0'12'-14,"2"-2"8,0-1 7,0-1 8,3-2 3,3 2 1,3 1 1,4 0-1,2 0 0,3-2-2,2-1-2,3-2-1,0-2-4,0-3-5,-2-1-5,0-4-5,-1-1-4,-2-2-5,-1-1-6,-2-2-4</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4"/>
    </inkml:context>
    <inkml:brush xml:id="br0">
      <inkml:brushProperty name="width" value="0.02736" units="cm"/>
      <inkml:brushProperty name="height" value="0.02736" units="cm"/>
      <inkml:brushProperty name="color" value="#F2385B"/>
    </inkml:brush>
  </inkml:definitions>
  <inkml:trace contextRef="#ctx0" brushRef="#br0">16535 41000 804,'-7'24'-23,"2"-5"15,1-3 14,0-4 16,1-2 4,1 1-6,1 0-7,1 2-6,-1-1-3,0-2 0,-1-1 0,-1-2 1,1 0-2,-1 1 0,2 0-2,1 2-1,1-2-1,1 0 0,2-3-1,2-1 0,0-1 0,1-1 0,-1-1 2,1 0 0,1-2-2,3-1-6,3-3-6,4 0-6,1-2-1,-1-1 1,-1 0 2,0-1 2,-1 0 1,-2 2 2,1 1 1,-2 2 2,-1 1 0,-2 0 2,-1-1 1,-1 1 0,-2 0 2,1 1 1,-1 1 2,0 1 2,0 1 2,-4 2 2,-1 4 3,-3 1 3,-2 2 3,0 2 4,-1 2 4,-1 2 5,-2 1 2,-1 2-1,-1 4-1,-2 1-1,-1 1-1,0 0-2,0-1-3,0-1-2,1-2-3,2-4-3,1-2-4,2-4-4,-1 0-1,-2 4 0,-3 2 0,-1 5-1,-3-1-1,1-2-4,0-3-5,0-2-4,1-4-6,1-5-5,2-7-7,2-4-7,0-5 0,2-2 3,0-3 4,1-2 4,1-1 4,1 2 2,1 2 2,0 1 4</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4"/>
    </inkml:context>
    <inkml:brush xml:id="br0">
      <inkml:brushProperty name="width" value="0.03037" units="cm"/>
      <inkml:brushProperty name="height" value="0.03037" units="cm"/>
      <inkml:brushProperty name="color" value="#F2385B"/>
    </inkml:brush>
  </inkml:definitions>
  <inkml:trace contextRef="#ctx0" brushRef="#br0">16550 41900 724,'36'59'35,"-4"-10"-3,-6-11-3,-4-10-2,-2-6-2,2-1-1,1 0-3,2-1-1,0-1-2,0-1-3,-1-1-2,-1 0-4,-2-3-3,-2-3-5,-3-3-3,-1-3-5,-3-2-12,0-1-18,-2-1-19,1 0-20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4"/>
    </inkml:context>
    <inkml:brush xml:id="br0">
      <inkml:brushProperty name="width" value="0.022" units="cm"/>
      <inkml:brushProperty name="height" value="0.022" units="cm"/>
      <inkml:brushProperty name="color" value="#F2385B"/>
    </inkml:brush>
  </inkml:definitions>
  <inkml:trace contextRef="#ctx0" brushRef="#br0">18300 40808 1000,'30'5'-3,"-5"-1"-5,-5-1-6,-5-2-4,-2-2 0,0 0 9,0-1 7,0-1 9,-1-1-1,1 0-8,0-1-9,0-1-8,-1-1-5,-1 2 2,-3 1 0,0 0 1</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5"/>
    </inkml:context>
    <inkml:brush xml:id="br0">
      <inkml:brushProperty name="width" value="0.02645" units="cm"/>
      <inkml:brushProperty name="height" value="0.02645" units="cm"/>
      <inkml:brushProperty name="color" value="#F2385B"/>
    </inkml:brush>
  </inkml:definitions>
  <inkml:trace contextRef="#ctx0" brushRef="#br0">18566 40450 831,'-6'19'5,"2"-1"2,2-1 2,1 0 2,1 0 2,0 3 0,0 2 0,0 3 1,0 1-1,1 2-1,1 2-2,1 2-2,0 0-1,1 0 0,-1 0 0,0 0 0,0-1-1,-1-2-2,-1-3-2,-1-2-2,0-3-1,0-3 0,0-4-2,0-3 0,-1-2-1,-2-3-1,-4-3 0,-1-1 0,-1-4-1,0-1 0,2-3 1,0-3 1,0-2-2,-2-3-1,-2-4-2,0-3-1,-1-1-1,2 2 1,4 1 2,1 3 1,3 0 1,0 3 0,0 0 2,2 3-1,2 1 1,4 0-2,4 2-2,4 0 0,2 1-2,-2 2-2,1 2 0,-2 1-3,-1 1 0,-2-2-2,-1 0-1,-2 0-2,-1-2 1,0-1 3,-2 0 2,0-1 4</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5"/>
    </inkml:context>
    <inkml:brush xml:id="br0">
      <inkml:brushProperty name="width" value="0.02923" units="cm"/>
      <inkml:brushProperty name="height" value="0.02923" units="cm"/>
      <inkml:brushProperty name="color" value="#F2385B"/>
    </inkml:brush>
  </inkml:definitions>
  <inkml:trace contextRef="#ctx0" brushRef="#br0">19150 39850 752,'7'30'7,"0"-5"6,2-5 9,0-5 7,1-3 2,1-1-3,1-3-4,0 0-3,1-2-3,1-1-2,1-1-2,1 0-2,-1-1-3,0 0-6,0 1-3,-2-1-6,-3 0-4,-4 0-6,-5 0-6,-5 1-5,-4 0-1,0 3 5,-3 2 6,-1 3 4,-1 1 3,-1 0 1,-1 0 1,-1-1 1,1 1 0,1-2 1,2 0 1,2 0 0,3-3 2,7 0 1,7-3 1,6-1 2,2-1 0,0-1 0,-1-1 0,0 0-1,-1-2-1,1 0-2,1-1-2,0-1-2,0 0-1,-2 1-1,-3 1 0,-3 1 0,-1-1-2,0-1-4,-2-3-3,0 0-3</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5"/>
    </inkml:context>
    <inkml:brush xml:id="br0">
      <inkml:brushProperty name="width" value="0.02792" units="cm"/>
      <inkml:brushProperty name="height" value="0.02792" units="cm"/>
      <inkml:brushProperty name="color" value="#F2385B"/>
    </inkml:brush>
  </inkml:definitions>
  <inkml:trace contextRef="#ctx0" brushRef="#br0">19289 40150 788,'-12'30'4,"4"-4"2,3-4 3,4-3 2,1-1 1,0 4 0,0 4-1,0 4 0,0 3 0,0 3 0,0 2 0,0 3 0,0 2 1,1 1 0,2 2 0,-1 1 1,1 2-2,-1 1-1,-1 0-2,0 1-1,-1-2-3,0-6-2,0-6-1,0-5-4,-1-8-4,0-8-9,-1-9-9,-1-9-9,0-8-5,0-6-3,0-6-2,-1-7-4,2-1 5,0 5 9,0 5 9,2 5 11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17"/>
    </inkml:context>
    <inkml:brush xml:id="br0">
      <inkml:brushProperty name="width" value="0.02254" units="cm"/>
      <inkml:brushProperty name="height" value="0.02254" units="cm"/>
      <inkml:brushProperty name="color" value="#F2385B"/>
    </inkml:brush>
  </inkml:definitions>
  <inkml:trace contextRef="#ctx0" brushRef="#br0">58950 37700 976,'24'18'-34,"-3"-4"16,-3-3 17,-4-3 15,0-1 6,1 1-3,2 0-4,2 2-5,-1-1-3,-1-1-7,-2 0-5,-1-1-6,-2-2-5,-1-1-8,-3-1-6,0-2-6</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5"/>
    </inkml:context>
    <inkml:brush xml:id="br0">
      <inkml:brushProperty name="width" value="0.0244" units="cm"/>
      <inkml:brushProperty name="height" value="0.0244" units="cm"/>
      <inkml:brushProperty name="color" value="#F2385B"/>
    </inkml:brush>
  </inkml:definitions>
  <inkml:trace contextRef="#ctx0" brushRef="#br0">19500 41650 901,'12'0'0,"0"0"0,-1 0 0,-1 0 0,0 0 3,2 0 5,2 0 6,2 0 5,0 0 1,0 2-5,0 0-4,0 0-4,-1 1-5,-1-1-5,-2-1-3,-2 0-5,1-1-3,-1 0-3,2 0-4,1 0-2,-2-1-4,-2-2-2,-2-1-2,-2-1-2</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6"/>
    </inkml:context>
    <inkml:brush xml:id="br0">
      <inkml:brushProperty name="width" value="0.02316" units="cm"/>
      <inkml:brushProperty name="height" value="0.02316" units="cm"/>
      <inkml:brushProperty name="color" value="#F2385B"/>
    </inkml:brush>
  </inkml:definitions>
  <inkml:trace contextRef="#ctx0" brushRef="#br0">19879 41450 949,'-18'36'0,"3"-6"1,4-6-1,3-4 1,2-5 2,-1 0 3,1-1 4,-1 0 4,1-2-3,-1 0-6,1-2-8,0 1-8,0-4-5,3-3-6,3-5-5,2-3-5,2-2 1,2 2 7,1 2 7,2 1 8,0 3 6,-2 3 2,-1 3 3,-2 3 3,-1 2 1,0 0-1,0 0-1,1 0 0,-2-1-2,0 1-2,0 0-1,-2 0-1,0-1-2,0-1-2,0-3 0,0 0-2</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6"/>
    </inkml:context>
    <inkml:brush xml:id="br0">
      <inkml:brushProperty name="width" value="0.02678" units="cm"/>
      <inkml:brushProperty name="height" value="0.02678" units="cm"/>
      <inkml:brushProperty name="color" value="#F2385B"/>
    </inkml:brush>
  </inkml:definitions>
  <inkml:trace contextRef="#ctx0" brushRef="#br0">19900 42214 821,'7'-17'-55,"2"4"28,2 3 29,1 5 28,1 3 12,1 2-5,1 3-6,1 3-5,-1-1-5,0 1-4,-1-2-4,-1 0-4,0-1-2,-2 2 0,0 0 0,-1 1 0,-1 1-3,-2 2-4,-1 2-4,-2 1-5,-2 0-1,-4 0-1,-3-1 2,-3-1 0,-2-1 1,-2 0-1,-2-2 1,-1 0-1,-2 0 1,0-1 2,-1 1 0,-1-1 2,1 1 1,2-1 2,3 0 1,2 1 1,3-2 1,5-1 1,3-1 0,5-2 1,3-2-2,6 0-3,5-1-3,4-1-4,2-1-2,-3 0-2,-3-1-1,-1-1-1,-4 0-4,-1 1-5,-3 0-6,-2 2-6</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7"/>
    </inkml:context>
    <inkml:brush xml:id="br0">
      <inkml:brushProperty name="width" value="0.0355" units="cm"/>
      <inkml:brushProperty name="height" value="0.0355" units="cm"/>
      <inkml:brushProperty name="color" value="#F2385B"/>
    </inkml:brush>
  </inkml:definitions>
  <inkml:trace contextRef="#ctx0" brushRef="#br0">13497 45850 619,'-13'6'8,"1"-1"2,2-1 2,0 0 3,-1 0 0,0 2-2,0 1-1,-2 2-3,0 1 0,-1-1-1,-1 1-1,0 0 0,-2-1 0,1-1 0,0 0 0,0-1 0,1-1 0,1-1 0,2-1-1,2 0 0,1 0-3,5 0-4,2 1-4,4 1-4,2 3 0,1 3 1,3 5 3,1 3 2,0 5 3,1 5 1,-1 4 2,1 6 1,-1 1 1,0-2-1,-2-1-1,0-1-1,-1-5 0,-2-5-1,-2-6 0,-1-5 0,-1 1 0,0 6 0,0 8 1,0 8 0,0-1-1,0-4 0,0-6-1,0-6 0,0-9-2,2-10-4,0-12-3,1-11-4,0-8-1,2-2 3,0-4 1,1-3 3,1-2 1,2-1 0,2-1 1,1 0 0,0 1 0,1 1 2,0 3-1,0 3 1,0 4 0,1 5 1,1 6 0,1 6 1,-1 5 0,-3 7-1,-2 7 0,-2 5 0,-2 4 1,-1-3 1,0-1 2,-2-1 1,1 3 2,0 7 3,2 9 3,0 8 3,-1 3 1,-1 0 1,-1-1-1,-2-1 1,-1-2-1,0-2-2,0-2-2,0-3-2,0-3-1,0-6 0,0-4 0,0-5 0,0-9-4,3-12-4,1-14-7,1-12-5,3-7-2,0 0 3,3 0 1,1 1 3,1 0 1,1 4 1,1 3 0,1 4 2,-1 4 0,-3 5 1,-2 6 1,-2 6 2,1 1-1,5-2 1,4-2-1,5-3 0,2 1-1,-1 4 1,-3 4 1,0 4 0,-3 4 0,-1 5 1,-2 6 0,-1 4 0,-3 2 1,-3 2 0,-3 0 0,-3 1 1,-3 1 0,0 2 1,-1 2 1,-1 1-1,-2 0 2,-3 0 1,-3-1 2,-3 0 2,-3-3 0,1-3 2,0-4 0,0-2 1,1-5 0,3-4 0,2-5-2,2-5 0,2-5-2,1-3-2,1-5-1,0-3-4,1-1-1,1 3-5,1 3-2,0 4-3,2-1-2,2-6-1,1-6 0,1-5 0,1-1-1,-1 5-4,0 5-1,-1 5-4,0-4-5,5-9-8,2-11-8,3-11-8,1 1-2,-2 8 5,-3 11 6,-3 9 5</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9"/>
    </inkml:context>
    <inkml:brush xml:id="br0">
      <inkml:brushProperty name="width" value="0.02785" units="cm"/>
      <inkml:brushProperty name="height" value="0.02785" units="cm"/>
      <inkml:brushProperty name="color" value="#F2385B"/>
    </inkml:brush>
  </inkml:definitions>
  <inkml:trace contextRef="#ctx0" brushRef="#br0">22200 13166 790,'43'-7'4,"-6"1"10,-4-1 9,-4 1 9,-5 0 3,0 1-5,-2 0-4,-2 2-4,0-1-6,2 1-9,1 0-7,2 0-9,-1-1-6,-5-2-5,-3-1-5,-4-2-4,-3 0-5,-2 0-4,-1 2-3,-2 0-5</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09"/>
    </inkml:context>
    <inkml:brush xml:id="br0">
      <inkml:brushProperty name="width" value="0.03535" units="cm"/>
      <inkml:brushProperty name="height" value="0.03535" units="cm"/>
      <inkml:brushProperty name="color" value="#F2385B"/>
    </inkml:brush>
  </inkml:definitions>
  <inkml:trace contextRef="#ctx0" brushRef="#br0">22544 12100 622,'-12'20'4,"3"3"8,2 3 8,3 2 9,1 4 3,3 6-1,0 7 0,3 7-2,0-2-1,0-7-5,0-8-5,1-9-3,-1 7-3,2 21 2,0 21 1,1 21 1,1 7-1,-1-4-2,0-4-3,1-6-3,-1-4-4,-1-5-5,-1-3-6,0-4-6,-1-8-4,-1-14-1,-1-12-3,0-14 0,-1-10-4,0-10-6,0-10-4,0-10-6,-1-9-1,0-9 1,-1-11 2,-1-9 1,-2-7 5,-3-4 7,-3-4 7,-3-4 7,-2 0 4,2 3 2,2 2 3,2 5 1,1 3 1,0 7 1,2 5 0,0 5 0,1 7 1,2 7-1,2 8 1,1 7 0,1 3 0,0 0 1,0 1 0,0-1 0,0 5 0,0 8 1,0 10-1,0 8 1,0 3 0,-2-3 3,0-3 1,0-3 2,-2 3 3,1 10 5,0 11 3,0 11 5,-1 4 1,-2-1-3,-1 0-2,-2-1-2,-1-1-4,-1-2-5,-1-2-4,0-1-4,0-5-4,1-9-1,3-10-1,0-7-1,3-12-3,2-11-3,3-13-3,2-11-4,2-9-1,3-4 0,2-3-1,3-5 1,1 0 2,0 5 4,0 3 4,0 4 4,-2 6 2,0 8 2,-2 6 0,-2 8 0,1 1 2,5-5 2,4-5 0,3-4 3,1 0 0,-2 8-1,-2 7 1,-3 8 0,-2 3 1,-2 1 1,-1 1 2,-2 1 2,1 4 2,2 7 2,3 7 4,1 8 2,2 2 1,-3-1 0,-1-2 0,-1-1 0,-2-3-3,-1-2-6,0-2-4,-1-3-7,-1-2-5,1-2-6,-1-3-5,1-3-7</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10"/>
    </inkml:context>
    <inkml:brush xml:id="br0">
      <inkml:brushProperty name="width" value="0.03853" units="cm"/>
      <inkml:brushProperty name="height" value="0.03853" units="cm"/>
      <inkml:brushProperty name="color" value="#F2385B"/>
    </inkml:brush>
  </inkml:definitions>
  <inkml:trace contextRef="#ctx0" brushRef="#br0">24500 13300 571,'5'19'50,"0"-1"-10,-3-1-10,-1 0-10,-1-1-6,0 0-3,0 0-3,0 0-1,1-1-4,3-4-3,2-3-3,2-3-3,3-3-3,2 0-2,3 0-2,2-2-2,2-2-1,0-4 1,2-4 2,0-4 1,0-2 1,1 1 1,-1 1 3,1 1 1,-1 1 1,-1 0 1,0 1 2,-2 1 1,0 2 0,-1 1 2,0 4 1,-2 2 0,0 1 2,-1 0 1,-1 0 0,-1 0 2,-1 2 2,-1 4 1,-3 4 1,0 4 3,-2 3 1,-1 5 3,-1 2 1,0 3 2,-1 4 2,-1 4 1,-1 4 0,0 4 0,-1 4 1,1 4-2,1 4 0,1 5-1,1 1-3,3 2-2,2 0-2,3 1-4,0-2-2,-3-4-6,-2-3-3,-3-5-4,-1-5-6,-1-6-7,-1-7-6,0-6-7,-5-10-8,-7-11-7,-7-13-9,-7-12-8,-2-4 2,5 5 12,5 3 11,6 5 12,1 0 7,0-1 0,1-2 2,-1-1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10"/>
    </inkml:context>
    <inkml:brush xml:id="br0">
      <inkml:brushProperty name="width" value="0.03364" units="cm"/>
      <inkml:brushProperty name="height" value="0.03364" units="cm"/>
      <inkml:brushProperty name="color" value="#F2385B"/>
    </inkml:brush>
  </inkml:definitions>
  <inkml:trace contextRef="#ctx0" brushRef="#br0">25076 14857 654,'-6'31'3,"0"-1"6,2-2 7,0-1 6,2-1 3,0 0-1,0-1-2,2 1 0,0 0-3,0-1-3,0 1-2,0 0-3,0-2-3,2-5-1,0-3-1,0-4-3,3-6-2,2-4-7,2-7-6,3-5-6,0-5-1,1-4 0,0-4 2,0-3 2,0-3 1,1 0 1,1 0 1,1 0 1,-1 1 2,-1 1 2,-2 2 2,-2 2 1,0 1 2,0 2-1,-1 1 1,1 3 0,-1 1 2,0 4 2,-2 3 3,0 3 2,-1 5 4,-1 6 4,0 7 3,-1 7 4,-1 3 3,0 3 3,0 3 1,0 2 3,1 1 0,-1-1-5,0-1-3,0-1-5,0-1-7,-1-4-15,-1-3-12,0-4-13</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11"/>
    </inkml:context>
    <inkml:brush xml:id="br0">
      <inkml:brushProperty name="width" value="0.04216" units="cm"/>
      <inkml:brushProperty name="height" value="0.04216" units="cm"/>
      <inkml:brushProperty name="color" value="#F2385B"/>
    </inkml:brush>
  </inkml:definitions>
  <inkml:trace contextRef="#ctx0" brushRef="#br0">27876 13377 521,'21'-7'16,"4"0"-3,5-2-1,3 0-3,2 0 0,-2 0-3,-2 2-1,-1 0-2,-3 1-1,-3 2-1,-3 2 0,-3 1-1,-4 2 0,-2 1 0,-4 2 1,-4 2 1,-3 1 1,-3 3-1,-5 3 1,-4 2 0,-3 2 0,-2 3 0,-4 2 0,-1 3 1,-2 1-1,0 1 0,-2 0 0,0 2 0,-1-1 0,2 0 0,0-1 1,1-1 0,3-2 0,3-6 0,5-4-2,3-5 0,8-5-1,9-5-4,9-5-2,11-4-3,4-3 0,-2 0-1,1 0 2,-2 0 0,0 1 1,0-1-1,0 0 0,0 0-1,-2 1 1,-1 1-1,-3 3 2,-3 0 0,-2 4 2,-5 5 2,-4 5 4,-4 4 3,-3 5 1,-4 5 2,-2 5 2,-4 5 0,-2 1 1,0-2 0,1-3-2,-1-2 0,1-3-2,0-4 0,2-2-1,0-4-2,-1 1 1,-3 5-2,-4 5 1,-3 4-1,-1 3-2,-2-2-4,0 0-3,-1 0-4,-1-3-2,-1 0-3,-1-3-1,0 0-2,0-3-2,2-2 0,1-3-2,2-2-1,2-4 1,2-5 2,3-4 3,2-5 1,3-5 4,2-4 2,2-3 3,3-5 2,1-2 3,0 0 0,0 1 0,0-1 2,0 2-1,0 4 1,0 5-1,0 3 1,1 3 2,1 0 3,2 2 3,2 0 4,2 2 4,5 2 6,3 2 5,5 4 5,1 1 3,1 4 1,-1 3-1,1 4 1,1 2-1,1 0 0,4 1-2,2 1 0,1 1-2,1 2-1,-1 1-2,0 2-2,0 0-3,-2 0-3,0-2-5,0 1-3,-1-3-4,0-1-3,0-1-1,0-2-3,-1-3-3,-2-1 0,-1-3-2,-1-2-1,1-3-8,4-1-12,6-1-14,4-2-13,0-2-4,-7-2 7,-6-1 6,-7-1 5,-4-2 5,-1 1 0,-2 0 2,-1-1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12"/>
    </inkml:context>
    <inkml:brush xml:id="br0">
      <inkml:brushProperty name="width" value="0.02423" units="cm"/>
      <inkml:brushProperty name="height" value="0.02423" units="cm"/>
      <inkml:brushProperty name="color" value="#F2385B"/>
    </inkml:brush>
  </inkml:definitions>
  <inkml:trace contextRef="#ctx0" brushRef="#br0">29950 12701 908,'19'-6'7,"-1"1"-2,-1 1-2,0 0-3,0 1 1,3 0 0,2-1 0,3 1 2,0 0-1,-1 0 0,0 0-1,-1-1-2,-1 2 0,-3 0-1,-3 0 0,-2 2 0,-1 1 0,-2 3 4,0 2 1,-1 2 4,-1 3 1,-3 1 1,-3 1 2,-1 3 1,-2 1-1,0 1-3,0 2-4,0 2-4,-1 0-1,0-2-3,-1-2 0,-1-1-2,0-2-4,1-1-7,1-2-6,1-1-7</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18"/>
    </inkml:context>
    <inkml:brush xml:id="br0">
      <inkml:brushProperty name="width" value="0.02361" units="cm"/>
      <inkml:brushProperty name="height" value="0.02361" units="cm"/>
      <inkml:brushProperty name="color" value="#F2385B"/>
    </inkml:brush>
  </inkml:definitions>
  <inkml:trace contextRef="#ctx0" brushRef="#br0">62150 35200 931,'1'12'-14,"1"-2"6,2-1 7,2-1 8,0-2 4,1 2 3,-1 1 2,1 0 4,-1 0-3,1 1-11,-1 0-8,1 0-10,-1-1-7,1-1-3,-1 0-5,1-1-4</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12"/>
    </inkml:context>
    <inkml:brush xml:id="br0">
      <inkml:brushProperty name="width" value="0.03159" units="cm"/>
      <inkml:brushProperty name="height" value="0.03159" units="cm"/>
      <inkml:brushProperty name="color" value="#F2385B"/>
    </inkml:brush>
  </inkml:definitions>
  <inkml:trace contextRef="#ctx0" brushRef="#br0">29550 13566 696,'39'-13'50,"2"2"-8,2 0-8,1 1-8,3 0-5,1 0-2,4 1 0,1-1-3,-1 1 0,-6 2-2,-5 1 0,-6 2-1,-6 2-3,-5 0-4,-6 0-3,-5 2-3</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12"/>
    </inkml:context>
    <inkml:brush xml:id="br0">
      <inkml:brushProperty name="width" value="0.02781" units="cm"/>
      <inkml:brushProperty name="height" value="0.02781" units="cm"/>
      <inkml:brushProperty name="color" value="#F2385B"/>
    </inkml:brush>
  </inkml:definitions>
  <inkml:trace contextRef="#ctx0" brushRef="#br0">29900 14102 791,'2'11'2,"2"-3"7,4-3 5,4-3 5,0-2 2,-2 0-3,-1 0-2,-2 0-3,3-1-2,8-2 0,6-1 1,8-1 0,3-2-1,-1 1-2,0-1-1,-2 1-2,-1-1 0,-2 1-2,-3-1 0,-2 1-1,-3 0-4,-2 2-5,-2 2-6,-3 1-6</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12"/>
    </inkml:context>
    <inkml:brush xml:id="br0">
      <inkml:brushProperty name="width" value="0.02583" units="cm"/>
      <inkml:brushProperty name="height" value="0.02583" units="cm"/>
      <inkml:brushProperty name="color" value="#F2385B"/>
    </inkml:brush>
  </inkml:definitions>
  <inkml:trace contextRef="#ctx0" brushRef="#br0">30150 14798 851,'14'5'-14,"1"-3"13,2-1 11,1-3 13,3-1 4,5 0-2,3-1-2,5 1-3,-1 0-4,-2 0-4,-4-1-6,-2 1-4,-4 0-4,-1 0-1,-1-1-2,-2 1-1,-3 1-8,-1 1-14,-3 2-15,-2 1-15</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13"/>
    </inkml:context>
    <inkml:brush xml:id="br0">
      <inkml:brushProperty name="width" value="0.02379" units="cm"/>
      <inkml:brushProperty name="height" value="0.02379" units="cm"/>
      <inkml:brushProperty name="color" value="#F2385B"/>
    </inkml:brush>
  </inkml:definitions>
  <inkml:trace contextRef="#ctx0" brushRef="#br0">30200 15620 924,'31'11'2,"-1"-3"4,-2-3 2,-1-3 2,-1-3 2,3-2-2,0-1-1,3-1-1,-1-2-3,-3 1-1,-2 0-2,-2-1-3,-2 1-3,-2 1-3,-1 0-4,-2 2-4,-3 0-2,-1-1-2,-3 1-2,-2 0-2</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13"/>
    </inkml:context>
    <inkml:brush xml:id="br0">
      <inkml:brushProperty name="width" value="0.03112" units="cm"/>
      <inkml:brushProperty name="height" value="0.03112" units="cm"/>
      <inkml:brushProperty name="color" value="#F2385B"/>
    </inkml:brush>
  </inkml:definitions>
  <inkml:trace contextRef="#ctx0" brushRef="#br0">30550 12050 706,'13'39'23,"0"-1"-1,0 1 0,0-1 1,0 4 0,1 7-1,1 5-2,0 7 1,0 4-2,-2 1-1,-3 0-2,-2 1 0,-3-1-2,-1-1-2,-2-4-1,-1-2-2,0-3-6,0-4-12,1-4-11,1-4-10,-1-6-7,1-5-1,-2-8-1,-1-5-1,1-6 0,0-1 2,1-3 2,1-2 1</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3"/>
    </inkml:context>
    <inkml:brush xml:id="br0">
      <inkml:brushProperty name="width" value="0.03547" units="cm"/>
      <inkml:brushProperty name="height" value="0.03547" units="cm"/>
      <inkml:brushProperty name="color" value="#F2385B"/>
    </inkml:brush>
  </inkml:definitions>
  <inkml:trace contextRef="#ctx0" brushRef="#br0">33913 14200 620,'-6'54'6,"2"-8"13,2-8 13,1-9 12,1-5 3,0-4-8,0-5-8,0-3-7,0 1-5,0 8 1,0 7-1,0 7 1,0 2-2,0-2-3,0-2-3,0-3-2,0-3-6,0-2-5,0-5-8,0-2-6,0-5-12,2-8-15,0-7-16,0-7-16,1-4-1,-1 1 13,-1 2 14,0 0 13</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4"/>
    </inkml:context>
    <inkml:brush xml:id="br0">
      <inkml:brushProperty name="width" value="0.03783" units="cm"/>
      <inkml:brushProperty name="height" value="0.03783" units="cm"/>
      <inkml:brushProperty name="color" value="#F2385B"/>
    </inkml:brush>
  </inkml:definitions>
  <inkml:trace contextRef="#ctx0" brushRef="#br0">33850 14539 581,'12'-6'11,"-2"2"6,-1 2 6,-1 1 6,-1 0 3,2 0 0,1-1 0,2-1 0,1 1-1,0-1-3,0 2-3,0 1-2,0-1-4,1 0-1,1-1-2,1-1-3,-1 1-1,0 0-2,-1 0-3,0 2-2,-2 0-2,-1 0-2,0 0-3,0 0-2,-3 1-3,-2 3-3,-2 2-4,-3 2-3,-2 3-1,0 1 2,-1 1 3,-1 3 1,-2 1 3,-6 3 2,-4 2 2,-5 3 2,-2-1 1,2 0-1,1-2 1,3-2-1,-1-1 2,0 1 3,-1-1 2,-1 0 2,3-2 2,8-6-1,6-6-1,9-6-1,3-2-1,2-2-2,2 0-1,1-1-2,1 0-3,0-1-3,0 1-5,1-1-3,-2 1-6,0 1-4,-1 1-5,-1 0-6,1 1-2,1 0 1,2-1 2,2 1 0,-1-1 3,-1 0 4,-2-1 4,-1-1 3,-2-1 4,-1 1 4,-3-1 4,0 1 3</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4"/>
    </inkml:context>
    <inkml:brush xml:id="br0">
      <inkml:brushProperty name="width" value="0.03936" units="cm"/>
      <inkml:brushProperty name="height" value="0.03936" units="cm"/>
      <inkml:brushProperty name="color" value="#F2385B"/>
    </inkml:brush>
  </inkml:definitions>
  <inkml:trace contextRef="#ctx0" brushRef="#br0">35593 12394 558,'6'-18'18,"0"4"-1,-2 3 0,0 3 0,-1 5 3,0 9 9,0 7 7,1 9 9,-2 6 0,-1 2-7,-2 4-5,-1 3-7,-2 2-5,-2 2-1,-1 2-2,-2 1-3,-2 1-3,-1-1-3,-2-1-4,-1-1-4,-1-2-6,0-3-7,0-3-6,0-3-7,0-7-9,1-8-11,1-9-11,1-9-11,1-6 0,4-3 10,4-4 11,2-3 9,2 0 9,2 1 5,0 2 6,0 1 5</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4"/>
    </inkml:context>
    <inkml:brush xml:id="br0">
      <inkml:brushProperty name="width" value="0.03931" units="cm"/>
      <inkml:brushProperty name="height" value="0.03931" units="cm"/>
      <inkml:brushProperty name="color" value="#F2385B"/>
    </inkml:brush>
  </inkml:definitions>
  <inkml:trace contextRef="#ctx0" brushRef="#br0">36350 12900 559,'30'19'4,"-5"-1"6,-5-1 8,-5 0 6,-1 0 5,1 3 0,2 2 1,1 3 1,1 0 1,-1-1 2,-1 0 0,0-1 3,0-1-3,0-2-5,1-2-4,1-1-6,0-1-5,1 1-7,-1-1-7,0 0-6,-1-1-6,-2-1-4,-3-2-4,-2-2-5,-1-1-4,-1-3-6,1-3-6,0-1-4</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4"/>
    </inkml:context>
    <inkml:brush xml:id="br0">
      <inkml:brushProperty name="width" value="0.02538" units="cm"/>
      <inkml:brushProperty name="height" value="0.02538" units="cm"/>
      <inkml:brushProperty name="color" value="#F2385B"/>
    </inkml:brush>
  </inkml:definitions>
  <inkml:trace contextRef="#ctx0" brushRef="#br0">35700 14207 866,'26'11'9,"0"-4"8,-1-4 6,1-4 7,0-3-2,1-1-9,1 0-12,1-1-9,-2 0-6,-3 1-2,-3 1-1,-3 0-1,-4 1-5,-1-1-9,-3 1-9,-2 0-8</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18"/>
    </inkml:context>
    <inkml:brush xml:id="br0">
      <inkml:brushProperty name="width" value="0.02552" units="cm"/>
      <inkml:brushProperty name="height" value="0.02552" units="cm"/>
      <inkml:brushProperty name="color" value="#F2385B"/>
    </inkml:brush>
  </inkml:definitions>
  <inkml:trace contextRef="#ctx0" brushRef="#br0">62579 35150 862,'-18'12'-17,"4"-2"11,2-1 11,4-1 12,1-2 3,-3 2-2,-3 1-4,-2 0-2,-1 1-3,-2 1-1,0 0-3,0 2-1,-2-1-3,-1 0-4,0-1-4,-1-1-4,1-1-1,3-1 1,4 0 0,3-1 2,1-1 0,2-2-1,0-2-2,1-1-1,3-1 2,2 0 2,4 0 4,2 0 3,4 0 3,2 0 3,3 0 4,1 0 3,3 0 1,0 0-1,1 0 0,1 0-1,0 0-2,1 0-4,-1 0-4,0 0-4,0 0-3,-1 0 0,-1 0-1,0 0-1,-2 0-3,-1 0-4,-2 0-4,-1 0-4,-5 1 0,-4 1 2,-7 2 4,-5 2 4,-2-1 3,0-1 7,1-1 5,1-2 6,0-1 6,1 1 4,-1 1 4,1 1 6,-1 0 1,2 1-1,0-1-1,1 0-1,0 1-2,0 0-2,-2 1-2,0 1-3,-1 1-4,1-1-2,-1 1-4,1-1-2,-1 1-5,0 1-2,1 0-3,-1 1-4,1 0-3,2 0-5,1-1-3,2-2-5,2 1 2,1-1 10,2 1 9,1-1 9,1 1 5,1 1 1,-1 0 0,0 1 2,0 1-1,-1 1 0,-1 1-2,0 0-2,-2 2 0,0 0-2,-1 1-2,-1 0-2,0 0-1,1-2 0,1-3-2,1-3 0,-1 2-1,0 3-2,-1 5-1,-1 3-1,0 2-2,0-2-2,0-1 0,-1-2-2,1-3 0,0-1 0,0-3 1,0-2 1</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4"/>
    </inkml:context>
    <inkml:brush xml:id="br0">
      <inkml:brushProperty name="width" value="0.0291" units="cm"/>
      <inkml:brushProperty name="height" value="0.0291" units="cm"/>
      <inkml:brushProperty name="color" value="#F2385B"/>
    </inkml:brush>
  </inkml:definitions>
  <inkml:trace contextRef="#ctx0" brushRef="#br0">36089 14950 756,'-1'19'2,"0"-1"4,-1-1 4,-1 0 4,0-2 4,0 0 2,-1-1 3,1 0 1,0 1 2,0 5-3,0 5-1,-1 5-2,2 1-3,0-1-5,0-2-6,2-1-5,0-3-7,0-1-5,0-4-7,0-1-7</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5"/>
    </inkml:context>
    <inkml:brush xml:id="br0">
      <inkml:brushProperty name="width" value="0.02972" units="cm"/>
      <inkml:brushProperty name="height" value="0.02972" units="cm"/>
      <inkml:brushProperty name="color" value="#F2385B"/>
    </inkml:brush>
  </inkml:definitions>
  <inkml:trace contextRef="#ctx0" brushRef="#br0">36050 15264 740,'12'-6'-11,"-2"0"0,-1-1 1,-1 1 0,-1-1 4,3 2 8,3 1 9,2 0 7,1 1 5,1 0-1,2 0 2,0-1-1,0 2-2,2 0-4,0 0-4,1 2-3,1 0-4,-1 0-2,1 0-1,-1 0-2,0 0-1,-2 2-1,-1 0 0,-2 0-2,-3 2 1,-1 0 1,-3 2 0,-2 0 2,-3 1 2,-1 3 5,-1 3 5,-2 2 5,-2 0 1,-2-3-4,-1-2-2,-1-2-4,-2-1-2,1 0-2,0 2-1,-1 0-2,1 1 0,1-1-3,0 1-1,2 0-1,-1-1-1,0 1-2,-2 0-1,0-1-1,1 1-3,1 0-4,1-1-4,3 1-3,-1 0-6,0-1-4,-1 1-6,-1 0-5</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5"/>
    </inkml:context>
    <inkml:brush xml:id="br0">
      <inkml:brushProperty name="width" value="0.02836" units="cm"/>
      <inkml:brushProperty name="height" value="0.02836" units="cm"/>
      <inkml:brushProperty name="color" value="#F2385B"/>
    </inkml:brush>
  </inkml:definitions>
  <inkml:trace contextRef="#ctx0" brushRef="#br0">36350 16444 775,'36'6'82,"-6"-4"-20,-6-1-19,-5-3-20,-1-1-12,1-1-8,3 1-6,3 0-7,0 0-9,-2 1-10,-1 1-10,-2 0-11,-2 1-2,-2-1 7,-3-1 5,-2-1 7</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25"/>
    </inkml:context>
    <inkml:brush xml:id="br0">
      <inkml:brushProperty name="width" value="0.02936" units="cm"/>
      <inkml:brushProperty name="height" value="0.02936" units="cm"/>
      <inkml:brushProperty name="color" value="#F2385B"/>
    </inkml:brush>
  </inkml:definitions>
  <inkml:trace contextRef="#ctx0" brushRef="#br0">39201 12852 749,'-11'0'3,"6"0"5,4 0 6,5 0 6,6 0 4,9 0 1,8 0 1,7 0 1,5-1-1,0-2-4,-1-1-3,1-1-4,-2-1-4,-2 2-4,-2 1-4,-3 3-3,-3-1-4,-4 0-4,-4-1-5,-4-1-3,-5 1-9,-4 2-14,-5 3-12,-5 3-13</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6"/>
    </inkml:context>
    <inkml:brush xml:id="br0">
      <inkml:brushProperty name="width" value="0.0279" units="cm"/>
      <inkml:brushProperty name="height" value="0.0279" units="cm"/>
      <inkml:brushProperty name="color" value="#F2385B"/>
    </inkml:brush>
  </inkml:definitions>
  <inkml:trace contextRef="#ctx0" brushRef="#br0">38436 13923 788,'-5'11'-13,"5"-3"4,4-3 3,3-3 3,8-3 6,9-2 8,10-1 8,9-1 9,7-3 3,3-2-1,3-2-2,4-3 0,-2-1-4,-8 3-6,-7 1-5,-7 1-6,-6 2-4,-2 2-4,-4 1-3,-3 3-4,-4-1-3,-2 1-6,-4 0-4,-3 0-6,-3-1-5,-3 1-6,-4 0-5,-3 0-5,-1 0 2,-1-1 10,1 1 11,0 0 9</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26"/>
    </inkml:context>
    <inkml:brush xml:id="br0">
      <inkml:brushProperty name="width" value="0.03688" units="cm"/>
      <inkml:brushProperty name="height" value="0.03688" units="cm"/>
      <inkml:brushProperty name="color" value="#F2385B"/>
    </inkml:brush>
  </inkml:definitions>
  <inkml:trace contextRef="#ctx0" brushRef="#br0">39268 12050 596,'0'81'89,"0"-6"-18,0-5-20,0-6-18,-2-3-10,-4 2-2,-5 0 0,-2 1-1,-4-1-3,-2-2-1,-1-3-2,-2-2-2,0-3-4,-1-6-2,1-4-5,-1-5-2,2-6-7,2-5-7,2-6-9,4-5-7,1-7-9,2-8-8,4-8-8,1-9-9,3-2 1,1 1 11,2 2 12,1 1 12</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6"/>
    </inkml:context>
    <inkml:brush xml:id="br0">
      <inkml:brushProperty name="width" value="0.03772" units="cm"/>
      <inkml:brushProperty name="height" value="0.03772" units="cm"/>
      <inkml:brushProperty name="color" value="#F2385B"/>
    </inkml:brush>
  </inkml:definitions>
  <inkml:trace contextRef="#ctx0" brushRef="#br0">40200 14150 583,'18'30'-1,"-1"-2"0,-2-4-1,-1-3 0,-1-1 5,0 2 13,0 1 13,0 2 12,0 0 4,0-2-3,-1-1-4,1-2-4,0 0-3,2 1-3,0 0-2,0 1-3,3 1-3,3-1-3,3 1-4,3-1-3,1-1-5,-1-3-3,-2-4-5,-2-2-4,0-3-5,-1-1-10,1 0-9,-1-1-8,-1-1-6,-1-1-2,-4-1-1,-2 0-3,-2-1 3,-1-1 4,-3-1 6,0 0 5</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26"/>
    </inkml:context>
    <inkml:brush xml:id="br0">
      <inkml:brushProperty name="width" value="0.02632" units="cm"/>
      <inkml:brushProperty name="height" value="0.02632" units="cm"/>
      <inkml:brushProperty name="color" value="#F2385B"/>
    </inkml:brush>
  </inkml:definitions>
  <inkml:trace contextRef="#ctx0" brushRef="#br0">43350 11700 835,'6'20'18,"-1"2"2,-1 1 3,0 2 2,-1 3 0,-1 4-5,-1 3-4,0 5-4,-1 1-6,0-3-8,0-2-6,0-3-7,0-4-5,0-6-1,0-7-3,0-6-1</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7"/>
    </inkml:context>
    <inkml:brush xml:id="br0">
      <inkml:brushProperty name="width" value="0.02488" units="cm"/>
      <inkml:brushProperty name="height" value="0.02488" units="cm"/>
      <inkml:brushProperty name="color" value="#F2385B"/>
    </inkml:brush>
  </inkml:definitions>
  <inkml:trace contextRef="#ctx0" brushRef="#br0">43850 11700 884,'19'6'-4,"-1"-1"-7,-1-1-7,0 0-7,-1-1 3,0-1 13,0-1 14,0 0 12,0-1 5,-1 0-8,-1 0-7,-1 0-7,-1 0-4,-1 0 1,-3 0 0,0 0-1,-2-1 0,1 0-1,-1-1-2,1-1 0,-2 1 2,-3 3 5,-1 1 6,-3 4 5,-1 1 4,0 2 0,-1 1-1,1 2 1,0 2 0,0 0-2,-1 1 0,1 0-1,0 2-1,1 2-1,1 1 0,1 2 0,0-1-3,0-2-3,0-3-4,0-2-3,0-2-4,0-1-3,0-2-2,0-2-4,0-1-2,0 1 0,0-1 0,0 1-1</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27"/>
    </inkml:context>
    <inkml:brush xml:id="br0">
      <inkml:brushProperty name="width" value="0.02604" units="cm"/>
      <inkml:brushProperty name="height" value="0.02604" units="cm"/>
      <inkml:brushProperty name="color" value="#F2385B"/>
    </inkml:brush>
  </inkml:definitions>
  <inkml:trace contextRef="#ctx0" brushRef="#br0">43500 12500 844,'23'0'52,"-4"0"-13,-6 0-12,-4 0-12,0 0-6,3 0-3,5 0-1,3 0-2,3 0-4,0 0-3,-1 0-4,1 0-4,-2 0-4,-2 0 0,-3 0-2,-1 0-2,-4 1-3,-2 1-7,-2 2-6,-2 2-6</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3T09:25:19"/>
    </inkml:context>
    <inkml:brush xml:id="br0">
      <inkml:brushProperty name="width" value="0.02515" units="cm"/>
      <inkml:brushProperty name="height" value="0.02515" units="cm"/>
      <inkml:brushProperty name="color" value="#F2385B"/>
    </inkml:brush>
  </inkml:definitions>
  <inkml:trace contextRef="#ctx0" brushRef="#br0">62600 36751 874,'12'-6'-23,"-2"1"6,-1 1 6,-1 0 7,-2 1 5,1 0 5,-1-1 6,1 1 5,0 0 3,1 0-2,3 0 0,1-1-2,1 2-2,-2 0-1,0 0-2,-1 2-3,0 0-1,0 0-2,-1 0-3,1 0-1,-1 0-2,0 0-3,-2 0-1,0 0-3,-1 1 0,-1 1 2,0 2 0,-1 2 1,-2 1 2,-1 2 0,-2 1 1,-1 2 0,-2 1 2,1 0 2,0 0 2,0 0 1,0-1 1,1-2 0,1-1 1,0-1-1,1 0 0,-2 3 0,0 3-1,0 4 1,-1 1-2,1-1-2,1-1-3,0 0-1,1-2-4,0 0-4,0-1-4,0 0-4,0-2-2,-1 0-2,-1-2-1,-1 1-2</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7"/>
    </inkml:context>
    <inkml:brush xml:id="br0">
      <inkml:brushProperty name="width" value="0.02369" units="cm"/>
      <inkml:brushProperty name="height" value="0.02369" units="cm"/>
      <inkml:brushProperty name="color" value="#F2385B"/>
    </inkml:brush>
  </inkml:definitions>
  <inkml:trace contextRef="#ctx0" brushRef="#br0">43400 12900 928,'13'5'9,"1"-1"1,1-1 2,1-2 1,1-1-1,3 0-3,2 0-4,3 0-4,0 0-1,0 0 0,-2 0 0,0 0 0,-1 0-3,-2 0-7,-1 0-7,-2 0-7</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27"/>
    </inkml:context>
    <inkml:brush xml:id="br0">
      <inkml:brushProperty name="width" value="0.02402" units="cm"/>
      <inkml:brushProperty name="height" value="0.02402" units="cm"/>
      <inkml:brushProperty name="color" value="#F2385B"/>
    </inkml:brush>
  </inkml:definitions>
  <inkml:trace contextRef="#ctx0" brushRef="#br0">43096 13150 916,'-6'18'-6,"0"-1"3,2-2 3,0-1 3,2-1 2,0 0 2,0 0 3,2 0 2,0-1 0,0-2-2,0-1-3,0-1-1,0 0-1,0 6 0,0 4-1,0 6-1,0 2 0,0-1-3,0 1 0,0 0-2,0-1-4,-2 0-4,0-2-5,0 0-4,-2-2-6,-1-5-4,0-3-6,-1-5-4,0-2 1,1 0 9,1-2 8,0 0 9</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8"/>
    </inkml:context>
    <inkml:brush xml:id="br0">
      <inkml:brushProperty name="width" value="0.02618" units="cm"/>
      <inkml:brushProperty name="height" value="0.02618" units="cm"/>
      <inkml:brushProperty name="color" value="#F2385B"/>
    </inkml:brush>
  </inkml:definitions>
  <inkml:trace contextRef="#ctx0" brushRef="#br0">43400 13463 840,'30'0'-2,"-2"0"-5,-4 0-5,-3 0-3,-1 0 1,2 0 11,1 0 10,2 0 10,0-1 3,0 0-6,-1-1-4,-1-1-4,-2 1-5,0 0-3,-3 0-2,-1 2-4,-2 0 0,-1 0-1,-2 0 1,-1 0 1,-2 0 0,-1 0 1,0 0 0,-1 0 1,-2 1 1,-1 1 3,-1 2 2,-2 2 3,-1 0 2,0 1 1,0-1 1,0 1 3,-1-1 0,0 2 2,-1 1 2,-1 0 1,-1 0 0,-1 1 1,-3 0 0,0-1 0,-2 1-1,2 0-3,0-1-3,1 1-2,1-1-3,-1 0-3,1-2-3,0 0-3,-1 0-4,-1 1-8,-1 0-7,0 2-8,0-2-3,-1 0 0,0-3 0,1-1-1,-1-1 3,0-1 5,1-1 4,-1 0 6</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28"/>
    </inkml:context>
    <inkml:brush xml:id="br0">
      <inkml:brushProperty name="width" value="0.02595" units="cm"/>
      <inkml:brushProperty name="height" value="0.02595" units="cm"/>
      <inkml:brushProperty name="color" value="#F2385B"/>
    </inkml:brush>
  </inkml:definitions>
  <inkml:trace contextRef="#ctx0" brushRef="#br0">43782 13550 847,'0'36'12,"0"-6"1,0-6 0,0-5 1,0-3 1,0-1 3,0-1 3,0-1 3,-1 1-5,0 1-15,-1 2-15,-1 2-15</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28"/>
    </inkml:context>
    <inkml:brush xml:id="br0">
      <inkml:brushProperty name="width" value="0.02533" units="cm"/>
      <inkml:brushProperty name="height" value="0.02533" units="cm"/>
      <inkml:brushProperty name="color" value="#F2385B"/>
    </inkml:brush>
  </inkml:definitions>
  <inkml:trace contextRef="#ctx0" brushRef="#br0">43708 13600 868,'-1'13'1,"0"0"2,-1 0 2,-1 0 3,-1-1 0,0 1-1,-1 0 0,-1 0 0,-1 0-3,-1 1-4,0 1-4,-1 1-4,-2-1-3,-1 0-1,-1 0-3,-3-2-1,0-1 0,0 0 4,0-1 2,0-1 4,0-1 0,1-2 1,1-1-2,1-2 1,5-3 6,10-4 14,9-4 13,10-4 15,4-1 1,0 0-8,-2 1-10,0 1-8,-1 1-8,0 1-6,-2 0-4,0 1-7,-2 1-4,-1 1-4,-2 0-4,-1 2-3,-2-1-5,-1 1-1,-3 0-3,0 0-3</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29"/>
    </inkml:context>
    <inkml:brush xml:id="br0">
      <inkml:brushProperty name="width" value="0.02744" units="cm"/>
      <inkml:brushProperty name="height" value="0.02744" units="cm"/>
      <inkml:brushProperty name="color" value="#F2385B"/>
    </inkml:brush>
  </inkml:definitions>
  <inkml:trace contextRef="#ctx0" brushRef="#br0">43116 14764 801,'7'12'-15,"0"-3"11,2-2 12,0-2 13,2-3 3,4 0-2,2-1-3,4 0-2,3-2-5,1-3-6,1-2-6,2-2-6,0-2-3,-1 0-3,-2 1-3,-2-1-1,-2 1-2,-3 0 0,-4 2-1,-2 0-1,-3 1 0,-1 2 0,0 2-1,-1 1-1,-2 2 3,-1 1 3,-1 2 3,-2 2 4,-2 1 3,-2 2 1,-1 1 3,-1 2 1,-2 2 4,-1 0 5,0 1 4,-1 0 5,-2 1 4,1 1 4,-2-1 3,0 0 4,-2 0 1,0 0-2,-1 0 0,0 0-2,-2 0-3,-2 0-6,-1 0-3,-2 0-6,-1 0-3,0 1 0,-2-1-2,0 0 1,-1-2-4,2-1-7,0-3-6,1-2-6,2-3-7,2-1-7,3-1-7,2-2-8,2-3-1,3-3 6,2-3 5,2-3 7,3-2 4,0 2 6,0 0 4,2 1 7</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29"/>
    </inkml:context>
    <inkml:brush xml:id="br0">
      <inkml:brushProperty name="width" value="0.03403" units="cm"/>
      <inkml:brushProperty name="height" value="0.03403" units="cm"/>
      <inkml:brushProperty name="color" value="#F2385B"/>
    </inkml:brush>
  </inkml:definitions>
  <inkml:trace contextRef="#ctx0" brushRef="#br0">43450 15150 646,'12'6'1,"0"1"2,-1-1 3,-1 1 1,0 0 5,-1 2 4,1 1 6,0 2 4,1 1 4,2 2-2,2 0 1,4 0-1,0 1-2,-1-1-3,-1-1-3,0-1-3,-1 1-2,3 1-3,1 2-3,2 1-1,-1 0-2,-2-3-2,-2-4 0,-3-3-2,0-2-8,2 1-13,3-1-13,3 1-13,-1-1-8,1-1 0,-2-1 0,0 0 0,-1-1 4,-2 0 9,-2 0 9,-1 1 8</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29"/>
    </inkml:context>
    <inkml:brush xml:id="br0">
      <inkml:brushProperty name="width" value="0.02297" units="cm"/>
      <inkml:brushProperty name="height" value="0.02297" units="cm"/>
      <inkml:brushProperty name="color" value="#F2385B"/>
    </inkml:brush>
  </inkml:definitions>
  <inkml:trace contextRef="#ctx0" brushRef="#br0">46200 13322 957,'23'-12'7,"-4"4"-1,-6 3 0,-4 4 0,0 0-1,5-1-1,4-3 0,6 0-1,-1-1-2,-4 1-1,-6 0-1,-4 2-2,0-1-1,5-1 2,4 0 0,6-1 2,0 0-6,0 1-12,-3 1-12,0 0-12</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5:52:30"/>
    </inkml:context>
    <inkml:brush xml:id="br0">
      <inkml:brushProperty name="width" value="0.03369" units="cm"/>
      <inkml:brushProperty name="height" value="0.03369" units="cm"/>
      <inkml:brushProperty name="color" value="#F2385B"/>
    </inkml:brush>
  </inkml:definitions>
  <inkml:trace contextRef="#ctx0" brushRef="#br0">47133 12750 652,'-6'25'3,"2"-2"4,2-1 7,1-2 4,1 2 5,2 6 0,0 5 1,0 6 1,2 5 1,-1 3-1,0 2 0,0 5-1,0-1-1,-1 0-3,-1-3-1,0 0-3,-1-4-2,0-4-4,0-4-4,0-3-4,0-5-3,0-1-7,0-3-5,0-2-5,-2-5-7,-1-8-8,-3-6-9,-3-8-8,0-7-2,1-6 2,0-6 4,1-7 3,1-1 6,1 7 8,1 5 8,0 5 9</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6" units="1/cm"/>
          <inkml:channelProperty channel="Y" name="resolution" value="28.34646" units="1/cm"/>
          <inkml:channelProperty channel="F" name="resolution" value="1" units="1/dev"/>
        </inkml:channelProperties>
      </inkml:inkSource>
      <inkml:timestamp xml:id="ts0" timeString="2020-12-16T16:52:30"/>
    </inkml:context>
    <inkml:brush xml:id="br0">
      <inkml:brushProperty name="width" value="0.0344" units="cm"/>
      <inkml:brushProperty name="height" value="0.0344" units="cm"/>
      <inkml:brushProperty name="color" value="#F2385B"/>
    </inkml:brush>
  </inkml:definitions>
  <inkml:trace contextRef="#ctx0" brushRef="#br0">46703 13700 639,'0'13'37,"0"1"-1,0 1-3,0 1-2,0 2-2,0 4-2,0 4-4,0 4-3,-1 3-1,0 2-2,-1 1-1,-1 2-2,-1 0 0,0-2-2,-1-2 0,-1 0-1,-1-4-4,-1-4-4,0-4-7,-1-4-5,0-5-12,0-8-18,2-7-19,0-7-17,1-3-2,2 1 15,2 2 16,1 2 15,1 0 10,0-1 3,0 0 4,0-1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l" eaLnBrk="1" hangingPunct="1">
              <a:spcBef>
                <a:spcPct val="0"/>
              </a:spcBef>
              <a:buClrTx/>
              <a:buFontTx/>
              <a:buNone/>
              <a:defRPr kumimoji="0" sz="1200" b="0">
                <a:ea typeface="宋体" charset="-122"/>
              </a:defRPr>
            </a:lvl1pPr>
          </a:lstStyle>
          <a:p>
            <a:pPr>
              <a:defRPr/>
            </a:pPr>
            <a:endParaRPr lang="zh-CN" altLang="en-US"/>
          </a:p>
        </p:txBody>
      </p:sp>
      <p:sp>
        <p:nvSpPr>
          <p:cNvPr id="66563"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ln>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eaLnBrk="1" hangingPunct="1">
              <a:spcBef>
                <a:spcPct val="0"/>
              </a:spcBef>
              <a:buClrTx/>
              <a:buFontTx/>
              <a:buNone/>
              <a:defRPr kumimoji="0" sz="1200" b="0">
                <a:ea typeface="宋体" charset="-122"/>
              </a:defRPr>
            </a:lvl1pPr>
          </a:lstStyle>
          <a:p>
            <a:pPr>
              <a:defRPr/>
            </a:pPr>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l" eaLnBrk="1" hangingPunct="1">
              <a:spcBef>
                <a:spcPct val="0"/>
              </a:spcBef>
              <a:buClrTx/>
              <a:buFontTx/>
              <a:buNone/>
              <a:defRPr kumimoji="0" sz="1200" b="0">
                <a:ea typeface="宋体"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eaLnBrk="1" hangingPunct="1">
              <a:spcBef>
                <a:spcPct val="0"/>
              </a:spcBef>
              <a:buClrTx/>
              <a:buFontTx/>
              <a:buNone/>
              <a:defRPr kumimoji="0" sz="1200" b="0">
                <a:ea typeface="宋体" charset="-122"/>
              </a:defRPr>
            </a:lvl1pPr>
          </a:lstStyle>
          <a:p>
            <a:pPr>
              <a:defRPr/>
            </a:pPr>
            <a:fld id="{E7BA4AB3-0F26-4D27-ACF1-E235AB4979D1}"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B2ABD37-CFCC-4314-98B4-09F922E69C17}" type="slidenum">
              <a:rPr lang="zh-CN" altLang="en-US" smtClean="0">
                <a:ea typeface="宋体" charset="-122"/>
              </a:rPr>
              <a:t>1</a:t>
            </a:fld>
            <a:endParaRPr lang="en-US" altLang="zh-CN">
              <a:ea typeface="宋体" charset="-122"/>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ln w="9525"/>
        </p:spPr>
        <p:txBody>
          <a:bodyPr/>
          <a:lstStyle/>
          <a:p>
            <a:pPr eaLnBrk="1" hangingPunct="1"/>
            <a:endParaRPr lang="zh-CN" altLang="en-US">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7BA4AB3-0F26-4D27-ACF1-E235AB4979D1}" type="slidenum">
              <a:rPr lang="zh-CN" altLang="en-US" smtClean="0"/>
              <a:t>45</a:t>
            </a:fld>
            <a:endParaRPr lang="en-US" altLang="zh-CN"/>
          </a:p>
        </p:txBody>
      </p:sp>
    </p:spTree>
    <p:extLst>
      <p:ext uri="{BB962C8B-B14F-4D97-AF65-F5344CB8AC3E}">
        <p14:creationId xmlns:p14="http://schemas.microsoft.com/office/powerpoint/2010/main" val="237476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8, 23, 9, 15, 3, 12, 2, 6, 17</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E7BA4AB3-0F26-4D27-ACF1-E235AB4979D1}" type="slidenum">
              <a:rPr lang="zh-CN" altLang="en-US" smtClean="0"/>
              <a:t>52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5"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6"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7"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grpSp>
        <p:nvGrpSpPr>
          <p:cNvPr id="8" name="Group 27"/>
          <p:cNvGrpSpPr/>
          <p:nvPr/>
        </p:nvGrpSpPr>
        <p:grpSpPr bwMode="auto">
          <a:xfrm>
            <a:off x="6934200" y="5181600"/>
            <a:ext cx="2033588" cy="1219200"/>
            <a:chOff x="4368" y="3264"/>
            <a:chExt cx="1281" cy="768"/>
          </a:xfrm>
        </p:grpSpPr>
        <p:sp>
          <p:nvSpPr>
            <p:cNvPr id="9"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10"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11"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12"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13"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14"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grpSp>
      <p:sp>
        <p:nvSpPr>
          <p:cNvPr id="15"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charset="2"/>
              <a:buNone/>
              <a:defRPr/>
            </a:lvl1pPr>
          </a:lstStyle>
          <a:p>
            <a:r>
              <a:rPr lang="zh-CN" altLang="en-US"/>
              <a:t>单击此处编辑母版副标题样式</a:t>
            </a:r>
          </a:p>
        </p:txBody>
      </p:sp>
      <p:sp>
        <p:nvSpPr>
          <p:cNvPr id="3091" name="Rectangle 19"/>
          <p:cNvSpPr>
            <a:spLocks noGrp="1" noChangeArrowheads="1"/>
          </p:cNvSpPr>
          <p:nvPr>
            <p:ph type="ctrTitle" sz="quarter"/>
          </p:nvPr>
        </p:nvSpPr>
        <p:spPr>
          <a:xfrm>
            <a:off x="819150" y="1257300"/>
            <a:ext cx="7772400" cy="1143000"/>
          </a:xfrm>
          <a:noFill/>
        </p:spPr>
        <p:txBody>
          <a:bodyPr/>
          <a:lstStyle>
            <a:lvl1pPr>
              <a:defRPr/>
            </a:lvl1pPr>
          </a:lstStyle>
          <a:p>
            <a:r>
              <a:rPr lang="zh-CN" altLang="en-US"/>
              <a:t>单击此处编辑母版标题样式</a:t>
            </a:r>
          </a:p>
        </p:txBody>
      </p:sp>
      <p:sp>
        <p:nvSpPr>
          <p:cNvPr id="16" name="Rectangle 17"/>
          <p:cNvSpPr>
            <a:spLocks noGrp="1" noChangeArrowheads="1"/>
          </p:cNvSpPr>
          <p:nvPr>
            <p:ph type="ftr" sz="quarter" idx="10"/>
          </p:nvPr>
        </p:nvSpPr>
        <p:spPr>
          <a:xfrm>
            <a:off x="0" y="6400800"/>
            <a:ext cx="9144000" cy="457200"/>
          </a:xfrm>
        </p:spPr>
        <p:txBody>
          <a:bodyPr/>
          <a:lstStyle>
            <a:lvl1pPr algn="ctr">
              <a:defRPr/>
            </a:lvl1pPr>
          </a:lstStyle>
          <a:p>
            <a:pPr>
              <a:defRPr/>
            </a:pPr>
            <a:r>
              <a:rPr lang="zh-CN" altLang="en-US"/>
              <a:t>北京理工大学 http://www.bit9.dhs.org/</a:t>
            </a:r>
            <a:endParaRPr lang="en-US" altLang="zh-CN">
              <a:solidFill>
                <a:schemeClr val="tx1"/>
              </a:solidFill>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E7E6EA8F-44EA-49A8-963F-87608FFE7EB1}" type="slidenum">
              <a:rPr lang="zh-CN" altLang="en-US" b="1">
                <a:solidFill>
                  <a:srgbClr val="66CCFF"/>
                </a:solidFill>
              </a:r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C96D9D66-9C94-4D42-B777-114FEAC7DD8A}" type="slidenum">
              <a:rPr lang="zh-CN" altLang="en-US" b="1">
                <a:solidFill>
                  <a:srgbClr val="66CCFF"/>
                </a:solidFill>
              </a:r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8C04F5C6-D2AC-4CA5-B7D5-DDA49E593471}" type="slidenum">
              <a:rPr lang="zh-CN" altLang="en-US" b="1">
                <a:solidFill>
                  <a:srgbClr val="66CCFF"/>
                </a:solidFill>
              </a:r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2"/>
          <p:cNvSpPr/>
          <p:nvPr/>
        </p:nvSpPr>
        <p:spPr bwMode="hidden">
          <a:xfrm>
            <a:off x="-6350" y="4897438"/>
            <a:ext cx="9150350" cy="19812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5" name="Freeform 3"/>
          <p:cNvSpPr/>
          <p:nvPr/>
        </p:nvSpPr>
        <p:spPr bwMode="hidden">
          <a:xfrm>
            <a:off x="-6350" y="0"/>
            <a:ext cx="9150350" cy="489743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rgbClr val="B4B3CD"/>
              </a:gs>
              <a:gs pos="100000">
                <a:schemeClr val="bg1"/>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6" name="Freeform 4"/>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7" name="Group 5"/>
          <p:cNvGrpSpPr/>
          <p:nvPr/>
        </p:nvGrpSpPr>
        <p:grpSpPr bwMode="auto">
          <a:xfrm>
            <a:off x="-1588" y="5734050"/>
            <a:ext cx="7845426" cy="1150938"/>
            <a:chOff x="0" y="3792"/>
            <a:chExt cx="4942" cy="536"/>
          </a:xfrm>
        </p:grpSpPr>
        <p:sp>
          <p:nvSpPr>
            <p:cNvPr id="8" name="Freeform 6"/>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9" name="Group 7"/>
            <p:cNvGrpSpPr/>
            <p:nvPr userDrawn="1"/>
          </p:nvGrpSpPr>
          <p:grpSpPr bwMode="auto">
            <a:xfrm>
              <a:off x="2486" y="3792"/>
              <a:ext cx="2456" cy="536"/>
              <a:chOff x="2486" y="3792"/>
              <a:chExt cx="2456" cy="536"/>
            </a:xfrm>
          </p:grpSpPr>
          <p:sp>
            <p:nvSpPr>
              <p:cNvPr id="11" name="Freeform 8"/>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2" name="Freeform 9"/>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3" name="Freeform 10"/>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4" name="Freeform 11"/>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5" name="Freeform 12"/>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0" name="Freeform 13"/>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grpSp>
        <p:nvGrpSpPr>
          <p:cNvPr id="16" name="Group 14"/>
          <p:cNvGrpSpPr/>
          <p:nvPr/>
        </p:nvGrpSpPr>
        <p:grpSpPr bwMode="auto">
          <a:xfrm>
            <a:off x="627063" y="6021388"/>
            <a:ext cx="5684837" cy="849312"/>
            <a:chOff x="395" y="3793"/>
            <a:chExt cx="3581" cy="535"/>
          </a:xfrm>
        </p:grpSpPr>
        <p:sp>
          <p:nvSpPr>
            <p:cNvPr id="17" name="Freeform 15"/>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8" name="Freeform 16"/>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9" name="Freeform 17"/>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20" name="Freeform 18"/>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21" name="Freeform 19"/>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22" name="Freeform 20"/>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7429" name="Rectangle 21"/>
          <p:cNvSpPr>
            <a:spLocks noGrp="1" noChangeArrowheads="1"/>
          </p:cNvSpPr>
          <p:nvPr>
            <p:ph type="ctrTitle" sz="quarter"/>
          </p:nvPr>
        </p:nvSpPr>
        <p:spPr>
          <a:xfrm>
            <a:off x="457200" y="1447800"/>
            <a:ext cx="8229600" cy="1736725"/>
          </a:xfrm>
        </p:spPr>
        <p:txBody>
          <a:bodyPr/>
          <a:lstStyle>
            <a:lvl1pPr>
              <a:defRPr sz="5400"/>
            </a:lvl1pPr>
          </a:lstStyle>
          <a:p>
            <a:r>
              <a:rPr lang="zh-CN" altLang="en-US"/>
              <a:t>单击此处编辑母版标题样式</a:t>
            </a:r>
          </a:p>
        </p:txBody>
      </p:sp>
      <p:sp>
        <p:nvSpPr>
          <p:cNvPr id="17430" name="Rectangle 22"/>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C0C0C0"/>
                  </a:outerShdw>
                </a:effectLst>
              </a:defRPr>
            </a:lvl1pPr>
          </a:lstStyle>
          <a:p>
            <a:r>
              <a:rPr lang="zh-CN" altLang="en-US"/>
              <a:t>单击此处编辑母版副标题样式</a:t>
            </a:r>
          </a:p>
        </p:txBody>
      </p:sp>
      <p:sp>
        <p:nvSpPr>
          <p:cNvPr id="23" name="Rectangle 23"/>
          <p:cNvSpPr>
            <a:spLocks noGrp="1" noChangeArrowheads="1"/>
          </p:cNvSpPr>
          <p:nvPr>
            <p:ph type="dt" sz="quarter" idx="10"/>
          </p:nvPr>
        </p:nvSpPr>
        <p:spPr>
          <a:xfrm>
            <a:off x="457200" y="6248400"/>
            <a:ext cx="2133600" cy="457200"/>
          </a:xfrm>
        </p:spPr>
        <p:txBody>
          <a:bodyPr/>
          <a:lstStyle>
            <a:lvl1pPr>
              <a:defRPr/>
            </a:lvl1pPr>
          </a:lstStyle>
          <a:p>
            <a:pPr>
              <a:defRPr/>
            </a:pPr>
            <a:endParaRPr lang="en-US" altLang="zh-CN">
              <a:solidFill>
                <a:srgbClr val="000000"/>
              </a:solidFill>
            </a:endParaRPr>
          </a:p>
        </p:txBody>
      </p:sp>
      <p:sp>
        <p:nvSpPr>
          <p:cNvPr id="24" name="Rectangle 24"/>
          <p:cNvSpPr>
            <a:spLocks noGrp="1" noChangeArrowheads="1"/>
          </p:cNvSpPr>
          <p:nvPr>
            <p:ph type="sldNum" sz="quarter" idx="11"/>
          </p:nvPr>
        </p:nvSpPr>
        <p:spPr>
          <a:xfrm>
            <a:off x="6553200" y="6248400"/>
            <a:ext cx="2133600" cy="457200"/>
          </a:xfrm>
        </p:spPr>
        <p:txBody>
          <a:bodyPr/>
          <a:lstStyle>
            <a:lvl1pPr>
              <a:defRPr/>
            </a:lvl1pPr>
          </a:lstStyle>
          <a:p>
            <a:pPr>
              <a:defRPr/>
            </a:pPr>
            <a:fld id="{52B4BBCD-8B99-48BD-B293-E75B98259787}" type="slidenum">
              <a:rPr lang="en-US" altLang="zh-CN">
                <a:solidFill>
                  <a:srgbClr val="000000"/>
                </a:solidFill>
              </a:rPr>
              <a:t>‹#›</a:t>
            </a:fld>
            <a:endParaRPr lang="en-US" altLang="zh-CN">
              <a:solidFill>
                <a:srgbClr val="000000"/>
              </a:solidFill>
            </a:endParaRPr>
          </a:p>
        </p:txBody>
      </p:sp>
      <p:sp>
        <p:nvSpPr>
          <p:cNvPr id="25" name="Rectangle 25"/>
          <p:cNvSpPr>
            <a:spLocks noGrp="1" noChangeArrowheads="1"/>
          </p:cNvSpPr>
          <p:nvPr>
            <p:ph type="ftr" sz="quarter" idx="12"/>
          </p:nvPr>
        </p:nvSpPr>
        <p:spPr>
          <a:xfrm>
            <a:off x="3124200" y="6248400"/>
            <a:ext cx="2895600" cy="457200"/>
          </a:xfrm>
        </p:spPr>
        <p:txBody>
          <a:bodyPr/>
          <a:lstStyle>
            <a:lvl1pPr>
              <a:defRPr/>
            </a:lvl1pPr>
          </a:lstStyle>
          <a:p>
            <a:pPr>
              <a:defRPr/>
            </a:pPr>
            <a:endParaRPr lang="en-US" altLang="zh-CN">
              <a:solidFill>
                <a:srgbClr val="000000"/>
              </a:solidFill>
            </a:endParaRPr>
          </a:p>
        </p:txBody>
      </p:sp>
    </p:spTree>
  </p:cSld>
  <p:clrMapOvr>
    <a:masterClrMapping/>
  </p:clrMapOvr>
  <p:transition>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3151BE8A-815B-4391-B2F0-48883309569A}"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09270490-2BD3-45DA-B11F-BDF03B408493}"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969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969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C2564E30-483C-4765-9E15-14ED8C4A3EAA}"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7C280CA4-815D-4F7B-9077-0451DCE93C6B}"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E51C7C84-6261-4F3D-9501-086456A0937C}"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C28A02A2-C70C-41E2-B5B1-37B18C61FA4C}"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298CD5BA-3625-45DC-A05E-16F285AB47F6}" type="slidenum">
              <a:rPr lang="zh-CN" altLang="en-US" b="1">
                <a:solidFill>
                  <a:srgbClr val="66CCFF"/>
                </a:solidFill>
              </a:r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32563834-1848-463B-841B-FBA17A0E79CC}"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599C10A6-3B00-42FC-98BE-ADDB2D6C8DA8}"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0920375-4B5E-4073-B787-3408492A67CE}"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15888"/>
            <a:ext cx="2160587" cy="6265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15888"/>
            <a:ext cx="6329363" cy="6265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78F0E8E5-D793-4388-BB50-5E40A7CD05D5}"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2"/>
          <p:cNvSpPr/>
          <p:nvPr/>
        </p:nvSpPr>
        <p:spPr bwMode="hidden">
          <a:xfrm>
            <a:off x="-6350" y="4897438"/>
            <a:ext cx="9150350" cy="19812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5" name="Freeform 3"/>
          <p:cNvSpPr/>
          <p:nvPr/>
        </p:nvSpPr>
        <p:spPr bwMode="hidden">
          <a:xfrm>
            <a:off x="-6350" y="0"/>
            <a:ext cx="9150350" cy="489743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rgbClr val="B4B3CD"/>
              </a:gs>
              <a:gs pos="100000">
                <a:schemeClr val="bg1"/>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6" name="Freeform 4"/>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7" name="Group 5"/>
          <p:cNvGrpSpPr/>
          <p:nvPr/>
        </p:nvGrpSpPr>
        <p:grpSpPr bwMode="auto">
          <a:xfrm>
            <a:off x="-1588" y="5734050"/>
            <a:ext cx="7845426" cy="1150938"/>
            <a:chOff x="0" y="3792"/>
            <a:chExt cx="4942" cy="536"/>
          </a:xfrm>
        </p:grpSpPr>
        <p:sp>
          <p:nvSpPr>
            <p:cNvPr id="8" name="Freeform 6"/>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9" name="Group 7"/>
            <p:cNvGrpSpPr/>
            <p:nvPr userDrawn="1"/>
          </p:nvGrpSpPr>
          <p:grpSpPr bwMode="auto">
            <a:xfrm>
              <a:off x="2486" y="3792"/>
              <a:ext cx="2456" cy="536"/>
              <a:chOff x="2486" y="3792"/>
              <a:chExt cx="2456" cy="536"/>
            </a:xfrm>
          </p:grpSpPr>
          <p:sp>
            <p:nvSpPr>
              <p:cNvPr id="11" name="Freeform 8"/>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2" name="Freeform 9"/>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3" name="Freeform 10"/>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4" name="Freeform 11"/>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5" name="Freeform 12"/>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0" name="Freeform 13"/>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grpSp>
        <p:nvGrpSpPr>
          <p:cNvPr id="16" name="Group 14"/>
          <p:cNvGrpSpPr/>
          <p:nvPr/>
        </p:nvGrpSpPr>
        <p:grpSpPr bwMode="auto">
          <a:xfrm>
            <a:off x="627063" y="6021388"/>
            <a:ext cx="5684837" cy="849312"/>
            <a:chOff x="395" y="3793"/>
            <a:chExt cx="3581" cy="535"/>
          </a:xfrm>
        </p:grpSpPr>
        <p:sp>
          <p:nvSpPr>
            <p:cNvPr id="17" name="Freeform 15"/>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8" name="Freeform 16"/>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9" name="Freeform 17"/>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20" name="Freeform 18"/>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21" name="Freeform 19"/>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22" name="Freeform 20"/>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7429" name="Rectangle 21"/>
          <p:cNvSpPr>
            <a:spLocks noGrp="1" noChangeArrowheads="1"/>
          </p:cNvSpPr>
          <p:nvPr>
            <p:ph type="ctrTitle" sz="quarter"/>
          </p:nvPr>
        </p:nvSpPr>
        <p:spPr>
          <a:xfrm>
            <a:off x="457200" y="1447800"/>
            <a:ext cx="8229600" cy="1736725"/>
          </a:xfrm>
        </p:spPr>
        <p:txBody>
          <a:bodyPr/>
          <a:lstStyle>
            <a:lvl1pPr>
              <a:defRPr sz="5400"/>
            </a:lvl1pPr>
          </a:lstStyle>
          <a:p>
            <a:r>
              <a:rPr lang="zh-CN" altLang="en-US"/>
              <a:t>单击此处编辑母版标题样式</a:t>
            </a:r>
          </a:p>
        </p:txBody>
      </p:sp>
      <p:sp>
        <p:nvSpPr>
          <p:cNvPr id="17430" name="Rectangle 22"/>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C0C0C0"/>
                  </a:outerShdw>
                </a:effectLst>
              </a:defRPr>
            </a:lvl1pPr>
          </a:lstStyle>
          <a:p>
            <a:r>
              <a:rPr lang="zh-CN" altLang="en-US"/>
              <a:t>单击此处编辑母版副标题样式</a:t>
            </a:r>
          </a:p>
        </p:txBody>
      </p:sp>
      <p:sp>
        <p:nvSpPr>
          <p:cNvPr id="23" name="Rectangle 23"/>
          <p:cNvSpPr>
            <a:spLocks noGrp="1" noChangeArrowheads="1"/>
          </p:cNvSpPr>
          <p:nvPr>
            <p:ph type="dt" sz="quarter" idx="10"/>
          </p:nvPr>
        </p:nvSpPr>
        <p:spPr>
          <a:xfrm>
            <a:off x="457200" y="6248400"/>
            <a:ext cx="2133600" cy="457200"/>
          </a:xfrm>
        </p:spPr>
        <p:txBody>
          <a:bodyPr/>
          <a:lstStyle>
            <a:lvl1pPr>
              <a:defRPr/>
            </a:lvl1pPr>
          </a:lstStyle>
          <a:p>
            <a:pPr>
              <a:defRPr/>
            </a:pPr>
            <a:endParaRPr lang="en-US" altLang="zh-CN">
              <a:solidFill>
                <a:srgbClr val="000000"/>
              </a:solidFill>
            </a:endParaRPr>
          </a:p>
        </p:txBody>
      </p:sp>
      <p:sp>
        <p:nvSpPr>
          <p:cNvPr id="24" name="Rectangle 24"/>
          <p:cNvSpPr>
            <a:spLocks noGrp="1" noChangeArrowheads="1"/>
          </p:cNvSpPr>
          <p:nvPr>
            <p:ph type="sldNum" sz="quarter" idx="11"/>
          </p:nvPr>
        </p:nvSpPr>
        <p:spPr>
          <a:xfrm>
            <a:off x="6553200" y="6248400"/>
            <a:ext cx="2133600" cy="457200"/>
          </a:xfrm>
        </p:spPr>
        <p:txBody>
          <a:bodyPr/>
          <a:lstStyle>
            <a:lvl1pPr>
              <a:defRPr/>
            </a:lvl1pPr>
          </a:lstStyle>
          <a:p>
            <a:pPr>
              <a:defRPr/>
            </a:pPr>
            <a:fld id="{52B4BBCD-8B99-48BD-B293-E75B98259787}" type="slidenum">
              <a:rPr lang="en-US" altLang="zh-CN">
                <a:solidFill>
                  <a:srgbClr val="000000"/>
                </a:solidFill>
              </a:rPr>
              <a:t>‹#›</a:t>
            </a:fld>
            <a:endParaRPr lang="en-US" altLang="zh-CN">
              <a:solidFill>
                <a:srgbClr val="000000"/>
              </a:solidFill>
            </a:endParaRPr>
          </a:p>
        </p:txBody>
      </p:sp>
      <p:sp>
        <p:nvSpPr>
          <p:cNvPr id="25" name="Rectangle 25"/>
          <p:cNvSpPr>
            <a:spLocks noGrp="1" noChangeArrowheads="1"/>
          </p:cNvSpPr>
          <p:nvPr>
            <p:ph type="ftr" sz="quarter" idx="12"/>
          </p:nvPr>
        </p:nvSpPr>
        <p:spPr>
          <a:xfrm>
            <a:off x="3124200" y="6248400"/>
            <a:ext cx="2895600" cy="457200"/>
          </a:xfrm>
        </p:spPr>
        <p:txBody>
          <a:bodyPr/>
          <a:lstStyle>
            <a:lvl1pPr>
              <a:defRPr/>
            </a:lvl1pPr>
          </a:lstStyle>
          <a:p>
            <a:pPr>
              <a:defRPr/>
            </a:pPr>
            <a:endParaRPr lang="en-US" altLang="zh-CN">
              <a:solidFill>
                <a:srgbClr val="000000"/>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3151BE8A-815B-4391-B2F0-48883309569A}"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09270490-2BD3-45DA-B11F-BDF03B408493}"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969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969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C2564E30-483C-4765-9E15-14ED8C4A3EAA}"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7C280CA4-815D-4F7B-9077-0451DCE93C6B}"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E51C7C84-6261-4F3D-9501-086456A0937C}"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E65F38D8-50FB-4DBF-81AD-8D0851E605D4}" type="slidenum">
              <a:rPr lang="zh-CN" altLang="en-US" b="1">
                <a:solidFill>
                  <a:srgbClr val="66CCFF"/>
                </a:solidFill>
              </a:r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C28A02A2-C70C-41E2-B5B1-37B18C61FA4C}"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32563834-1848-463B-841B-FBA17A0E79CC}"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599C10A6-3B00-42FC-98BE-ADDB2D6C8DA8}"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0920375-4B5E-4073-B787-3408492A67CE}"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15888"/>
            <a:ext cx="2160587" cy="6265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15888"/>
            <a:ext cx="6329363" cy="6265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78F0E8E5-D793-4388-BB50-5E40A7CD05D5}"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2"/>
          <p:cNvSpPr/>
          <p:nvPr/>
        </p:nvSpPr>
        <p:spPr bwMode="hidden">
          <a:xfrm>
            <a:off x="-6350" y="4897438"/>
            <a:ext cx="9150350" cy="19812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5" name="Freeform 3"/>
          <p:cNvSpPr/>
          <p:nvPr/>
        </p:nvSpPr>
        <p:spPr bwMode="hidden">
          <a:xfrm>
            <a:off x="-6350" y="0"/>
            <a:ext cx="9150350" cy="489743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rgbClr val="B4B3CD"/>
              </a:gs>
              <a:gs pos="100000">
                <a:schemeClr val="bg1"/>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6" name="Freeform 4"/>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7" name="Group 5"/>
          <p:cNvGrpSpPr/>
          <p:nvPr/>
        </p:nvGrpSpPr>
        <p:grpSpPr bwMode="auto">
          <a:xfrm>
            <a:off x="-1588" y="5734050"/>
            <a:ext cx="7845426" cy="1150938"/>
            <a:chOff x="0" y="3792"/>
            <a:chExt cx="4942" cy="536"/>
          </a:xfrm>
        </p:grpSpPr>
        <p:sp>
          <p:nvSpPr>
            <p:cNvPr id="8" name="Freeform 6"/>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9" name="Group 7"/>
            <p:cNvGrpSpPr/>
            <p:nvPr userDrawn="1"/>
          </p:nvGrpSpPr>
          <p:grpSpPr bwMode="auto">
            <a:xfrm>
              <a:off x="2486" y="3792"/>
              <a:ext cx="2456" cy="536"/>
              <a:chOff x="2486" y="3792"/>
              <a:chExt cx="2456" cy="536"/>
            </a:xfrm>
          </p:grpSpPr>
          <p:sp>
            <p:nvSpPr>
              <p:cNvPr id="11" name="Freeform 8"/>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2" name="Freeform 9"/>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3" name="Freeform 10"/>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4" name="Freeform 11"/>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5" name="Freeform 12"/>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0" name="Freeform 13"/>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grpSp>
        <p:nvGrpSpPr>
          <p:cNvPr id="16" name="Group 14"/>
          <p:cNvGrpSpPr/>
          <p:nvPr/>
        </p:nvGrpSpPr>
        <p:grpSpPr bwMode="auto">
          <a:xfrm>
            <a:off x="627063" y="6021388"/>
            <a:ext cx="5684837" cy="849312"/>
            <a:chOff x="395" y="3793"/>
            <a:chExt cx="3581" cy="535"/>
          </a:xfrm>
        </p:grpSpPr>
        <p:sp>
          <p:nvSpPr>
            <p:cNvPr id="17" name="Freeform 15"/>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8" name="Freeform 16"/>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9" name="Freeform 17"/>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20" name="Freeform 18"/>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21" name="Freeform 19"/>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22" name="Freeform 20"/>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7429" name="Rectangle 21"/>
          <p:cNvSpPr>
            <a:spLocks noGrp="1" noChangeArrowheads="1"/>
          </p:cNvSpPr>
          <p:nvPr>
            <p:ph type="ctrTitle" sz="quarter"/>
          </p:nvPr>
        </p:nvSpPr>
        <p:spPr>
          <a:xfrm>
            <a:off x="457200" y="1447800"/>
            <a:ext cx="8229600" cy="1736725"/>
          </a:xfrm>
        </p:spPr>
        <p:txBody>
          <a:bodyPr/>
          <a:lstStyle>
            <a:lvl1pPr>
              <a:defRPr sz="5400"/>
            </a:lvl1pPr>
          </a:lstStyle>
          <a:p>
            <a:r>
              <a:rPr lang="zh-CN" altLang="en-US"/>
              <a:t>单击此处编辑母版标题样式</a:t>
            </a:r>
          </a:p>
        </p:txBody>
      </p:sp>
      <p:sp>
        <p:nvSpPr>
          <p:cNvPr id="17430" name="Rectangle 22"/>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C0C0C0"/>
                  </a:outerShdw>
                </a:effectLst>
              </a:defRPr>
            </a:lvl1pPr>
          </a:lstStyle>
          <a:p>
            <a:r>
              <a:rPr lang="zh-CN" altLang="en-US"/>
              <a:t>单击此处编辑母版副标题样式</a:t>
            </a:r>
          </a:p>
        </p:txBody>
      </p:sp>
      <p:sp>
        <p:nvSpPr>
          <p:cNvPr id="23" name="Rectangle 23"/>
          <p:cNvSpPr>
            <a:spLocks noGrp="1" noChangeArrowheads="1"/>
          </p:cNvSpPr>
          <p:nvPr>
            <p:ph type="dt" sz="quarter" idx="10"/>
          </p:nvPr>
        </p:nvSpPr>
        <p:spPr>
          <a:xfrm>
            <a:off x="457200" y="6248400"/>
            <a:ext cx="2133600" cy="457200"/>
          </a:xfrm>
        </p:spPr>
        <p:txBody>
          <a:bodyPr/>
          <a:lstStyle>
            <a:lvl1pPr>
              <a:defRPr/>
            </a:lvl1pPr>
          </a:lstStyle>
          <a:p>
            <a:pPr>
              <a:defRPr/>
            </a:pPr>
            <a:endParaRPr lang="en-US" altLang="zh-CN">
              <a:solidFill>
                <a:srgbClr val="000000"/>
              </a:solidFill>
            </a:endParaRPr>
          </a:p>
        </p:txBody>
      </p:sp>
      <p:sp>
        <p:nvSpPr>
          <p:cNvPr id="24" name="Rectangle 24"/>
          <p:cNvSpPr>
            <a:spLocks noGrp="1" noChangeArrowheads="1"/>
          </p:cNvSpPr>
          <p:nvPr>
            <p:ph type="sldNum" sz="quarter" idx="11"/>
          </p:nvPr>
        </p:nvSpPr>
        <p:spPr>
          <a:xfrm>
            <a:off x="6553200" y="6248400"/>
            <a:ext cx="2133600" cy="457200"/>
          </a:xfrm>
        </p:spPr>
        <p:txBody>
          <a:bodyPr/>
          <a:lstStyle>
            <a:lvl1pPr>
              <a:defRPr/>
            </a:lvl1pPr>
          </a:lstStyle>
          <a:p>
            <a:pPr>
              <a:defRPr/>
            </a:pPr>
            <a:fld id="{52B4BBCD-8B99-48BD-B293-E75B98259787}" type="slidenum">
              <a:rPr lang="en-US" altLang="zh-CN">
                <a:solidFill>
                  <a:srgbClr val="000000"/>
                </a:solidFill>
              </a:rPr>
              <a:t>‹#›</a:t>
            </a:fld>
            <a:endParaRPr lang="en-US" altLang="zh-CN">
              <a:solidFill>
                <a:srgbClr val="000000"/>
              </a:solidFill>
            </a:endParaRPr>
          </a:p>
        </p:txBody>
      </p:sp>
      <p:sp>
        <p:nvSpPr>
          <p:cNvPr id="25" name="Rectangle 25"/>
          <p:cNvSpPr>
            <a:spLocks noGrp="1" noChangeArrowheads="1"/>
          </p:cNvSpPr>
          <p:nvPr>
            <p:ph type="ftr" sz="quarter" idx="12"/>
          </p:nvPr>
        </p:nvSpPr>
        <p:spPr>
          <a:xfrm>
            <a:off x="3124200" y="6248400"/>
            <a:ext cx="2895600" cy="457200"/>
          </a:xfrm>
        </p:spPr>
        <p:txBody>
          <a:bodyPr/>
          <a:lstStyle>
            <a:lvl1pPr>
              <a:defRPr/>
            </a:lvl1pPr>
          </a:lstStyle>
          <a:p>
            <a:pPr>
              <a:defRPr/>
            </a:pPr>
            <a:endParaRPr lang="en-US" altLang="zh-CN">
              <a:solidFill>
                <a:srgbClr val="000000"/>
              </a:solidFill>
            </a:endParaRPr>
          </a:p>
        </p:txBody>
      </p:sp>
    </p:spTree>
  </p:cSld>
  <p:clrMapOvr>
    <a:masterClrMapping/>
  </p:clrMapOvr>
  <p:transition>
    <p:pull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3151BE8A-815B-4391-B2F0-48883309569A}"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09270490-2BD3-45DA-B11F-BDF03B408493}"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969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969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C2564E30-483C-4765-9E15-14ED8C4A3EAA}"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7C280CA4-815D-4F7B-9077-0451DCE93C6B}"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EFD93AFD-9E45-4996-8492-FDF2B51119BF}" type="slidenum">
              <a:rPr lang="zh-CN" altLang="en-US" b="1">
                <a:solidFill>
                  <a:srgbClr val="66CCFF"/>
                </a:solidFill>
              </a:r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E51C7C84-6261-4F3D-9501-086456A0937C}"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C28A02A2-C70C-41E2-B5B1-37B18C61FA4C}"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32563834-1848-463B-841B-FBA17A0E79CC}"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599C10A6-3B00-42FC-98BE-ADDB2D6C8DA8}"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0920375-4B5E-4073-B787-3408492A67CE}"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15888"/>
            <a:ext cx="2160587" cy="6265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15888"/>
            <a:ext cx="6329363" cy="6265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78F0E8E5-D793-4388-BB50-5E40A7CD05D5}"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2"/>
          <p:cNvSpPr/>
          <p:nvPr/>
        </p:nvSpPr>
        <p:spPr bwMode="hidden">
          <a:xfrm>
            <a:off x="-6350" y="4897438"/>
            <a:ext cx="9150350" cy="19812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5" name="Freeform 3"/>
          <p:cNvSpPr/>
          <p:nvPr/>
        </p:nvSpPr>
        <p:spPr bwMode="hidden">
          <a:xfrm>
            <a:off x="-6350" y="0"/>
            <a:ext cx="9150350" cy="489743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rgbClr val="B4B3CD"/>
              </a:gs>
              <a:gs pos="100000">
                <a:schemeClr val="bg1"/>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6" name="Freeform 4"/>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7" name="Group 5"/>
          <p:cNvGrpSpPr/>
          <p:nvPr/>
        </p:nvGrpSpPr>
        <p:grpSpPr bwMode="auto">
          <a:xfrm>
            <a:off x="-1588" y="5734050"/>
            <a:ext cx="7845426" cy="1150938"/>
            <a:chOff x="0" y="3792"/>
            <a:chExt cx="4942" cy="536"/>
          </a:xfrm>
        </p:grpSpPr>
        <p:sp>
          <p:nvSpPr>
            <p:cNvPr id="8" name="Freeform 6"/>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9" name="Group 7"/>
            <p:cNvGrpSpPr/>
            <p:nvPr userDrawn="1"/>
          </p:nvGrpSpPr>
          <p:grpSpPr bwMode="auto">
            <a:xfrm>
              <a:off x="2486" y="3792"/>
              <a:ext cx="2456" cy="536"/>
              <a:chOff x="2486" y="3792"/>
              <a:chExt cx="2456" cy="536"/>
            </a:xfrm>
          </p:grpSpPr>
          <p:sp>
            <p:nvSpPr>
              <p:cNvPr id="11" name="Freeform 8"/>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2" name="Freeform 9"/>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3" name="Freeform 10"/>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4" name="Freeform 11"/>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5" name="Freeform 12"/>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0" name="Freeform 13"/>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grpSp>
        <p:nvGrpSpPr>
          <p:cNvPr id="16" name="Group 14"/>
          <p:cNvGrpSpPr/>
          <p:nvPr/>
        </p:nvGrpSpPr>
        <p:grpSpPr bwMode="auto">
          <a:xfrm>
            <a:off x="627063" y="6021388"/>
            <a:ext cx="5684837" cy="849312"/>
            <a:chOff x="395" y="3793"/>
            <a:chExt cx="3581" cy="535"/>
          </a:xfrm>
        </p:grpSpPr>
        <p:sp>
          <p:nvSpPr>
            <p:cNvPr id="17" name="Freeform 15"/>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8" name="Freeform 16"/>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9" name="Freeform 17"/>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20" name="Freeform 18"/>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21" name="Freeform 19"/>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22" name="Freeform 20"/>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7429" name="Rectangle 21"/>
          <p:cNvSpPr>
            <a:spLocks noGrp="1" noChangeArrowheads="1"/>
          </p:cNvSpPr>
          <p:nvPr>
            <p:ph type="ctrTitle" sz="quarter"/>
          </p:nvPr>
        </p:nvSpPr>
        <p:spPr>
          <a:xfrm>
            <a:off x="457200" y="1447800"/>
            <a:ext cx="8229600" cy="1736725"/>
          </a:xfrm>
        </p:spPr>
        <p:txBody>
          <a:bodyPr/>
          <a:lstStyle>
            <a:lvl1pPr>
              <a:defRPr sz="5400"/>
            </a:lvl1pPr>
          </a:lstStyle>
          <a:p>
            <a:r>
              <a:rPr lang="zh-CN" altLang="en-US"/>
              <a:t>单击此处编辑母版标题样式</a:t>
            </a:r>
          </a:p>
        </p:txBody>
      </p:sp>
      <p:sp>
        <p:nvSpPr>
          <p:cNvPr id="17430" name="Rectangle 22"/>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C0C0C0"/>
                  </a:outerShdw>
                </a:effectLst>
              </a:defRPr>
            </a:lvl1pPr>
          </a:lstStyle>
          <a:p>
            <a:r>
              <a:rPr lang="zh-CN" altLang="en-US"/>
              <a:t>单击此处编辑母版副标题样式</a:t>
            </a:r>
          </a:p>
        </p:txBody>
      </p:sp>
      <p:sp>
        <p:nvSpPr>
          <p:cNvPr id="23" name="Rectangle 23"/>
          <p:cNvSpPr>
            <a:spLocks noGrp="1" noChangeArrowheads="1"/>
          </p:cNvSpPr>
          <p:nvPr>
            <p:ph type="dt" sz="quarter" idx="10"/>
          </p:nvPr>
        </p:nvSpPr>
        <p:spPr>
          <a:xfrm>
            <a:off x="457200" y="6248400"/>
            <a:ext cx="2133600" cy="457200"/>
          </a:xfrm>
        </p:spPr>
        <p:txBody>
          <a:bodyPr/>
          <a:lstStyle>
            <a:lvl1pPr>
              <a:defRPr/>
            </a:lvl1pPr>
          </a:lstStyle>
          <a:p>
            <a:pPr>
              <a:defRPr/>
            </a:pPr>
            <a:endParaRPr lang="en-US" altLang="zh-CN">
              <a:solidFill>
                <a:srgbClr val="000000"/>
              </a:solidFill>
            </a:endParaRPr>
          </a:p>
        </p:txBody>
      </p:sp>
      <p:sp>
        <p:nvSpPr>
          <p:cNvPr id="24" name="Rectangle 24"/>
          <p:cNvSpPr>
            <a:spLocks noGrp="1" noChangeArrowheads="1"/>
          </p:cNvSpPr>
          <p:nvPr>
            <p:ph type="sldNum" sz="quarter" idx="11"/>
          </p:nvPr>
        </p:nvSpPr>
        <p:spPr>
          <a:xfrm>
            <a:off x="6553200" y="6248400"/>
            <a:ext cx="2133600" cy="457200"/>
          </a:xfrm>
        </p:spPr>
        <p:txBody>
          <a:bodyPr/>
          <a:lstStyle>
            <a:lvl1pPr>
              <a:defRPr/>
            </a:lvl1pPr>
          </a:lstStyle>
          <a:p>
            <a:pPr>
              <a:defRPr/>
            </a:pPr>
            <a:fld id="{52B4BBCD-8B99-48BD-B293-E75B98259787}" type="slidenum">
              <a:rPr lang="en-US" altLang="zh-CN">
                <a:solidFill>
                  <a:srgbClr val="000000"/>
                </a:solidFill>
              </a:rPr>
              <a:t>‹#›</a:t>
            </a:fld>
            <a:endParaRPr lang="en-US" altLang="zh-CN">
              <a:solidFill>
                <a:srgbClr val="000000"/>
              </a:solidFill>
            </a:endParaRPr>
          </a:p>
        </p:txBody>
      </p:sp>
      <p:sp>
        <p:nvSpPr>
          <p:cNvPr id="25" name="Rectangle 25"/>
          <p:cNvSpPr>
            <a:spLocks noGrp="1" noChangeArrowheads="1"/>
          </p:cNvSpPr>
          <p:nvPr>
            <p:ph type="ftr" sz="quarter" idx="12"/>
          </p:nvPr>
        </p:nvSpPr>
        <p:spPr>
          <a:xfrm>
            <a:off x="3124200" y="6248400"/>
            <a:ext cx="2895600" cy="457200"/>
          </a:xfrm>
        </p:spPr>
        <p:txBody>
          <a:bodyPr/>
          <a:lstStyle>
            <a:lvl1pPr>
              <a:defRPr/>
            </a:lvl1pPr>
          </a:lstStyle>
          <a:p>
            <a:pPr>
              <a:defRPr/>
            </a:pPr>
            <a:endParaRPr lang="en-US" altLang="zh-CN">
              <a:solidFill>
                <a:srgbClr val="000000"/>
              </a:solidFill>
            </a:endParaRPr>
          </a:p>
        </p:txBody>
      </p:sp>
    </p:spTree>
  </p:cSld>
  <p:clrMapOvr>
    <a:masterClrMapping/>
  </p:clrMapOvr>
  <p:transition>
    <p:pull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3151BE8A-815B-4391-B2F0-48883309569A}"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09270490-2BD3-45DA-B11F-BDF03B408493}"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969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969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C2564E30-483C-4765-9E15-14ED8C4A3EAA}"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8" name="灯片编号占位符 7"/>
          <p:cNvSpPr>
            <a:spLocks noGrp="1"/>
          </p:cNvSpPr>
          <p:nvPr>
            <p:ph type="sldNum" sz="quarter" idx="11"/>
          </p:nvPr>
        </p:nvSpPr>
        <p:spPr/>
        <p:txBody>
          <a:bodyPr/>
          <a:lstStyle>
            <a:lvl1pPr>
              <a:defRPr/>
            </a:lvl1pPr>
          </a:lstStyle>
          <a:p>
            <a:pPr>
              <a:defRPr/>
            </a:pPr>
            <a:r>
              <a:rPr lang="zh-CN" altLang="en-US"/>
              <a:t>第 </a:t>
            </a:r>
            <a:fld id="{8080F514-2032-4CD0-A3AC-3C1246227A8A}" type="slidenum">
              <a:rPr lang="zh-CN" altLang="en-US" b="1">
                <a:solidFill>
                  <a:srgbClr val="66CCFF"/>
                </a:solidFill>
              </a:r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7C280CA4-815D-4F7B-9077-0451DCE93C6B}"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E51C7C84-6261-4F3D-9501-086456A0937C}"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C28A02A2-C70C-41E2-B5B1-37B18C61FA4C}"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32563834-1848-463B-841B-FBA17A0E79CC}"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599C10A6-3B00-42FC-98BE-ADDB2D6C8DA8}"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0920375-4B5E-4073-B787-3408492A67CE}"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15888"/>
            <a:ext cx="2160587" cy="6265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15888"/>
            <a:ext cx="6329363" cy="6265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78F0E8E5-D793-4388-BB50-5E40A7CD05D5}" type="slidenum">
              <a:rPr lang="en-US" altLang="zh-CN">
                <a:solidFill>
                  <a:srgbClr val="000000"/>
                </a:solidFill>
              </a:rPr>
              <a:t>‹#›</a:t>
            </a:fld>
            <a:endParaRPr lang="en-US" altLang="zh-CN">
              <a:solidFill>
                <a:srgbClr val="000000"/>
              </a:solidFill>
            </a:endParaRPr>
          </a:p>
        </p:txBody>
      </p:sp>
    </p:spTree>
  </p:cSld>
  <p:clrMapOvr>
    <a:masterClrMapping/>
  </p:clrMapOvr>
  <p:transition>
    <p:pull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5"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6"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7"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grpSp>
        <p:nvGrpSpPr>
          <p:cNvPr id="8" name="Group 27"/>
          <p:cNvGrpSpPr/>
          <p:nvPr/>
        </p:nvGrpSpPr>
        <p:grpSpPr bwMode="auto">
          <a:xfrm>
            <a:off x="6934200" y="5181600"/>
            <a:ext cx="2033588" cy="1219200"/>
            <a:chOff x="4368" y="3264"/>
            <a:chExt cx="1281" cy="768"/>
          </a:xfrm>
        </p:grpSpPr>
        <p:sp>
          <p:nvSpPr>
            <p:cNvPr id="9"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1"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2"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3"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4"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grpSp>
      <p:sp>
        <p:nvSpPr>
          <p:cNvPr id="15"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charset="2"/>
              <a:buNone/>
              <a:defRPr/>
            </a:lvl1pPr>
          </a:lstStyle>
          <a:p>
            <a:r>
              <a:rPr lang="zh-CN" altLang="en-US"/>
              <a:t>单击此处编辑母版副标题样式</a:t>
            </a:r>
          </a:p>
        </p:txBody>
      </p:sp>
      <p:sp>
        <p:nvSpPr>
          <p:cNvPr id="3091" name="Rectangle 19"/>
          <p:cNvSpPr>
            <a:spLocks noGrp="1" noChangeArrowheads="1"/>
          </p:cNvSpPr>
          <p:nvPr>
            <p:ph type="ctrTitle" sz="quarter"/>
          </p:nvPr>
        </p:nvSpPr>
        <p:spPr>
          <a:xfrm>
            <a:off x="819150" y="1257300"/>
            <a:ext cx="7772400" cy="1143000"/>
          </a:xfrm>
          <a:noFill/>
        </p:spPr>
        <p:txBody>
          <a:bodyPr/>
          <a:lstStyle>
            <a:lvl1pPr>
              <a:defRPr/>
            </a:lvl1pPr>
          </a:lstStyle>
          <a:p>
            <a:r>
              <a:rPr lang="zh-CN" altLang="en-US"/>
              <a:t>单击此处编辑母版标题样式</a:t>
            </a:r>
          </a:p>
        </p:txBody>
      </p:sp>
      <p:sp>
        <p:nvSpPr>
          <p:cNvPr id="16" name="Rectangle 17"/>
          <p:cNvSpPr>
            <a:spLocks noGrp="1" noChangeArrowheads="1"/>
          </p:cNvSpPr>
          <p:nvPr>
            <p:ph type="ftr" sz="quarter" idx="10"/>
          </p:nvPr>
        </p:nvSpPr>
        <p:spPr>
          <a:xfrm>
            <a:off x="0" y="6400800"/>
            <a:ext cx="9144000" cy="457200"/>
          </a:xfrm>
        </p:spPr>
        <p:txBody>
          <a:bodyPr/>
          <a:lstStyle>
            <a:lvl1pPr algn="ctr">
              <a:defRPr/>
            </a:lvl1pPr>
          </a:lstStyle>
          <a:p>
            <a:pPr>
              <a:defRPr/>
            </a:pPr>
            <a:r>
              <a:rPr lang="zh-CN" altLang="en-US"/>
              <a:t>北京理工大学 http://www.bit9.dhs.org/</a:t>
            </a:r>
            <a:endParaRPr lang="en-US" altLang="zh-CN">
              <a:solidFill>
                <a:srgbClr val="FFFFFF"/>
              </a:solidFill>
            </a:endParaRPr>
          </a:p>
        </p:txBody>
      </p:sp>
    </p:spTree>
  </p:cSld>
  <p:clrMapOvr>
    <a:masterClrMapping/>
  </p:clrMapOvr>
  <p:transition>
    <p:rand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160F9692-A512-43A9-80A9-32A68FA9D062}"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45E4F844-17FB-495D-8D3F-3E8C623314B5}"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4" name="灯片编号占位符 3"/>
          <p:cNvSpPr>
            <a:spLocks noGrp="1"/>
          </p:cNvSpPr>
          <p:nvPr>
            <p:ph type="sldNum" sz="quarter" idx="11"/>
          </p:nvPr>
        </p:nvSpPr>
        <p:spPr/>
        <p:txBody>
          <a:bodyPr/>
          <a:lstStyle>
            <a:lvl1pPr>
              <a:defRPr/>
            </a:lvl1pPr>
          </a:lstStyle>
          <a:p>
            <a:pPr>
              <a:defRPr/>
            </a:pPr>
            <a:r>
              <a:rPr lang="zh-CN" altLang="en-US"/>
              <a:t>第 </a:t>
            </a:r>
            <a:fld id="{5F8DEEB8-3CA1-4040-8DB8-6B3686FF9A97}" type="slidenum">
              <a:rPr lang="zh-CN" altLang="en-US" b="1">
                <a:solidFill>
                  <a:srgbClr val="66CCFF"/>
                </a:solidFill>
              </a:r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54FB675B-091A-4847-8217-D1954BC3CC3F}"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8" name="灯片编号占位符 7"/>
          <p:cNvSpPr>
            <a:spLocks noGrp="1"/>
          </p:cNvSpPr>
          <p:nvPr>
            <p:ph type="sldNum" sz="quarter" idx="11"/>
          </p:nvPr>
        </p:nvSpPr>
        <p:spPr/>
        <p:txBody>
          <a:bodyPr/>
          <a:lstStyle>
            <a:lvl1pPr>
              <a:defRPr/>
            </a:lvl1pPr>
          </a:lstStyle>
          <a:p>
            <a:r>
              <a:rPr lang="zh-CN" altLang="en-US"/>
              <a:t>第 </a:t>
            </a:r>
            <a:fld id="{4BD179AB-EDEE-4C88-9C58-4979CA7D30D9}"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4" name="灯片编号占位符 3"/>
          <p:cNvSpPr>
            <a:spLocks noGrp="1"/>
          </p:cNvSpPr>
          <p:nvPr>
            <p:ph type="sldNum" sz="quarter" idx="11"/>
          </p:nvPr>
        </p:nvSpPr>
        <p:spPr/>
        <p:txBody>
          <a:bodyPr/>
          <a:lstStyle>
            <a:lvl1pPr>
              <a:defRPr/>
            </a:lvl1pPr>
          </a:lstStyle>
          <a:p>
            <a:r>
              <a:rPr lang="zh-CN" altLang="en-US"/>
              <a:t>第 </a:t>
            </a:r>
            <a:fld id="{4CA84D41-E778-4A8B-9DF6-CDDD7DAE85AA}"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3" name="灯片编号占位符 2"/>
          <p:cNvSpPr>
            <a:spLocks noGrp="1"/>
          </p:cNvSpPr>
          <p:nvPr>
            <p:ph type="sldNum" sz="quarter" idx="11"/>
          </p:nvPr>
        </p:nvSpPr>
        <p:spPr/>
        <p:txBody>
          <a:bodyPr/>
          <a:lstStyle>
            <a:lvl1pPr>
              <a:defRPr/>
            </a:lvl1pPr>
          </a:lstStyle>
          <a:p>
            <a:r>
              <a:rPr lang="zh-CN" altLang="en-US"/>
              <a:t>第 </a:t>
            </a:r>
            <a:fld id="{CBDEC22B-BDD2-430E-B8AB-19E957DCC124}"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EB002842-9CD2-40BC-A4E3-0F85316792E7}"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4B613EE2-9B5B-47AA-8F59-ABE3CFBE14D1}"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264CD1D2-73D7-4147-A798-3C8835DB53D6}"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E227D2BA-B78F-423B-8684-697B1154F69E}"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8DEB4C9F-4F08-47A7-B301-CA90F680C3E1}"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5"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6"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7"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grpSp>
        <p:nvGrpSpPr>
          <p:cNvPr id="8" name="Group 27"/>
          <p:cNvGrpSpPr/>
          <p:nvPr/>
        </p:nvGrpSpPr>
        <p:grpSpPr bwMode="auto">
          <a:xfrm>
            <a:off x="6934200" y="5181600"/>
            <a:ext cx="2033588" cy="1219200"/>
            <a:chOff x="4368" y="3264"/>
            <a:chExt cx="1281" cy="768"/>
          </a:xfrm>
        </p:grpSpPr>
        <p:sp>
          <p:nvSpPr>
            <p:cNvPr id="9"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1"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2"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3"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4"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grpSp>
      <p:sp>
        <p:nvSpPr>
          <p:cNvPr id="15"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charset="2"/>
              <a:buNone/>
              <a:defRPr/>
            </a:lvl1pPr>
          </a:lstStyle>
          <a:p>
            <a:r>
              <a:rPr lang="zh-CN" altLang="en-US"/>
              <a:t>单击此处编辑母版副标题样式</a:t>
            </a:r>
          </a:p>
        </p:txBody>
      </p:sp>
      <p:sp>
        <p:nvSpPr>
          <p:cNvPr id="3091" name="Rectangle 19"/>
          <p:cNvSpPr>
            <a:spLocks noGrp="1" noChangeArrowheads="1"/>
          </p:cNvSpPr>
          <p:nvPr>
            <p:ph type="ctrTitle" sz="quarter"/>
          </p:nvPr>
        </p:nvSpPr>
        <p:spPr>
          <a:xfrm>
            <a:off x="819150" y="1257300"/>
            <a:ext cx="7772400" cy="1143000"/>
          </a:xfrm>
          <a:noFill/>
        </p:spPr>
        <p:txBody>
          <a:bodyPr/>
          <a:lstStyle>
            <a:lvl1pPr>
              <a:defRPr/>
            </a:lvl1pPr>
          </a:lstStyle>
          <a:p>
            <a:r>
              <a:rPr lang="zh-CN" altLang="en-US"/>
              <a:t>单击此处编辑母版标题样式</a:t>
            </a:r>
          </a:p>
        </p:txBody>
      </p:sp>
      <p:sp>
        <p:nvSpPr>
          <p:cNvPr id="16" name="Rectangle 17"/>
          <p:cNvSpPr>
            <a:spLocks noGrp="1" noChangeArrowheads="1"/>
          </p:cNvSpPr>
          <p:nvPr>
            <p:ph type="ftr" sz="quarter" idx="10"/>
          </p:nvPr>
        </p:nvSpPr>
        <p:spPr>
          <a:xfrm>
            <a:off x="0" y="6400800"/>
            <a:ext cx="9144000" cy="457200"/>
          </a:xfrm>
        </p:spPr>
        <p:txBody>
          <a:bodyPr/>
          <a:lstStyle>
            <a:lvl1pPr algn="ctr">
              <a:defRPr/>
            </a:lvl1pPr>
          </a:lstStyle>
          <a:p>
            <a:pPr>
              <a:defRPr/>
            </a:pPr>
            <a:r>
              <a:rPr lang="zh-CN" altLang="en-US"/>
              <a:t>北京理工大学 http://www.bit9.dhs.org/</a:t>
            </a:r>
            <a:endParaRPr lang="en-US" altLang="zh-CN">
              <a:solidFill>
                <a:srgbClr val="FFFFFF"/>
              </a:solidFill>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3" name="灯片编号占位符 2"/>
          <p:cNvSpPr>
            <a:spLocks noGrp="1"/>
          </p:cNvSpPr>
          <p:nvPr>
            <p:ph type="sldNum" sz="quarter" idx="11"/>
          </p:nvPr>
        </p:nvSpPr>
        <p:spPr/>
        <p:txBody>
          <a:bodyPr/>
          <a:lstStyle>
            <a:lvl1pPr>
              <a:defRPr/>
            </a:lvl1pPr>
          </a:lstStyle>
          <a:p>
            <a:pPr>
              <a:defRPr/>
            </a:pPr>
            <a:r>
              <a:rPr lang="zh-CN" altLang="en-US"/>
              <a:t>第 </a:t>
            </a:r>
            <a:fld id="{42649891-DE21-4790-90CB-5E8593AFD170}" type="slidenum">
              <a:rPr lang="zh-CN" altLang="en-US" b="1">
                <a:solidFill>
                  <a:srgbClr val="66CCFF"/>
                </a:solidFill>
              </a:r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160F9692-A512-43A9-80A9-32A68FA9D062}"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45E4F844-17FB-495D-8D3F-3E8C623314B5}"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54FB675B-091A-4847-8217-D1954BC3CC3F}"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8" name="灯片编号占位符 7"/>
          <p:cNvSpPr>
            <a:spLocks noGrp="1"/>
          </p:cNvSpPr>
          <p:nvPr>
            <p:ph type="sldNum" sz="quarter" idx="11"/>
          </p:nvPr>
        </p:nvSpPr>
        <p:spPr/>
        <p:txBody>
          <a:bodyPr/>
          <a:lstStyle>
            <a:lvl1pPr>
              <a:defRPr/>
            </a:lvl1pPr>
          </a:lstStyle>
          <a:p>
            <a:r>
              <a:rPr lang="zh-CN" altLang="en-US"/>
              <a:t>第 </a:t>
            </a:r>
            <a:fld id="{4BD179AB-EDEE-4C88-9C58-4979CA7D30D9}"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4" name="灯片编号占位符 3"/>
          <p:cNvSpPr>
            <a:spLocks noGrp="1"/>
          </p:cNvSpPr>
          <p:nvPr>
            <p:ph type="sldNum" sz="quarter" idx="11"/>
          </p:nvPr>
        </p:nvSpPr>
        <p:spPr/>
        <p:txBody>
          <a:bodyPr/>
          <a:lstStyle>
            <a:lvl1pPr>
              <a:defRPr/>
            </a:lvl1pPr>
          </a:lstStyle>
          <a:p>
            <a:r>
              <a:rPr lang="zh-CN" altLang="en-US"/>
              <a:t>第 </a:t>
            </a:r>
            <a:fld id="{4CA84D41-E778-4A8B-9DF6-CDDD7DAE85AA}"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3" name="灯片编号占位符 2"/>
          <p:cNvSpPr>
            <a:spLocks noGrp="1"/>
          </p:cNvSpPr>
          <p:nvPr>
            <p:ph type="sldNum" sz="quarter" idx="11"/>
          </p:nvPr>
        </p:nvSpPr>
        <p:spPr/>
        <p:txBody>
          <a:bodyPr/>
          <a:lstStyle>
            <a:lvl1pPr>
              <a:defRPr/>
            </a:lvl1pPr>
          </a:lstStyle>
          <a:p>
            <a:r>
              <a:rPr lang="zh-CN" altLang="en-US"/>
              <a:t>第 </a:t>
            </a:r>
            <a:fld id="{CBDEC22B-BDD2-430E-B8AB-19E957DCC124}"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EB002842-9CD2-40BC-A4E3-0F85316792E7}"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4B613EE2-9B5B-47AA-8F59-ABE3CFBE14D1}"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264CD1D2-73D7-4147-A798-3C8835DB53D6}"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E227D2BA-B78F-423B-8684-697B1154F69E}"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F1AF6ECA-8538-4472-AE92-1DDC7AAFEEAF}" type="slidenum">
              <a:rPr lang="zh-CN" altLang="en-US" b="1">
                <a:solidFill>
                  <a:srgbClr val="66CCFF"/>
                </a:solidFill>
              </a:r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8DEB4C9F-4F08-47A7-B301-CA90F680C3E1}"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5"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6"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7"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grpSp>
        <p:nvGrpSpPr>
          <p:cNvPr id="8" name="Group 27"/>
          <p:cNvGrpSpPr/>
          <p:nvPr/>
        </p:nvGrpSpPr>
        <p:grpSpPr bwMode="auto">
          <a:xfrm>
            <a:off x="6934200" y="5181600"/>
            <a:ext cx="2033588" cy="1219200"/>
            <a:chOff x="4368" y="3264"/>
            <a:chExt cx="1281" cy="768"/>
          </a:xfrm>
        </p:grpSpPr>
        <p:sp>
          <p:nvSpPr>
            <p:cNvPr id="9"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1"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2"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3"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4"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grpSp>
      <p:sp>
        <p:nvSpPr>
          <p:cNvPr id="15"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charset="2"/>
              <a:buNone/>
              <a:defRPr/>
            </a:lvl1pPr>
          </a:lstStyle>
          <a:p>
            <a:r>
              <a:rPr lang="zh-CN" altLang="en-US"/>
              <a:t>单击此处编辑母版副标题样式</a:t>
            </a:r>
          </a:p>
        </p:txBody>
      </p:sp>
      <p:sp>
        <p:nvSpPr>
          <p:cNvPr id="3091" name="Rectangle 19"/>
          <p:cNvSpPr>
            <a:spLocks noGrp="1" noChangeArrowheads="1"/>
          </p:cNvSpPr>
          <p:nvPr>
            <p:ph type="ctrTitle" sz="quarter"/>
          </p:nvPr>
        </p:nvSpPr>
        <p:spPr>
          <a:xfrm>
            <a:off x="819150" y="1257300"/>
            <a:ext cx="7772400" cy="1143000"/>
          </a:xfrm>
          <a:noFill/>
        </p:spPr>
        <p:txBody>
          <a:bodyPr/>
          <a:lstStyle>
            <a:lvl1pPr>
              <a:defRPr/>
            </a:lvl1pPr>
          </a:lstStyle>
          <a:p>
            <a:r>
              <a:rPr lang="zh-CN" altLang="en-US"/>
              <a:t>单击此处编辑母版标题样式</a:t>
            </a:r>
          </a:p>
        </p:txBody>
      </p:sp>
      <p:sp>
        <p:nvSpPr>
          <p:cNvPr id="16" name="Rectangle 17"/>
          <p:cNvSpPr>
            <a:spLocks noGrp="1" noChangeArrowheads="1"/>
          </p:cNvSpPr>
          <p:nvPr>
            <p:ph type="ftr" sz="quarter" idx="10"/>
          </p:nvPr>
        </p:nvSpPr>
        <p:spPr>
          <a:xfrm>
            <a:off x="0" y="6400800"/>
            <a:ext cx="9144000" cy="457200"/>
          </a:xfrm>
        </p:spPr>
        <p:txBody>
          <a:bodyPr/>
          <a:lstStyle>
            <a:lvl1pPr algn="ctr">
              <a:defRPr/>
            </a:lvl1pPr>
          </a:lstStyle>
          <a:p>
            <a:pPr>
              <a:defRPr/>
            </a:pPr>
            <a:r>
              <a:rPr lang="zh-CN" altLang="en-US"/>
              <a:t>北京理工大学 http://www.bit9.dhs.org/</a:t>
            </a:r>
            <a:endParaRPr lang="en-US" altLang="zh-CN">
              <a:solidFill>
                <a:srgbClr val="FFFFFF"/>
              </a:solidFill>
            </a:endParaRPr>
          </a:p>
        </p:txBody>
      </p:sp>
    </p:spTree>
  </p:cSld>
  <p:clrMapOvr>
    <a:masterClrMapping/>
  </p:clrMapOvr>
  <p:transition>
    <p:random/>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160F9692-A512-43A9-80A9-32A68FA9D062}"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45E4F844-17FB-495D-8D3F-3E8C623314B5}"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54FB675B-091A-4847-8217-D1954BC3CC3F}"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8" name="灯片编号占位符 7"/>
          <p:cNvSpPr>
            <a:spLocks noGrp="1"/>
          </p:cNvSpPr>
          <p:nvPr>
            <p:ph type="sldNum" sz="quarter" idx="11"/>
          </p:nvPr>
        </p:nvSpPr>
        <p:spPr/>
        <p:txBody>
          <a:bodyPr/>
          <a:lstStyle>
            <a:lvl1pPr>
              <a:defRPr/>
            </a:lvl1pPr>
          </a:lstStyle>
          <a:p>
            <a:r>
              <a:rPr lang="zh-CN" altLang="en-US"/>
              <a:t>第 </a:t>
            </a:r>
            <a:fld id="{4BD179AB-EDEE-4C88-9C58-4979CA7D30D9}"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4" name="灯片编号占位符 3"/>
          <p:cNvSpPr>
            <a:spLocks noGrp="1"/>
          </p:cNvSpPr>
          <p:nvPr>
            <p:ph type="sldNum" sz="quarter" idx="11"/>
          </p:nvPr>
        </p:nvSpPr>
        <p:spPr/>
        <p:txBody>
          <a:bodyPr/>
          <a:lstStyle>
            <a:lvl1pPr>
              <a:defRPr/>
            </a:lvl1pPr>
          </a:lstStyle>
          <a:p>
            <a:r>
              <a:rPr lang="zh-CN" altLang="en-US"/>
              <a:t>第 </a:t>
            </a:r>
            <a:fld id="{4CA84D41-E778-4A8B-9DF6-CDDD7DAE85AA}"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3" name="灯片编号占位符 2"/>
          <p:cNvSpPr>
            <a:spLocks noGrp="1"/>
          </p:cNvSpPr>
          <p:nvPr>
            <p:ph type="sldNum" sz="quarter" idx="11"/>
          </p:nvPr>
        </p:nvSpPr>
        <p:spPr/>
        <p:txBody>
          <a:bodyPr/>
          <a:lstStyle>
            <a:lvl1pPr>
              <a:defRPr/>
            </a:lvl1pPr>
          </a:lstStyle>
          <a:p>
            <a:r>
              <a:rPr lang="zh-CN" altLang="en-US"/>
              <a:t>第 </a:t>
            </a:r>
            <a:fld id="{CBDEC22B-BDD2-430E-B8AB-19E957DCC124}"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EB002842-9CD2-40BC-A4E3-0F85316792E7}"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4B613EE2-9B5B-47AA-8F59-ABE3CFBE14D1}"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813B438C-2E75-4647-8E67-D875A660ACF4}" type="slidenum">
              <a:rPr lang="zh-CN" altLang="en-US" b="1">
                <a:solidFill>
                  <a:srgbClr val="66CCFF"/>
                </a:solidFill>
              </a:r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264CD1D2-73D7-4147-A798-3C8835DB53D6}"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E227D2BA-B78F-423B-8684-697B1154F69E}"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8DEB4C9F-4F08-47A7-B301-CA90F680C3E1}" type="slidenum">
              <a:rPr lang="zh-CN" altLang="en-US" b="1">
                <a:solidFill>
                  <a:srgbClr val="66CCFF"/>
                </a:solidFill>
              </a:rPr>
              <a:t>‹#›</a:t>
            </a:fld>
            <a:r>
              <a:rPr lang="en-US" altLang="zh-CN" b="1"/>
              <a:t> </a:t>
            </a:r>
            <a:r>
              <a:rPr lang="zh-CN" altLang="en-US"/>
              <a:t>页</a:t>
            </a:r>
            <a:endParaRPr lang="zh-CN" altLang="en-US" sz="1800">
              <a:latin typeface="Arial" charset="0"/>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7.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heme" Target="../theme/theme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p:nvPr>
        </p:nvSpPr>
        <p:spPr bwMode="auto">
          <a:xfrm>
            <a:off x="0" y="0"/>
            <a:ext cx="9144000" cy="685800"/>
          </a:xfrm>
          <a:prstGeom prst="rect">
            <a:avLst/>
          </a:prstGeom>
          <a:gradFill rotWithShape="0">
            <a:gsLst>
              <a:gs pos="0">
                <a:srgbClr val="000000"/>
              </a:gs>
              <a:gs pos="50000">
                <a:srgbClr val="000066"/>
              </a:gs>
              <a:gs pos="100000">
                <a:srgbClr val="000000"/>
              </a:gs>
            </a:gsLst>
            <a:lin ang="5400000" scaled="1"/>
          </a:gradFill>
          <a:ln w="9525">
            <a:noFill/>
            <a:miter lim="800000"/>
          </a:ln>
        </p:spPr>
        <p:txBody>
          <a:bodyPr vert="horz" wrap="square" lIns="92075" tIns="46038" rIns="92075" bIns="46038" numCol="1" anchor="b" anchorCtr="0" compatLnSpc="1"/>
          <a:lstStyle/>
          <a:p>
            <a:pPr lvl="0"/>
            <a:r>
              <a:rPr lang="zh-CN" altLang="en-US"/>
              <a:t> §5-2 单击此处编辑母版标题样式  </a:t>
            </a:r>
          </a:p>
        </p:txBody>
      </p:sp>
      <p:sp>
        <p:nvSpPr>
          <p:cNvPr id="1027" name="Rectangle 9"/>
          <p:cNvSpPr>
            <a:spLocks noGrp="1" noChangeArrowheads="1"/>
          </p:cNvSpPr>
          <p:nvPr>
            <p:ph type="body" idx="1"/>
          </p:nvPr>
        </p:nvSpPr>
        <p:spPr bwMode="auto">
          <a:xfrm>
            <a:off x="228600" y="914400"/>
            <a:ext cx="8648700" cy="5010150"/>
          </a:xfrm>
          <a:prstGeom prst="rect">
            <a:avLst/>
          </a:prstGeom>
          <a:noFill/>
          <a:ln w="9525">
            <a:noFill/>
            <a:miter lim="800000"/>
          </a:ln>
        </p:spPr>
        <p:txBody>
          <a:bodyPr vert="horz" wrap="square" lIns="92075" tIns="46038" rIns="92075" bIns="46038"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ln>
          <a:effectLst/>
        </p:spPr>
        <p:txBody>
          <a:bodyPr vert="horz" wrap="none" lIns="92075" tIns="46038" rIns="92075" bIns="46038" numCol="1" anchor="ctr" anchorCtr="0" compatLnSpc="1"/>
          <a:lstStyle>
            <a:lvl1pPr algn="l" eaLnBrk="1" hangingPunct="1">
              <a:spcBef>
                <a:spcPct val="0"/>
              </a:spcBef>
              <a:buClrTx/>
              <a:buFontTx/>
              <a:buNone/>
              <a:defRPr sz="1400" b="0">
                <a:solidFill>
                  <a:srgbClr val="00FFFF"/>
                </a:solidFill>
                <a:ea typeface="宋体" charset="-122"/>
              </a:defRPr>
            </a:lvl1pPr>
          </a:lstStyle>
          <a:p>
            <a:pPr>
              <a:defRPr/>
            </a:pPr>
            <a:r>
              <a:rPr lang="zh-CN" altLang="en-US"/>
              <a:t>北京理工大学 http://www.bit9.dhs.org/</a:t>
            </a:r>
            <a:endParaRPr lang="en-US" altLang="zh-CN" sz="1800">
              <a:solidFill>
                <a:schemeClr val="tx2"/>
              </a:solidFill>
            </a:endParaRPr>
          </a:p>
        </p:txBody>
      </p:sp>
      <p:grpSp>
        <p:nvGrpSpPr>
          <p:cNvPr id="1029" name="Group 20"/>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ea typeface="宋体" charset="-122"/>
              </a:endParaRPr>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00FFFF"/>
                </a:solidFill>
                <a:latin typeface="+mn-ea"/>
                <a:ea typeface="宋体" charset="-122"/>
              </a:defRPr>
            </a:lvl1pPr>
          </a:lstStyle>
          <a:p>
            <a:pPr>
              <a:defRPr/>
            </a:pPr>
            <a:r>
              <a:rPr lang="zh-CN" altLang="en-US"/>
              <a:t>第 </a:t>
            </a:r>
            <a:fld id="{473078AB-1516-496D-BE31-BCB694EC8C80}" type="slidenum">
              <a:rPr lang="zh-CN" altLang="en-US">
                <a:solidFill>
                  <a:srgbClr val="66CCFF"/>
                </a:solidFill>
              </a:rPr>
              <a:t>‹#›</a:t>
            </a:fld>
            <a:r>
              <a:rPr lang="en-US" altLang="zh-CN"/>
              <a:t> </a:t>
            </a:r>
            <a:r>
              <a:rPr lang="zh-CN" altLang="en-US"/>
              <a:t>页</a:t>
            </a:r>
            <a:endParaRPr lang="zh-CN" altLang="en-US" sz="1800">
              <a:latin typeface="+mn-lt"/>
            </a:endParaRPr>
          </a:p>
        </p:txBody>
      </p:sp>
      <p:sp>
        <p:nvSpPr>
          <p:cNvPr id="1074" name="Rectangle 50"/>
          <p:cNvSpPr>
            <a:spLocks noChangeArrowheads="1"/>
          </p:cNvSpPr>
          <p:nvPr/>
        </p:nvSpPr>
        <p:spPr bwMode="auto">
          <a:xfrm>
            <a:off x="0" y="668338"/>
            <a:ext cx="9144000" cy="74612"/>
          </a:xfrm>
          <a:prstGeom prst="rect">
            <a:avLst/>
          </a:prstGeom>
          <a:gradFill rotWithShape="0">
            <a:gsLst>
              <a:gs pos="0">
                <a:srgbClr val="808080">
                  <a:gamma/>
                  <a:tint val="14118"/>
                  <a:invGamma/>
                </a:srgbClr>
              </a:gs>
              <a:gs pos="100000">
                <a:srgbClr val="808080"/>
              </a:gs>
            </a:gsLst>
            <a:path path="shape">
              <a:fillToRect l="50000" t="50000" r="50000" b="50000"/>
            </a:path>
          </a:gradFill>
          <a:ln w="12700" cap="sq">
            <a:noFill/>
            <a:miter lim="800000"/>
          </a:ln>
          <a:effectLst/>
        </p:spPr>
        <p:txBody>
          <a:bodyPr wrap="none" anchor="ctr">
            <a:spAutoFit/>
          </a:bodyPr>
          <a:lstStyle/>
          <a:p>
            <a:pPr>
              <a:defRPr/>
            </a:pPr>
            <a:endParaRPr lang="zh-CN" altLang="en-US">
              <a:ea typeface="宋体" charset="-122"/>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hf hdr="0" ftr="0" dt="0"/>
  <p:txStyles>
    <p:title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rgbClr val="FFFF00"/>
        </a:buClr>
        <a:buSzPct val="70000"/>
        <a:buFont typeface="Wingdings"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Freeform 2"/>
          <p:cNvSpPr/>
          <p:nvPr/>
        </p:nvSpPr>
        <p:spPr bwMode="hidden">
          <a:xfrm>
            <a:off x="0" y="4876800"/>
            <a:ext cx="9144000" cy="19812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87" name="Freeform 3"/>
          <p:cNvSpPr/>
          <p:nvPr/>
        </p:nvSpPr>
        <p:spPr bwMode="hidden">
          <a:xfrm>
            <a:off x="0" y="0"/>
            <a:ext cx="9144000" cy="13716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rgbClr val="A6C9DA"/>
              </a:gs>
              <a:gs pos="100000">
                <a:schemeClr val="bg1"/>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88" name="Freeform 4"/>
          <p:cNvSpPr/>
          <p:nvPr/>
        </p:nvSpPr>
        <p:spPr bwMode="hidden">
          <a:xfrm>
            <a:off x="6248400" y="6570663"/>
            <a:ext cx="2895600" cy="301625"/>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8197" name="Group 5"/>
          <p:cNvGrpSpPr/>
          <p:nvPr/>
        </p:nvGrpSpPr>
        <p:grpSpPr bwMode="auto">
          <a:xfrm>
            <a:off x="0" y="6453188"/>
            <a:ext cx="7848600" cy="423862"/>
            <a:chOff x="0" y="3792"/>
            <a:chExt cx="4944" cy="540"/>
          </a:xfrm>
        </p:grpSpPr>
        <p:sp>
          <p:nvSpPr>
            <p:cNvPr id="16390" name="Freeform 6"/>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8211" name="Group 7"/>
            <p:cNvGrpSpPr/>
            <p:nvPr userDrawn="1"/>
          </p:nvGrpSpPr>
          <p:grpSpPr bwMode="auto">
            <a:xfrm>
              <a:off x="2486" y="3792"/>
              <a:ext cx="2458" cy="540"/>
              <a:chOff x="2486" y="3792"/>
              <a:chExt cx="2458" cy="540"/>
            </a:xfrm>
          </p:grpSpPr>
          <p:sp>
            <p:nvSpPr>
              <p:cNvPr id="16392" name="Freeform 8"/>
              <p:cNvSpPr/>
              <p:nvPr userDrawn="1"/>
            </p:nvSpPr>
            <p:spPr bwMode="ltGray">
              <a:xfrm>
                <a:off x="3948" y="3798"/>
                <a:ext cx="996" cy="534"/>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612" y="533"/>
                  </a:cxn>
                  <a:cxn ang="0">
                    <a:pos x="996" y="529"/>
                  </a:cxn>
                  <a:cxn ang="0">
                    <a:pos x="828" y="473"/>
                  </a:cxn>
                  <a:cxn ang="0">
                    <a:pos x="636" y="373"/>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3" name="Freeform 9"/>
              <p:cNvSpPr/>
              <p:nvPr userDrawn="1"/>
            </p:nvSpPr>
            <p:spPr bwMode="ltGray">
              <a:xfrm>
                <a:off x="2677" y="3792"/>
                <a:ext cx="186" cy="394"/>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4" name="Freeform 10"/>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5" name="Freeform 11"/>
              <p:cNvSpPr/>
              <p:nvPr userDrawn="1"/>
            </p:nvSpPr>
            <p:spPr bwMode="ltGray">
              <a:xfrm>
                <a:off x="3628" y="3867"/>
                <a:ext cx="155" cy="73"/>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6" name="Freeform 12"/>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6397" name="Freeform 13"/>
            <p:cNvSpPr/>
            <p:nvPr userDrawn="1"/>
          </p:nvSpPr>
          <p:spPr bwMode="ltGray">
            <a:xfrm>
              <a:off x="0" y="3792"/>
              <a:ext cx="3976" cy="536"/>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grpSp>
        <p:nvGrpSpPr>
          <p:cNvPr id="8198" name="Group 14"/>
          <p:cNvGrpSpPr/>
          <p:nvPr/>
        </p:nvGrpSpPr>
        <p:grpSpPr bwMode="auto">
          <a:xfrm>
            <a:off x="627063" y="6450013"/>
            <a:ext cx="5684837" cy="420687"/>
            <a:chOff x="395" y="3793"/>
            <a:chExt cx="3581" cy="535"/>
          </a:xfrm>
        </p:grpSpPr>
        <p:sp>
          <p:nvSpPr>
            <p:cNvPr id="16399" name="Freeform 15"/>
            <p:cNvSpPr/>
            <p:nvPr/>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0" name="Freeform 16"/>
            <p:cNvSpPr/>
            <p:nvPr/>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1" name="Freeform 17"/>
            <p:cNvSpPr/>
            <p:nvPr/>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2" name="Freeform 18"/>
            <p:cNvSpPr/>
            <p:nvPr/>
          </p:nvSpPr>
          <p:spPr bwMode="auto">
            <a:xfrm>
              <a:off x="855" y="3841"/>
              <a:ext cx="161" cy="166"/>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3" name="Freeform 19"/>
            <p:cNvSpPr/>
            <p:nvPr/>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4" name="Freeform 20"/>
            <p:cNvSpPr/>
            <p:nvPr/>
          </p:nvSpPr>
          <p:spPr bwMode="auto">
            <a:xfrm>
              <a:off x="395" y="3811"/>
              <a:ext cx="245" cy="206"/>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6405" name="Rectangle 21"/>
          <p:cNvSpPr>
            <a:spLocks noGrp="1" noChangeArrowheads="1"/>
          </p:cNvSpPr>
          <p:nvPr>
            <p:ph type="title"/>
          </p:nvPr>
        </p:nvSpPr>
        <p:spPr bwMode="auto">
          <a:xfrm>
            <a:off x="468313" y="115888"/>
            <a:ext cx="8229600" cy="1027112"/>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16406" name="Rectangle 22"/>
          <p:cNvSpPr>
            <a:spLocks noGrp="1" noChangeArrowheads="1"/>
          </p:cNvSpPr>
          <p:nvPr>
            <p:ph type="body" idx="1"/>
          </p:nvPr>
        </p:nvSpPr>
        <p:spPr bwMode="auto">
          <a:xfrm>
            <a:off x="250825" y="1196975"/>
            <a:ext cx="8642350" cy="518477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07" name="Rectangle 23"/>
          <p:cNvSpPr>
            <a:spLocks noGrp="1" noChangeArrowheads="1"/>
          </p:cNvSpPr>
          <p:nvPr>
            <p:ph type="dt" sz="half" idx="2"/>
          </p:nvPr>
        </p:nvSpPr>
        <p:spPr bwMode="auto">
          <a:xfrm>
            <a:off x="468313" y="6416675"/>
            <a:ext cx="2133600" cy="457200"/>
          </a:xfrm>
          <a:prstGeom prst="rect">
            <a:avLst/>
          </a:prstGeom>
          <a:noFill/>
          <a:ln w="9525">
            <a:noFill/>
            <a:miter lim="800000"/>
          </a:ln>
          <a:effectLst/>
        </p:spPr>
        <p:txBody>
          <a:bodyPr vert="horz" wrap="square" lIns="91440" tIns="45720" rIns="91440" bIns="45720" numCol="1" anchor="b" anchorCtr="0" compatLnSpc="1"/>
          <a:lstStyle>
            <a:lvl1pPr algn="l">
              <a:defRPr sz="1200" b="0">
                <a:effectLst>
                  <a:outerShdw blurRad="38100" dist="38100" dir="2700000" algn="tl">
                    <a:srgbClr val="C0C0C0"/>
                  </a:outerShdw>
                </a:effectLst>
                <a:latin typeface="Arial" charset="0"/>
                <a:ea typeface="宋体" charset="-122"/>
              </a:defRPr>
            </a:lvl1pPr>
          </a:lstStyle>
          <a:p>
            <a:pPr eaLnBrk="1" hangingPunct="1">
              <a:spcBef>
                <a:spcPct val="0"/>
              </a:spcBef>
              <a:buClrTx/>
              <a:buFontTx/>
              <a:buNone/>
              <a:defRPr/>
            </a:pPr>
            <a:endParaRPr kumimoji="0" lang="en-US" altLang="zh-CN">
              <a:solidFill>
                <a:srgbClr val="000000"/>
              </a:solidFill>
            </a:endParaRPr>
          </a:p>
        </p:txBody>
      </p:sp>
      <p:sp>
        <p:nvSpPr>
          <p:cNvPr id="16408" name="Rectangle 24"/>
          <p:cNvSpPr>
            <a:spLocks noGrp="1" noChangeArrowheads="1"/>
          </p:cNvSpPr>
          <p:nvPr>
            <p:ph type="ftr" sz="quarter" idx="3"/>
          </p:nvPr>
        </p:nvSpPr>
        <p:spPr bwMode="auto">
          <a:xfrm>
            <a:off x="3124200" y="6427788"/>
            <a:ext cx="2895600" cy="457200"/>
          </a:xfrm>
          <a:prstGeom prst="rect">
            <a:avLst/>
          </a:prstGeom>
          <a:noFill/>
          <a:ln w="9525">
            <a:noFill/>
            <a:miter lim="800000"/>
          </a:ln>
          <a:effectLst/>
        </p:spPr>
        <p:txBody>
          <a:bodyPr vert="horz" wrap="square" lIns="91440" tIns="45720" rIns="91440" bIns="45720" numCol="1" anchor="b" anchorCtr="0" compatLnSpc="1"/>
          <a:lstStyle>
            <a:lvl1pPr>
              <a:defRPr sz="1200" b="0">
                <a:effectLst>
                  <a:outerShdw blurRad="38100" dist="38100" dir="2700000" algn="tl">
                    <a:srgbClr val="C0C0C0"/>
                  </a:outerShdw>
                </a:effectLst>
                <a:latin typeface="Arial" charset="0"/>
                <a:ea typeface="宋体" charset="-122"/>
              </a:defRPr>
            </a:lvl1pPr>
          </a:lstStyle>
          <a:p>
            <a:pPr eaLnBrk="1" hangingPunct="1">
              <a:spcBef>
                <a:spcPct val="0"/>
              </a:spcBef>
              <a:buClrTx/>
              <a:buFontTx/>
              <a:buNone/>
              <a:defRPr/>
            </a:pPr>
            <a:endParaRPr kumimoji="0" lang="en-US" altLang="zh-CN">
              <a:solidFill>
                <a:srgbClr val="000000"/>
              </a:solidFill>
            </a:endParaRPr>
          </a:p>
        </p:txBody>
      </p:sp>
      <p:sp>
        <p:nvSpPr>
          <p:cNvPr id="16409" name="Rectangle 25"/>
          <p:cNvSpPr>
            <a:spLocks noGrp="1" noChangeArrowheads="1"/>
          </p:cNvSpPr>
          <p:nvPr>
            <p:ph type="sldNum" sz="quarter" idx="4"/>
          </p:nvPr>
        </p:nvSpPr>
        <p:spPr bwMode="auto">
          <a:xfrm>
            <a:off x="6553200" y="642778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b="0">
                <a:effectLst>
                  <a:outerShdw blurRad="38100" dist="38100" dir="2700000" algn="tl">
                    <a:srgbClr val="C0C0C0"/>
                  </a:outerShdw>
                </a:effectLst>
                <a:latin typeface="Arial" charset="0"/>
                <a:ea typeface="宋体" charset="-122"/>
              </a:defRPr>
            </a:lvl1pPr>
          </a:lstStyle>
          <a:p>
            <a:pPr eaLnBrk="1" hangingPunct="1">
              <a:spcBef>
                <a:spcPct val="0"/>
              </a:spcBef>
              <a:buClrTx/>
              <a:buFontTx/>
              <a:buNone/>
              <a:defRPr/>
            </a:pPr>
            <a:fld id="{72A44747-94F5-41FA-AAE4-4F92CE7D5E56}" type="slidenum">
              <a:rPr kumimoji="0" lang="en-US" altLang="zh-CN">
                <a:solidFill>
                  <a:srgbClr val="000000"/>
                </a:solidFill>
              </a:rPr>
              <a:t>‹#›</a:t>
            </a:fld>
            <a:endParaRPr kumimoji="0"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06">
                                            <p:txEl>
                                              <p:pRg st="0" end="0"/>
                                            </p:txEl>
                                          </p:spTgt>
                                        </p:tgtEl>
                                        <p:attrNameLst>
                                          <p:attrName>style.visibility</p:attrName>
                                        </p:attrNameLst>
                                      </p:cBhvr>
                                      <p:to>
                                        <p:strVal val="visible"/>
                                      </p:to>
                                    </p:set>
                                    <p:animEffect transition="in" filter="wipe(left)">
                                      <p:cBhvr>
                                        <p:cTn id="7" dur="500"/>
                                        <p:tgtEl>
                                          <p:spTgt spid="164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06">
                                            <p:txEl>
                                              <p:pRg st="1" end="1"/>
                                            </p:txEl>
                                          </p:spTgt>
                                        </p:tgtEl>
                                        <p:attrNameLst>
                                          <p:attrName>style.visibility</p:attrName>
                                        </p:attrNameLst>
                                      </p:cBhvr>
                                      <p:to>
                                        <p:strVal val="visible"/>
                                      </p:to>
                                    </p:set>
                                    <p:animEffect transition="in" filter="wipe(left)">
                                      <p:cBhvr>
                                        <p:cTn id="12" dur="500"/>
                                        <p:tgtEl>
                                          <p:spTgt spid="1640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406">
                                            <p:txEl>
                                              <p:pRg st="2" end="2"/>
                                            </p:txEl>
                                          </p:spTgt>
                                        </p:tgtEl>
                                        <p:attrNameLst>
                                          <p:attrName>style.visibility</p:attrName>
                                        </p:attrNameLst>
                                      </p:cBhvr>
                                      <p:to>
                                        <p:strVal val="visible"/>
                                      </p:to>
                                    </p:set>
                                    <p:animEffect transition="in" filter="wipe(left)">
                                      <p:cBhvr>
                                        <p:cTn id="15" dur="500"/>
                                        <p:tgtEl>
                                          <p:spTgt spid="1640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406">
                                            <p:txEl>
                                              <p:pRg st="3" end="3"/>
                                            </p:txEl>
                                          </p:spTgt>
                                        </p:tgtEl>
                                        <p:attrNameLst>
                                          <p:attrName>style.visibility</p:attrName>
                                        </p:attrNameLst>
                                      </p:cBhvr>
                                      <p:to>
                                        <p:strVal val="visible"/>
                                      </p:to>
                                    </p:set>
                                    <p:animEffect transition="in" filter="wipe(left)">
                                      <p:cBhvr>
                                        <p:cTn id="18" dur="500"/>
                                        <p:tgtEl>
                                          <p:spTgt spid="16406">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406">
                                            <p:txEl>
                                              <p:pRg st="4" end="4"/>
                                            </p:txEl>
                                          </p:spTgt>
                                        </p:tgtEl>
                                        <p:attrNameLst>
                                          <p:attrName>style.visibility</p:attrName>
                                        </p:attrNameLst>
                                      </p:cBhvr>
                                      <p:to>
                                        <p:strVal val="visible"/>
                                      </p:to>
                                    </p:set>
                                    <p:animEffect transition="in" filter="wipe(left)">
                                      <p:cBhvr>
                                        <p:cTn id="21" dur="500"/>
                                        <p:tgtEl>
                                          <p:spTgt spid="164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6" grpId="0" build="p" bldLvl="2" autoUpdateAnimBg="0">
        <p:tmplLst>
          <p:tmpl lvl="1">
            <p:tnLst>
              <p:par>
                <p:cTn presetID="22" presetClass="entr" presetSubtype="8" fill="hold" nodeType="click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Lst>
      </p:bldP>
    </p:bldLst>
  </p:timing>
  <p:hf hdr="0" ftr="0" dt="0"/>
  <p:txStyles>
    <p:titleStyle>
      <a:lvl1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2pPr>
      <a:lvl3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3pPr>
      <a:lvl4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4pPr>
      <a:lvl5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rgbClr val="000066"/>
          </a:solidFill>
          <a:latin typeface="+mn-lt"/>
          <a:ea typeface="+mn-ea"/>
        </a:defRPr>
      </a:lvl2pPr>
      <a:lvl3pPr marL="1143000" indent="-228600" algn="l" rtl="0" eaLnBrk="0" fontAlgn="base" hangingPunct="0">
        <a:spcBef>
          <a:spcPct val="20000"/>
        </a:spcBef>
        <a:spcAft>
          <a:spcPct val="0"/>
        </a:spcAft>
        <a:buClr>
          <a:srgbClr val="000066"/>
        </a:buClr>
        <a:buFont typeface="Wingdings" charset="2"/>
        <a:buChar char="§"/>
        <a:defRPr sz="2800" b="1">
          <a:solidFill>
            <a:srgbClr val="660066"/>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ea typeface="+mn-ea"/>
        </a:defRPr>
      </a:lvl5pPr>
      <a:lvl6pPr marL="2514600" indent="-228600" algn="l" rtl="0" fontAlgn="base">
        <a:spcBef>
          <a:spcPct val="20000"/>
        </a:spcBef>
        <a:spcAft>
          <a:spcPct val="0"/>
        </a:spcAft>
        <a:buClr>
          <a:schemeClr val="tx2"/>
        </a:buClr>
        <a:buChar char="•"/>
        <a:defRPr sz="2000" b="1">
          <a:solidFill>
            <a:schemeClr val="tx1"/>
          </a:solidFill>
          <a:latin typeface="+mn-lt"/>
          <a:ea typeface="+mn-ea"/>
        </a:defRPr>
      </a:lvl6pPr>
      <a:lvl7pPr marL="2971800" indent="-228600" algn="l" rtl="0" fontAlgn="base">
        <a:spcBef>
          <a:spcPct val="20000"/>
        </a:spcBef>
        <a:spcAft>
          <a:spcPct val="0"/>
        </a:spcAft>
        <a:buClr>
          <a:schemeClr val="tx2"/>
        </a:buClr>
        <a:buChar char="•"/>
        <a:defRPr sz="2000" b="1">
          <a:solidFill>
            <a:schemeClr val="tx1"/>
          </a:solidFill>
          <a:latin typeface="+mn-lt"/>
          <a:ea typeface="+mn-ea"/>
        </a:defRPr>
      </a:lvl7pPr>
      <a:lvl8pPr marL="3429000" indent="-228600" algn="l" rtl="0" fontAlgn="base">
        <a:spcBef>
          <a:spcPct val="20000"/>
        </a:spcBef>
        <a:spcAft>
          <a:spcPct val="0"/>
        </a:spcAft>
        <a:buClr>
          <a:schemeClr val="tx2"/>
        </a:buClr>
        <a:buChar char="•"/>
        <a:defRPr sz="2000" b="1">
          <a:solidFill>
            <a:schemeClr val="tx1"/>
          </a:solidFill>
          <a:latin typeface="+mn-lt"/>
          <a:ea typeface="+mn-ea"/>
        </a:defRPr>
      </a:lvl8pPr>
      <a:lvl9pPr marL="3886200" indent="-228600" algn="l" rtl="0" fontAlgn="base">
        <a:spcBef>
          <a:spcPct val="20000"/>
        </a:spcBef>
        <a:spcAft>
          <a:spcPct val="0"/>
        </a:spcAft>
        <a:buClr>
          <a:schemeClr val="tx2"/>
        </a:buClr>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Freeform 2"/>
          <p:cNvSpPr/>
          <p:nvPr/>
        </p:nvSpPr>
        <p:spPr bwMode="hidden">
          <a:xfrm>
            <a:off x="0" y="4876800"/>
            <a:ext cx="9144000" cy="19812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87" name="Freeform 3"/>
          <p:cNvSpPr/>
          <p:nvPr/>
        </p:nvSpPr>
        <p:spPr bwMode="hidden">
          <a:xfrm>
            <a:off x="0" y="0"/>
            <a:ext cx="9144000" cy="13716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rgbClr val="A6C9DA"/>
              </a:gs>
              <a:gs pos="100000">
                <a:schemeClr val="bg1"/>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88" name="Freeform 4"/>
          <p:cNvSpPr/>
          <p:nvPr/>
        </p:nvSpPr>
        <p:spPr bwMode="hidden">
          <a:xfrm>
            <a:off x="6248400" y="6570663"/>
            <a:ext cx="2895600" cy="301625"/>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8197" name="Group 5"/>
          <p:cNvGrpSpPr/>
          <p:nvPr/>
        </p:nvGrpSpPr>
        <p:grpSpPr bwMode="auto">
          <a:xfrm>
            <a:off x="0" y="6453188"/>
            <a:ext cx="7848600" cy="423862"/>
            <a:chOff x="0" y="3792"/>
            <a:chExt cx="4944" cy="540"/>
          </a:xfrm>
        </p:grpSpPr>
        <p:sp>
          <p:nvSpPr>
            <p:cNvPr id="16390" name="Freeform 6"/>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8211" name="Group 7"/>
            <p:cNvGrpSpPr/>
            <p:nvPr userDrawn="1"/>
          </p:nvGrpSpPr>
          <p:grpSpPr bwMode="auto">
            <a:xfrm>
              <a:off x="2486" y="3792"/>
              <a:ext cx="2458" cy="540"/>
              <a:chOff x="2486" y="3792"/>
              <a:chExt cx="2458" cy="540"/>
            </a:xfrm>
          </p:grpSpPr>
          <p:sp>
            <p:nvSpPr>
              <p:cNvPr id="16392" name="Freeform 8"/>
              <p:cNvSpPr/>
              <p:nvPr userDrawn="1"/>
            </p:nvSpPr>
            <p:spPr bwMode="ltGray">
              <a:xfrm>
                <a:off x="3948" y="3798"/>
                <a:ext cx="996" cy="534"/>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612" y="533"/>
                  </a:cxn>
                  <a:cxn ang="0">
                    <a:pos x="996" y="529"/>
                  </a:cxn>
                  <a:cxn ang="0">
                    <a:pos x="828" y="473"/>
                  </a:cxn>
                  <a:cxn ang="0">
                    <a:pos x="636" y="373"/>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3" name="Freeform 9"/>
              <p:cNvSpPr/>
              <p:nvPr userDrawn="1"/>
            </p:nvSpPr>
            <p:spPr bwMode="ltGray">
              <a:xfrm>
                <a:off x="2677" y="3792"/>
                <a:ext cx="186" cy="394"/>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4" name="Freeform 10"/>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5" name="Freeform 11"/>
              <p:cNvSpPr/>
              <p:nvPr userDrawn="1"/>
            </p:nvSpPr>
            <p:spPr bwMode="ltGray">
              <a:xfrm>
                <a:off x="3628" y="3867"/>
                <a:ext cx="155" cy="73"/>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6" name="Freeform 12"/>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6397" name="Freeform 13"/>
            <p:cNvSpPr/>
            <p:nvPr userDrawn="1"/>
          </p:nvSpPr>
          <p:spPr bwMode="ltGray">
            <a:xfrm>
              <a:off x="0" y="3792"/>
              <a:ext cx="3976" cy="536"/>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grpSp>
        <p:nvGrpSpPr>
          <p:cNvPr id="8198" name="Group 14"/>
          <p:cNvGrpSpPr/>
          <p:nvPr/>
        </p:nvGrpSpPr>
        <p:grpSpPr bwMode="auto">
          <a:xfrm>
            <a:off x="627063" y="6450013"/>
            <a:ext cx="5684837" cy="420687"/>
            <a:chOff x="395" y="3793"/>
            <a:chExt cx="3581" cy="535"/>
          </a:xfrm>
        </p:grpSpPr>
        <p:sp>
          <p:nvSpPr>
            <p:cNvPr id="16399" name="Freeform 15"/>
            <p:cNvSpPr/>
            <p:nvPr/>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0" name="Freeform 16"/>
            <p:cNvSpPr/>
            <p:nvPr/>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1" name="Freeform 17"/>
            <p:cNvSpPr/>
            <p:nvPr/>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2" name="Freeform 18"/>
            <p:cNvSpPr/>
            <p:nvPr/>
          </p:nvSpPr>
          <p:spPr bwMode="auto">
            <a:xfrm>
              <a:off x="855" y="3841"/>
              <a:ext cx="161" cy="166"/>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3" name="Freeform 19"/>
            <p:cNvSpPr/>
            <p:nvPr/>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4" name="Freeform 20"/>
            <p:cNvSpPr/>
            <p:nvPr/>
          </p:nvSpPr>
          <p:spPr bwMode="auto">
            <a:xfrm>
              <a:off x="395" y="3811"/>
              <a:ext cx="245" cy="206"/>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6405" name="Rectangle 21"/>
          <p:cNvSpPr>
            <a:spLocks noGrp="1" noChangeArrowheads="1"/>
          </p:cNvSpPr>
          <p:nvPr>
            <p:ph type="title"/>
          </p:nvPr>
        </p:nvSpPr>
        <p:spPr bwMode="auto">
          <a:xfrm>
            <a:off x="468313" y="115888"/>
            <a:ext cx="8229600" cy="1027112"/>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16406" name="Rectangle 22"/>
          <p:cNvSpPr>
            <a:spLocks noGrp="1" noChangeArrowheads="1"/>
          </p:cNvSpPr>
          <p:nvPr>
            <p:ph type="body" idx="1"/>
          </p:nvPr>
        </p:nvSpPr>
        <p:spPr bwMode="auto">
          <a:xfrm>
            <a:off x="250825" y="1196975"/>
            <a:ext cx="8642350" cy="518477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07" name="Rectangle 23"/>
          <p:cNvSpPr>
            <a:spLocks noGrp="1" noChangeArrowheads="1"/>
          </p:cNvSpPr>
          <p:nvPr>
            <p:ph type="dt" sz="half" idx="2"/>
          </p:nvPr>
        </p:nvSpPr>
        <p:spPr bwMode="auto">
          <a:xfrm>
            <a:off x="468313" y="6416675"/>
            <a:ext cx="2133600" cy="457200"/>
          </a:xfrm>
          <a:prstGeom prst="rect">
            <a:avLst/>
          </a:prstGeom>
          <a:noFill/>
          <a:ln w="9525">
            <a:noFill/>
            <a:miter lim="800000"/>
          </a:ln>
          <a:effectLst/>
        </p:spPr>
        <p:txBody>
          <a:bodyPr vert="horz" wrap="square" lIns="91440" tIns="45720" rIns="91440" bIns="45720" numCol="1" anchor="b" anchorCtr="0" compatLnSpc="1"/>
          <a:lstStyle>
            <a:lvl1pPr algn="l">
              <a:defRPr sz="1200" b="0">
                <a:effectLst>
                  <a:outerShdw blurRad="38100" dist="38100" dir="2700000" algn="tl">
                    <a:srgbClr val="C0C0C0"/>
                  </a:outerShdw>
                </a:effectLst>
                <a:latin typeface="Arial" charset="0"/>
                <a:ea typeface="宋体" charset="-122"/>
              </a:defRPr>
            </a:lvl1pPr>
          </a:lstStyle>
          <a:p>
            <a:pPr eaLnBrk="1" hangingPunct="1">
              <a:spcBef>
                <a:spcPct val="0"/>
              </a:spcBef>
              <a:buClrTx/>
              <a:buFontTx/>
              <a:buNone/>
              <a:defRPr/>
            </a:pPr>
            <a:endParaRPr kumimoji="0" lang="en-US" altLang="zh-CN">
              <a:solidFill>
                <a:srgbClr val="000000"/>
              </a:solidFill>
            </a:endParaRPr>
          </a:p>
        </p:txBody>
      </p:sp>
      <p:sp>
        <p:nvSpPr>
          <p:cNvPr id="16408" name="Rectangle 24"/>
          <p:cNvSpPr>
            <a:spLocks noGrp="1" noChangeArrowheads="1"/>
          </p:cNvSpPr>
          <p:nvPr>
            <p:ph type="ftr" sz="quarter" idx="3"/>
          </p:nvPr>
        </p:nvSpPr>
        <p:spPr bwMode="auto">
          <a:xfrm>
            <a:off x="3124200" y="6427788"/>
            <a:ext cx="2895600" cy="457200"/>
          </a:xfrm>
          <a:prstGeom prst="rect">
            <a:avLst/>
          </a:prstGeom>
          <a:noFill/>
          <a:ln w="9525">
            <a:noFill/>
            <a:miter lim="800000"/>
          </a:ln>
          <a:effectLst/>
        </p:spPr>
        <p:txBody>
          <a:bodyPr vert="horz" wrap="square" lIns="91440" tIns="45720" rIns="91440" bIns="45720" numCol="1" anchor="b" anchorCtr="0" compatLnSpc="1"/>
          <a:lstStyle>
            <a:lvl1pPr>
              <a:defRPr sz="1200" b="0">
                <a:effectLst>
                  <a:outerShdw blurRad="38100" dist="38100" dir="2700000" algn="tl">
                    <a:srgbClr val="C0C0C0"/>
                  </a:outerShdw>
                </a:effectLst>
                <a:latin typeface="Arial" charset="0"/>
                <a:ea typeface="宋体" charset="-122"/>
              </a:defRPr>
            </a:lvl1pPr>
          </a:lstStyle>
          <a:p>
            <a:pPr eaLnBrk="1" hangingPunct="1">
              <a:spcBef>
                <a:spcPct val="0"/>
              </a:spcBef>
              <a:buClrTx/>
              <a:buFontTx/>
              <a:buNone/>
              <a:defRPr/>
            </a:pPr>
            <a:endParaRPr kumimoji="0" lang="en-US" altLang="zh-CN">
              <a:solidFill>
                <a:srgbClr val="000000"/>
              </a:solidFill>
            </a:endParaRPr>
          </a:p>
        </p:txBody>
      </p:sp>
      <p:sp>
        <p:nvSpPr>
          <p:cNvPr id="16409" name="Rectangle 25"/>
          <p:cNvSpPr>
            <a:spLocks noGrp="1" noChangeArrowheads="1"/>
          </p:cNvSpPr>
          <p:nvPr>
            <p:ph type="sldNum" sz="quarter" idx="4"/>
          </p:nvPr>
        </p:nvSpPr>
        <p:spPr bwMode="auto">
          <a:xfrm>
            <a:off x="6553200" y="642778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b="0">
                <a:effectLst>
                  <a:outerShdw blurRad="38100" dist="38100" dir="2700000" algn="tl">
                    <a:srgbClr val="C0C0C0"/>
                  </a:outerShdw>
                </a:effectLst>
                <a:latin typeface="Arial" charset="0"/>
                <a:ea typeface="宋体" charset="-122"/>
              </a:defRPr>
            </a:lvl1pPr>
          </a:lstStyle>
          <a:p>
            <a:pPr eaLnBrk="1" hangingPunct="1">
              <a:spcBef>
                <a:spcPct val="0"/>
              </a:spcBef>
              <a:buClrTx/>
              <a:buFontTx/>
              <a:buNone/>
              <a:defRPr/>
            </a:pPr>
            <a:fld id="{72A44747-94F5-41FA-AAE4-4F92CE7D5E56}" type="slidenum">
              <a:rPr kumimoji="0" lang="en-US" altLang="zh-CN">
                <a:solidFill>
                  <a:srgbClr val="000000"/>
                </a:solidFill>
              </a:rPr>
              <a:t>‹#›</a:t>
            </a:fld>
            <a:endParaRPr kumimoji="0"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06">
                                            <p:txEl>
                                              <p:pRg st="0" end="0"/>
                                            </p:txEl>
                                          </p:spTgt>
                                        </p:tgtEl>
                                        <p:attrNameLst>
                                          <p:attrName>style.visibility</p:attrName>
                                        </p:attrNameLst>
                                      </p:cBhvr>
                                      <p:to>
                                        <p:strVal val="visible"/>
                                      </p:to>
                                    </p:set>
                                    <p:animEffect transition="in" filter="wipe(left)">
                                      <p:cBhvr>
                                        <p:cTn id="7" dur="500"/>
                                        <p:tgtEl>
                                          <p:spTgt spid="164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06">
                                            <p:txEl>
                                              <p:pRg st="1" end="1"/>
                                            </p:txEl>
                                          </p:spTgt>
                                        </p:tgtEl>
                                        <p:attrNameLst>
                                          <p:attrName>style.visibility</p:attrName>
                                        </p:attrNameLst>
                                      </p:cBhvr>
                                      <p:to>
                                        <p:strVal val="visible"/>
                                      </p:to>
                                    </p:set>
                                    <p:animEffect transition="in" filter="wipe(left)">
                                      <p:cBhvr>
                                        <p:cTn id="12" dur="500"/>
                                        <p:tgtEl>
                                          <p:spTgt spid="1640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406">
                                            <p:txEl>
                                              <p:pRg st="2" end="2"/>
                                            </p:txEl>
                                          </p:spTgt>
                                        </p:tgtEl>
                                        <p:attrNameLst>
                                          <p:attrName>style.visibility</p:attrName>
                                        </p:attrNameLst>
                                      </p:cBhvr>
                                      <p:to>
                                        <p:strVal val="visible"/>
                                      </p:to>
                                    </p:set>
                                    <p:animEffect transition="in" filter="wipe(left)">
                                      <p:cBhvr>
                                        <p:cTn id="15" dur="500"/>
                                        <p:tgtEl>
                                          <p:spTgt spid="1640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406">
                                            <p:txEl>
                                              <p:pRg st="3" end="3"/>
                                            </p:txEl>
                                          </p:spTgt>
                                        </p:tgtEl>
                                        <p:attrNameLst>
                                          <p:attrName>style.visibility</p:attrName>
                                        </p:attrNameLst>
                                      </p:cBhvr>
                                      <p:to>
                                        <p:strVal val="visible"/>
                                      </p:to>
                                    </p:set>
                                    <p:animEffect transition="in" filter="wipe(left)">
                                      <p:cBhvr>
                                        <p:cTn id="18" dur="500"/>
                                        <p:tgtEl>
                                          <p:spTgt spid="16406">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406">
                                            <p:txEl>
                                              <p:pRg st="4" end="4"/>
                                            </p:txEl>
                                          </p:spTgt>
                                        </p:tgtEl>
                                        <p:attrNameLst>
                                          <p:attrName>style.visibility</p:attrName>
                                        </p:attrNameLst>
                                      </p:cBhvr>
                                      <p:to>
                                        <p:strVal val="visible"/>
                                      </p:to>
                                    </p:set>
                                    <p:animEffect transition="in" filter="wipe(left)">
                                      <p:cBhvr>
                                        <p:cTn id="21" dur="500"/>
                                        <p:tgtEl>
                                          <p:spTgt spid="164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6" grpId="0" build="p" bldLvl="2" autoUpdateAnimBg="0">
        <p:tmplLst>
          <p:tmpl lvl="1">
            <p:tnLst>
              <p:par>
                <p:cTn presetID="22" presetClass="entr" presetSubtype="8" fill="hold" nodeType="click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Lst>
      </p:bldP>
    </p:bldLst>
  </p:timing>
  <p:hf hdr="0" ftr="0" dt="0"/>
  <p:txStyles>
    <p:titleStyle>
      <a:lvl1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2pPr>
      <a:lvl3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3pPr>
      <a:lvl4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4pPr>
      <a:lvl5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rgbClr val="000066"/>
          </a:solidFill>
          <a:latin typeface="+mn-lt"/>
          <a:ea typeface="+mn-ea"/>
        </a:defRPr>
      </a:lvl2pPr>
      <a:lvl3pPr marL="1143000" indent="-228600" algn="l" rtl="0" eaLnBrk="0" fontAlgn="base" hangingPunct="0">
        <a:spcBef>
          <a:spcPct val="20000"/>
        </a:spcBef>
        <a:spcAft>
          <a:spcPct val="0"/>
        </a:spcAft>
        <a:buClr>
          <a:srgbClr val="000066"/>
        </a:buClr>
        <a:buFont typeface="Wingdings" charset="2"/>
        <a:buChar char="§"/>
        <a:defRPr sz="2800" b="1">
          <a:solidFill>
            <a:srgbClr val="660066"/>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ea typeface="+mn-ea"/>
        </a:defRPr>
      </a:lvl5pPr>
      <a:lvl6pPr marL="2514600" indent="-228600" algn="l" rtl="0" fontAlgn="base">
        <a:spcBef>
          <a:spcPct val="20000"/>
        </a:spcBef>
        <a:spcAft>
          <a:spcPct val="0"/>
        </a:spcAft>
        <a:buClr>
          <a:schemeClr val="tx2"/>
        </a:buClr>
        <a:buChar char="•"/>
        <a:defRPr sz="2000" b="1">
          <a:solidFill>
            <a:schemeClr val="tx1"/>
          </a:solidFill>
          <a:latin typeface="+mn-lt"/>
          <a:ea typeface="+mn-ea"/>
        </a:defRPr>
      </a:lvl6pPr>
      <a:lvl7pPr marL="2971800" indent="-228600" algn="l" rtl="0" fontAlgn="base">
        <a:spcBef>
          <a:spcPct val="20000"/>
        </a:spcBef>
        <a:spcAft>
          <a:spcPct val="0"/>
        </a:spcAft>
        <a:buClr>
          <a:schemeClr val="tx2"/>
        </a:buClr>
        <a:buChar char="•"/>
        <a:defRPr sz="2000" b="1">
          <a:solidFill>
            <a:schemeClr val="tx1"/>
          </a:solidFill>
          <a:latin typeface="+mn-lt"/>
          <a:ea typeface="+mn-ea"/>
        </a:defRPr>
      </a:lvl7pPr>
      <a:lvl8pPr marL="3429000" indent="-228600" algn="l" rtl="0" fontAlgn="base">
        <a:spcBef>
          <a:spcPct val="20000"/>
        </a:spcBef>
        <a:spcAft>
          <a:spcPct val="0"/>
        </a:spcAft>
        <a:buClr>
          <a:schemeClr val="tx2"/>
        </a:buClr>
        <a:buChar char="•"/>
        <a:defRPr sz="2000" b="1">
          <a:solidFill>
            <a:schemeClr val="tx1"/>
          </a:solidFill>
          <a:latin typeface="+mn-lt"/>
          <a:ea typeface="+mn-ea"/>
        </a:defRPr>
      </a:lvl8pPr>
      <a:lvl9pPr marL="3886200" indent="-228600" algn="l" rtl="0" fontAlgn="base">
        <a:spcBef>
          <a:spcPct val="20000"/>
        </a:spcBef>
        <a:spcAft>
          <a:spcPct val="0"/>
        </a:spcAft>
        <a:buClr>
          <a:schemeClr val="tx2"/>
        </a:buClr>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Freeform 2"/>
          <p:cNvSpPr/>
          <p:nvPr/>
        </p:nvSpPr>
        <p:spPr bwMode="hidden">
          <a:xfrm>
            <a:off x="0" y="4876800"/>
            <a:ext cx="9144000" cy="19812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87" name="Freeform 3"/>
          <p:cNvSpPr/>
          <p:nvPr/>
        </p:nvSpPr>
        <p:spPr bwMode="hidden">
          <a:xfrm>
            <a:off x="0" y="0"/>
            <a:ext cx="9144000" cy="13716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rgbClr val="A6C9DA"/>
              </a:gs>
              <a:gs pos="100000">
                <a:schemeClr val="bg1"/>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88" name="Freeform 4"/>
          <p:cNvSpPr/>
          <p:nvPr/>
        </p:nvSpPr>
        <p:spPr bwMode="hidden">
          <a:xfrm>
            <a:off x="6248400" y="6570663"/>
            <a:ext cx="2895600" cy="301625"/>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8197" name="Group 5"/>
          <p:cNvGrpSpPr/>
          <p:nvPr/>
        </p:nvGrpSpPr>
        <p:grpSpPr bwMode="auto">
          <a:xfrm>
            <a:off x="0" y="6453188"/>
            <a:ext cx="7848600" cy="423862"/>
            <a:chOff x="0" y="3792"/>
            <a:chExt cx="4944" cy="540"/>
          </a:xfrm>
        </p:grpSpPr>
        <p:sp>
          <p:nvSpPr>
            <p:cNvPr id="16390" name="Freeform 6"/>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8211" name="Group 7"/>
            <p:cNvGrpSpPr/>
            <p:nvPr userDrawn="1"/>
          </p:nvGrpSpPr>
          <p:grpSpPr bwMode="auto">
            <a:xfrm>
              <a:off x="2486" y="3792"/>
              <a:ext cx="2458" cy="540"/>
              <a:chOff x="2486" y="3792"/>
              <a:chExt cx="2458" cy="540"/>
            </a:xfrm>
          </p:grpSpPr>
          <p:sp>
            <p:nvSpPr>
              <p:cNvPr id="16392" name="Freeform 8"/>
              <p:cNvSpPr/>
              <p:nvPr userDrawn="1"/>
            </p:nvSpPr>
            <p:spPr bwMode="ltGray">
              <a:xfrm>
                <a:off x="3948" y="3798"/>
                <a:ext cx="996" cy="534"/>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612" y="533"/>
                  </a:cxn>
                  <a:cxn ang="0">
                    <a:pos x="996" y="529"/>
                  </a:cxn>
                  <a:cxn ang="0">
                    <a:pos x="828" y="473"/>
                  </a:cxn>
                  <a:cxn ang="0">
                    <a:pos x="636" y="373"/>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3" name="Freeform 9"/>
              <p:cNvSpPr/>
              <p:nvPr userDrawn="1"/>
            </p:nvSpPr>
            <p:spPr bwMode="ltGray">
              <a:xfrm>
                <a:off x="2677" y="3792"/>
                <a:ext cx="186" cy="394"/>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4" name="Freeform 10"/>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5" name="Freeform 11"/>
              <p:cNvSpPr/>
              <p:nvPr userDrawn="1"/>
            </p:nvSpPr>
            <p:spPr bwMode="ltGray">
              <a:xfrm>
                <a:off x="3628" y="3867"/>
                <a:ext cx="155" cy="73"/>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6" name="Freeform 12"/>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6397" name="Freeform 13"/>
            <p:cNvSpPr/>
            <p:nvPr userDrawn="1"/>
          </p:nvSpPr>
          <p:spPr bwMode="ltGray">
            <a:xfrm>
              <a:off x="0" y="3792"/>
              <a:ext cx="3976" cy="536"/>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grpSp>
        <p:nvGrpSpPr>
          <p:cNvPr id="8198" name="Group 14"/>
          <p:cNvGrpSpPr/>
          <p:nvPr/>
        </p:nvGrpSpPr>
        <p:grpSpPr bwMode="auto">
          <a:xfrm>
            <a:off x="627063" y="6450013"/>
            <a:ext cx="5684837" cy="420687"/>
            <a:chOff x="395" y="3793"/>
            <a:chExt cx="3581" cy="535"/>
          </a:xfrm>
        </p:grpSpPr>
        <p:sp>
          <p:nvSpPr>
            <p:cNvPr id="16399" name="Freeform 15"/>
            <p:cNvSpPr/>
            <p:nvPr/>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0" name="Freeform 16"/>
            <p:cNvSpPr/>
            <p:nvPr/>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1" name="Freeform 17"/>
            <p:cNvSpPr/>
            <p:nvPr/>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2" name="Freeform 18"/>
            <p:cNvSpPr/>
            <p:nvPr/>
          </p:nvSpPr>
          <p:spPr bwMode="auto">
            <a:xfrm>
              <a:off x="855" y="3841"/>
              <a:ext cx="161" cy="166"/>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3" name="Freeform 19"/>
            <p:cNvSpPr/>
            <p:nvPr/>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4" name="Freeform 20"/>
            <p:cNvSpPr/>
            <p:nvPr/>
          </p:nvSpPr>
          <p:spPr bwMode="auto">
            <a:xfrm>
              <a:off x="395" y="3811"/>
              <a:ext cx="245" cy="206"/>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6405" name="Rectangle 21"/>
          <p:cNvSpPr>
            <a:spLocks noGrp="1" noChangeArrowheads="1"/>
          </p:cNvSpPr>
          <p:nvPr>
            <p:ph type="title"/>
          </p:nvPr>
        </p:nvSpPr>
        <p:spPr bwMode="auto">
          <a:xfrm>
            <a:off x="468313" y="115888"/>
            <a:ext cx="8229600" cy="1027112"/>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16406" name="Rectangle 22"/>
          <p:cNvSpPr>
            <a:spLocks noGrp="1" noChangeArrowheads="1"/>
          </p:cNvSpPr>
          <p:nvPr>
            <p:ph type="body" idx="1"/>
          </p:nvPr>
        </p:nvSpPr>
        <p:spPr bwMode="auto">
          <a:xfrm>
            <a:off x="250825" y="1196975"/>
            <a:ext cx="8642350" cy="518477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07" name="Rectangle 23"/>
          <p:cNvSpPr>
            <a:spLocks noGrp="1" noChangeArrowheads="1"/>
          </p:cNvSpPr>
          <p:nvPr>
            <p:ph type="dt" sz="half" idx="2"/>
          </p:nvPr>
        </p:nvSpPr>
        <p:spPr bwMode="auto">
          <a:xfrm>
            <a:off x="468313" y="6416675"/>
            <a:ext cx="2133600" cy="457200"/>
          </a:xfrm>
          <a:prstGeom prst="rect">
            <a:avLst/>
          </a:prstGeom>
          <a:noFill/>
          <a:ln w="9525">
            <a:noFill/>
            <a:miter lim="800000"/>
          </a:ln>
          <a:effectLst/>
        </p:spPr>
        <p:txBody>
          <a:bodyPr vert="horz" wrap="square" lIns="91440" tIns="45720" rIns="91440" bIns="45720" numCol="1" anchor="b" anchorCtr="0" compatLnSpc="1"/>
          <a:lstStyle>
            <a:lvl1pPr algn="l">
              <a:defRPr sz="1200" b="0">
                <a:effectLst>
                  <a:outerShdw blurRad="38100" dist="38100" dir="2700000" algn="tl">
                    <a:srgbClr val="C0C0C0"/>
                  </a:outerShdw>
                </a:effectLst>
                <a:latin typeface="Arial" charset="0"/>
                <a:ea typeface="宋体" charset="-122"/>
              </a:defRPr>
            </a:lvl1pPr>
          </a:lstStyle>
          <a:p>
            <a:pPr eaLnBrk="1" hangingPunct="1">
              <a:spcBef>
                <a:spcPct val="0"/>
              </a:spcBef>
              <a:buClrTx/>
              <a:buFontTx/>
              <a:buNone/>
              <a:defRPr/>
            </a:pPr>
            <a:endParaRPr kumimoji="0" lang="en-US" altLang="zh-CN">
              <a:solidFill>
                <a:srgbClr val="000000"/>
              </a:solidFill>
            </a:endParaRPr>
          </a:p>
        </p:txBody>
      </p:sp>
      <p:sp>
        <p:nvSpPr>
          <p:cNvPr id="16408" name="Rectangle 24"/>
          <p:cNvSpPr>
            <a:spLocks noGrp="1" noChangeArrowheads="1"/>
          </p:cNvSpPr>
          <p:nvPr>
            <p:ph type="ftr" sz="quarter" idx="3"/>
          </p:nvPr>
        </p:nvSpPr>
        <p:spPr bwMode="auto">
          <a:xfrm>
            <a:off x="3124200" y="6427788"/>
            <a:ext cx="2895600" cy="457200"/>
          </a:xfrm>
          <a:prstGeom prst="rect">
            <a:avLst/>
          </a:prstGeom>
          <a:noFill/>
          <a:ln w="9525">
            <a:noFill/>
            <a:miter lim="800000"/>
          </a:ln>
          <a:effectLst/>
        </p:spPr>
        <p:txBody>
          <a:bodyPr vert="horz" wrap="square" lIns="91440" tIns="45720" rIns="91440" bIns="45720" numCol="1" anchor="b" anchorCtr="0" compatLnSpc="1"/>
          <a:lstStyle>
            <a:lvl1pPr>
              <a:defRPr sz="1200" b="0">
                <a:effectLst>
                  <a:outerShdw blurRad="38100" dist="38100" dir="2700000" algn="tl">
                    <a:srgbClr val="C0C0C0"/>
                  </a:outerShdw>
                </a:effectLst>
                <a:latin typeface="Arial" charset="0"/>
                <a:ea typeface="宋体" charset="-122"/>
              </a:defRPr>
            </a:lvl1pPr>
          </a:lstStyle>
          <a:p>
            <a:pPr eaLnBrk="1" hangingPunct="1">
              <a:spcBef>
                <a:spcPct val="0"/>
              </a:spcBef>
              <a:buClrTx/>
              <a:buFontTx/>
              <a:buNone/>
              <a:defRPr/>
            </a:pPr>
            <a:endParaRPr kumimoji="0" lang="en-US" altLang="zh-CN">
              <a:solidFill>
                <a:srgbClr val="000000"/>
              </a:solidFill>
            </a:endParaRPr>
          </a:p>
        </p:txBody>
      </p:sp>
      <p:sp>
        <p:nvSpPr>
          <p:cNvPr id="16409" name="Rectangle 25"/>
          <p:cNvSpPr>
            <a:spLocks noGrp="1" noChangeArrowheads="1"/>
          </p:cNvSpPr>
          <p:nvPr>
            <p:ph type="sldNum" sz="quarter" idx="4"/>
          </p:nvPr>
        </p:nvSpPr>
        <p:spPr bwMode="auto">
          <a:xfrm>
            <a:off x="6553200" y="642778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b="0">
                <a:effectLst>
                  <a:outerShdw blurRad="38100" dist="38100" dir="2700000" algn="tl">
                    <a:srgbClr val="C0C0C0"/>
                  </a:outerShdw>
                </a:effectLst>
                <a:latin typeface="Arial" charset="0"/>
                <a:ea typeface="宋体" charset="-122"/>
              </a:defRPr>
            </a:lvl1pPr>
          </a:lstStyle>
          <a:p>
            <a:pPr eaLnBrk="1" hangingPunct="1">
              <a:spcBef>
                <a:spcPct val="0"/>
              </a:spcBef>
              <a:buClrTx/>
              <a:buFontTx/>
              <a:buNone/>
              <a:defRPr/>
            </a:pPr>
            <a:fld id="{72A44747-94F5-41FA-AAE4-4F92CE7D5E56}" type="slidenum">
              <a:rPr kumimoji="0" lang="en-US" altLang="zh-CN">
                <a:solidFill>
                  <a:srgbClr val="000000"/>
                </a:solidFill>
              </a:rPr>
              <a:t>‹#›</a:t>
            </a:fld>
            <a:endParaRPr kumimoji="0"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06">
                                            <p:txEl>
                                              <p:pRg st="0" end="0"/>
                                            </p:txEl>
                                          </p:spTgt>
                                        </p:tgtEl>
                                        <p:attrNameLst>
                                          <p:attrName>style.visibility</p:attrName>
                                        </p:attrNameLst>
                                      </p:cBhvr>
                                      <p:to>
                                        <p:strVal val="visible"/>
                                      </p:to>
                                    </p:set>
                                    <p:animEffect transition="in" filter="wipe(left)">
                                      <p:cBhvr>
                                        <p:cTn id="7" dur="500"/>
                                        <p:tgtEl>
                                          <p:spTgt spid="164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06">
                                            <p:txEl>
                                              <p:pRg st="1" end="1"/>
                                            </p:txEl>
                                          </p:spTgt>
                                        </p:tgtEl>
                                        <p:attrNameLst>
                                          <p:attrName>style.visibility</p:attrName>
                                        </p:attrNameLst>
                                      </p:cBhvr>
                                      <p:to>
                                        <p:strVal val="visible"/>
                                      </p:to>
                                    </p:set>
                                    <p:animEffect transition="in" filter="wipe(left)">
                                      <p:cBhvr>
                                        <p:cTn id="12" dur="500"/>
                                        <p:tgtEl>
                                          <p:spTgt spid="1640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406">
                                            <p:txEl>
                                              <p:pRg st="2" end="2"/>
                                            </p:txEl>
                                          </p:spTgt>
                                        </p:tgtEl>
                                        <p:attrNameLst>
                                          <p:attrName>style.visibility</p:attrName>
                                        </p:attrNameLst>
                                      </p:cBhvr>
                                      <p:to>
                                        <p:strVal val="visible"/>
                                      </p:to>
                                    </p:set>
                                    <p:animEffect transition="in" filter="wipe(left)">
                                      <p:cBhvr>
                                        <p:cTn id="15" dur="500"/>
                                        <p:tgtEl>
                                          <p:spTgt spid="1640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406">
                                            <p:txEl>
                                              <p:pRg st="3" end="3"/>
                                            </p:txEl>
                                          </p:spTgt>
                                        </p:tgtEl>
                                        <p:attrNameLst>
                                          <p:attrName>style.visibility</p:attrName>
                                        </p:attrNameLst>
                                      </p:cBhvr>
                                      <p:to>
                                        <p:strVal val="visible"/>
                                      </p:to>
                                    </p:set>
                                    <p:animEffect transition="in" filter="wipe(left)">
                                      <p:cBhvr>
                                        <p:cTn id="18" dur="500"/>
                                        <p:tgtEl>
                                          <p:spTgt spid="16406">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406">
                                            <p:txEl>
                                              <p:pRg st="4" end="4"/>
                                            </p:txEl>
                                          </p:spTgt>
                                        </p:tgtEl>
                                        <p:attrNameLst>
                                          <p:attrName>style.visibility</p:attrName>
                                        </p:attrNameLst>
                                      </p:cBhvr>
                                      <p:to>
                                        <p:strVal val="visible"/>
                                      </p:to>
                                    </p:set>
                                    <p:animEffect transition="in" filter="wipe(left)">
                                      <p:cBhvr>
                                        <p:cTn id="21" dur="500"/>
                                        <p:tgtEl>
                                          <p:spTgt spid="164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6" grpId="0" build="p" bldLvl="2" autoUpdateAnimBg="0">
        <p:tmplLst>
          <p:tmpl lvl="1">
            <p:tnLst>
              <p:par>
                <p:cTn presetID="22" presetClass="entr" presetSubtype="8" fill="hold" nodeType="click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Lst>
      </p:bldP>
    </p:bldLst>
  </p:timing>
  <p:hf hdr="0" ftr="0" dt="0"/>
  <p:txStyles>
    <p:titleStyle>
      <a:lvl1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2pPr>
      <a:lvl3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3pPr>
      <a:lvl4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4pPr>
      <a:lvl5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rgbClr val="000066"/>
          </a:solidFill>
          <a:latin typeface="+mn-lt"/>
          <a:ea typeface="+mn-ea"/>
        </a:defRPr>
      </a:lvl2pPr>
      <a:lvl3pPr marL="1143000" indent="-228600" algn="l" rtl="0" eaLnBrk="0" fontAlgn="base" hangingPunct="0">
        <a:spcBef>
          <a:spcPct val="20000"/>
        </a:spcBef>
        <a:spcAft>
          <a:spcPct val="0"/>
        </a:spcAft>
        <a:buClr>
          <a:srgbClr val="000066"/>
        </a:buClr>
        <a:buFont typeface="Wingdings" charset="2"/>
        <a:buChar char="§"/>
        <a:defRPr sz="2800" b="1">
          <a:solidFill>
            <a:srgbClr val="660066"/>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ea typeface="+mn-ea"/>
        </a:defRPr>
      </a:lvl5pPr>
      <a:lvl6pPr marL="2514600" indent="-228600" algn="l" rtl="0" fontAlgn="base">
        <a:spcBef>
          <a:spcPct val="20000"/>
        </a:spcBef>
        <a:spcAft>
          <a:spcPct val="0"/>
        </a:spcAft>
        <a:buClr>
          <a:schemeClr val="tx2"/>
        </a:buClr>
        <a:buChar char="•"/>
        <a:defRPr sz="2000" b="1">
          <a:solidFill>
            <a:schemeClr val="tx1"/>
          </a:solidFill>
          <a:latin typeface="+mn-lt"/>
          <a:ea typeface="+mn-ea"/>
        </a:defRPr>
      </a:lvl6pPr>
      <a:lvl7pPr marL="2971800" indent="-228600" algn="l" rtl="0" fontAlgn="base">
        <a:spcBef>
          <a:spcPct val="20000"/>
        </a:spcBef>
        <a:spcAft>
          <a:spcPct val="0"/>
        </a:spcAft>
        <a:buClr>
          <a:schemeClr val="tx2"/>
        </a:buClr>
        <a:buChar char="•"/>
        <a:defRPr sz="2000" b="1">
          <a:solidFill>
            <a:schemeClr val="tx1"/>
          </a:solidFill>
          <a:latin typeface="+mn-lt"/>
          <a:ea typeface="+mn-ea"/>
        </a:defRPr>
      </a:lvl7pPr>
      <a:lvl8pPr marL="3429000" indent="-228600" algn="l" rtl="0" fontAlgn="base">
        <a:spcBef>
          <a:spcPct val="20000"/>
        </a:spcBef>
        <a:spcAft>
          <a:spcPct val="0"/>
        </a:spcAft>
        <a:buClr>
          <a:schemeClr val="tx2"/>
        </a:buClr>
        <a:buChar char="•"/>
        <a:defRPr sz="2000" b="1">
          <a:solidFill>
            <a:schemeClr val="tx1"/>
          </a:solidFill>
          <a:latin typeface="+mn-lt"/>
          <a:ea typeface="+mn-ea"/>
        </a:defRPr>
      </a:lvl8pPr>
      <a:lvl9pPr marL="3886200" indent="-228600" algn="l" rtl="0" fontAlgn="base">
        <a:spcBef>
          <a:spcPct val="20000"/>
        </a:spcBef>
        <a:spcAft>
          <a:spcPct val="0"/>
        </a:spcAft>
        <a:buClr>
          <a:schemeClr val="tx2"/>
        </a:buClr>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Freeform 2"/>
          <p:cNvSpPr/>
          <p:nvPr/>
        </p:nvSpPr>
        <p:spPr bwMode="hidden">
          <a:xfrm>
            <a:off x="0" y="4876800"/>
            <a:ext cx="9144000" cy="19812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87" name="Freeform 3"/>
          <p:cNvSpPr/>
          <p:nvPr/>
        </p:nvSpPr>
        <p:spPr bwMode="hidden">
          <a:xfrm>
            <a:off x="0" y="0"/>
            <a:ext cx="9144000" cy="13716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rgbClr val="A6C9DA"/>
              </a:gs>
              <a:gs pos="100000">
                <a:schemeClr val="bg1"/>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88" name="Freeform 4"/>
          <p:cNvSpPr/>
          <p:nvPr/>
        </p:nvSpPr>
        <p:spPr bwMode="hidden">
          <a:xfrm>
            <a:off x="6248400" y="6570663"/>
            <a:ext cx="2895600" cy="301625"/>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8197" name="Group 5"/>
          <p:cNvGrpSpPr/>
          <p:nvPr/>
        </p:nvGrpSpPr>
        <p:grpSpPr bwMode="auto">
          <a:xfrm>
            <a:off x="0" y="6453188"/>
            <a:ext cx="7848600" cy="423862"/>
            <a:chOff x="0" y="3792"/>
            <a:chExt cx="4944" cy="540"/>
          </a:xfrm>
        </p:grpSpPr>
        <p:sp>
          <p:nvSpPr>
            <p:cNvPr id="16390" name="Freeform 6"/>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nvGrpSpPr>
            <p:cNvPr id="8211" name="Group 7"/>
            <p:cNvGrpSpPr/>
            <p:nvPr userDrawn="1"/>
          </p:nvGrpSpPr>
          <p:grpSpPr bwMode="auto">
            <a:xfrm>
              <a:off x="2486" y="3792"/>
              <a:ext cx="2458" cy="540"/>
              <a:chOff x="2486" y="3792"/>
              <a:chExt cx="2458" cy="540"/>
            </a:xfrm>
          </p:grpSpPr>
          <p:sp>
            <p:nvSpPr>
              <p:cNvPr id="16392" name="Freeform 8"/>
              <p:cNvSpPr/>
              <p:nvPr userDrawn="1"/>
            </p:nvSpPr>
            <p:spPr bwMode="ltGray">
              <a:xfrm>
                <a:off x="3948" y="3798"/>
                <a:ext cx="996" cy="534"/>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612" y="533"/>
                  </a:cxn>
                  <a:cxn ang="0">
                    <a:pos x="996" y="529"/>
                  </a:cxn>
                  <a:cxn ang="0">
                    <a:pos x="828" y="473"/>
                  </a:cxn>
                  <a:cxn ang="0">
                    <a:pos x="636" y="373"/>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3" name="Freeform 9"/>
              <p:cNvSpPr/>
              <p:nvPr userDrawn="1"/>
            </p:nvSpPr>
            <p:spPr bwMode="ltGray">
              <a:xfrm>
                <a:off x="2677" y="3792"/>
                <a:ext cx="186" cy="394"/>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4" name="Freeform 10"/>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5" name="Freeform 11"/>
              <p:cNvSpPr/>
              <p:nvPr userDrawn="1"/>
            </p:nvSpPr>
            <p:spPr bwMode="ltGray">
              <a:xfrm>
                <a:off x="3628" y="3867"/>
                <a:ext cx="155" cy="73"/>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396" name="Freeform 12"/>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6397" name="Freeform 13"/>
            <p:cNvSpPr/>
            <p:nvPr userDrawn="1"/>
          </p:nvSpPr>
          <p:spPr bwMode="ltGray">
            <a:xfrm>
              <a:off x="0" y="3792"/>
              <a:ext cx="3976" cy="536"/>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grpSp>
        <p:nvGrpSpPr>
          <p:cNvPr id="8198" name="Group 14"/>
          <p:cNvGrpSpPr/>
          <p:nvPr/>
        </p:nvGrpSpPr>
        <p:grpSpPr bwMode="auto">
          <a:xfrm>
            <a:off x="627063" y="6450013"/>
            <a:ext cx="5684837" cy="420687"/>
            <a:chOff x="395" y="3793"/>
            <a:chExt cx="3581" cy="535"/>
          </a:xfrm>
        </p:grpSpPr>
        <p:sp>
          <p:nvSpPr>
            <p:cNvPr id="16399" name="Freeform 15"/>
            <p:cNvSpPr/>
            <p:nvPr/>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0" name="Freeform 16"/>
            <p:cNvSpPr/>
            <p:nvPr/>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1" name="Freeform 17"/>
            <p:cNvSpPr/>
            <p:nvPr/>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2" name="Freeform 18"/>
            <p:cNvSpPr/>
            <p:nvPr/>
          </p:nvSpPr>
          <p:spPr bwMode="auto">
            <a:xfrm>
              <a:off x="855" y="3841"/>
              <a:ext cx="161" cy="166"/>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3" name="Freeform 19"/>
            <p:cNvSpPr/>
            <p:nvPr/>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sp>
          <p:nvSpPr>
            <p:cNvPr id="16404" name="Freeform 20"/>
            <p:cNvSpPr/>
            <p:nvPr/>
          </p:nvSpPr>
          <p:spPr bwMode="auto">
            <a:xfrm>
              <a:off x="395" y="3811"/>
              <a:ext cx="245" cy="206"/>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ln>
          </p:spPr>
          <p:txBody>
            <a:bodyPr/>
            <a:lstStyle/>
            <a:p>
              <a:pPr eaLnBrk="1" hangingPunct="1">
                <a:spcBef>
                  <a:spcPct val="0"/>
                </a:spcBef>
                <a:buClrTx/>
                <a:buFontTx/>
                <a:buNone/>
                <a:defRPr/>
              </a:pPr>
              <a:endParaRPr kumimoji="0" lang="zh-CN" altLang="en-US" sz="2400">
                <a:solidFill>
                  <a:srgbClr val="000000"/>
                </a:solidFill>
                <a:latin typeface="Arial" charset="0"/>
                <a:ea typeface="楷体_GB2312" pitchFamily="49" charset="-122"/>
              </a:endParaRPr>
            </a:p>
          </p:txBody>
        </p:sp>
      </p:grpSp>
      <p:sp>
        <p:nvSpPr>
          <p:cNvPr id="16405" name="Rectangle 21"/>
          <p:cNvSpPr>
            <a:spLocks noGrp="1" noChangeArrowheads="1"/>
          </p:cNvSpPr>
          <p:nvPr>
            <p:ph type="title"/>
          </p:nvPr>
        </p:nvSpPr>
        <p:spPr bwMode="auto">
          <a:xfrm>
            <a:off x="468313" y="115888"/>
            <a:ext cx="8229600" cy="1027112"/>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16406" name="Rectangle 22"/>
          <p:cNvSpPr>
            <a:spLocks noGrp="1" noChangeArrowheads="1"/>
          </p:cNvSpPr>
          <p:nvPr>
            <p:ph type="body" idx="1"/>
          </p:nvPr>
        </p:nvSpPr>
        <p:spPr bwMode="auto">
          <a:xfrm>
            <a:off x="250825" y="1196975"/>
            <a:ext cx="8642350" cy="518477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07" name="Rectangle 23"/>
          <p:cNvSpPr>
            <a:spLocks noGrp="1" noChangeArrowheads="1"/>
          </p:cNvSpPr>
          <p:nvPr>
            <p:ph type="dt" sz="half" idx="2"/>
          </p:nvPr>
        </p:nvSpPr>
        <p:spPr bwMode="auto">
          <a:xfrm>
            <a:off x="468313" y="6416675"/>
            <a:ext cx="2133600" cy="457200"/>
          </a:xfrm>
          <a:prstGeom prst="rect">
            <a:avLst/>
          </a:prstGeom>
          <a:noFill/>
          <a:ln w="9525">
            <a:noFill/>
            <a:miter lim="800000"/>
          </a:ln>
          <a:effectLst/>
        </p:spPr>
        <p:txBody>
          <a:bodyPr vert="horz" wrap="square" lIns="91440" tIns="45720" rIns="91440" bIns="45720" numCol="1" anchor="b" anchorCtr="0" compatLnSpc="1"/>
          <a:lstStyle>
            <a:lvl1pPr algn="l">
              <a:defRPr sz="1200" b="0">
                <a:effectLst>
                  <a:outerShdw blurRad="38100" dist="38100" dir="2700000" algn="tl">
                    <a:srgbClr val="C0C0C0"/>
                  </a:outerShdw>
                </a:effectLst>
                <a:latin typeface="Arial" charset="0"/>
                <a:ea typeface="宋体" charset="-122"/>
              </a:defRPr>
            </a:lvl1pPr>
          </a:lstStyle>
          <a:p>
            <a:pPr eaLnBrk="1" hangingPunct="1">
              <a:spcBef>
                <a:spcPct val="0"/>
              </a:spcBef>
              <a:buClrTx/>
              <a:buFontTx/>
              <a:buNone/>
              <a:defRPr/>
            </a:pPr>
            <a:endParaRPr kumimoji="0" lang="en-US" altLang="zh-CN">
              <a:solidFill>
                <a:srgbClr val="000000"/>
              </a:solidFill>
            </a:endParaRPr>
          </a:p>
        </p:txBody>
      </p:sp>
      <p:sp>
        <p:nvSpPr>
          <p:cNvPr id="16408" name="Rectangle 24"/>
          <p:cNvSpPr>
            <a:spLocks noGrp="1" noChangeArrowheads="1"/>
          </p:cNvSpPr>
          <p:nvPr>
            <p:ph type="ftr" sz="quarter" idx="3"/>
          </p:nvPr>
        </p:nvSpPr>
        <p:spPr bwMode="auto">
          <a:xfrm>
            <a:off x="3124200" y="6427788"/>
            <a:ext cx="2895600" cy="457200"/>
          </a:xfrm>
          <a:prstGeom prst="rect">
            <a:avLst/>
          </a:prstGeom>
          <a:noFill/>
          <a:ln w="9525">
            <a:noFill/>
            <a:miter lim="800000"/>
          </a:ln>
          <a:effectLst/>
        </p:spPr>
        <p:txBody>
          <a:bodyPr vert="horz" wrap="square" lIns="91440" tIns="45720" rIns="91440" bIns="45720" numCol="1" anchor="b" anchorCtr="0" compatLnSpc="1"/>
          <a:lstStyle>
            <a:lvl1pPr>
              <a:defRPr sz="1200" b="0">
                <a:effectLst>
                  <a:outerShdw blurRad="38100" dist="38100" dir="2700000" algn="tl">
                    <a:srgbClr val="C0C0C0"/>
                  </a:outerShdw>
                </a:effectLst>
                <a:latin typeface="Arial" charset="0"/>
                <a:ea typeface="宋体" charset="-122"/>
              </a:defRPr>
            </a:lvl1pPr>
          </a:lstStyle>
          <a:p>
            <a:pPr eaLnBrk="1" hangingPunct="1">
              <a:spcBef>
                <a:spcPct val="0"/>
              </a:spcBef>
              <a:buClrTx/>
              <a:buFontTx/>
              <a:buNone/>
              <a:defRPr/>
            </a:pPr>
            <a:endParaRPr kumimoji="0" lang="en-US" altLang="zh-CN">
              <a:solidFill>
                <a:srgbClr val="000000"/>
              </a:solidFill>
            </a:endParaRPr>
          </a:p>
        </p:txBody>
      </p:sp>
      <p:sp>
        <p:nvSpPr>
          <p:cNvPr id="16409" name="Rectangle 25"/>
          <p:cNvSpPr>
            <a:spLocks noGrp="1" noChangeArrowheads="1"/>
          </p:cNvSpPr>
          <p:nvPr>
            <p:ph type="sldNum" sz="quarter" idx="4"/>
          </p:nvPr>
        </p:nvSpPr>
        <p:spPr bwMode="auto">
          <a:xfrm>
            <a:off x="6553200" y="642778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b="0">
                <a:effectLst>
                  <a:outerShdw blurRad="38100" dist="38100" dir="2700000" algn="tl">
                    <a:srgbClr val="C0C0C0"/>
                  </a:outerShdw>
                </a:effectLst>
                <a:latin typeface="Arial" charset="0"/>
                <a:ea typeface="宋体" charset="-122"/>
              </a:defRPr>
            </a:lvl1pPr>
          </a:lstStyle>
          <a:p>
            <a:pPr eaLnBrk="1" hangingPunct="1">
              <a:spcBef>
                <a:spcPct val="0"/>
              </a:spcBef>
              <a:buClrTx/>
              <a:buFontTx/>
              <a:buNone/>
              <a:defRPr/>
            </a:pPr>
            <a:fld id="{72A44747-94F5-41FA-AAE4-4F92CE7D5E56}" type="slidenum">
              <a:rPr kumimoji="0" lang="en-US" altLang="zh-CN">
                <a:solidFill>
                  <a:srgbClr val="000000"/>
                </a:solidFill>
              </a:rPr>
              <a:t>‹#›</a:t>
            </a:fld>
            <a:endParaRPr kumimoji="0"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06">
                                            <p:txEl>
                                              <p:pRg st="0" end="0"/>
                                            </p:txEl>
                                          </p:spTgt>
                                        </p:tgtEl>
                                        <p:attrNameLst>
                                          <p:attrName>style.visibility</p:attrName>
                                        </p:attrNameLst>
                                      </p:cBhvr>
                                      <p:to>
                                        <p:strVal val="visible"/>
                                      </p:to>
                                    </p:set>
                                    <p:animEffect transition="in" filter="wipe(left)">
                                      <p:cBhvr>
                                        <p:cTn id="7" dur="500"/>
                                        <p:tgtEl>
                                          <p:spTgt spid="164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06">
                                            <p:txEl>
                                              <p:pRg st="1" end="1"/>
                                            </p:txEl>
                                          </p:spTgt>
                                        </p:tgtEl>
                                        <p:attrNameLst>
                                          <p:attrName>style.visibility</p:attrName>
                                        </p:attrNameLst>
                                      </p:cBhvr>
                                      <p:to>
                                        <p:strVal val="visible"/>
                                      </p:to>
                                    </p:set>
                                    <p:animEffect transition="in" filter="wipe(left)">
                                      <p:cBhvr>
                                        <p:cTn id="12" dur="500"/>
                                        <p:tgtEl>
                                          <p:spTgt spid="1640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406">
                                            <p:txEl>
                                              <p:pRg st="2" end="2"/>
                                            </p:txEl>
                                          </p:spTgt>
                                        </p:tgtEl>
                                        <p:attrNameLst>
                                          <p:attrName>style.visibility</p:attrName>
                                        </p:attrNameLst>
                                      </p:cBhvr>
                                      <p:to>
                                        <p:strVal val="visible"/>
                                      </p:to>
                                    </p:set>
                                    <p:animEffect transition="in" filter="wipe(left)">
                                      <p:cBhvr>
                                        <p:cTn id="15" dur="500"/>
                                        <p:tgtEl>
                                          <p:spTgt spid="1640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406">
                                            <p:txEl>
                                              <p:pRg st="3" end="3"/>
                                            </p:txEl>
                                          </p:spTgt>
                                        </p:tgtEl>
                                        <p:attrNameLst>
                                          <p:attrName>style.visibility</p:attrName>
                                        </p:attrNameLst>
                                      </p:cBhvr>
                                      <p:to>
                                        <p:strVal val="visible"/>
                                      </p:to>
                                    </p:set>
                                    <p:animEffect transition="in" filter="wipe(left)">
                                      <p:cBhvr>
                                        <p:cTn id="18" dur="500"/>
                                        <p:tgtEl>
                                          <p:spTgt spid="16406">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406">
                                            <p:txEl>
                                              <p:pRg st="4" end="4"/>
                                            </p:txEl>
                                          </p:spTgt>
                                        </p:tgtEl>
                                        <p:attrNameLst>
                                          <p:attrName>style.visibility</p:attrName>
                                        </p:attrNameLst>
                                      </p:cBhvr>
                                      <p:to>
                                        <p:strVal val="visible"/>
                                      </p:to>
                                    </p:set>
                                    <p:animEffect transition="in" filter="wipe(left)">
                                      <p:cBhvr>
                                        <p:cTn id="21" dur="500"/>
                                        <p:tgtEl>
                                          <p:spTgt spid="164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6" grpId="0" build="p" bldLvl="2" autoUpdateAnimBg="0">
        <p:tmplLst>
          <p:tmpl lvl="1">
            <p:tnLst>
              <p:par>
                <p:cTn presetID="22" presetClass="entr" presetSubtype="8" fill="hold" nodeType="click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6406"/>
                        </p:tgtEl>
                        <p:attrNameLst>
                          <p:attrName>style.visibility</p:attrName>
                        </p:attrNameLst>
                      </p:cBhvr>
                      <p:to>
                        <p:strVal val="visible"/>
                      </p:to>
                    </p:set>
                    <p:animEffect transition="in" filter="wipe(left)">
                      <p:cBhvr>
                        <p:cTn dur="500"/>
                        <p:tgtEl>
                          <p:spTgt spid="16406"/>
                        </p:tgtEl>
                      </p:cBhvr>
                    </p:animEffect>
                  </p:childTnLst>
                </p:cTn>
              </p:par>
            </p:tnLst>
          </p:tmpl>
        </p:tmplLst>
      </p:bldP>
    </p:bldLst>
  </p:timing>
  <p:hf hdr="0" ftr="0" dt="0"/>
  <p:txStyles>
    <p:titleStyle>
      <a:lvl1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2pPr>
      <a:lvl3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3pPr>
      <a:lvl4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4pPr>
      <a:lvl5pPr algn="ctr" rtl="0" eaLnBrk="0" fontAlgn="base" hangingPunct="0">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rgbClr val="000066"/>
          </a:solidFill>
          <a:latin typeface="+mn-lt"/>
          <a:ea typeface="+mn-ea"/>
        </a:defRPr>
      </a:lvl2pPr>
      <a:lvl3pPr marL="1143000" indent="-228600" algn="l" rtl="0" eaLnBrk="0" fontAlgn="base" hangingPunct="0">
        <a:spcBef>
          <a:spcPct val="20000"/>
        </a:spcBef>
        <a:spcAft>
          <a:spcPct val="0"/>
        </a:spcAft>
        <a:buClr>
          <a:srgbClr val="000066"/>
        </a:buClr>
        <a:buFont typeface="Wingdings" charset="2"/>
        <a:buChar char="§"/>
        <a:defRPr sz="2800" b="1">
          <a:solidFill>
            <a:srgbClr val="660066"/>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ea typeface="+mn-ea"/>
        </a:defRPr>
      </a:lvl5pPr>
      <a:lvl6pPr marL="2514600" indent="-228600" algn="l" rtl="0" fontAlgn="base">
        <a:spcBef>
          <a:spcPct val="20000"/>
        </a:spcBef>
        <a:spcAft>
          <a:spcPct val="0"/>
        </a:spcAft>
        <a:buClr>
          <a:schemeClr val="tx2"/>
        </a:buClr>
        <a:buChar char="•"/>
        <a:defRPr sz="2000" b="1">
          <a:solidFill>
            <a:schemeClr val="tx1"/>
          </a:solidFill>
          <a:latin typeface="+mn-lt"/>
          <a:ea typeface="+mn-ea"/>
        </a:defRPr>
      </a:lvl6pPr>
      <a:lvl7pPr marL="2971800" indent="-228600" algn="l" rtl="0" fontAlgn="base">
        <a:spcBef>
          <a:spcPct val="20000"/>
        </a:spcBef>
        <a:spcAft>
          <a:spcPct val="0"/>
        </a:spcAft>
        <a:buClr>
          <a:schemeClr val="tx2"/>
        </a:buClr>
        <a:buChar char="•"/>
        <a:defRPr sz="2000" b="1">
          <a:solidFill>
            <a:schemeClr val="tx1"/>
          </a:solidFill>
          <a:latin typeface="+mn-lt"/>
          <a:ea typeface="+mn-ea"/>
        </a:defRPr>
      </a:lvl7pPr>
      <a:lvl8pPr marL="3429000" indent="-228600" algn="l" rtl="0" fontAlgn="base">
        <a:spcBef>
          <a:spcPct val="20000"/>
        </a:spcBef>
        <a:spcAft>
          <a:spcPct val="0"/>
        </a:spcAft>
        <a:buClr>
          <a:schemeClr val="tx2"/>
        </a:buClr>
        <a:buChar char="•"/>
        <a:defRPr sz="2000" b="1">
          <a:solidFill>
            <a:schemeClr val="tx1"/>
          </a:solidFill>
          <a:latin typeface="+mn-lt"/>
          <a:ea typeface="+mn-ea"/>
        </a:defRPr>
      </a:lvl8pPr>
      <a:lvl9pPr marL="3886200" indent="-228600" algn="l" rtl="0" fontAlgn="base">
        <a:spcBef>
          <a:spcPct val="20000"/>
        </a:spcBef>
        <a:spcAft>
          <a:spcPct val="0"/>
        </a:spcAft>
        <a:buClr>
          <a:schemeClr val="tx2"/>
        </a:buClr>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p:nvPr>
        </p:nvSpPr>
        <p:spPr bwMode="auto">
          <a:xfrm>
            <a:off x="0" y="0"/>
            <a:ext cx="9144000" cy="685800"/>
          </a:xfrm>
          <a:prstGeom prst="rect">
            <a:avLst/>
          </a:prstGeom>
          <a:gradFill rotWithShape="0">
            <a:gsLst>
              <a:gs pos="0">
                <a:srgbClr val="000000"/>
              </a:gs>
              <a:gs pos="50000">
                <a:srgbClr val="000066"/>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lstStyle/>
          <a:p>
            <a:pPr lvl="0"/>
            <a:r>
              <a:rPr lang="zh-CN" altLang="en-US"/>
              <a:t> §5-2 单击此处编辑母版标题样式  </a:t>
            </a:r>
          </a:p>
        </p:txBody>
      </p:sp>
      <p:sp>
        <p:nvSpPr>
          <p:cNvPr id="1027" name="Rectangle 9"/>
          <p:cNvSpPr>
            <a:spLocks noGrp="1" noChangeArrowheads="1"/>
          </p:cNvSpPr>
          <p:nvPr>
            <p:ph type="body" idx="1"/>
          </p:nvPr>
        </p:nvSpPr>
        <p:spPr bwMode="auto">
          <a:xfrm>
            <a:off x="228600" y="914400"/>
            <a:ext cx="86487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ln>
          <a:effectLst/>
        </p:spPr>
        <p:txBody>
          <a:bodyPr vert="horz" wrap="none" lIns="92075" tIns="46038" rIns="92075" bIns="46038" numCol="1" anchor="ctr" anchorCtr="0" compatLnSpc="1"/>
          <a:lstStyle>
            <a:lvl1pPr algn="l" eaLnBrk="1" hangingPunct="1">
              <a:spcBef>
                <a:spcPct val="0"/>
              </a:spcBef>
              <a:buClrTx/>
              <a:buFontTx/>
              <a:buNone/>
              <a:defRPr sz="1400" b="0">
                <a:solidFill>
                  <a:srgbClr val="00FFFF"/>
                </a:solidFill>
              </a:defRPr>
            </a:lvl1pPr>
          </a:lstStyle>
          <a:p>
            <a:pPr>
              <a:defRPr/>
            </a:pPr>
            <a:r>
              <a:rPr lang="zh-CN" altLang="en-US">
                <a:ea typeface="宋体" charset="-122"/>
              </a:rPr>
              <a:t>北京理工大学 http://www.bit9.dhs.org/</a:t>
            </a:r>
            <a:endParaRPr lang="en-US" altLang="zh-CN" sz="1800">
              <a:solidFill>
                <a:srgbClr val="FFCC00"/>
              </a:solidFill>
              <a:ea typeface="宋体" charset="-122"/>
            </a:endParaRPr>
          </a:p>
        </p:txBody>
      </p:sp>
      <p:grpSp>
        <p:nvGrpSpPr>
          <p:cNvPr id="1029" name="Group 20"/>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20000"/>
              </a:spcBef>
              <a:buClr>
                <a:srgbClr val="CC99FF"/>
              </a:buClr>
              <a:buFont typeface="Monotype Sorts" pitchFamily="2" charset="2"/>
              <a:buNone/>
              <a:defRPr sz="1400" b="0">
                <a:solidFill>
                  <a:srgbClr val="00FFFF"/>
                </a:solidFill>
                <a:latin typeface="宋体" charset="-122"/>
              </a:defRPr>
            </a:lvl1pPr>
          </a:lstStyle>
          <a:p>
            <a:r>
              <a:rPr lang="zh-CN" altLang="en-US">
                <a:ea typeface="宋体" charset="-122"/>
              </a:rPr>
              <a:t>第 </a:t>
            </a:r>
            <a:fld id="{7138A3D9-EC6C-48BF-B8F1-CFDE7AA01503}" type="slidenum">
              <a:rPr lang="zh-CN" altLang="en-US">
                <a:solidFill>
                  <a:srgbClr val="66CCFF"/>
                </a:solidFill>
                <a:ea typeface="宋体" charset="-122"/>
              </a:rPr>
              <a:t>‹#›</a:t>
            </a:fld>
            <a:r>
              <a:rPr lang="en-US" altLang="zh-CN">
                <a:ea typeface="宋体" charset="-122"/>
              </a:rPr>
              <a:t> </a:t>
            </a:r>
            <a:r>
              <a:rPr lang="zh-CN" altLang="en-US">
                <a:ea typeface="宋体" charset="-122"/>
              </a:rPr>
              <a:t>页</a:t>
            </a:r>
            <a:endParaRPr lang="zh-CN" altLang="en-US" sz="1800">
              <a:latin typeface="Arial" charset="0"/>
              <a:ea typeface="宋体" charset="-122"/>
            </a:endParaRPr>
          </a:p>
        </p:txBody>
      </p:sp>
      <p:sp>
        <p:nvSpPr>
          <p:cNvPr id="1031" name="Rectangle 50"/>
          <p:cNvSpPr>
            <a:spLocks noChangeArrowheads="1"/>
          </p:cNvSpPr>
          <p:nvPr/>
        </p:nvSpPr>
        <p:spPr bwMode="auto">
          <a:xfrm>
            <a:off x="0" y="668338"/>
            <a:ext cx="9144000" cy="74612"/>
          </a:xfrm>
          <a:prstGeom prst="rect">
            <a:avLst/>
          </a:prstGeom>
          <a:gradFill rotWithShape="0">
            <a:gsLst>
              <a:gs pos="0">
                <a:srgbClr val="EDEDED"/>
              </a:gs>
              <a:gs pos="100000">
                <a:srgbClr val="808080"/>
              </a:gs>
            </a:gsLst>
            <a:path path="shape">
              <a:fillToRect l="50000" t="50000" r="50000" b="50000"/>
            </a:path>
          </a:gradFill>
          <a:ln w="12700" cap="sq">
            <a:noFill/>
            <a:miter lim="800000"/>
          </a:ln>
        </p:spPr>
        <p:txBody>
          <a:bodyPr wrap="none" anchor="ctr">
            <a:spAutoFit/>
          </a:bodyPr>
          <a:lstStyle/>
          <a:p>
            <a:pPr>
              <a:defRPr/>
            </a:pPr>
            <a:endParaRPr lang="zh-CN" altLang="en-US">
              <a:solidFill>
                <a:srgbClr val="FFFFFF"/>
              </a:solidFill>
              <a:ea typeface="宋体" charset="-122"/>
            </a:endParaRPr>
          </a:p>
        </p:txBody>
      </p:sp>
    </p:spTree>
  </p:cSld>
  <p:clrMap bg1="dk2" tx1="lt1" bg2="dk1"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ransition>
    <p:random/>
  </p:transition>
  <p:hf hdr="0" ftr="0" dt="0"/>
  <p:txStyles>
    <p:title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rgbClr val="FFFF00"/>
        </a:buClr>
        <a:buSzPct val="70000"/>
        <a:buFont typeface="Wingdings"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p:nvPr>
        </p:nvSpPr>
        <p:spPr bwMode="auto">
          <a:xfrm>
            <a:off x="0" y="0"/>
            <a:ext cx="9144000" cy="685800"/>
          </a:xfrm>
          <a:prstGeom prst="rect">
            <a:avLst/>
          </a:prstGeom>
          <a:gradFill rotWithShape="0">
            <a:gsLst>
              <a:gs pos="0">
                <a:srgbClr val="000000"/>
              </a:gs>
              <a:gs pos="50000">
                <a:srgbClr val="000066"/>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lstStyle/>
          <a:p>
            <a:pPr lvl="0"/>
            <a:r>
              <a:rPr lang="zh-CN" altLang="en-US"/>
              <a:t> §5-2 单击此处编辑母版标题样式  </a:t>
            </a:r>
          </a:p>
        </p:txBody>
      </p:sp>
      <p:sp>
        <p:nvSpPr>
          <p:cNvPr id="1027" name="Rectangle 9"/>
          <p:cNvSpPr>
            <a:spLocks noGrp="1" noChangeArrowheads="1"/>
          </p:cNvSpPr>
          <p:nvPr>
            <p:ph type="body" idx="1"/>
          </p:nvPr>
        </p:nvSpPr>
        <p:spPr bwMode="auto">
          <a:xfrm>
            <a:off x="228600" y="914400"/>
            <a:ext cx="86487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ln>
          <a:effectLst/>
        </p:spPr>
        <p:txBody>
          <a:bodyPr vert="horz" wrap="none" lIns="92075" tIns="46038" rIns="92075" bIns="46038" numCol="1" anchor="ctr" anchorCtr="0" compatLnSpc="1"/>
          <a:lstStyle>
            <a:lvl1pPr algn="l" eaLnBrk="1" hangingPunct="1">
              <a:spcBef>
                <a:spcPct val="0"/>
              </a:spcBef>
              <a:buClrTx/>
              <a:buFontTx/>
              <a:buNone/>
              <a:defRPr sz="1400" b="0">
                <a:solidFill>
                  <a:srgbClr val="00FFFF"/>
                </a:solidFill>
              </a:defRPr>
            </a:lvl1pPr>
          </a:lstStyle>
          <a:p>
            <a:pPr>
              <a:defRPr/>
            </a:pPr>
            <a:r>
              <a:rPr lang="zh-CN" altLang="en-US">
                <a:ea typeface="宋体" charset="-122"/>
              </a:rPr>
              <a:t>北京理工大学 http://www.bit9.dhs.org/</a:t>
            </a:r>
            <a:endParaRPr lang="en-US" altLang="zh-CN" sz="1800">
              <a:solidFill>
                <a:srgbClr val="FFCC00"/>
              </a:solidFill>
              <a:ea typeface="宋体" charset="-122"/>
            </a:endParaRPr>
          </a:p>
        </p:txBody>
      </p:sp>
      <p:grpSp>
        <p:nvGrpSpPr>
          <p:cNvPr id="1029" name="Group 20"/>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20000"/>
              </a:spcBef>
              <a:buClr>
                <a:srgbClr val="CC99FF"/>
              </a:buClr>
              <a:buFont typeface="Monotype Sorts" pitchFamily="2" charset="2"/>
              <a:buNone/>
              <a:defRPr sz="1400" b="0">
                <a:solidFill>
                  <a:srgbClr val="00FFFF"/>
                </a:solidFill>
                <a:latin typeface="宋体" charset="-122"/>
              </a:defRPr>
            </a:lvl1pPr>
          </a:lstStyle>
          <a:p>
            <a:r>
              <a:rPr lang="zh-CN" altLang="en-US">
                <a:ea typeface="宋体" charset="-122"/>
              </a:rPr>
              <a:t>第 </a:t>
            </a:r>
            <a:fld id="{7138A3D9-EC6C-48BF-B8F1-CFDE7AA01503}" type="slidenum">
              <a:rPr lang="zh-CN" altLang="en-US">
                <a:solidFill>
                  <a:srgbClr val="66CCFF"/>
                </a:solidFill>
                <a:ea typeface="宋体" charset="-122"/>
              </a:rPr>
              <a:t>‹#›</a:t>
            </a:fld>
            <a:r>
              <a:rPr lang="en-US" altLang="zh-CN">
                <a:ea typeface="宋体" charset="-122"/>
              </a:rPr>
              <a:t> </a:t>
            </a:r>
            <a:r>
              <a:rPr lang="zh-CN" altLang="en-US">
                <a:ea typeface="宋体" charset="-122"/>
              </a:rPr>
              <a:t>页</a:t>
            </a:r>
            <a:endParaRPr lang="zh-CN" altLang="en-US" sz="1800">
              <a:latin typeface="Arial" charset="0"/>
              <a:ea typeface="宋体" charset="-122"/>
            </a:endParaRPr>
          </a:p>
        </p:txBody>
      </p:sp>
      <p:sp>
        <p:nvSpPr>
          <p:cNvPr id="1031" name="Rectangle 50"/>
          <p:cNvSpPr>
            <a:spLocks noChangeArrowheads="1"/>
          </p:cNvSpPr>
          <p:nvPr/>
        </p:nvSpPr>
        <p:spPr bwMode="auto">
          <a:xfrm>
            <a:off x="0" y="668338"/>
            <a:ext cx="9144000" cy="74612"/>
          </a:xfrm>
          <a:prstGeom prst="rect">
            <a:avLst/>
          </a:prstGeom>
          <a:gradFill rotWithShape="0">
            <a:gsLst>
              <a:gs pos="0">
                <a:srgbClr val="EDEDED"/>
              </a:gs>
              <a:gs pos="100000">
                <a:srgbClr val="808080"/>
              </a:gs>
            </a:gsLst>
            <a:path path="shape">
              <a:fillToRect l="50000" t="50000" r="50000" b="50000"/>
            </a:path>
          </a:gradFill>
          <a:ln w="12700" cap="sq">
            <a:noFill/>
            <a:miter lim="800000"/>
          </a:ln>
        </p:spPr>
        <p:txBody>
          <a:bodyPr wrap="none" anchor="ctr">
            <a:spAutoFit/>
          </a:bodyPr>
          <a:lstStyle/>
          <a:p>
            <a:pPr>
              <a:defRPr/>
            </a:pPr>
            <a:endParaRPr lang="zh-CN" altLang="en-US">
              <a:solidFill>
                <a:srgbClr val="FFFFFF"/>
              </a:solidFill>
              <a:ea typeface="宋体" charset="-122"/>
            </a:endParaRPr>
          </a:p>
        </p:txBody>
      </p:sp>
    </p:spTree>
  </p:cSld>
  <p:clrMap bg1="dk2" tx1="lt1" bg2="dk1"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ransition>
    <p:random/>
  </p:transition>
  <p:hf hdr="0" ftr="0" dt="0"/>
  <p:txStyles>
    <p:title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rgbClr val="FFFF00"/>
        </a:buClr>
        <a:buSzPct val="70000"/>
        <a:buFont typeface="Wingdings"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p:nvPr>
        </p:nvSpPr>
        <p:spPr bwMode="auto">
          <a:xfrm>
            <a:off x="0" y="0"/>
            <a:ext cx="9144000" cy="685800"/>
          </a:xfrm>
          <a:prstGeom prst="rect">
            <a:avLst/>
          </a:prstGeom>
          <a:gradFill rotWithShape="0">
            <a:gsLst>
              <a:gs pos="0">
                <a:srgbClr val="000000"/>
              </a:gs>
              <a:gs pos="50000">
                <a:srgbClr val="000066"/>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lstStyle/>
          <a:p>
            <a:pPr lvl="0"/>
            <a:r>
              <a:rPr lang="zh-CN" altLang="en-US"/>
              <a:t> §5-2 单击此处编辑母版标题样式  </a:t>
            </a:r>
          </a:p>
        </p:txBody>
      </p:sp>
      <p:sp>
        <p:nvSpPr>
          <p:cNvPr id="1027" name="Rectangle 9"/>
          <p:cNvSpPr>
            <a:spLocks noGrp="1" noChangeArrowheads="1"/>
          </p:cNvSpPr>
          <p:nvPr>
            <p:ph type="body" idx="1"/>
          </p:nvPr>
        </p:nvSpPr>
        <p:spPr bwMode="auto">
          <a:xfrm>
            <a:off x="228600" y="914400"/>
            <a:ext cx="86487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ln>
          <a:effectLst/>
        </p:spPr>
        <p:txBody>
          <a:bodyPr vert="horz" wrap="none" lIns="92075" tIns="46038" rIns="92075" bIns="46038" numCol="1" anchor="ctr" anchorCtr="0" compatLnSpc="1"/>
          <a:lstStyle>
            <a:lvl1pPr algn="l" eaLnBrk="1" hangingPunct="1">
              <a:spcBef>
                <a:spcPct val="0"/>
              </a:spcBef>
              <a:buClrTx/>
              <a:buFontTx/>
              <a:buNone/>
              <a:defRPr sz="1400" b="0">
                <a:solidFill>
                  <a:srgbClr val="00FFFF"/>
                </a:solidFill>
              </a:defRPr>
            </a:lvl1pPr>
          </a:lstStyle>
          <a:p>
            <a:pPr>
              <a:defRPr/>
            </a:pPr>
            <a:r>
              <a:rPr lang="zh-CN" altLang="en-US">
                <a:ea typeface="宋体" charset="-122"/>
              </a:rPr>
              <a:t>北京理工大学 http://www.bit9.dhs.org/</a:t>
            </a:r>
            <a:endParaRPr lang="en-US" altLang="zh-CN" sz="1800">
              <a:solidFill>
                <a:srgbClr val="FFCC00"/>
              </a:solidFill>
              <a:ea typeface="宋体" charset="-122"/>
            </a:endParaRPr>
          </a:p>
        </p:txBody>
      </p:sp>
      <p:grpSp>
        <p:nvGrpSpPr>
          <p:cNvPr id="1029" name="Group 20"/>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ln>
            <a:effectLst/>
          </p:spPr>
          <p:txBody>
            <a:bodyPr wrap="none" lIns="92075" tIns="46038" rIns="92075" bIns="46038" anchor="ctr"/>
            <a:lstStyle/>
            <a:p>
              <a:pPr algn="l" eaLnBrk="1" hangingPunct="1">
                <a:spcBef>
                  <a:spcPct val="50000"/>
                </a:spcBef>
                <a:buClrTx/>
                <a:buFontTx/>
                <a:buNone/>
                <a:defRPr/>
              </a:pPr>
              <a:endParaRPr lang="zh-CN" altLang="en-US" sz="2400" b="0">
                <a:solidFill>
                  <a:srgbClr val="FFFFFF"/>
                </a:solidFill>
                <a:ea typeface="宋体" charset="-122"/>
              </a:endParaRPr>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20000"/>
              </a:spcBef>
              <a:buClr>
                <a:srgbClr val="CC99FF"/>
              </a:buClr>
              <a:buFont typeface="Monotype Sorts" pitchFamily="2" charset="2"/>
              <a:buNone/>
              <a:defRPr sz="1400" b="0">
                <a:solidFill>
                  <a:srgbClr val="00FFFF"/>
                </a:solidFill>
                <a:latin typeface="宋体" charset="-122"/>
              </a:defRPr>
            </a:lvl1pPr>
          </a:lstStyle>
          <a:p>
            <a:r>
              <a:rPr lang="zh-CN" altLang="en-US">
                <a:ea typeface="宋体" charset="-122"/>
              </a:rPr>
              <a:t>第 </a:t>
            </a:r>
            <a:fld id="{7138A3D9-EC6C-48BF-B8F1-CFDE7AA01503}" type="slidenum">
              <a:rPr lang="zh-CN" altLang="en-US">
                <a:solidFill>
                  <a:srgbClr val="66CCFF"/>
                </a:solidFill>
                <a:ea typeface="宋体" charset="-122"/>
              </a:rPr>
              <a:t>‹#›</a:t>
            </a:fld>
            <a:r>
              <a:rPr lang="en-US" altLang="zh-CN">
                <a:ea typeface="宋体" charset="-122"/>
              </a:rPr>
              <a:t> </a:t>
            </a:r>
            <a:r>
              <a:rPr lang="zh-CN" altLang="en-US">
                <a:ea typeface="宋体" charset="-122"/>
              </a:rPr>
              <a:t>页</a:t>
            </a:r>
            <a:endParaRPr lang="zh-CN" altLang="en-US" sz="1800">
              <a:latin typeface="Arial" charset="0"/>
              <a:ea typeface="宋体" charset="-122"/>
            </a:endParaRPr>
          </a:p>
        </p:txBody>
      </p:sp>
      <p:sp>
        <p:nvSpPr>
          <p:cNvPr id="1031" name="Rectangle 50"/>
          <p:cNvSpPr>
            <a:spLocks noChangeArrowheads="1"/>
          </p:cNvSpPr>
          <p:nvPr/>
        </p:nvSpPr>
        <p:spPr bwMode="auto">
          <a:xfrm>
            <a:off x="0" y="668338"/>
            <a:ext cx="9144000" cy="74612"/>
          </a:xfrm>
          <a:prstGeom prst="rect">
            <a:avLst/>
          </a:prstGeom>
          <a:gradFill rotWithShape="0">
            <a:gsLst>
              <a:gs pos="0">
                <a:srgbClr val="EDEDED"/>
              </a:gs>
              <a:gs pos="100000">
                <a:srgbClr val="808080"/>
              </a:gs>
            </a:gsLst>
            <a:path path="shape">
              <a:fillToRect l="50000" t="50000" r="50000" b="50000"/>
            </a:path>
          </a:gradFill>
          <a:ln w="12700" cap="sq">
            <a:noFill/>
            <a:miter lim="800000"/>
          </a:ln>
        </p:spPr>
        <p:txBody>
          <a:bodyPr wrap="none" anchor="ctr">
            <a:spAutoFit/>
          </a:bodyPr>
          <a:lstStyle/>
          <a:p>
            <a:pPr>
              <a:defRPr/>
            </a:pPr>
            <a:endParaRPr lang="zh-CN" altLang="en-US">
              <a:solidFill>
                <a:srgbClr val="FFFFFF"/>
              </a:solidFill>
              <a:ea typeface="宋体" charset="-122"/>
            </a:endParaRPr>
          </a:p>
        </p:txBody>
      </p:sp>
    </p:spTree>
  </p:cSld>
  <p:clrMap bg1="dk2" tx1="lt1" bg2="dk1"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ransition>
    <p:random/>
  </p:transition>
  <p:hf hdr="0" ftr="0" dt="0"/>
  <p:txStyles>
    <p:title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rgbClr val="FFFF00"/>
        </a:buClr>
        <a:buSzPct val="70000"/>
        <a:buFont typeface="Wingdings"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17" Type="http://schemas.openxmlformats.org/officeDocument/2006/relationships/customXml" Target="../ink/ink145.xml"/><Relationship Id="rId21" Type="http://schemas.openxmlformats.org/officeDocument/2006/relationships/customXml" Target="../ink/ink49.xml"/><Relationship Id="rId42" Type="http://schemas.openxmlformats.org/officeDocument/2006/relationships/customXml" Target="../ink/ink70.xml"/><Relationship Id="rId63" Type="http://schemas.openxmlformats.org/officeDocument/2006/relationships/customXml" Target="../ink/ink91.xml"/><Relationship Id="rId84" Type="http://schemas.openxmlformats.org/officeDocument/2006/relationships/customXml" Target="../ink/ink112.xml"/><Relationship Id="rId16" Type="http://schemas.openxmlformats.org/officeDocument/2006/relationships/customXml" Target="../ink/ink44.xml"/><Relationship Id="rId107" Type="http://schemas.openxmlformats.org/officeDocument/2006/relationships/customXml" Target="../ink/ink135.xml"/><Relationship Id="rId11" Type="http://schemas.openxmlformats.org/officeDocument/2006/relationships/customXml" Target="../ink/ink39.xml"/><Relationship Id="rId32" Type="http://schemas.openxmlformats.org/officeDocument/2006/relationships/customXml" Target="../ink/ink60.xml"/><Relationship Id="rId37" Type="http://schemas.openxmlformats.org/officeDocument/2006/relationships/customXml" Target="../ink/ink65.xml"/><Relationship Id="rId53" Type="http://schemas.openxmlformats.org/officeDocument/2006/relationships/customXml" Target="../ink/ink81.xml"/><Relationship Id="rId58" Type="http://schemas.openxmlformats.org/officeDocument/2006/relationships/customXml" Target="../ink/ink86.xml"/><Relationship Id="rId74" Type="http://schemas.openxmlformats.org/officeDocument/2006/relationships/customXml" Target="../ink/ink102.xml"/><Relationship Id="rId79" Type="http://schemas.openxmlformats.org/officeDocument/2006/relationships/customXml" Target="../ink/ink107.xml"/><Relationship Id="rId102" Type="http://schemas.openxmlformats.org/officeDocument/2006/relationships/customXml" Target="../ink/ink130.xml"/><Relationship Id="rId123" Type="http://schemas.openxmlformats.org/officeDocument/2006/relationships/customXml" Target="../ink/ink151.xml"/><Relationship Id="rId128" Type="http://schemas.openxmlformats.org/officeDocument/2006/relationships/customXml" Target="../ink/ink156.xml"/><Relationship Id="rId5" Type="http://schemas.openxmlformats.org/officeDocument/2006/relationships/customXml" Target="../ink/ink33.xml"/><Relationship Id="rId90" Type="http://schemas.openxmlformats.org/officeDocument/2006/relationships/customXml" Target="../ink/ink118.xml"/><Relationship Id="rId95" Type="http://schemas.openxmlformats.org/officeDocument/2006/relationships/customXml" Target="../ink/ink123.xml"/><Relationship Id="rId22" Type="http://schemas.openxmlformats.org/officeDocument/2006/relationships/customXml" Target="../ink/ink50.xml"/><Relationship Id="rId27" Type="http://schemas.openxmlformats.org/officeDocument/2006/relationships/customXml" Target="../ink/ink55.xml"/><Relationship Id="rId43" Type="http://schemas.openxmlformats.org/officeDocument/2006/relationships/customXml" Target="../ink/ink71.xml"/><Relationship Id="rId48" Type="http://schemas.openxmlformats.org/officeDocument/2006/relationships/customXml" Target="../ink/ink76.xml"/><Relationship Id="rId64" Type="http://schemas.openxmlformats.org/officeDocument/2006/relationships/customXml" Target="../ink/ink92.xml"/><Relationship Id="rId69" Type="http://schemas.openxmlformats.org/officeDocument/2006/relationships/customXml" Target="../ink/ink97.xml"/><Relationship Id="rId113" Type="http://schemas.openxmlformats.org/officeDocument/2006/relationships/customXml" Target="../ink/ink141.xml"/><Relationship Id="rId118" Type="http://schemas.openxmlformats.org/officeDocument/2006/relationships/customXml" Target="../ink/ink146.xml"/><Relationship Id="rId134" Type="http://schemas.openxmlformats.org/officeDocument/2006/relationships/customXml" Target="../ink/ink162.xml"/><Relationship Id="rId80" Type="http://schemas.openxmlformats.org/officeDocument/2006/relationships/customXml" Target="../ink/ink108.xml"/><Relationship Id="rId85" Type="http://schemas.openxmlformats.org/officeDocument/2006/relationships/customXml" Target="../ink/ink113.xml"/><Relationship Id="rId12" Type="http://schemas.openxmlformats.org/officeDocument/2006/relationships/customXml" Target="../ink/ink40.xml"/><Relationship Id="rId17" Type="http://schemas.openxmlformats.org/officeDocument/2006/relationships/customXml" Target="../ink/ink45.xml"/><Relationship Id="rId33" Type="http://schemas.openxmlformats.org/officeDocument/2006/relationships/customXml" Target="../ink/ink61.xml"/><Relationship Id="rId38" Type="http://schemas.openxmlformats.org/officeDocument/2006/relationships/customXml" Target="../ink/ink66.xml"/><Relationship Id="rId59" Type="http://schemas.openxmlformats.org/officeDocument/2006/relationships/customXml" Target="../ink/ink87.xml"/><Relationship Id="rId103" Type="http://schemas.openxmlformats.org/officeDocument/2006/relationships/customXml" Target="../ink/ink131.xml"/><Relationship Id="rId108" Type="http://schemas.openxmlformats.org/officeDocument/2006/relationships/customXml" Target="../ink/ink136.xml"/><Relationship Id="rId124" Type="http://schemas.openxmlformats.org/officeDocument/2006/relationships/customXml" Target="../ink/ink152.xml"/><Relationship Id="rId129" Type="http://schemas.openxmlformats.org/officeDocument/2006/relationships/customXml" Target="../ink/ink157.xml"/><Relationship Id="rId54" Type="http://schemas.openxmlformats.org/officeDocument/2006/relationships/customXml" Target="../ink/ink82.xml"/><Relationship Id="rId70" Type="http://schemas.openxmlformats.org/officeDocument/2006/relationships/customXml" Target="../ink/ink98.xml"/><Relationship Id="rId75" Type="http://schemas.openxmlformats.org/officeDocument/2006/relationships/customXml" Target="../ink/ink103.xml"/><Relationship Id="rId91" Type="http://schemas.openxmlformats.org/officeDocument/2006/relationships/customXml" Target="../ink/ink119.xml"/><Relationship Id="rId96" Type="http://schemas.openxmlformats.org/officeDocument/2006/relationships/customXml" Target="../ink/ink124.xml"/><Relationship Id="rId1" Type="http://schemas.openxmlformats.org/officeDocument/2006/relationships/slideLayout" Target="../slideLayouts/slideLayout2.xml"/><Relationship Id="rId6" Type="http://schemas.openxmlformats.org/officeDocument/2006/relationships/customXml" Target="../ink/ink34.xml"/><Relationship Id="rId23" Type="http://schemas.openxmlformats.org/officeDocument/2006/relationships/customXml" Target="../ink/ink51.xml"/><Relationship Id="rId28" Type="http://schemas.openxmlformats.org/officeDocument/2006/relationships/customXml" Target="../ink/ink56.xml"/><Relationship Id="rId49" Type="http://schemas.openxmlformats.org/officeDocument/2006/relationships/customXml" Target="../ink/ink77.xml"/><Relationship Id="rId114" Type="http://schemas.openxmlformats.org/officeDocument/2006/relationships/customXml" Target="../ink/ink142.xml"/><Relationship Id="rId119" Type="http://schemas.openxmlformats.org/officeDocument/2006/relationships/customXml" Target="../ink/ink147.xml"/><Relationship Id="rId44" Type="http://schemas.openxmlformats.org/officeDocument/2006/relationships/customXml" Target="../ink/ink72.xml"/><Relationship Id="rId60" Type="http://schemas.openxmlformats.org/officeDocument/2006/relationships/customXml" Target="../ink/ink88.xml"/><Relationship Id="rId65" Type="http://schemas.openxmlformats.org/officeDocument/2006/relationships/customXml" Target="../ink/ink93.xml"/><Relationship Id="rId81" Type="http://schemas.openxmlformats.org/officeDocument/2006/relationships/customXml" Target="../ink/ink109.xml"/><Relationship Id="rId86" Type="http://schemas.openxmlformats.org/officeDocument/2006/relationships/customXml" Target="../ink/ink114.xml"/><Relationship Id="rId130" Type="http://schemas.openxmlformats.org/officeDocument/2006/relationships/customXml" Target="../ink/ink158.xml"/><Relationship Id="rId13" Type="http://schemas.openxmlformats.org/officeDocument/2006/relationships/customXml" Target="../ink/ink41.xml"/><Relationship Id="rId18" Type="http://schemas.openxmlformats.org/officeDocument/2006/relationships/customXml" Target="../ink/ink46.xml"/><Relationship Id="rId39" Type="http://schemas.openxmlformats.org/officeDocument/2006/relationships/customXml" Target="../ink/ink67.xml"/><Relationship Id="rId109" Type="http://schemas.openxmlformats.org/officeDocument/2006/relationships/customXml" Target="../ink/ink137.xml"/><Relationship Id="rId34" Type="http://schemas.openxmlformats.org/officeDocument/2006/relationships/customXml" Target="../ink/ink62.xml"/><Relationship Id="rId50" Type="http://schemas.openxmlformats.org/officeDocument/2006/relationships/customXml" Target="../ink/ink78.xml"/><Relationship Id="rId55" Type="http://schemas.openxmlformats.org/officeDocument/2006/relationships/customXml" Target="../ink/ink83.xml"/><Relationship Id="rId76" Type="http://schemas.openxmlformats.org/officeDocument/2006/relationships/customXml" Target="../ink/ink104.xml"/><Relationship Id="rId97" Type="http://schemas.openxmlformats.org/officeDocument/2006/relationships/customXml" Target="../ink/ink125.xml"/><Relationship Id="rId104" Type="http://schemas.openxmlformats.org/officeDocument/2006/relationships/customXml" Target="../ink/ink132.xml"/><Relationship Id="rId120" Type="http://schemas.openxmlformats.org/officeDocument/2006/relationships/customXml" Target="../ink/ink148.xml"/><Relationship Id="rId125" Type="http://schemas.openxmlformats.org/officeDocument/2006/relationships/customXml" Target="../ink/ink153.xml"/><Relationship Id="rId7" Type="http://schemas.openxmlformats.org/officeDocument/2006/relationships/customXml" Target="../ink/ink35.xml"/><Relationship Id="rId71" Type="http://schemas.openxmlformats.org/officeDocument/2006/relationships/customXml" Target="../ink/ink99.xml"/><Relationship Id="rId92" Type="http://schemas.openxmlformats.org/officeDocument/2006/relationships/customXml" Target="../ink/ink120.xml"/><Relationship Id="rId2" Type="http://schemas.openxmlformats.org/officeDocument/2006/relationships/customXml" Target="../ink/ink30.xml"/><Relationship Id="rId29" Type="http://schemas.openxmlformats.org/officeDocument/2006/relationships/customXml" Target="../ink/ink57.xml"/><Relationship Id="rId24" Type="http://schemas.openxmlformats.org/officeDocument/2006/relationships/customXml" Target="../ink/ink52.xml"/><Relationship Id="rId40" Type="http://schemas.openxmlformats.org/officeDocument/2006/relationships/customXml" Target="../ink/ink68.xml"/><Relationship Id="rId45" Type="http://schemas.openxmlformats.org/officeDocument/2006/relationships/customXml" Target="../ink/ink73.xml"/><Relationship Id="rId66" Type="http://schemas.openxmlformats.org/officeDocument/2006/relationships/customXml" Target="../ink/ink94.xml"/><Relationship Id="rId87" Type="http://schemas.openxmlformats.org/officeDocument/2006/relationships/customXml" Target="../ink/ink115.xml"/><Relationship Id="rId110" Type="http://schemas.openxmlformats.org/officeDocument/2006/relationships/customXml" Target="../ink/ink138.xml"/><Relationship Id="rId115" Type="http://schemas.openxmlformats.org/officeDocument/2006/relationships/customXml" Target="../ink/ink143.xml"/><Relationship Id="rId131" Type="http://schemas.openxmlformats.org/officeDocument/2006/relationships/customXml" Target="../ink/ink159.xml"/><Relationship Id="rId61" Type="http://schemas.openxmlformats.org/officeDocument/2006/relationships/customXml" Target="../ink/ink89.xml"/><Relationship Id="rId82" Type="http://schemas.openxmlformats.org/officeDocument/2006/relationships/customXml" Target="../ink/ink110.xml"/><Relationship Id="rId19" Type="http://schemas.openxmlformats.org/officeDocument/2006/relationships/customXml" Target="../ink/ink47.xml"/><Relationship Id="rId14" Type="http://schemas.openxmlformats.org/officeDocument/2006/relationships/customXml" Target="../ink/ink42.xml"/><Relationship Id="rId30" Type="http://schemas.openxmlformats.org/officeDocument/2006/relationships/customXml" Target="../ink/ink58.xml"/><Relationship Id="rId35" Type="http://schemas.openxmlformats.org/officeDocument/2006/relationships/customXml" Target="../ink/ink63.xml"/><Relationship Id="rId56" Type="http://schemas.openxmlformats.org/officeDocument/2006/relationships/customXml" Target="../ink/ink84.xml"/><Relationship Id="rId77" Type="http://schemas.openxmlformats.org/officeDocument/2006/relationships/customXml" Target="../ink/ink105.xml"/><Relationship Id="rId100" Type="http://schemas.openxmlformats.org/officeDocument/2006/relationships/customXml" Target="../ink/ink128.xml"/><Relationship Id="rId105" Type="http://schemas.openxmlformats.org/officeDocument/2006/relationships/customXml" Target="../ink/ink133.xml"/><Relationship Id="rId126" Type="http://schemas.openxmlformats.org/officeDocument/2006/relationships/customXml" Target="../ink/ink154.xml"/><Relationship Id="rId8" Type="http://schemas.openxmlformats.org/officeDocument/2006/relationships/customXml" Target="../ink/ink36.xml"/><Relationship Id="rId51" Type="http://schemas.openxmlformats.org/officeDocument/2006/relationships/customXml" Target="../ink/ink79.xml"/><Relationship Id="rId72" Type="http://schemas.openxmlformats.org/officeDocument/2006/relationships/customXml" Target="../ink/ink100.xml"/><Relationship Id="rId93" Type="http://schemas.openxmlformats.org/officeDocument/2006/relationships/customXml" Target="../ink/ink121.xml"/><Relationship Id="rId98" Type="http://schemas.openxmlformats.org/officeDocument/2006/relationships/customXml" Target="../ink/ink126.xml"/><Relationship Id="rId121" Type="http://schemas.openxmlformats.org/officeDocument/2006/relationships/customXml" Target="../ink/ink149.xml"/><Relationship Id="rId3" Type="http://schemas.openxmlformats.org/officeDocument/2006/relationships/customXml" Target="../ink/ink31.xml"/><Relationship Id="rId25" Type="http://schemas.openxmlformats.org/officeDocument/2006/relationships/customXml" Target="../ink/ink53.xml"/><Relationship Id="rId46" Type="http://schemas.openxmlformats.org/officeDocument/2006/relationships/customXml" Target="../ink/ink74.xml"/><Relationship Id="rId67" Type="http://schemas.openxmlformats.org/officeDocument/2006/relationships/customXml" Target="../ink/ink95.xml"/><Relationship Id="rId116" Type="http://schemas.openxmlformats.org/officeDocument/2006/relationships/customXml" Target="../ink/ink144.xml"/><Relationship Id="rId20" Type="http://schemas.openxmlformats.org/officeDocument/2006/relationships/customXml" Target="../ink/ink48.xml"/><Relationship Id="rId41" Type="http://schemas.openxmlformats.org/officeDocument/2006/relationships/customXml" Target="../ink/ink69.xml"/><Relationship Id="rId62" Type="http://schemas.openxmlformats.org/officeDocument/2006/relationships/customXml" Target="../ink/ink90.xml"/><Relationship Id="rId83" Type="http://schemas.openxmlformats.org/officeDocument/2006/relationships/customXml" Target="../ink/ink111.xml"/><Relationship Id="rId88" Type="http://schemas.openxmlformats.org/officeDocument/2006/relationships/customXml" Target="../ink/ink116.xml"/><Relationship Id="rId111" Type="http://schemas.openxmlformats.org/officeDocument/2006/relationships/customXml" Target="../ink/ink139.xml"/><Relationship Id="rId132" Type="http://schemas.openxmlformats.org/officeDocument/2006/relationships/customXml" Target="../ink/ink160.xml"/><Relationship Id="rId15" Type="http://schemas.openxmlformats.org/officeDocument/2006/relationships/customXml" Target="../ink/ink43.xml"/><Relationship Id="rId36" Type="http://schemas.openxmlformats.org/officeDocument/2006/relationships/customXml" Target="../ink/ink64.xml"/><Relationship Id="rId57" Type="http://schemas.openxmlformats.org/officeDocument/2006/relationships/customXml" Target="../ink/ink85.xml"/><Relationship Id="rId106" Type="http://schemas.openxmlformats.org/officeDocument/2006/relationships/customXml" Target="../ink/ink134.xml"/><Relationship Id="rId127" Type="http://schemas.openxmlformats.org/officeDocument/2006/relationships/customXml" Target="../ink/ink155.xml"/><Relationship Id="rId10" Type="http://schemas.openxmlformats.org/officeDocument/2006/relationships/customXml" Target="../ink/ink38.xml"/><Relationship Id="rId31" Type="http://schemas.openxmlformats.org/officeDocument/2006/relationships/customXml" Target="../ink/ink59.xml"/><Relationship Id="rId52" Type="http://schemas.openxmlformats.org/officeDocument/2006/relationships/customXml" Target="../ink/ink80.xml"/><Relationship Id="rId73" Type="http://schemas.openxmlformats.org/officeDocument/2006/relationships/customXml" Target="../ink/ink101.xml"/><Relationship Id="rId78" Type="http://schemas.openxmlformats.org/officeDocument/2006/relationships/customXml" Target="../ink/ink106.xml"/><Relationship Id="rId94" Type="http://schemas.openxmlformats.org/officeDocument/2006/relationships/customXml" Target="../ink/ink122.xml"/><Relationship Id="rId99" Type="http://schemas.openxmlformats.org/officeDocument/2006/relationships/customXml" Target="../ink/ink127.xml"/><Relationship Id="rId101" Type="http://schemas.openxmlformats.org/officeDocument/2006/relationships/customXml" Target="../ink/ink129.xml"/><Relationship Id="rId122" Type="http://schemas.openxmlformats.org/officeDocument/2006/relationships/customXml" Target="../ink/ink150.xml"/><Relationship Id="rId4" Type="http://schemas.openxmlformats.org/officeDocument/2006/relationships/customXml" Target="../ink/ink32.xml"/><Relationship Id="rId9" Type="http://schemas.openxmlformats.org/officeDocument/2006/relationships/customXml" Target="../ink/ink37.xml"/><Relationship Id="rId26" Type="http://schemas.openxmlformats.org/officeDocument/2006/relationships/customXml" Target="../ink/ink54.xml"/><Relationship Id="rId47" Type="http://schemas.openxmlformats.org/officeDocument/2006/relationships/customXml" Target="../ink/ink75.xml"/><Relationship Id="rId68" Type="http://schemas.openxmlformats.org/officeDocument/2006/relationships/customXml" Target="../ink/ink96.xml"/><Relationship Id="rId89" Type="http://schemas.openxmlformats.org/officeDocument/2006/relationships/customXml" Target="../ink/ink117.xml"/><Relationship Id="rId112" Type="http://schemas.openxmlformats.org/officeDocument/2006/relationships/customXml" Target="../ink/ink140.xml"/><Relationship Id="rId133" Type="http://schemas.openxmlformats.org/officeDocument/2006/relationships/customXml" Target="../ink/ink161.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4.xml.rels><?xml version="1.0" encoding="UTF-8" standalone="yes"?>
<Relationships xmlns="http://schemas.openxmlformats.org/package/2006/relationships"><Relationship Id="rId8" Type="http://schemas.openxmlformats.org/officeDocument/2006/relationships/customXml" Target="../ink/ink169.xml"/><Relationship Id="rId13" Type="http://schemas.openxmlformats.org/officeDocument/2006/relationships/customXml" Target="../ink/ink174.xml"/><Relationship Id="rId18" Type="http://schemas.openxmlformats.org/officeDocument/2006/relationships/customXml" Target="../ink/ink179.xml"/><Relationship Id="rId26" Type="http://schemas.openxmlformats.org/officeDocument/2006/relationships/customXml" Target="../ink/ink187.xml"/><Relationship Id="rId3" Type="http://schemas.openxmlformats.org/officeDocument/2006/relationships/customXml" Target="../ink/ink164.xml"/><Relationship Id="rId21" Type="http://schemas.openxmlformats.org/officeDocument/2006/relationships/customXml" Target="../ink/ink182.xml"/><Relationship Id="rId7" Type="http://schemas.openxmlformats.org/officeDocument/2006/relationships/customXml" Target="../ink/ink168.xml"/><Relationship Id="rId12" Type="http://schemas.openxmlformats.org/officeDocument/2006/relationships/customXml" Target="../ink/ink173.xml"/><Relationship Id="rId17" Type="http://schemas.openxmlformats.org/officeDocument/2006/relationships/customXml" Target="../ink/ink178.xml"/><Relationship Id="rId25" Type="http://schemas.openxmlformats.org/officeDocument/2006/relationships/customXml" Target="../ink/ink186.xml"/><Relationship Id="rId2" Type="http://schemas.openxmlformats.org/officeDocument/2006/relationships/customXml" Target="../ink/ink163.xml"/><Relationship Id="rId16" Type="http://schemas.openxmlformats.org/officeDocument/2006/relationships/customXml" Target="../ink/ink177.xml"/><Relationship Id="rId20" Type="http://schemas.openxmlformats.org/officeDocument/2006/relationships/customXml" Target="../ink/ink181.xml"/><Relationship Id="rId1" Type="http://schemas.openxmlformats.org/officeDocument/2006/relationships/slideLayout" Target="../slideLayouts/slideLayout2.xml"/><Relationship Id="rId6" Type="http://schemas.openxmlformats.org/officeDocument/2006/relationships/customXml" Target="../ink/ink167.xml"/><Relationship Id="rId11" Type="http://schemas.openxmlformats.org/officeDocument/2006/relationships/customXml" Target="../ink/ink172.xml"/><Relationship Id="rId24" Type="http://schemas.openxmlformats.org/officeDocument/2006/relationships/customXml" Target="../ink/ink185.xml"/><Relationship Id="rId5" Type="http://schemas.openxmlformats.org/officeDocument/2006/relationships/customXml" Target="../ink/ink166.xml"/><Relationship Id="rId15" Type="http://schemas.openxmlformats.org/officeDocument/2006/relationships/customXml" Target="../ink/ink176.xml"/><Relationship Id="rId23" Type="http://schemas.openxmlformats.org/officeDocument/2006/relationships/customXml" Target="../ink/ink184.xml"/><Relationship Id="rId10" Type="http://schemas.openxmlformats.org/officeDocument/2006/relationships/customXml" Target="../ink/ink171.xml"/><Relationship Id="rId19" Type="http://schemas.openxmlformats.org/officeDocument/2006/relationships/customXml" Target="../ink/ink180.xml"/><Relationship Id="rId4" Type="http://schemas.openxmlformats.org/officeDocument/2006/relationships/customXml" Target="../ink/ink165.xml"/><Relationship Id="rId9" Type="http://schemas.openxmlformats.org/officeDocument/2006/relationships/customXml" Target="../ink/ink170.xml"/><Relationship Id="rId14" Type="http://schemas.openxmlformats.org/officeDocument/2006/relationships/customXml" Target="../ink/ink175.xml"/><Relationship Id="rId22" Type="http://schemas.openxmlformats.org/officeDocument/2006/relationships/customXml" Target="../ink/ink183.xml"/><Relationship Id="rId27" Type="http://schemas.openxmlformats.org/officeDocument/2006/relationships/customXml" Target="../ink/ink18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6" Type="http://schemas.openxmlformats.org/officeDocument/2006/relationships/customXml" Target="../ink/ink213.xml"/><Relationship Id="rId21" Type="http://schemas.openxmlformats.org/officeDocument/2006/relationships/customXml" Target="../ink/ink208.xml"/><Relationship Id="rId34" Type="http://schemas.openxmlformats.org/officeDocument/2006/relationships/customXml" Target="../ink/ink221.xml"/><Relationship Id="rId42" Type="http://schemas.openxmlformats.org/officeDocument/2006/relationships/customXml" Target="../ink/ink229.xml"/><Relationship Id="rId47" Type="http://schemas.openxmlformats.org/officeDocument/2006/relationships/customXml" Target="../ink/ink234.xml"/><Relationship Id="rId50" Type="http://schemas.openxmlformats.org/officeDocument/2006/relationships/customXml" Target="../ink/ink237.xml"/><Relationship Id="rId55" Type="http://schemas.openxmlformats.org/officeDocument/2006/relationships/customXml" Target="../ink/ink242.xml"/><Relationship Id="rId63" Type="http://schemas.openxmlformats.org/officeDocument/2006/relationships/customXml" Target="../ink/ink250.xml"/><Relationship Id="rId7" Type="http://schemas.openxmlformats.org/officeDocument/2006/relationships/customXml" Target="../ink/ink194.xml"/><Relationship Id="rId2" Type="http://schemas.openxmlformats.org/officeDocument/2006/relationships/customXml" Target="../ink/ink189.xml"/><Relationship Id="rId16" Type="http://schemas.openxmlformats.org/officeDocument/2006/relationships/customXml" Target="../ink/ink203.xml"/><Relationship Id="rId29" Type="http://schemas.openxmlformats.org/officeDocument/2006/relationships/customXml" Target="../ink/ink216.xml"/><Relationship Id="rId11" Type="http://schemas.openxmlformats.org/officeDocument/2006/relationships/customXml" Target="../ink/ink198.xml"/><Relationship Id="rId24" Type="http://schemas.openxmlformats.org/officeDocument/2006/relationships/customXml" Target="../ink/ink211.xml"/><Relationship Id="rId32" Type="http://schemas.openxmlformats.org/officeDocument/2006/relationships/customXml" Target="../ink/ink219.xml"/><Relationship Id="rId37" Type="http://schemas.openxmlformats.org/officeDocument/2006/relationships/customXml" Target="../ink/ink224.xml"/><Relationship Id="rId40" Type="http://schemas.openxmlformats.org/officeDocument/2006/relationships/customXml" Target="../ink/ink227.xml"/><Relationship Id="rId45" Type="http://schemas.openxmlformats.org/officeDocument/2006/relationships/customXml" Target="../ink/ink232.xml"/><Relationship Id="rId53" Type="http://schemas.openxmlformats.org/officeDocument/2006/relationships/customXml" Target="../ink/ink240.xml"/><Relationship Id="rId58" Type="http://schemas.openxmlformats.org/officeDocument/2006/relationships/customXml" Target="../ink/ink245.xml"/><Relationship Id="rId66" Type="http://schemas.openxmlformats.org/officeDocument/2006/relationships/customXml" Target="../ink/ink253.xml"/><Relationship Id="rId5" Type="http://schemas.openxmlformats.org/officeDocument/2006/relationships/customXml" Target="../ink/ink192.xml"/><Relationship Id="rId61" Type="http://schemas.openxmlformats.org/officeDocument/2006/relationships/customXml" Target="../ink/ink248.xml"/><Relationship Id="rId19" Type="http://schemas.openxmlformats.org/officeDocument/2006/relationships/customXml" Target="../ink/ink206.xml"/><Relationship Id="rId14" Type="http://schemas.openxmlformats.org/officeDocument/2006/relationships/customXml" Target="../ink/ink201.xml"/><Relationship Id="rId22" Type="http://schemas.openxmlformats.org/officeDocument/2006/relationships/customXml" Target="../ink/ink209.xml"/><Relationship Id="rId27" Type="http://schemas.openxmlformats.org/officeDocument/2006/relationships/customXml" Target="../ink/ink214.xml"/><Relationship Id="rId30" Type="http://schemas.openxmlformats.org/officeDocument/2006/relationships/customXml" Target="../ink/ink217.xml"/><Relationship Id="rId35" Type="http://schemas.openxmlformats.org/officeDocument/2006/relationships/customXml" Target="../ink/ink222.xml"/><Relationship Id="rId43" Type="http://schemas.openxmlformats.org/officeDocument/2006/relationships/customXml" Target="../ink/ink230.xml"/><Relationship Id="rId48" Type="http://schemas.openxmlformats.org/officeDocument/2006/relationships/customXml" Target="../ink/ink235.xml"/><Relationship Id="rId56" Type="http://schemas.openxmlformats.org/officeDocument/2006/relationships/customXml" Target="../ink/ink243.xml"/><Relationship Id="rId64" Type="http://schemas.openxmlformats.org/officeDocument/2006/relationships/customXml" Target="../ink/ink251.xml"/><Relationship Id="rId8" Type="http://schemas.openxmlformats.org/officeDocument/2006/relationships/customXml" Target="../ink/ink195.xml"/><Relationship Id="rId51" Type="http://schemas.openxmlformats.org/officeDocument/2006/relationships/customXml" Target="../ink/ink238.xml"/><Relationship Id="rId3" Type="http://schemas.openxmlformats.org/officeDocument/2006/relationships/customXml" Target="../ink/ink190.xml"/><Relationship Id="rId12" Type="http://schemas.openxmlformats.org/officeDocument/2006/relationships/customXml" Target="../ink/ink199.xml"/><Relationship Id="rId17" Type="http://schemas.openxmlformats.org/officeDocument/2006/relationships/customXml" Target="../ink/ink204.xml"/><Relationship Id="rId25" Type="http://schemas.openxmlformats.org/officeDocument/2006/relationships/customXml" Target="../ink/ink212.xml"/><Relationship Id="rId33" Type="http://schemas.openxmlformats.org/officeDocument/2006/relationships/customXml" Target="../ink/ink220.xml"/><Relationship Id="rId38" Type="http://schemas.openxmlformats.org/officeDocument/2006/relationships/customXml" Target="../ink/ink225.xml"/><Relationship Id="rId46" Type="http://schemas.openxmlformats.org/officeDocument/2006/relationships/customXml" Target="../ink/ink233.xml"/><Relationship Id="rId59" Type="http://schemas.openxmlformats.org/officeDocument/2006/relationships/customXml" Target="../ink/ink246.xml"/><Relationship Id="rId67" Type="http://schemas.openxmlformats.org/officeDocument/2006/relationships/customXml" Target="../ink/ink254.xml"/><Relationship Id="rId20" Type="http://schemas.openxmlformats.org/officeDocument/2006/relationships/customXml" Target="../ink/ink207.xml"/><Relationship Id="rId41" Type="http://schemas.openxmlformats.org/officeDocument/2006/relationships/customXml" Target="../ink/ink228.xml"/><Relationship Id="rId54" Type="http://schemas.openxmlformats.org/officeDocument/2006/relationships/customXml" Target="../ink/ink241.xml"/><Relationship Id="rId62" Type="http://schemas.openxmlformats.org/officeDocument/2006/relationships/customXml" Target="../ink/ink249.xml"/><Relationship Id="rId1" Type="http://schemas.openxmlformats.org/officeDocument/2006/relationships/slideLayout" Target="../slideLayouts/slideLayout14.xml"/><Relationship Id="rId6" Type="http://schemas.openxmlformats.org/officeDocument/2006/relationships/customXml" Target="../ink/ink193.xml"/><Relationship Id="rId15" Type="http://schemas.openxmlformats.org/officeDocument/2006/relationships/customXml" Target="../ink/ink202.xml"/><Relationship Id="rId23" Type="http://schemas.openxmlformats.org/officeDocument/2006/relationships/customXml" Target="../ink/ink210.xml"/><Relationship Id="rId28" Type="http://schemas.openxmlformats.org/officeDocument/2006/relationships/customXml" Target="../ink/ink215.xml"/><Relationship Id="rId36" Type="http://schemas.openxmlformats.org/officeDocument/2006/relationships/customXml" Target="../ink/ink223.xml"/><Relationship Id="rId49" Type="http://schemas.openxmlformats.org/officeDocument/2006/relationships/customXml" Target="../ink/ink236.xml"/><Relationship Id="rId57" Type="http://schemas.openxmlformats.org/officeDocument/2006/relationships/customXml" Target="../ink/ink244.xml"/><Relationship Id="rId10" Type="http://schemas.openxmlformats.org/officeDocument/2006/relationships/customXml" Target="../ink/ink197.xml"/><Relationship Id="rId31" Type="http://schemas.openxmlformats.org/officeDocument/2006/relationships/customXml" Target="../ink/ink218.xml"/><Relationship Id="rId44" Type="http://schemas.openxmlformats.org/officeDocument/2006/relationships/customXml" Target="../ink/ink231.xml"/><Relationship Id="rId52" Type="http://schemas.openxmlformats.org/officeDocument/2006/relationships/customXml" Target="../ink/ink239.xml"/><Relationship Id="rId60" Type="http://schemas.openxmlformats.org/officeDocument/2006/relationships/customXml" Target="../ink/ink247.xml"/><Relationship Id="rId65" Type="http://schemas.openxmlformats.org/officeDocument/2006/relationships/customXml" Target="../ink/ink252.xml"/><Relationship Id="rId4" Type="http://schemas.openxmlformats.org/officeDocument/2006/relationships/customXml" Target="../ink/ink191.xml"/><Relationship Id="rId9" Type="http://schemas.openxmlformats.org/officeDocument/2006/relationships/customXml" Target="../ink/ink196.xml"/><Relationship Id="rId13" Type="http://schemas.openxmlformats.org/officeDocument/2006/relationships/customXml" Target="../ink/ink200.xml"/><Relationship Id="rId18" Type="http://schemas.openxmlformats.org/officeDocument/2006/relationships/customXml" Target="../ink/ink205.xml"/><Relationship Id="rId39" Type="http://schemas.openxmlformats.org/officeDocument/2006/relationships/customXml" Target="../ink/ink2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8" Type="http://schemas.openxmlformats.org/officeDocument/2006/relationships/customXml" Target="../ink/ink261.xml"/><Relationship Id="rId13" Type="http://schemas.openxmlformats.org/officeDocument/2006/relationships/customXml" Target="../ink/ink266.xml"/><Relationship Id="rId18" Type="http://schemas.openxmlformats.org/officeDocument/2006/relationships/customXml" Target="../ink/ink271.xml"/><Relationship Id="rId3" Type="http://schemas.openxmlformats.org/officeDocument/2006/relationships/customXml" Target="../ink/ink256.xml"/><Relationship Id="rId21" Type="http://schemas.openxmlformats.org/officeDocument/2006/relationships/customXml" Target="../ink/ink274.xml"/><Relationship Id="rId7" Type="http://schemas.openxmlformats.org/officeDocument/2006/relationships/customXml" Target="../ink/ink260.xml"/><Relationship Id="rId12" Type="http://schemas.openxmlformats.org/officeDocument/2006/relationships/customXml" Target="../ink/ink265.xml"/><Relationship Id="rId17" Type="http://schemas.openxmlformats.org/officeDocument/2006/relationships/customXml" Target="../ink/ink270.xml"/><Relationship Id="rId2" Type="http://schemas.openxmlformats.org/officeDocument/2006/relationships/customXml" Target="../ink/ink255.xml"/><Relationship Id="rId16" Type="http://schemas.openxmlformats.org/officeDocument/2006/relationships/customXml" Target="../ink/ink269.xml"/><Relationship Id="rId20" Type="http://schemas.openxmlformats.org/officeDocument/2006/relationships/customXml" Target="../ink/ink273.xml"/><Relationship Id="rId1" Type="http://schemas.openxmlformats.org/officeDocument/2006/relationships/slideLayout" Target="../slideLayouts/slideLayout14.xml"/><Relationship Id="rId6" Type="http://schemas.openxmlformats.org/officeDocument/2006/relationships/customXml" Target="../ink/ink259.xml"/><Relationship Id="rId11" Type="http://schemas.openxmlformats.org/officeDocument/2006/relationships/customXml" Target="../ink/ink264.xml"/><Relationship Id="rId24" Type="http://schemas.openxmlformats.org/officeDocument/2006/relationships/customXml" Target="../ink/ink277.xml"/><Relationship Id="rId5" Type="http://schemas.openxmlformats.org/officeDocument/2006/relationships/customXml" Target="../ink/ink258.xml"/><Relationship Id="rId15" Type="http://schemas.openxmlformats.org/officeDocument/2006/relationships/customXml" Target="../ink/ink268.xml"/><Relationship Id="rId23" Type="http://schemas.openxmlformats.org/officeDocument/2006/relationships/customXml" Target="../ink/ink276.xml"/><Relationship Id="rId10" Type="http://schemas.openxmlformats.org/officeDocument/2006/relationships/customXml" Target="../ink/ink263.xml"/><Relationship Id="rId19" Type="http://schemas.openxmlformats.org/officeDocument/2006/relationships/customXml" Target="../ink/ink272.xml"/><Relationship Id="rId4" Type="http://schemas.openxmlformats.org/officeDocument/2006/relationships/customXml" Target="../ink/ink257.xml"/><Relationship Id="rId9" Type="http://schemas.openxmlformats.org/officeDocument/2006/relationships/customXml" Target="../ink/ink262.xml"/><Relationship Id="rId14" Type="http://schemas.openxmlformats.org/officeDocument/2006/relationships/customXml" Target="../ink/ink267.xml"/><Relationship Id="rId22" Type="http://schemas.openxmlformats.org/officeDocument/2006/relationships/customXml" Target="../ink/ink275.xml"/></Relationships>
</file>

<file path=ppt/slides/_rels/slide63.xml.rels><?xml version="1.0" encoding="UTF-8" standalone="yes"?>
<Relationships xmlns="http://schemas.openxmlformats.org/package/2006/relationships"><Relationship Id="rId13" Type="http://schemas.openxmlformats.org/officeDocument/2006/relationships/customXml" Target="../ink/ink289.xml"/><Relationship Id="rId18" Type="http://schemas.openxmlformats.org/officeDocument/2006/relationships/customXml" Target="../ink/ink294.xml"/><Relationship Id="rId26" Type="http://schemas.openxmlformats.org/officeDocument/2006/relationships/customXml" Target="../ink/ink302.xml"/><Relationship Id="rId39" Type="http://schemas.openxmlformats.org/officeDocument/2006/relationships/customXml" Target="../ink/ink315.xml"/><Relationship Id="rId21" Type="http://schemas.openxmlformats.org/officeDocument/2006/relationships/customXml" Target="../ink/ink297.xml"/><Relationship Id="rId34" Type="http://schemas.openxmlformats.org/officeDocument/2006/relationships/customXml" Target="../ink/ink310.xml"/><Relationship Id="rId42" Type="http://schemas.openxmlformats.org/officeDocument/2006/relationships/customXml" Target="../ink/ink318.xml"/><Relationship Id="rId7" Type="http://schemas.openxmlformats.org/officeDocument/2006/relationships/customXml" Target="../ink/ink283.xml"/><Relationship Id="rId2" Type="http://schemas.openxmlformats.org/officeDocument/2006/relationships/customXml" Target="../ink/ink278.xml"/><Relationship Id="rId16" Type="http://schemas.openxmlformats.org/officeDocument/2006/relationships/customXml" Target="../ink/ink292.xml"/><Relationship Id="rId20" Type="http://schemas.openxmlformats.org/officeDocument/2006/relationships/customXml" Target="../ink/ink296.xml"/><Relationship Id="rId29" Type="http://schemas.openxmlformats.org/officeDocument/2006/relationships/customXml" Target="../ink/ink305.xml"/><Relationship Id="rId41" Type="http://schemas.openxmlformats.org/officeDocument/2006/relationships/customXml" Target="../ink/ink317.xml"/><Relationship Id="rId1" Type="http://schemas.openxmlformats.org/officeDocument/2006/relationships/slideLayout" Target="../slideLayouts/slideLayout25.xml"/><Relationship Id="rId6" Type="http://schemas.openxmlformats.org/officeDocument/2006/relationships/customXml" Target="../ink/ink282.xml"/><Relationship Id="rId11" Type="http://schemas.openxmlformats.org/officeDocument/2006/relationships/customXml" Target="../ink/ink287.xml"/><Relationship Id="rId24" Type="http://schemas.openxmlformats.org/officeDocument/2006/relationships/customXml" Target="../ink/ink300.xml"/><Relationship Id="rId32" Type="http://schemas.openxmlformats.org/officeDocument/2006/relationships/customXml" Target="../ink/ink308.xml"/><Relationship Id="rId37" Type="http://schemas.openxmlformats.org/officeDocument/2006/relationships/customXml" Target="../ink/ink313.xml"/><Relationship Id="rId40" Type="http://schemas.openxmlformats.org/officeDocument/2006/relationships/customXml" Target="../ink/ink316.xml"/><Relationship Id="rId5" Type="http://schemas.openxmlformats.org/officeDocument/2006/relationships/customXml" Target="../ink/ink281.xml"/><Relationship Id="rId15" Type="http://schemas.openxmlformats.org/officeDocument/2006/relationships/customXml" Target="../ink/ink291.xml"/><Relationship Id="rId23" Type="http://schemas.openxmlformats.org/officeDocument/2006/relationships/customXml" Target="../ink/ink299.xml"/><Relationship Id="rId28" Type="http://schemas.openxmlformats.org/officeDocument/2006/relationships/customXml" Target="../ink/ink304.xml"/><Relationship Id="rId36" Type="http://schemas.openxmlformats.org/officeDocument/2006/relationships/customXml" Target="../ink/ink312.xml"/><Relationship Id="rId10" Type="http://schemas.openxmlformats.org/officeDocument/2006/relationships/customXml" Target="../ink/ink286.xml"/><Relationship Id="rId19" Type="http://schemas.openxmlformats.org/officeDocument/2006/relationships/customXml" Target="../ink/ink295.xml"/><Relationship Id="rId31" Type="http://schemas.openxmlformats.org/officeDocument/2006/relationships/customXml" Target="../ink/ink307.xml"/><Relationship Id="rId4" Type="http://schemas.openxmlformats.org/officeDocument/2006/relationships/customXml" Target="../ink/ink280.xml"/><Relationship Id="rId9" Type="http://schemas.openxmlformats.org/officeDocument/2006/relationships/customXml" Target="../ink/ink285.xml"/><Relationship Id="rId14" Type="http://schemas.openxmlformats.org/officeDocument/2006/relationships/customXml" Target="../ink/ink290.xml"/><Relationship Id="rId22" Type="http://schemas.openxmlformats.org/officeDocument/2006/relationships/customXml" Target="../ink/ink298.xml"/><Relationship Id="rId27" Type="http://schemas.openxmlformats.org/officeDocument/2006/relationships/customXml" Target="../ink/ink303.xml"/><Relationship Id="rId30" Type="http://schemas.openxmlformats.org/officeDocument/2006/relationships/customXml" Target="../ink/ink306.xml"/><Relationship Id="rId35" Type="http://schemas.openxmlformats.org/officeDocument/2006/relationships/customXml" Target="../ink/ink311.xml"/><Relationship Id="rId43" Type="http://schemas.openxmlformats.org/officeDocument/2006/relationships/customXml" Target="../ink/ink319.xml"/><Relationship Id="rId8" Type="http://schemas.openxmlformats.org/officeDocument/2006/relationships/customXml" Target="../ink/ink284.xml"/><Relationship Id="rId3" Type="http://schemas.openxmlformats.org/officeDocument/2006/relationships/customXml" Target="../ink/ink279.xml"/><Relationship Id="rId12" Type="http://schemas.openxmlformats.org/officeDocument/2006/relationships/customXml" Target="../ink/ink288.xml"/><Relationship Id="rId17" Type="http://schemas.openxmlformats.org/officeDocument/2006/relationships/customXml" Target="../ink/ink293.xml"/><Relationship Id="rId25" Type="http://schemas.openxmlformats.org/officeDocument/2006/relationships/customXml" Target="../ink/ink301.xml"/><Relationship Id="rId33" Type="http://schemas.openxmlformats.org/officeDocument/2006/relationships/customXml" Target="../ink/ink309.xml"/><Relationship Id="rId38" Type="http://schemas.openxmlformats.org/officeDocument/2006/relationships/customXml" Target="../ink/ink3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customXml" Target="../ink/ink320.xml"/><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7.xml.rels><?xml version="1.0" encoding="UTF-8" standalone="yes"?>
<Relationships xmlns="http://schemas.openxmlformats.org/package/2006/relationships"><Relationship Id="rId13" Type="http://schemas.openxmlformats.org/officeDocument/2006/relationships/customXml" Target="../ink/ink329.xml"/><Relationship Id="rId18" Type="http://schemas.openxmlformats.org/officeDocument/2006/relationships/customXml" Target="../ink/ink334.xml"/><Relationship Id="rId26" Type="http://schemas.openxmlformats.org/officeDocument/2006/relationships/customXml" Target="../ink/ink342.xml"/><Relationship Id="rId21" Type="http://schemas.openxmlformats.org/officeDocument/2006/relationships/customXml" Target="../ink/ink337.xml"/><Relationship Id="rId34" Type="http://schemas.openxmlformats.org/officeDocument/2006/relationships/customXml" Target="../ink/ink350.xml"/><Relationship Id="rId7" Type="http://schemas.openxmlformats.org/officeDocument/2006/relationships/customXml" Target="../ink/ink323.xml"/><Relationship Id="rId12" Type="http://schemas.openxmlformats.org/officeDocument/2006/relationships/customXml" Target="../ink/ink328.xml"/><Relationship Id="rId17" Type="http://schemas.openxmlformats.org/officeDocument/2006/relationships/customXml" Target="../ink/ink333.xml"/><Relationship Id="rId25" Type="http://schemas.openxmlformats.org/officeDocument/2006/relationships/customXml" Target="../ink/ink341.xml"/><Relationship Id="rId33" Type="http://schemas.openxmlformats.org/officeDocument/2006/relationships/customXml" Target="../ink/ink349.xml"/><Relationship Id="rId38" Type="http://schemas.openxmlformats.org/officeDocument/2006/relationships/customXml" Target="../ink/ink354.xml"/><Relationship Id="rId2" Type="http://schemas.openxmlformats.org/officeDocument/2006/relationships/image" Target="../media/image6.png"/><Relationship Id="rId16" Type="http://schemas.openxmlformats.org/officeDocument/2006/relationships/customXml" Target="../ink/ink332.xml"/><Relationship Id="rId20" Type="http://schemas.openxmlformats.org/officeDocument/2006/relationships/customXml" Target="../ink/ink336.xml"/><Relationship Id="rId29" Type="http://schemas.openxmlformats.org/officeDocument/2006/relationships/customXml" Target="../ink/ink345.xml"/><Relationship Id="rId1" Type="http://schemas.openxmlformats.org/officeDocument/2006/relationships/slideLayout" Target="../slideLayouts/slideLayout52.xml"/><Relationship Id="rId6" Type="http://schemas.openxmlformats.org/officeDocument/2006/relationships/customXml" Target="../ink/ink322.xml"/><Relationship Id="rId11" Type="http://schemas.openxmlformats.org/officeDocument/2006/relationships/customXml" Target="../ink/ink327.xml"/><Relationship Id="rId24" Type="http://schemas.openxmlformats.org/officeDocument/2006/relationships/customXml" Target="../ink/ink340.xml"/><Relationship Id="rId32" Type="http://schemas.openxmlformats.org/officeDocument/2006/relationships/customXml" Target="../ink/ink348.xml"/><Relationship Id="rId37" Type="http://schemas.openxmlformats.org/officeDocument/2006/relationships/customXml" Target="../ink/ink353.xml"/><Relationship Id="rId5" Type="http://schemas.openxmlformats.org/officeDocument/2006/relationships/customXml" Target="../ink/ink321.xml"/><Relationship Id="rId15" Type="http://schemas.openxmlformats.org/officeDocument/2006/relationships/customXml" Target="../ink/ink331.xml"/><Relationship Id="rId23" Type="http://schemas.openxmlformats.org/officeDocument/2006/relationships/customXml" Target="../ink/ink339.xml"/><Relationship Id="rId28" Type="http://schemas.openxmlformats.org/officeDocument/2006/relationships/customXml" Target="../ink/ink344.xml"/><Relationship Id="rId36" Type="http://schemas.openxmlformats.org/officeDocument/2006/relationships/customXml" Target="../ink/ink352.xml"/><Relationship Id="rId10" Type="http://schemas.openxmlformats.org/officeDocument/2006/relationships/customXml" Target="../ink/ink326.xml"/><Relationship Id="rId19" Type="http://schemas.openxmlformats.org/officeDocument/2006/relationships/customXml" Target="../ink/ink335.xml"/><Relationship Id="rId31" Type="http://schemas.openxmlformats.org/officeDocument/2006/relationships/customXml" Target="../ink/ink347.xml"/><Relationship Id="rId4" Type="http://schemas.openxmlformats.org/officeDocument/2006/relationships/image" Target="../media/image8.png"/><Relationship Id="rId9" Type="http://schemas.openxmlformats.org/officeDocument/2006/relationships/customXml" Target="../ink/ink325.xml"/><Relationship Id="rId14" Type="http://schemas.openxmlformats.org/officeDocument/2006/relationships/customXml" Target="../ink/ink330.xml"/><Relationship Id="rId22" Type="http://schemas.openxmlformats.org/officeDocument/2006/relationships/customXml" Target="../ink/ink338.xml"/><Relationship Id="rId27" Type="http://schemas.openxmlformats.org/officeDocument/2006/relationships/customXml" Target="../ink/ink343.xml"/><Relationship Id="rId30" Type="http://schemas.openxmlformats.org/officeDocument/2006/relationships/customXml" Target="../ink/ink346.xml"/><Relationship Id="rId35" Type="http://schemas.openxmlformats.org/officeDocument/2006/relationships/customXml" Target="../ink/ink351.xml"/><Relationship Id="rId8" Type="http://schemas.openxmlformats.org/officeDocument/2006/relationships/customXml" Target="../ink/ink324.xml"/><Relationship Id="rId3" Type="http://schemas.openxmlformats.org/officeDocument/2006/relationships/image" Target="../media/image7.png"/></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2.xml"/><Relationship Id="rId18" Type="http://schemas.openxmlformats.org/officeDocument/2006/relationships/customXml" Target="../ink/ink17.xml"/><Relationship Id="rId26" Type="http://schemas.openxmlformats.org/officeDocument/2006/relationships/customXml" Target="../ink/ink25.xml"/><Relationship Id="rId3" Type="http://schemas.openxmlformats.org/officeDocument/2006/relationships/customXml" Target="../ink/ink2.xml"/><Relationship Id="rId21" Type="http://schemas.openxmlformats.org/officeDocument/2006/relationships/customXml" Target="../ink/ink20.xml"/><Relationship Id="rId7" Type="http://schemas.openxmlformats.org/officeDocument/2006/relationships/customXml" Target="../ink/ink6.xml"/><Relationship Id="rId12" Type="http://schemas.openxmlformats.org/officeDocument/2006/relationships/customXml" Target="../ink/ink11.xml"/><Relationship Id="rId17" Type="http://schemas.openxmlformats.org/officeDocument/2006/relationships/customXml" Target="../ink/ink16.xml"/><Relationship Id="rId25" Type="http://schemas.openxmlformats.org/officeDocument/2006/relationships/customXml" Target="../ink/ink24.xml"/><Relationship Id="rId2" Type="http://schemas.openxmlformats.org/officeDocument/2006/relationships/customXml" Target="../ink/ink1.xml"/><Relationship Id="rId16" Type="http://schemas.openxmlformats.org/officeDocument/2006/relationships/customXml" Target="../ink/ink15.xml"/><Relationship Id="rId20" Type="http://schemas.openxmlformats.org/officeDocument/2006/relationships/customXml" Target="../ink/ink19.xml"/><Relationship Id="rId29" Type="http://schemas.openxmlformats.org/officeDocument/2006/relationships/customXml" Target="../ink/ink28.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customXml" Target="../ink/ink10.xml"/><Relationship Id="rId24" Type="http://schemas.openxmlformats.org/officeDocument/2006/relationships/customXml" Target="../ink/ink23.xml"/><Relationship Id="rId5" Type="http://schemas.openxmlformats.org/officeDocument/2006/relationships/customXml" Target="../ink/ink4.xml"/><Relationship Id="rId15" Type="http://schemas.openxmlformats.org/officeDocument/2006/relationships/customXml" Target="../ink/ink14.xml"/><Relationship Id="rId23" Type="http://schemas.openxmlformats.org/officeDocument/2006/relationships/customXml" Target="../ink/ink22.xml"/><Relationship Id="rId28" Type="http://schemas.openxmlformats.org/officeDocument/2006/relationships/customXml" Target="../ink/ink27.xml"/><Relationship Id="rId10" Type="http://schemas.openxmlformats.org/officeDocument/2006/relationships/customXml" Target="../ink/ink9.xml"/><Relationship Id="rId19" Type="http://schemas.openxmlformats.org/officeDocument/2006/relationships/customXml" Target="../ink/ink18.xml"/><Relationship Id="rId4" Type="http://schemas.openxmlformats.org/officeDocument/2006/relationships/customXml" Target="../ink/ink3.xml"/><Relationship Id="rId9" Type="http://schemas.openxmlformats.org/officeDocument/2006/relationships/customXml" Target="../ink/ink8.xml"/><Relationship Id="rId14" Type="http://schemas.openxmlformats.org/officeDocument/2006/relationships/customXml" Target="../ink/ink13.xml"/><Relationship Id="rId22" Type="http://schemas.openxmlformats.org/officeDocument/2006/relationships/customXml" Target="../ink/ink21.xml"/><Relationship Id="rId27" Type="http://schemas.openxmlformats.org/officeDocument/2006/relationships/customXml" Target="../ink/ink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2626" name="WordArt 2"/>
          <p:cNvSpPr>
            <a:spLocks noChangeArrowheads="1" noChangeShapeType="1" noTextEdit="1"/>
          </p:cNvSpPr>
          <p:nvPr/>
        </p:nvSpPr>
        <p:spPr bwMode="auto">
          <a:xfrm>
            <a:off x="971550" y="1989138"/>
            <a:ext cx="7200900" cy="1800225"/>
          </a:xfrm>
          <a:prstGeom prst="rect">
            <a:avLst/>
          </a:prstGeom>
        </p:spPr>
        <p:txBody>
          <a:bodyPr wrap="none" fromWordArt="1">
            <a:prstTxWarp prst="textPlain">
              <a:avLst>
                <a:gd name="adj" fmla="val 50000"/>
              </a:avLst>
            </a:prstTxWarp>
          </a:bodyPr>
          <a:lstStyle/>
          <a:p>
            <a:pPr>
              <a:defRPr/>
            </a:pPr>
            <a:r>
              <a:rPr lang="zh-CN" altLang="en-US" sz="7200" kern="10">
                <a:ln w="9525">
                  <a:noFill/>
                  <a:rou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pitchFamily="49" charset="-122"/>
                <a:ea typeface="楷体_GB2312" pitchFamily="49" charset="-122"/>
              </a:rPr>
              <a:t>第</a:t>
            </a:r>
            <a:r>
              <a:rPr lang="en-US" altLang="zh-CN" sz="7200" kern="10">
                <a:ln w="9525">
                  <a:noFill/>
                  <a:rou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pitchFamily="49" charset="-122"/>
                <a:ea typeface="楷体_GB2312" pitchFamily="49" charset="-122"/>
              </a:rPr>
              <a:t>11</a:t>
            </a:r>
            <a:r>
              <a:rPr lang="zh-CN" altLang="en-US" sz="7200" kern="10">
                <a:ln w="9525">
                  <a:noFill/>
                  <a:rou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pitchFamily="49" charset="-122"/>
                <a:ea typeface="楷体_GB2312" pitchFamily="49" charset="-122"/>
              </a:rPr>
              <a:t>章 外部排序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562626"/>
                                        </p:tgtEl>
                                        <p:attrNameLst>
                                          <p:attrName>style.visibility</p:attrName>
                                        </p:attrNameLst>
                                      </p:cBhvr>
                                      <p:to>
                                        <p:strVal val="visible"/>
                                      </p:to>
                                    </p:set>
                                    <p:anim calcmode="lin" valueType="num">
                                      <p:cBhvr>
                                        <p:cTn id="7" dur="500" fill="hold"/>
                                        <p:tgtEl>
                                          <p:spTgt spid="1562626"/>
                                        </p:tgtEl>
                                        <p:attrNameLst>
                                          <p:attrName>ppt_w</p:attrName>
                                        </p:attrNameLst>
                                      </p:cBhvr>
                                      <p:tavLst>
                                        <p:tav tm="0">
                                          <p:val>
                                            <p:fltVal val="0"/>
                                          </p:val>
                                        </p:tav>
                                        <p:tav tm="100000">
                                          <p:val>
                                            <p:strVal val="#ppt_w"/>
                                          </p:val>
                                        </p:tav>
                                      </p:tavLst>
                                    </p:anim>
                                    <p:anim calcmode="lin" valueType="num">
                                      <p:cBhvr>
                                        <p:cTn id="8" dur="500" fill="hold"/>
                                        <p:tgtEl>
                                          <p:spTgt spid="1562626"/>
                                        </p:tgtEl>
                                        <p:attrNameLst>
                                          <p:attrName>ppt_h</p:attrName>
                                        </p:attrNameLst>
                                      </p:cBhvr>
                                      <p:tavLst>
                                        <p:tav tm="0">
                                          <p:val>
                                            <p:fltVal val="0"/>
                                          </p:val>
                                        </p:tav>
                                        <p:tav tm="100000">
                                          <p:val>
                                            <p:strVal val="#ppt_h"/>
                                          </p:val>
                                        </p:tav>
                                      </p:tavLst>
                                    </p:anim>
                                    <p:anim calcmode="lin" valueType="num">
                                      <p:cBhvr>
                                        <p:cTn id="9" dur="500" fill="hold"/>
                                        <p:tgtEl>
                                          <p:spTgt spid="1562626"/>
                                        </p:tgtEl>
                                        <p:attrNameLst>
                                          <p:attrName>ppt_x</p:attrName>
                                        </p:attrNameLst>
                                      </p:cBhvr>
                                      <p:tavLst>
                                        <p:tav tm="0">
                                          <p:val>
                                            <p:fltVal val="0.5"/>
                                          </p:val>
                                        </p:tav>
                                        <p:tav tm="100000">
                                          <p:val>
                                            <p:strVal val="#ppt_x"/>
                                          </p:val>
                                        </p:tav>
                                      </p:tavLst>
                                    </p:anim>
                                    <p:anim calcmode="lin" valueType="num">
                                      <p:cBhvr>
                                        <p:cTn id="10" dur="500" fill="hold"/>
                                        <p:tgtEl>
                                          <p:spTgt spid="1562626"/>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电脑探密 启动.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EF7BA730-E0D0-4D9C-8AA2-6E41609E948E}" type="slidenum">
              <a:rPr lang="zh-CN" altLang="en-US" b="1">
                <a:solidFill>
                  <a:srgbClr val="66CCFF"/>
                </a:solidFill>
              </a:rPr>
              <a:t>10</a:t>
            </a:fld>
            <a:r>
              <a:rPr lang="en-US" altLang="zh-CN" b="1"/>
              <a:t> </a:t>
            </a:r>
            <a:r>
              <a:rPr lang="zh-CN" altLang="en-US"/>
              <a:t>页</a:t>
            </a:r>
            <a:endParaRPr lang="zh-CN" altLang="en-US" sz="1800">
              <a:latin typeface="Arial" charset="0"/>
            </a:endParaRPr>
          </a:p>
        </p:txBody>
      </p:sp>
      <p:sp>
        <p:nvSpPr>
          <p:cNvPr id="1502210" name="Rectangle 2"/>
          <p:cNvSpPr>
            <a:spLocks noGrp="1" noChangeArrowheads="1"/>
          </p:cNvSpPr>
          <p:nvPr>
            <p:ph type="body" idx="1"/>
          </p:nvPr>
        </p:nvSpPr>
        <p:spPr>
          <a:xfrm>
            <a:off x="222250" y="769938"/>
            <a:ext cx="8642350" cy="5862637"/>
          </a:xfrm>
        </p:spPr>
        <p:txBody>
          <a:bodyPr/>
          <a:lstStyle/>
          <a:p>
            <a:pPr eaLnBrk="1" hangingPunct="1">
              <a:lnSpc>
                <a:spcPts val="4500"/>
              </a:lnSpc>
              <a:spcBef>
                <a:spcPts val="600"/>
              </a:spcBef>
            </a:pPr>
            <a:r>
              <a:rPr lang="zh-CN" altLang="en-US">
                <a:solidFill>
                  <a:schemeClr val="tx1"/>
                </a:solidFill>
              </a:rPr>
              <a:t>磁盘的存取时间</a:t>
            </a:r>
            <a:endParaRPr lang="en-US" altLang="zh-CN">
              <a:solidFill>
                <a:schemeClr val="tx1"/>
              </a:solidFill>
            </a:endParaRPr>
          </a:p>
          <a:p>
            <a:pPr lvl="1" eaLnBrk="1" hangingPunct="1">
              <a:lnSpc>
                <a:spcPts val="4500"/>
              </a:lnSpc>
              <a:spcBef>
                <a:spcPts val="600"/>
              </a:spcBef>
            </a:pPr>
            <a:r>
              <a:rPr lang="zh-CN" altLang="en-US"/>
              <a:t>磁盘访问时间主要由</a:t>
            </a:r>
            <a:r>
              <a:rPr lang="zh-CN" altLang="en-US">
                <a:solidFill>
                  <a:srgbClr val="FFFF00"/>
                </a:solidFill>
                <a:latin typeface="宋体" charset="-122"/>
              </a:rPr>
              <a:t>寻道时间</a:t>
            </a:r>
            <a:r>
              <a:rPr lang="zh-CN" altLang="en-US">
                <a:latin typeface="宋体" charset="-122"/>
              </a:rPr>
              <a:t>、</a:t>
            </a:r>
            <a:r>
              <a:rPr lang="zh-CN" altLang="en-US">
                <a:solidFill>
                  <a:srgbClr val="FFFF00"/>
                </a:solidFill>
                <a:latin typeface="宋体" charset="-122"/>
              </a:rPr>
              <a:t>旋转延迟时间</a:t>
            </a:r>
            <a:r>
              <a:rPr lang="zh-CN" altLang="en-US">
                <a:latin typeface="宋体" charset="-122"/>
              </a:rPr>
              <a:t>和</a:t>
            </a:r>
            <a:r>
              <a:rPr lang="zh-CN" altLang="en-US">
                <a:solidFill>
                  <a:srgbClr val="FFFF00"/>
                </a:solidFill>
                <a:latin typeface="宋体" charset="-122"/>
              </a:rPr>
              <a:t>数据传输时间</a:t>
            </a:r>
            <a:r>
              <a:rPr lang="zh-CN" altLang="en-US">
                <a:latin typeface="宋体" charset="-122"/>
              </a:rPr>
              <a:t>组成。</a:t>
            </a:r>
            <a:r>
              <a:rPr lang="zh-CN" altLang="en-US"/>
              <a:t> </a:t>
            </a:r>
          </a:p>
          <a:p>
            <a:pPr lvl="1" eaLnBrk="1" hangingPunct="1">
              <a:lnSpc>
                <a:spcPts val="4500"/>
              </a:lnSpc>
              <a:spcBef>
                <a:spcPts val="600"/>
              </a:spcBef>
            </a:pPr>
            <a:r>
              <a:rPr lang="zh-CN" altLang="en-US">
                <a:latin typeface="宋体" charset="-122"/>
              </a:rPr>
              <a:t>寻道时间（</a:t>
            </a:r>
            <a:r>
              <a:rPr lang="en-US" altLang="zh-CN">
                <a:latin typeface="Times New Roman" pitchFamily="18" charset="0"/>
                <a:cs typeface="Times New Roman" pitchFamily="18" charset="0"/>
              </a:rPr>
              <a:t>Seek time</a:t>
            </a:r>
            <a:r>
              <a:rPr lang="zh-CN" altLang="en-US">
                <a:latin typeface="宋体" charset="-122"/>
              </a:rPr>
              <a:t>）</a:t>
            </a:r>
            <a:r>
              <a:rPr lang="en-US" altLang="zh-CN">
                <a:latin typeface="宋体" charset="-122"/>
              </a:rPr>
              <a:t>t</a:t>
            </a:r>
            <a:r>
              <a:rPr lang="en-US" altLang="zh-CN" baseline="-25000">
                <a:latin typeface="宋体" charset="-122"/>
              </a:rPr>
              <a:t>seek</a:t>
            </a:r>
            <a:r>
              <a:rPr lang="zh-CN" altLang="en-US">
                <a:latin typeface="宋体" charset="-122"/>
              </a:rPr>
              <a:t>：是</a:t>
            </a:r>
            <a:r>
              <a:rPr lang="zh-CN" altLang="en-US">
                <a:solidFill>
                  <a:srgbClr val="FFFF00"/>
                </a:solidFill>
                <a:latin typeface="宋体" charset="-122"/>
              </a:rPr>
              <a:t>移动磁盘臂，定位到正确磁道所需的时间。</a:t>
            </a:r>
            <a:endParaRPr lang="zh-CN" altLang="en-US">
              <a:solidFill>
                <a:srgbClr val="FFFF00"/>
              </a:solidFill>
            </a:endParaRPr>
          </a:p>
          <a:p>
            <a:pPr lvl="1" eaLnBrk="1" hangingPunct="1">
              <a:lnSpc>
                <a:spcPts val="4500"/>
              </a:lnSpc>
              <a:spcBef>
                <a:spcPts val="600"/>
              </a:spcBef>
            </a:pPr>
            <a:r>
              <a:rPr lang="zh-CN" altLang="en-US">
                <a:latin typeface="宋体" charset="-122"/>
              </a:rPr>
              <a:t>旋转延迟时间</a:t>
            </a:r>
            <a:r>
              <a:rPr lang="en-US" altLang="zh-CN">
                <a:latin typeface="宋体" charset="-122"/>
              </a:rPr>
              <a:t>t</a:t>
            </a:r>
            <a:r>
              <a:rPr lang="en-US" altLang="zh-CN" baseline="-25000">
                <a:latin typeface="宋体" charset="-122"/>
              </a:rPr>
              <a:t>la</a:t>
            </a:r>
            <a:r>
              <a:rPr lang="zh-CN" altLang="en-US">
                <a:latin typeface="宋体" charset="-122"/>
              </a:rPr>
              <a:t>：是</a:t>
            </a:r>
            <a:r>
              <a:rPr lang="zh-CN" altLang="en-US">
                <a:solidFill>
                  <a:srgbClr val="FFFF00"/>
                </a:solidFill>
                <a:latin typeface="宋体" charset="-122"/>
              </a:rPr>
              <a:t>等待被存取的扇区出现在读写头下所需的时间。</a:t>
            </a:r>
            <a:endParaRPr lang="en-US" altLang="zh-CN">
              <a:solidFill>
                <a:srgbClr val="FFFF00"/>
              </a:solidFill>
              <a:latin typeface="宋体" charset="-122"/>
            </a:endParaRPr>
          </a:p>
          <a:p>
            <a:pPr lvl="1" eaLnBrk="1" hangingPunct="1">
              <a:lnSpc>
                <a:spcPts val="4500"/>
              </a:lnSpc>
              <a:spcBef>
                <a:spcPts val="600"/>
              </a:spcBef>
            </a:pPr>
            <a:r>
              <a:rPr lang="zh-CN" altLang="en-US">
                <a:latin typeface="宋体" charset="-122"/>
              </a:rPr>
              <a:t>传输时间</a:t>
            </a:r>
            <a:r>
              <a:rPr lang="en-US" altLang="zh-CN">
                <a:latin typeface="宋体" charset="-122"/>
              </a:rPr>
              <a:t>t</a:t>
            </a:r>
            <a:r>
              <a:rPr lang="en-US" altLang="zh-CN" baseline="-25000">
                <a:latin typeface="宋体" charset="-122"/>
              </a:rPr>
              <a:t>wm</a:t>
            </a:r>
            <a:r>
              <a:rPr lang="zh-CN" altLang="en-US">
                <a:latin typeface="宋体" charset="-122"/>
              </a:rPr>
              <a:t>：是</a:t>
            </a:r>
            <a:r>
              <a:rPr lang="zh-CN" altLang="en-US">
                <a:solidFill>
                  <a:srgbClr val="FFFF00"/>
                </a:solidFill>
                <a:latin typeface="宋体" charset="-122"/>
              </a:rPr>
              <a:t>传输一个字符的时间。</a:t>
            </a:r>
            <a:endParaRPr lang="en-US" altLang="zh-CN">
              <a:solidFill>
                <a:srgbClr val="FFFF00"/>
              </a:solidFill>
              <a:latin typeface="宋体" charset="-122"/>
            </a:endParaRPr>
          </a:p>
          <a:p>
            <a:pPr algn="ctr" eaLnBrk="1" hangingPunct="1">
              <a:lnSpc>
                <a:spcPts val="4500"/>
              </a:lnSpc>
              <a:spcBef>
                <a:spcPts val="600"/>
              </a:spcBef>
              <a:buFont typeface="Wingdings" charset="2"/>
              <a:buNone/>
            </a:pPr>
            <a:r>
              <a:rPr lang="en-US" altLang="zh-CN" sz="3200">
                <a:latin typeface="宋体" charset="-122"/>
              </a:rPr>
              <a:t>T</a:t>
            </a:r>
            <a:r>
              <a:rPr lang="en-US" altLang="zh-CN" sz="3200" baseline="-25000">
                <a:latin typeface="宋体" charset="-122"/>
              </a:rPr>
              <a:t>I/O</a:t>
            </a:r>
            <a:r>
              <a:rPr lang="en-US" altLang="zh-CN" sz="3200">
                <a:latin typeface="宋体" charset="-122"/>
              </a:rPr>
              <a:t>=t</a:t>
            </a:r>
            <a:r>
              <a:rPr lang="en-US" altLang="zh-CN" sz="3200" baseline="-25000">
                <a:latin typeface="宋体" charset="-122"/>
              </a:rPr>
              <a:t>seek </a:t>
            </a:r>
            <a:r>
              <a:rPr lang="en-US" altLang="zh-CN" sz="3200">
                <a:latin typeface="宋体" charset="-122"/>
              </a:rPr>
              <a:t>+ t</a:t>
            </a:r>
            <a:r>
              <a:rPr lang="en-US" altLang="zh-CN" sz="3200" baseline="-25000">
                <a:latin typeface="宋体" charset="-122"/>
              </a:rPr>
              <a:t>la</a:t>
            </a:r>
            <a:r>
              <a:rPr lang="en-US" altLang="zh-CN" sz="3200">
                <a:latin typeface="宋体" charset="-122"/>
              </a:rPr>
              <a:t> + t</a:t>
            </a:r>
            <a:r>
              <a:rPr lang="en-US" altLang="zh-CN" sz="3200" baseline="-25000">
                <a:latin typeface="宋体" charset="-122"/>
              </a:rPr>
              <a:t>wm</a:t>
            </a:r>
            <a:endParaRPr lang="zh-CN" altLang="en-US" sz="3200"/>
          </a:p>
        </p:txBody>
      </p:sp>
      <p:sp>
        <p:nvSpPr>
          <p:cNvPr id="23556"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2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22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22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22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22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022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0"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F7D7AB35-4311-470E-9F66-51989F220197}" type="slidenum">
              <a:rPr lang="zh-CN" altLang="en-US" b="1">
                <a:solidFill>
                  <a:srgbClr val="66CCFF"/>
                </a:solidFill>
              </a:rPr>
              <a:t>11</a:t>
            </a:fld>
            <a:r>
              <a:rPr lang="en-US" altLang="zh-CN" b="1"/>
              <a:t> </a:t>
            </a:r>
            <a:r>
              <a:rPr lang="zh-CN" altLang="en-US"/>
              <a:t>页</a:t>
            </a:r>
            <a:endParaRPr lang="zh-CN" altLang="en-US" sz="1800">
              <a:latin typeface="Arial" charset="0"/>
            </a:endParaRPr>
          </a:p>
        </p:txBody>
      </p:sp>
      <p:sp>
        <p:nvSpPr>
          <p:cNvPr id="24579" name="Rectangle 2"/>
          <p:cNvSpPr>
            <a:spLocks noGrp="1" noChangeArrowheads="1"/>
          </p:cNvSpPr>
          <p:nvPr>
            <p:ph type="body" idx="1"/>
          </p:nvPr>
        </p:nvSpPr>
        <p:spPr>
          <a:xfrm>
            <a:off x="222250" y="812800"/>
            <a:ext cx="8642350" cy="711200"/>
          </a:xfrm>
        </p:spPr>
        <p:txBody>
          <a:bodyPr/>
          <a:lstStyle/>
          <a:p>
            <a:pPr eaLnBrk="1" hangingPunct="1">
              <a:lnSpc>
                <a:spcPts val="4200"/>
              </a:lnSpc>
              <a:spcBef>
                <a:spcPts val="600"/>
              </a:spcBef>
            </a:pPr>
            <a:r>
              <a:rPr lang="zh-CN" altLang="en-US">
                <a:solidFill>
                  <a:schemeClr val="tx1"/>
                </a:solidFill>
                <a:latin typeface="Times New Roman" pitchFamily="18" charset="0"/>
              </a:rPr>
              <a:t>磁带运行示意</a:t>
            </a:r>
            <a:endParaRPr lang="en-US" altLang="zh-CN">
              <a:solidFill>
                <a:schemeClr val="tx1"/>
              </a:solidFill>
              <a:latin typeface="Times New Roman" pitchFamily="18" charset="0"/>
            </a:endParaRPr>
          </a:p>
        </p:txBody>
      </p:sp>
      <p:sp>
        <p:nvSpPr>
          <p:cNvPr id="24580"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sp>
        <p:nvSpPr>
          <p:cNvPr id="24581" name="Rectangle 8"/>
          <p:cNvSpPr>
            <a:spLocks noChangeArrowheads="1"/>
          </p:cNvSpPr>
          <p:nvPr/>
        </p:nvSpPr>
        <p:spPr bwMode="auto">
          <a:xfrm>
            <a:off x="0" y="1524000"/>
            <a:ext cx="9144000" cy="3149600"/>
          </a:xfrm>
          <a:prstGeom prst="rect">
            <a:avLst/>
          </a:prstGeom>
          <a:solidFill>
            <a:srgbClr val="FFFFFF"/>
          </a:solidFill>
          <a:ln w="3175">
            <a:solidFill>
              <a:srgbClr val="FFFFFF"/>
            </a:solidFill>
            <a:miter lim="800000"/>
          </a:ln>
        </p:spPr>
        <p:txBody>
          <a:bodyPr wrap="none" anchor="ctr"/>
          <a:lstStyle/>
          <a:p>
            <a:endParaRPr lang="zh-CN" altLang="en-US"/>
          </a:p>
        </p:txBody>
      </p:sp>
      <p:sp>
        <p:nvSpPr>
          <p:cNvPr id="24582" name="Text Box 7"/>
          <p:cNvSpPr txBox="1">
            <a:spLocks noChangeArrowheads="1"/>
          </p:cNvSpPr>
          <p:nvPr/>
        </p:nvSpPr>
        <p:spPr bwMode="auto">
          <a:xfrm>
            <a:off x="246063" y="4770438"/>
            <a:ext cx="8607425" cy="1708150"/>
          </a:xfrm>
          <a:prstGeom prst="rect">
            <a:avLst/>
          </a:prstGeom>
          <a:noFill/>
          <a:ln w="44450">
            <a:noFill/>
            <a:prstDash val="lgDash"/>
            <a:miter lim="800000"/>
          </a:ln>
        </p:spPr>
        <p:txBody>
          <a:bodyPr>
            <a:spAutoFit/>
          </a:bodyPr>
          <a:lstStyle/>
          <a:p>
            <a:pPr algn="l">
              <a:lnSpc>
                <a:spcPts val="4200"/>
              </a:lnSpc>
              <a:spcBef>
                <a:spcPct val="0"/>
              </a:spcBef>
            </a:pPr>
            <a:r>
              <a:rPr lang="zh-CN" altLang="en-US" sz="3200">
                <a:latin typeface="宋体" charset="-122"/>
              </a:rPr>
              <a:t>    磁带卷在一个卷盘上，运行时磁带经过读写磁头，把磁带上的信息读入计算机，或把计算机中的信息写在磁带上</a:t>
            </a:r>
            <a:r>
              <a:rPr lang="zh-CN" altLang="en-US" sz="3200">
                <a:ea typeface="Arial Unicode MS" pitchFamily="34" charset="-122"/>
                <a:cs typeface="Arial Unicode MS" pitchFamily="34" charset="-122"/>
              </a:rPr>
              <a:t>。</a:t>
            </a:r>
          </a:p>
        </p:txBody>
      </p:sp>
      <p:pic>
        <p:nvPicPr>
          <p:cNvPr id="24583" name="Picture 10" descr="图片4"/>
          <p:cNvPicPr>
            <a:picLocks noChangeAspect="1" noChangeArrowheads="1"/>
          </p:cNvPicPr>
          <p:nvPr/>
        </p:nvPicPr>
        <p:blipFill>
          <a:blip r:embed="rId2"/>
          <a:srcRect/>
          <a:stretch>
            <a:fillRect/>
          </a:stretch>
        </p:blipFill>
        <p:spPr bwMode="auto">
          <a:xfrm>
            <a:off x="679450" y="1557338"/>
            <a:ext cx="7924800" cy="3276600"/>
          </a:xfrm>
          <a:prstGeom prst="rect">
            <a:avLst/>
          </a:prstGeom>
          <a:noFill/>
          <a:ln w="9525">
            <a:noFill/>
            <a:miter lim="800000"/>
            <a:headEnd/>
            <a:tailEnd/>
          </a:ln>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87FA3287-8F29-4812-A9B7-68027CE12FDB}" type="slidenum">
              <a:rPr lang="zh-CN" altLang="en-US" b="1">
                <a:solidFill>
                  <a:srgbClr val="66CCFF"/>
                </a:solidFill>
              </a:rPr>
              <a:t>12</a:t>
            </a:fld>
            <a:r>
              <a:rPr lang="en-US" altLang="zh-CN" b="1"/>
              <a:t> </a:t>
            </a:r>
            <a:r>
              <a:rPr lang="zh-CN" altLang="en-US"/>
              <a:t>页</a:t>
            </a:r>
            <a:endParaRPr lang="zh-CN" altLang="en-US" sz="1800">
              <a:latin typeface="Arial" charset="0"/>
            </a:endParaRPr>
          </a:p>
        </p:txBody>
      </p:sp>
      <p:sp>
        <p:nvSpPr>
          <p:cNvPr id="25603" name="Rectangle 2"/>
          <p:cNvSpPr>
            <a:spLocks noGrp="1" noChangeArrowheads="1"/>
          </p:cNvSpPr>
          <p:nvPr>
            <p:ph type="body" idx="1"/>
          </p:nvPr>
        </p:nvSpPr>
        <p:spPr>
          <a:xfrm>
            <a:off x="222250" y="769938"/>
            <a:ext cx="8642350" cy="5862637"/>
          </a:xfrm>
        </p:spPr>
        <p:txBody>
          <a:bodyPr/>
          <a:lstStyle/>
          <a:p>
            <a:pPr eaLnBrk="1" hangingPunct="1">
              <a:lnSpc>
                <a:spcPts val="4000"/>
              </a:lnSpc>
              <a:spcBef>
                <a:spcPts val="600"/>
              </a:spcBef>
            </a:pPr>
            <a:r>
              <a:rPr lang="zh-CN" altLang="en-US" sz="3200">
                <a:solidFill>
                  <a:schemeClr val="tx1"/>
                </a:solidFill>
              </a:rPr>
              <a:t>外存文件的组织</a:t>
            </a:r>
            <a:endParaRPr lang="en-US" altLang="zh-CN" sz="3200">
              <a:solidFill>
                <a:schemeClr val="tx1"/>
              </a:solidFill>
            </a:endParaRPr>
          </a:p>
          <a:p>
            <a:pPr eaLnBrk="1" hangingPunct="1">
              <a:lnSpc>
                <a:spcPts val="4000"/>
              </a:lnSpc>
              <a:spcBef>
                <a:spcPts val="600"/>
              </a:spcBef>
              <a:buFont typeface="Wingdings" charset="2"/>
              <a:buNone/>
            </a:pPr>
            <a:r>
              <a:rPr lang="en-US" altLang="zh-CN" sz="3200">
                <a:latin typeface="宋体" charset="-122"/>
              </a:rPr>
              <a:t>	    </a:t>
            </a:r>
            <a:r>
              <a:rPr lang="zh-CN" altLang="en-US" sz="3200">
                <a:latin typeface="宋体" charset="-122"/>
              </a:rPr>
              <a:t>文件是一些记录的集合，每个记录可由一个或多个数据项组成。</a:t>
            </a:r>
          </a:p>
          <a:p>
            <a:pPr eaLnBrk="1" hangingPunct="1">
              <a:lnSpc>
                <a:spcPts val="4000"/>
              </a:lnSpc>
              <a:spcBef>
                <a:spcPts val="600"/>
              </a:spcBef>
              <a:buFont typeface="Wingdings" charset="2"/>
              <a:buNone/>
            </a:pPr>
            <a:r>
              <a:rPr lang="en-US" altLang="zh-CN" sz="3200">
                <a:latin typeface="宋体" charset="-122"/>
              </a:rPr>
              <a:t>	    </a:t>
            </a:r>
            <a:r>
              <a:rPr lang="zh-CN" altLang="en-US" sz="3200">
                <a:latin typeface="宋体" charset="-122"/>
              </a:rPr>
              <a:t>数据项也称为字段，或属性。</a:t>
            </a:r>
            <a:endParaRPr lang="zh-CN" altLang="en-US" sz="2800">
              <a:latin typeface="Times New Roman" pitchFamily="18" charset="0"/>
            </a:endParaRPr>
          </a:p>
        </p:txBody>
      </p:sp>
      <p:sp>
        <p:nvSpPr>
          <p:cNvPr id="25604"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graphicFrame>
        <p:nvGraphicFramePr>
          <p:cNvPr id="5" name="Group 297"/>
          <p:cNvGraphicFramePr>
            <a:graphicFrameLocks noGrp="1"/>
          </p:cNvGraphicFramePr>
          <p:nvPr/>
        </p:nvGraphicFramePr>
        <p:xfrm>
          <a:off x="558800" y="3259138"/>
          <a:ext cx="8001000" cy="3108960"/>
        </p:xfrm>
        <a:graphic>
          <a:graphicData uri="http://schemas.openxmlformats.org/drawingml/2006/table">
            <a:tbl>
              <a:tblPr/>
              <a:tblGrid>
                <a:gridCol w="1333500">
                  <a:extLst>
                    <a:ext uri="{9D8B030D-6E8A-4147-A177-3AD203B41FA5}">
                      <a16:colId xmlns:a16="http://schemas.microsoft.com/office/drawing/2014/main" val="20000"/>
                    </a:ext>
                  </a:extLst>
                </a:gridCol>
                <a:gridCol w="1199243">
                  <a:extLst>
                    <a:ext uri="{9D8B030D-6E8A-4147-A177-3AD203B41FA5}">
                      <a16:colId xmlns:a16="http://schemas.microsoft.com/office/drawing/2014/main" val="20001"/>
                    </a:ext>
                  </a:extLst>
                </a:gridCol>
                <a:gridCol w="1074057">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gridCol w="1739900">
                  <a:extLst>
                    <a:ext uri="{9D8B030D-6E8A-4147-A177-3AD203B41FA5}">
                      <a16:colId xmlns:a16="http://schemas.microsoft.com/office/drawing/2014/main" val="20004"/>
                    </a:ext>
                  </a:extLst>
                </a:gridCol>
                <a:gridCol w="1333500">
                  <a:extLst>
                    <a:ext uri="{9D8B030D-6E8A-4147-A177-3AD203B41FA5}">
                      <a16:colId xmlns:a16="http://schemas.microsoft.com/office/drawing/2014/main" val="20005"/>
                    </a:ext>
                  </a:extLst>
                </a:gridCol>
              </a:tblGrid>
              <a:tr h="461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职工号</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姓名</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性别</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职务</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婚姻状况</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工资</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en-US" altLang="zh-CN" sz="2800" b="1" i="0" u="none" strike="noStrike" cap="none" normalizeH="0" baseline="0">
                          <a:ln>
                            <a:noFill/>
                          </a:ln>
                          <a:solidFill>
                            <a:schemeClr val="tx1"/>
                          </a:solidFill>
                          <a:effectLst/>
                          <a:latin typeface="Tahoma" pitchFamily="34" charset="0"/>
                          <a:ea typeface="宋体" charset="-122"/>
                        </a:rPr>
                        <a:t>156</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张东</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男</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程序员</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未婚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en-US" altLang="zh-CN" sz="2800" b="1" i="0" u="none" strike="noStrike" cap="none" normalizeH="0" baseline="0">
                          <a:ln>
                            <a:noFill/>
                          </a:ln>
                          <a:solidFill>
                            <a:schemeClr val="tx1"/>
                          </a:solidFill>
                          <a:effectLst/>
                          <a:latin typeface="Tahoma" pitchFamily="34" charset="0"/>
                          <a:ea typeface="宋体" charset="-122"/>
                        </a:rPr>
                        <a:t>7800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en-US" altLang="zh-CN" sz="2800" b="1" i="0" u="none" strike="noStrike" cap="none" normalizeH="0" baseline="0">
                          <a:ln>
                            <a:noFill/>
                          </a:ln>
                          <a:solidFill>
                            <a:schemeClr val="tx1"/>
                          </a:solidFill>
                          <a:effectLst/>
                          <a:latin typeface="Tahoma" pitchFamily="34" charset="0"/>
                          <a:ea typeface="宋体" charset="-122"/>
                        </a:rPr>
                        <a:t>860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李珍</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女</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分析员</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已婚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en-US" altLang="zh-CN" sz="2800" b="1" i="0" u="none" strike="noStrike" cap="none" normalizeH="0" baseline="0">
                          <a:ln>
                            <a:noFill/>
                          </a:ln>
                          <a:solidFill>
                            <a:schemeClr val="tx1"/>
                          </a:solidFill>
                          <a:effectLst/>
                          <a:latin typeface="Tahoma" pitchFamily="34" charset="0"/>
                          <a:ea typeface="宋体" charset="-122"/>
                        </a:rPr>
                        <a:t>8900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1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en-US" altLang="zh-CN" sz="2800" b="1" i="0" u="none" strike="noStrike" cap="none" normalizeH="0" baseline="0">
                          <a:ln>
                            <a:noFill/>
                          </a:ln>
                          <a:solidFill>
                            <a:schemeClr val="tx1"/>
                          </a:solidFill>
                          <a:effectLst/>
                          <a:latin typeface="Tahoma" pitchFamily="34" charset="0"/>
                          <a:ea typeface="宋体" charset="-122"/>
                        </a:rPr>
                        <a:t>510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赵莉</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女</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程序员</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未婚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en-US" altLang="zh-CN" sz="2800" b="1" i="0" u="none" strike="noStrike" cap="none" normalizeH="0" baseline="0">
                          <a:ln>
                            <a:noFill/>
                          </a:ln>
                          <a:solidFill>
                            <a:schemeClr val="tx1"/>
                          </a:solidFill>
                          <a:effectLst/>
                          <a:latin typeface="Tahoma" pitchFamily="34" charset="0"/>
                          <a:ea typeface="宋体" charset="-122"/>
                        </a:rPr>
                        <a:t>6900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1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en-US" altLang="zh-CN" sz="2800" b="1" i="0" u="none" strike="noStrike" cap="none" normalizeH="0" baseline="0">
                          <a:ln>
                            <a:noFill/>
                          </a:ln>
                          <a:solidFill>
                            <a:schemeClr val="tx1"/>
                          </a:solidFill>
                          <a:effectLst/>
                          <a:latin typeface="Tahoma" pitchFamily="34" charset="0"/>
                          <a:ea typeface="宋体" charset="-122"/>
                        </a:rPr>
                        <a:t>950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陈萍</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女</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程序员</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未婚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en-US" altLang="zh-CN" sz="2800" b="1" i="0" u="none" strike="noStrike" cap="none" normalizeH="0" baseline="0">
                          <a:ln>
                            <a:noFill/>
                          </a:ln>
                          <a:solidFill>
                            <a:schemeClr val="tx1"/>
                          </a:solidFill>
                          <a:effectLst/>
                          <a:latin typeface="Tahoma" pitchFamily="34" charset="0"/>
                          <a:ea typeface="宋体" charset="-122"/>
                        </a:rPr>
                        <a:t>6200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1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en-US" altLang="zh-CN" sz="2800" b="1" i="0" u="none" strike="noStrike" cap="none" normalizeH="0" baseline="0">
                          <a:ln>
                            <a:noFill/>
                          </a:ln>
                          <a:solidFill>
                            <a:schemeClr val="tx1"/>
                          </a:solidFill>
                          <a:effectLst/>
                          <a:latin typeface="Tahoma" pitchFamily="34" charset="0"/>
                          <a:ea typeface="宋体" charset="-122"/>
                        </a:rPr>
                        <a:t>620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周力</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男</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分析员</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zh-CN" altLang="en-US" sz="2800" b="1" i="0" u="none" strike="noStrike" cap="none" normalizeH="0" baseline="0">
                          <a:ln>
                            <a:noFill/>
                          </a:ln>
                          <a:solidFill>
                            <a:schemeClr val="tx1"/>
                          </a:solidFill>
                          <a:effectLst/>
                          <a:latin typeface="Tahoma" pitchFamily="34" charset="0"/>
                          <a:ea typeface="宋体" charset="-122"/>
                        </a:rPr>
                        <a:t>已婚</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pPr>
                      <a:r>
                        <a:rPr kumimoji="0" lang="en-US" altLang="zh-CN" sz="2800" b="1" i="0" u="none" strike="noStrike" cap="none" normalizeH="0" baseline="0">
                          <a:ln>
                            <a:noFill/>
                          </a:ln>
                          <a:solidFill>
                            <a:schemeClr val="tx1"/>
                          </a:solidFill>
                          <a:effectLst/>
                          <a:latin typeface="Tahoma" pitchFamily="34" charset="0"/>
                          <a:ea typeface="宋体" charset="-122"/>
                        </a:rPr>
                        <a:t>10300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itchFamily="18" charset="0"/>
                <a:ea typeface="宋体" charset="-122"/>
              </a:defRPr>
            </a:lvl1pPr>
            <a:lvl2pPr marL="742950" indent="-285750">
              <a:defRPr kumimoji="1" sz="2800" b="1">
                <a:solidFill>
                  <a:schemeClr val="tx1"/>
                </a:solidFill>
                <a:latin typeface="Times New Roman" pitchFamily="18" charset="0"/>
                <a:ea typeface="宋体" charset="-122"/>
              </a:defRPr>
            </a:lvl2pPr>
            <a:lvl3pPr marL="1143000" indent="-228600">
              <a:defRPr kumimoji="1" sz="2800" b="1">
                <a:solidFill>
                  <a:schemeClr val="tx1"/>
                </a:solidFill>
                <a:latin typeface="Times New Roman" pitchFamily="18" charset="0"/>
                <a:ea typeface="宋体" charset="-122"/>
              </a:defRPr>
            </a:lvl3pPr>
            <a:lvl4pPr marL="1600200" indent="-228600">
              <a:defRPr kumimoji="1" sz="2800" b="1">
                <a:solidFill>
                  <a:schemeClr val="tx1"/>
                </a:solidFill>
                <a:latin typeface="Times New Roman" pitchFamily="18" charset="0"/>
                <a:ea typeface="宋体" charset="-122"/>
              </a:defRPr>
            </a:lvl4pPr>
            <a:lvl5pPr marL="2057400" indent="-228600">
              <a:defRPr kumimoji="1"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charset="-122"/>
              </a:defRPr>
            </a:lvl9pPr>
          </a:lstStyle>
          <a:p>
            <a:r>
              <a:rPr lang="zh-CN" altLang="en-US" sz="1400" b="0">
                <a:solidFill>
                  <a:srgbClr val="00FFFF"/>
                </a:solidFill>
                <a:latin typeface="宋体" charset="-122"/>
              </a:rPr>
              <a:t>第 </a:t>
            </a:r>
            <a:fld id="{7C90263A-0582-4E8D-9D99-C5D755EEEA06}" type="slidenum">
              <a:rPr lang="zh-CN" altLang="en-US" sz="1400" b="0">
                <a:solidFill>
                  <a:srgbClr val="66CCFF"/>
                </a:solidFill>
                <a:latin typeface="宋体" charset="-122"/>
              </a:rPr>
              <a:t>13</a:t>
            </a:fld>
            <a:r>
              <a:rPr lang="en-US" altLang="zh-CN" sz="1400">
                <a:solidFill>
                  <a:srgbClr val="00FFFF"/>
                </a:solidFill>
                <a:latin typeface="宋体" charset="-122"/>
              </a:rPr>
              <a:t> </a:t>
            </a:r>
            <a:r>
              <a:rPr lang="zh-CN" altLang="en-US" sz="1400" b="0">
                <a:solidFill>
                  <a:srgbClr val="00FFFF"/>
                </a:solidFill>
                <a:latin typeface="宋体" charset="-122"/>
              </a:rPr>
              <a:t>页</a:t>
            </a:r>
            <a:endParaRPr lang="zh-CN" altLang="en-US" sz="1800" b="0">
              <a:solidFill>
                <a:srgbClr val="00FFFF"/>
              </a:solidFill>
              <a:latin typeface="Arial" charset="0"/>
            </a:endParaRPr>
          </a:p>
        </p:txBody>
      </p:sp>
      <p:sp>
        <p:nvSpPr>
          <p:cNvPr id="1502210" name="Rectangle 2"/>
          <p:cNvSpPr>
            <a:spLocks noGrp="1" noChangeArrowheads="1"/>
          </p:cNvSpPr>
          <p:nvPr>
            <p:ph type="body" idx="1"/>
          </p:nvPr>
        </p:nvSpPr>
        <p:spPr>
          <a:xfrm>
            <a:off x="106363" y="827088"/>
            <a:ext cx="8863012" cy="5776912"/>
          </a:xfrm>
        </p:spPr>
        <p:txBody>
          <a:bodyPr/>
          <a:lstStyle/>
          <a:p>
            <a:pPr eaLnBrk="1" hangingPunct="1">
              <a:lnSpc>
                <a:spcPts val="4000"/>
              </a:lnSpc>
              <a:spcBef>
                <a:spcPct val="0"/>
              </a:spcBef>
            </a:pPr>
            <a:r>
              <a:rPr lang="zh-CN" altLang="en-US" sz="3200">
                <a:latin typeface="宋体" charset="-122"/>
              </a:rPr>
              <a:t>逻辑文件</a:t>
            </a:r>
            <a:endParaRPr lang="zh-CN" altLang="en-US" sz="3200">
              <a:latin typeface="Times New Roman" pitchFamily="18" charset="0"/>
            </a:endParaRPr>
          </a:p>
          <a:p>
            <a:pPr lvl="1" eaLnBrk="1" hangingPunct="1">
              <a:lnSpc>
                <a:spcPts val="4000"/>
              </a:lnSpc>
              <a:spcBef>
                <a:spcPct val="0"/>
              </a:spcBef>
            </a:pPr>
            <a:r>
              <a:rPr lang="zh-CN" altLang="en-US" sz="2800">
                <a:latin typeface="宋体" charset="-122"/>
              </a:rPr>
              <a:t>对高级程序语言的编程人员而言，磁盘中可以随机访问的文件被</a:t>
            </a:r>
            <a:r>
              <a:rPr lang="zh-CN" altLang="en-US" sz="2800">
                <a:solidFill>
                  <a:srgbClr val="00FFFF"/>
                </a:solidFill>
                <a:latin typeface="宋体" charset="-122"/>
              </a:rPr>
              <a:t>当作一段连续的字节</a:t>
            </a:r>
            <a:r>
              <a:rPr lang="zh-CN" altLang="en-US" sz="2800">
                <a:latin typeface="宋体" charset="-122"/>
              </a:rPr>
              <a:t>，且可将这些字节组合起来构成记录，这种文件被称为逻辑文件。</a:t>
            </a:r>
          </a:p>
          <a:p>
            <a:pPr eaLnBrk="1" hangingPunct="1">
              <a:lnSpc>
                <a:spcPts val="4000"/>
              </a:lnSpc>
              <a:spcBef>
                <a:spcPct val="0"/>
              </a:spcBef>
            </a:pPr>
            <a:r>
              <a:rPr lang="zh-CN" altLang="en-US" sz="3200">
                <a:latin typeface="宋体" charset="-122"/>
              </a:rPr>
              <a:t>物理文件</a:t>
            </a:r>
          </a:p>
          <a:p>
            <a:pPr lvl="1" eaLnBrk="1" hangingPunct="1">
              <a:lnSpc>
                <a:spcPts val="4000"/>
              </a:lnSpc>
              <a:spcBef>
                <a:spcPct val="0"/>
              </a:spcBef>
            </a:pPr>
            <a:r>
              <a:rPr lang="zh-CN" altLang="en-US" sz="2800">
                <a:latin typeface="宋体" charset="-122"/>
              </a:rPr>
              <a:t>实际存储在磁盘中的物理文件通常</a:t>
            </a:r>
            <a:r>
              <a:rPr lang="zh-CN" altLang="en-US" sz="2800">
                <a:solidFill>
                  <a:srgbClr val="00FFFF"/>
                </a:solidFill>
                <a:latin typeface="宋体" charset="-122"/>
              </a:rPr>
              <a:t>不是</a:t>
            </a:r>
            <a:r>
              <a:rPr lang="zh-CN" altLang="en-US" sz="2800">
                <a:latin typeface="宋体" charset="-122"/>
              </a:rPr>
              <a:t>一段</a:t>
            </a:r>
            <a:r>
              <a:rPr lang="zh-CN" altLang="en-US" sz="2800">
                <a:solidFill>
                  <a:srgbClr val="00FFFF"/>
                </a:solidFill>
                <a:latin typeface="宋体" charset="-122"/>
              </a:rPr>
              <a:t>连续的字节</a:t>
            </a:r>
            <a:r>
              <a:rPr lang="zh-CN" altLang="en-US" sz="2800">
                <a:latin typeface="宋体" charset="-122"/>
              </a:rPr>
              <a:t>，而是按“块”分布在整个磁盘中。</a:t>
            </a:r>
          </a:p>
          <a:p>
            <a:pPr eaLnBrk="1" hangingPunct="1">
              <a:lnSpc>
                <a:spcPts val="4000"/>
              </a:lnSpc>
              <a:spcBef>
                <a:spcPct val="0"/>
              </a:spcBef>
            </a:pPr>
            <a:r>
              <a:rPr lang="zh-CN" altLang="en-US" sz="3200">
                <a:latin typeface="宋体" charset="-122"/>
              </a:rPr>
              <a:t>文件管理器</a:t>
            </a:r>
          </a:p>
          <a:p>
            <a:pPr lvl="1" eaLnBrk="1" hangingPunct="1">
              <a:lnSpc>
                <a:spcPts val="4000"/>
              </a:lnSpc>
              <a:spcBef>
                <a:spcPct val="0"/>
              </a:spcBef>
            </a:pPr>
            <a:r>
              <a:rPr lang="zh-CN" altLang="en-US" sz="2800">
                <a:latin typeface="宋体" charset="-122"/>
              </a:rPr>
              <a:t>是操作系统的一部分，当应用程序请求从逻辑文件中读取数据时，它将这些</a:t>
            </a:r>
            <a:r>
              <a:rPr lang="zh-CN" altLang="en-US" sz="2800">
                <a:solidFill>
                  <a:srgbClr val="00FFFF"/>
                </a:solidFill>
                <a:latin typeface="宋体" charset="-122"/>
              </a:rPr>
              <a:t>逻辑位置映射为</a:t>
            </a:r>
            <a:r>
              <a:rPr lang="zh-CN" altLang="en-US" sz="2800">
                <a:latin typeface="宋体" charset="-122"/>
              </a:rPr>
              <a:t>磁盘中具体的</a:t>
            </a:r>
            <a:r>
              <a:rPr lang="zh-CN" altLang="en-US" sz="2800">
                <a:solidFill>
                  <a:srgbClr val="00FFFF"/>
                </a:solidFill>
                <a:latin typeface="宋体" charset="-122"/>
              </a:rPr>
              <a:t>物理位置</a:t>
            </a:r>
            <a:r>
              <a:rPr lang="zh-CN" altLang="en-US" sz="2800">
                <a:latin typeface="宋体" charset="-122"/>
              </a:rPr>
              <a:t>。</a:t>
            </a:r>
          </a:p>
        </p:txBody>
      </p:sp>
      <p:sp>
        <p:nvSpPr>
          <p:cNvPr id="26628"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22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022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22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22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221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022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0"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itchFamily="18" charset="0"/>
                <a:ea typeface="宋体" charset="-122"/>
              </a:defRPr>
            </a:lvl1pPr>
            <a:lvl2pPr marL="742950" indent="-285750">
              <a:defRPr kumimoji="1" sz="2800" b="1">
                <a:solidFill>
                  <a:schemeClr val="tx1"/>
                </a:solidFill>
                <a:latin typeface="Times New Roman" pitchFamily="18" charset="0"/>
                <a:ea typeface="宋体" charset="-122"/>
              </a:defRPr>
            </a:lvl2pPr>
            <a:lvl3pPr marL="1143000" indent="-228600">
              <a:defRPr kumimoji="1" sz="2800" b="1">
                <a:solidFill>
                  <a:schemeClr val="tx1"/>
                </a:solidFill>
                <a:latin typeface="Times New Roman" pitchFamily="18" charset="0"/>
                <a:ea typeface="宋体" charset="-122"/>
              </a:defRPr>
            </a:lvl3pPr>
            <a:lvl4pPr marL="1600200" indent="-228600">
              <a:defRPr kumimoji="1" sz="2800" b="1">
                <a:solidFill>
                  <a:schemeClr val="tx1"/>
                </a:solidFill>
                <a:latin typeface="Times New Roman" pitchFamily="18" charset="0"/>
                <a:ea typeface="宋体" charset="-122"/>
              </a:defRPr>
            </a:lvl4pPr>
            <a:lvl5pPr marL="2057400" indent="-228600">
              <a:defRPr kumimoji="1"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charset="-122"/>
              </a:defRPr>
            </a:lvl9pPr>
          </a:lstStyle>
          <a:p>
            <a:r>
              <a:rPr lang="zh-CN" altLang="en-US" sz="1400" b="0">
                <a:solidFill>
                  <a:srgbClr val="00FFFF"/>
                </a:solidFill>
                <a:latin typeface="宋体" charset="-122"/>
              </a:rPr>
              <a:t>第 </a:t>
            </a:r>
            <a:fld id="{50E7E311-FDC7-4E3A-8DC7-6285DC284166}" type="slidenum">
              <a:rPr lang="zh-CN" altLang="en-US" sz="1400" b="0">
                <a:solidFill>
                  <a:srgbClr val="66CCFF"/>
                </a:solidFill>
                <a:latin typeface="宋体" charset="-122"/>
              </a:rPr>
              <a:t>14</a:t>
            </a:fld>
            <a:r>
              <a:rPr lang="en-US" altLang="zh-CN" sz="1400">
                <a:solidFill>
                  <a:srgbClr val="00FFFF"/>
                </a:solidFill>
                <a:latin typeface="宋体" charset="-122"/>
              </a:rPr>
              <a:t> </a:t>
            </a:r>
            <a:r>
              <a:rPr lang="zh-CN" altLang="en-US" sz="1400" b="0">
                <a:solidFill>
                  <a:srgbClr val="00FFFF"/>
                </a:solidFill>
                <a:latin typeface="宋体" charset="-122"/>
              </a:rPr>
              <a:t>页</a:t>
            </a:r>
            <a:endParaRPr lang="zh-CN" altLang="en-US" sz="1800" b="0">
              <a:solidFill>
                <a:srgbClr val="00FFFF"/>
              </a:solidFill>
              <a:latin typeface="Arial" charset="0"/>
            </a:endParaRPr>
          </a:p>
        </p:txBody>
      </p:sp>
      <p:sp>
        <p:nvSpPr>
          <p:cNvPr id="1502210" name="Rectangle 2"/>
          <p:cNvSpPr>
            <a:spLocks noGrp="1" noChangeArrowheads="1"/>
          </p:cNvSpPr>
          <p:nvPr>
            <p:ph type="body" idx="1"/>
          </p:nvPr>
        </p:nvSpPr>
        <p:spPr>
          <a:xfrm>
            <a:off x="338138" y="841375"/>
            <a:ext cx="8574087" cy="3382963"/>
          </a:xfrm>
        </p:spPr>
        <p:txBody>
          <a:bodyPr/>
          <a:lstStyle/>
          <a:p>
            <a:pPr eaLnBrk="1" hangingPunct="1">
              <a:spcBef>
                <a:spcPts val="600"/>
              </a:spcBef>
              <a:defRPr/>
            </a:pPr>
            <a:r>
              <a:rPr lang="zh-CN" altLang="en-US">
                <a:latin typeface="宋体" charset="-122"/>
              </a:rPr>
              <a:t>文件的逻辑结构</a:t>
            </a:r>
            <a:endParaRPr lang="zh-CN" altLang="en-US">
              <a:latin typeface="Times New Roman" pitchFamily="18" charset="0"/>
            </a:endParaRPr>
          </a:p>
          <a:p>
            <a:pPr marL="360045" indent="-360045" eaLnBrk="1" hangingPunct="1">
              <a:spcBef>
                <a:spcPts val="600"/>
              </a:spcBef>
              <a:buFont typeface="Wingdings" charset="2"/>
              <a:buNone/>
              <a:defRPr/>
            </a:pPr>
            <a:r>
              <a:rPr lang="en-US" altLang="zh-CN" sz="3200">
                <a:latin typeface="宋体" charset="-122"/>
              </a:rPr>
              <a:t>	</a:t>
            </a:r>
            <a:r>
              <a:rPr lang="zh-CN" altLang="en-US" sz="3200">
                <a:latin typeface="宋体" charset="-122"/>
              </a:rPr>
              <a:t>文件是记录的集合</a:t>
            </a:r>
            <a:r>
              <a:rPr lang="zh-CN" altLang="en-US" sz="3200"/>
              <a:t>。</a:t>
            </a:r>
          </a:p>
          <a:p>
            <a:pPr lvl="1" eaLnBrk="1" hangingPunct="1">
              <a:spcBef>
                <a:spcPts val="600"/>
              </a:spcBef>
              <a:defRPr/>
            </a:pPr>
            <a:r>
              <a:rPr lang="zh-CN" altLang="en-US">
                <a:latin typeface="宋体" charset="-122"/>
              </a:rPr>
              <a:t>当一个文件的各个记录按照某种次序排列起来时，各记录间就自然地形成了一种线性关系。</a:t>
            </a:r>
            <a:r>
              <a:rPr lang="zh-CN" altLang="en-US"/>
              <a:t> </a:t>
            </a:r>
          </a:p>
          <a:p>
            <a:pPr eaLnBrk="1" hangingPunct="1">
              <a:spcBef>
                <a:spcPts val="600"/>
              </a:spcBef>
              <a:buFont typeface="Wingdings" charset="2"/>
              <a:buNone/>
              <a:defRPr/>
            </a:pPr>
            <a:r>
              <a:rPr lang="en-US" altLang="zh-CN" sz="3200">
                <a:latin typeface="宋体" charset="-122"/>
              </a:rPr>
              <a:t>	</a:t>
            </a:r>
            <a:r>
              <a:rPr lang="zh-CN" altLang="en-US" sz="3200">
                <a:latin typeface="宋体" charset="-122"/>
              </a:rPr>
              <a:t>因而，文件可看成是一种</a:t>
            </a:r>
            <a:r>
              <a:rPr lang="zh-CN" altLang="en-US" sz="3200">
                <a:solidFill>
                  <a:srgbClr val="00FFFF"/>
                </a:solidFill>
                <a:latin typeface="宋体" charset="-122"/>
              </a:rPr>
              <a:t>线性结构</a:t>
            </a:r>
            <a:r>
              <a:rPr lang="zh-CN" altLang="en-US" sz="3200">
                <a:latin typeface="宋体" charset="-122"/>
              </a:rPr>
              <a:t>。</a:t>
            </a:r>
            <a:r>
              <a:rPr lang="zh-CN" altLang="en-US" sz="3200"/>
              <a:t> </a:t>
            </a:r>
          </a:p>
        </p:txBody>
      </p:sp>
      <p:sp>
        <p:nvSpPr>
          <p:cNvPr id="27652"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sp>
        <p:nvSpPr>
          <p:cNvPr id="5" name="Rectangle 1027"/>
          <p:cNvSpPr txBox="1">
            <a:spLocks noChangeArrowheads="1"/>
          </p:cNvSpPr>
          <p:nvPr/>
        </p:nvSpPr>
        <p:spPr bwMode="auto">
          <a:xfrm>
            <a:off x="363538" y="4179888"/>
            <a:ext cx="8069262" cy="2289175"/>
          </a:xfrm>
          <a:prstGeom prst="rect">
            <a:avLst/>
          </a:prstGeom>
          <a:noFill/>
          <a:ln w="9525">
            <a:noFill/>
            <a:miter lim="800000"/>
          </a:ln>
          <a:effectLst/>
        </p:spPr>
        <p:txBody>
          <a:bodyPr lIns="92075" tIns="46038" rIns="92075" bIns="46038"/>
          <a:lstStyle/>
          <a:p>
            <a:pPr marL="342900" indent="-342900" algn="l" eaLnBrk="1" hangingPunct="1">
              <a:spcBef>
                <a:spcPts val="600"/>
              </a:spcBef>
              <a:buClr>
                <a:srgbClr val="FFFF00"/>
              </a:buClr>
              <a:buSzPct val="70000"/>
              <a:buFont typeface="Wingdings" charset="2"/>
              <a:buChar char="l"/>
              <a:defRPr/>
            </a:pPr>
            <a:r>
              <a:rPr lang="zh-CN" altLang="en-US" sz="3600" kern="0">
                <a:solidFill>
                  <a:srgbClr val="FFFF00"/>
                </a:solidFill>
                <a:latin typeface="宋体" charset="-122"/>
                <a:ea typeface="宋体" charset="-122"/>
              </a:rPr>
              <a:t>文件的物理结构</a:t>
            </a:r>
            <a:endParaRPr lang="en-US" altLang="zh-CN" sz="3600" kern="0">
              <a:solidFill>
                <a:srgbClr val="FFFF00"/>
              </a:solidFill>
              <a:latin typeface="宋体" charset="-122"/>
              <a:ea typeface="宋体" charset="-122"/>
            </a:endParaRPr>
          </a:p>
          <a:p>
            <a:pPr marL="800100" lvl="1" indent="-342900" algn="l" eaLnBrk="1" hangingPunct="1">
              <a:spcBef>
                <a:spcPts val="600"/>
              </a:spcBef>
              <a:buClr>
                <a:srgbClr val="FFFF00"/>
              </a:buClr>
              <a:buSzPct val="70000"/>
              <a:buFont typeface="Wingdings" charset="2"/>
              <a:buChar char="l"/>
              <a:defRPr/>
            </a:pPr>
            <a:r>
              <a:rPr lang="zh-CN" altLang="en-US" sz="3200" kern="0">
                <a:solidFill>
                  <a:srgbClr val="FFFFFF"/>
                </a:solidFill>
                <a:latin typeface="宋体" charset="-122"/>
                <a:ea typeface="宋体" charset="-122"/>
              </a:rPr>
              <a:t>顺序结构</a:t>
            </a:r>
            <a:r>
              <a:rPr lang="en-US" altLang="zh-CN" sz="3200" kern="0">
                <a:solidFill>
                  <a:srgbClr val="FFFFFF"/>
                </a:solidFill>
                <a:latin typeface="Arial" charset="0"/>
                <a:ea typeface="宋体" charset="-122"/>
                <a:cs typeface="Times New Roman" pitchFamily="18" charset="0"/>
              </a:rPr>
              <a:t>——</a:t>
            </a:r>
            <a:r>
              <a:rPr lang="zh-CN" altLang="en-US" sz="3200" kern="0">
                <a:solidFill>
                  <a:srgbClr val="FFFFFF"/>
                </a:solidFill>
                <a:latin typeface="宋体" charset="-122"/>
                <a:ea typeface="宋体" charset="-122"/>
              </a:rPr>
              <a:t>顺序文件</a:t>
            </a:r>
            <a:r>
              <a:rPr lang="zh-CN" altLang="en-US" sz="3200" kern="0">
                <a:solidFill>
                  <a:srgbClr val="FFFFFF"/>
                </a:solidFill>
                <a:latin typeface="Arial" charset="0"/>
                <a:ea typeface="宋体" charset="-122"/>
              </a:rPr>
              <a:t> </a:t>
            </a:r>
          </a:p>
          <a:p>
            <a:pPr marL="800100" lvl="1" indent="-342900" algn="l" eaLnBrk="1" hangingPunct="1">
              <a:spcBef>
                <a:spcPts val="600"/>
              </a:spcBef>
              <a:buClr>
                <a:srgbClr val="FFFF00"/>
              </a:buClr>
              <a:buSzPct val="70000"/>
              <a:buFont typeface="Wingdings" charset="2"/>
              <a:buChar char="l"/>
              <a:defRPr/>
            </a:pPr>
            <a:r>
              <a:rPr lang="zh-CN" altLang="en-US" sz="3200" kern="0">
                <a:solidFill>
                  <a:srgbClr val="FFFFFF"/>
                </a:solidFill>
                <a:latin typeface="宋体" charset="-122"/>
                <a:ea typeface="宋体" charset="-122"/>
              </a:rPr>
              <a:t>计算寻址结构</a:t>
            </a:r>
            <a:r>
              <a:rPr lang="en-US" altLang="zh-CN" sz="3200" kern="0">
                <a:solidFill>
                  <a:srgbClr val="FFFFFF"/>
                </a:solidFill>
                <a:latin typeface="Arial" charset="0"/>
                <a:ea typeface="宋体" charset="-122"/>
                <a:cs typeface="Times New Roman" pitchFamily="18" charset="0"/>
              </a:rPr>
              <a:t>——</a:t>
            </a:r>
            <a:r>
              <a:rPr lang="zh-CN" altLang="en-US" sz="3200" kern="0">
                <a:solidFill>
                  <a:srgbClr val="FFFFFF"/>
                </a:solidFill>
                <a:latin typeface="宋体" charset="-122"/>
                <a:ea typeface="宋体" charset="-122"/>
              </a:rPr>
              <a:t>散列文件</a:t>
            </a:r>
            <a:r>
              <a:rPr lang="zh-CN" altLang="en-US" sz="3200" kern="0">
                <a:solidFill>
                  <a:srgbClr val="FFFFFF"/>
                </a:solidFill>
                <a:latin typeface="Arial" charset="0"/>
                <a:ea typeface="宋体" charset="-122"/>
              </a:rPr>
              <a:t> </a:t>
            </a:r>
          </a:p>
          <a:p>
            <a:pPr marL="800100" lvl="1" indent="-342900" algn="l" eaLnBrk="1" hangingPunct="1">
              <a:spcBef>
                <a:spcPts val="600"/>
              </a:spcBef>
              <a:buClr>
                <a:srgbClr val="FFFF00"/>
              </a:buClr>
              <a:buSzPct val="70000"/>
              <a:buFont typeface="Wingdings" charset="2"/>
              <a:buChar char="l"/>
              <a:defRPr/>
            </a:pPr>
            <a:r>
              <a:rPr lang="zh-CN" altLang="en-US" sz="3200" kern="0">
                <a:solidFill>
                  <a:srgbClr val="FFFFFF"/>
                </a:solidFill>
                <a:latin typeface="宋体" charset="-122"/>
                <a:ea typeface="宋体" charset="-122"/>
              </a:rPr>
              <a:t>带索引的结构</a:t>
            </a:r>
            <a:r>
              <a:rPr lang="en-US" altLang="zh-CN" sz="3200" kern="0">
                <a:solidFill>
                  <a:srgbClr val="FFFFFF"/>
                </a:solidFill>
                <a:latin typeface="Arial" charset="0"/>
                <a:ea typeface="宋体" charset="-122"/>
                <a:cs typeface="Times New Roman" pitchFamily="18" charset="0"/>
              </a:rPr>
              <a:t>——</a:t>
            </a:r>
            <a:r>
              <a:rPr lang="zh-CN" altLang="en-US" sz="3200" kern="0">
                <a:solidFill>
                  <a:srgbClr val="FFFFFF"/>
                </a:solidFill>
                <a:latin typeface="宋体" charset="-122"/>
                <a:ea typeface="宋体" charset="-122"/>
              </a:rPr>
              <a:t>带索引文件</a:t>
            </a:r>
            <a:r>
              <a:rPr lang="zh-CN" altLang="en-US" sz="3200" kern="0">
                <a:solidFill>
                  <a:srgbClr val="FFFFFF"/>
                </a:solidFill>
                <a:latin typeface="Arial" charset="0"/>
                <a:ea typeface="宋体"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itchFamily="18" charset="0"/>
                <a:ea typeface="宋体" charset="-122"/>
              </a:defRPr>
            </a:lvl1pPr>
            <a:lvl2pPr marL="742950" indent="-285750">
              <a:defRPr kumimoji="1" sz="2800" b="1">
                <a:solidFill>
                  <a:schemeClr val="tx1"/>
                </a:solidFill>
                <a:latin typeface="Times New Roman" pitchFamily="18" charset="0"/>
                <a:ea typeface="宋体" charset="-122"/>
              </a:defRPr>
            </a:lvl2pPr>
            <a:lvl3pPr marL="1143000" indent="-228600">
              <a:defRPr kumimoji="1" sz="2800" b="1">
                <a:solidFill>
                  <a:schemeClr val="tx1"/>
                </a:solidFill>
                <a:latin typeface="Times New Roman" pitchFamily="18" charset="0"/>
                <a:ea typeface="宋体" charset="-122"/>
              </a:defRPr>
            </a:lvl3pPr>
            <a:lvl4pPr marL="1600200" indent="-228600">
              <a:defRPr kumimoji="1" sz="2800" b="1">
                <a:solidFill>
                  <a:schemeClr val="tx1"/>
                </a:solidFill>
                <a:latin typeface="Times New Roman" pitchFamily="18" charset="0"/>
                <a:ea typeface="宋体" charset="-122"/>
              </a:defRPr>
            </a:lvl4pPr>
            <a:lvl5pPr marL="2057400" indent="-228600">
              <a:defRPr kumimoji="1"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charset="-122"/>
              </a:defRPr>
            </a:lvl9pPr>
          </a:lstStyle>
          <a:p>
            <a:r>
              <a:rPr lang="zh-CN" altLang="en-US" sz="1400" b="0">
                <a:solidFill>
                  <a:srgbClr val="00FFFF"/>
                </a:solidFill>
                <a:latin typeface="宋体" charset="-122"/>
              </a:rPr>
              <a:t>第 </a:t>
            </a:r>
            <a:fld id="{BB6FDF9C-9B61-464D-AC80-0C86CAF3DA48}" type="slidenum">
              <a:rPr lang="zh-CN" altLang="en-US" sz="1400" b="0">
                <a:solidFill>
                  <a:srgbClr val="66CCFF"/>
                </a:solidFill>
                <a:latin typeface="宋体" charset="-122"/>
              </a:rPr>
              <a:t>15</a:t>
            </a:fld>
            <a:r>
              <a:rPr lang="en-US" altLang="zh-CN" sz="1400">
                <a:solidFill>
                  <a:srgbClr val="00FFFF"/>
                </a:solidFill>
                <a:latin typeface="宋体" charset="-122"/>
              </a:rPr>
              <a:t> </a:t>
            </a:r>
            <a:r>
              <a:rPr lang="zh-CN" altLang="en-US" sz="1400" b="0">
                <a:solidFill>
                  <a:srgbClr val="00FFFF"/>
                </a:solidFill>
                <a:latin typeface="宋体" charset="-122"/>
              </a:rPr>
              <a:t>页</a:t>
            </a:r>
            <a:endParaRPr lang="zh-CN" altLang="en-US" sz="1800" b="0">
              <a:solidFill>
                <a:srgbClr val="00FFFF"/>
              </a:solidFill>
              <a:latin typeface="Arial" charset="0"/>
            </a:endParaRPr>
          </a:p>
        </p:txBody>
      </p:sp>
      <p:sp>
        <p:nvSpPr>
          <p:cNvPr id="1502210" name="Rectangle 2"/>
          <p:cNvSpPr>
            <a:spLocks noGrp="1" noChangeArrowheads="1"/>
          </p:cNvSpPr>
          <p:nvPr>
            <p:ph type="body" idx="1"/>
          </p:nvPr>
        </p:nvSpPr>
        <p:spPr>
          <a:xfrm>
            <a:off x="246063" y="841375"/>
            <a:ext cx="8666162" cy="5675313"/>
          </a:xfrm>
        </p:spPr>
        <p:txBody>
          <a:bodyPr/>
          <a:lstStyle/>
          <a:p>
            <a:pPr eaLnBrk="1" hangingPunct="1">
              <a:lnSpc>
                <a:spcPts val="4000"/>
              </a:lnSpc>
              <a:spcBef>
                <a:spcPts val="600"/>
              </a:spcBef>
            </a:pPr>
            <a:r>
              <a:rPr lang="zh-CN" altLang="en-US">
                <a:latin typeface="宋体" charset="-122"/>
              </a:rPr>
              <a:t>文件的物理结构</a:t>
            </a:r>
            <a:endParaRPr lang="zh-CN" altLang="en-US">
              <a:latin typeface="Times New Roman" pitchFamily="18" charset="0"/>
            </a:endParaRPr>
          </a:p>
          <a:p>
            <a:pPr marL="800100" lvl="1" indent="-342900" eaLnBrk="1" hangingPunct="1">
              <a:lnSpc>
                <a:spcPts val="4000"/>
              </a:lnSpc>
              <a:spcBef>
                <a:spcPts val="600"/>
              </a:spcBef>
              <a:buClr>
                <a:srgbClr val="FFFF00"/>
              </a:buClr>
              <a:buSzPct val="70000"/>
              <a:buFont typeface="Wingdings" charset="2"/>
              <a:buChar char="p"/>
            </a:pPr>
            <a:r>
              <a:rPr lang="en-US" altLang="zh-CN">
                <a:latin typeface="宋体" charset="-122"/>
              </a:rPr>
              <a:t>	</a:t>
            </a:r>
            <a:r>
              <a:rPr lang="zh-CN" altLang="en-US">
                <a:latin typeface="宋体" charset="-122"/>
              </a:rPr>
              <a:t>顺序文件：记录按照自然次序依次存储</a:t>
            </a:r>
            <a:endParaRPr lang="en-US" altLang="zh-CN">
              <a:latin typeface="宋体" charset="-122"/>
            </a:endParaRPr>
          </a:p>
          <a:p>
            <a:pPr marL="1160780" lvl="2" indent="-303530" eaLnBrk="1" hangingPunct="1">
              <a:lnSpc>
                <a:spcPts val="4000"/>
              </a:lnSpc>
              <a:spcBef>
                <a:spcPts val="600"/>
              </a:spcBef>
              <a:buClr>
                <a:srgbClr val="FFFF00"/>
              </a:buClr>
              <a:buSzPct val="70000"/>
              <a:buFont typeface="楷体_GB2312" pitchFamily="49" charset="-122"/>
              <a:buAutoNum type="arabicPeriod"/>
            </a:pPr>
            <a:r>
              <a:rPr lang="zh-CN" altLang="en-US">
                <a:solidFill>
                  <a:srgbClr val="FFFF66"/>
                </a:solidFill>
              </a:rPr>
              <a:t>存取第 </a:t>
            </a:r>
            <a:r>
              <a:rPr lang="en-US" altLang="zh-CN">
                <a:solidFill>
                  <a:srgbClr val="FFFF66"/>
                </a:solidFill>
              </a:rPr>
              <a:t>i </a:t>
            </a:r>
            <a:r>
              <a:rPr lang="zh-CN" altLang="en-US">
                <a:solidFill>
                  <a:srgbClr val="FFFF66"/>
                </a:solidFill>
              </a:rPr>
              <a:t>个记录之前，必须存取第 </a:t>
            </a:r>
            <a:r>
              <a:rPr lang="en-US" altLang="zh-CN">
                <a:solidFill>
                  <a:srgbClr val="FFFF66"/>
                </a:solidFill>
              </a:rPr>
              <a:t>i-1 </a:t>
            </a:r>
            <a:r>
              <a:rPr lang="zh-CN" altLang="en-US">
                <a:solidFill>
                  <a:srgbClr val="FFFF66"/>
                </a:solidFill>
              </a:rPr>
              <a:t>个记录</a:t>
            </a:r>
            <a:endParaRPr lang="en-US" altLang="zh-CN">
              <a:solidFill>
                <a:srgbClr val="FFFF66"/>
              </a:solidFill>
            </a:endParaRPr>
          </a:p>
          <a:p>
            <a:pPr marL="1160780" lvl="2" indent="-303530" eaLnBrk="1" hangingPunct="1">
              <a:lnSpc>
                <a:spcPts val="4000"/>
              </a:lnSpc>
              <a:spcBef>
                <a:spcPts val="600"/>
              </a:spcBef>
              <a:buClr>
                <a:srgbClr val="FFFF00"/>
              </a:buClr>
              <a:buSzPct val="70000"/>
              <a:buFont typeface="楷体_GB2312" pitchFamily="49" charset="-122"/>
              <a:buAutoNum type="arabicPeriod"/>
            </a:pPr>
            <a:r>
              <a:rPr lang="zh-CN" altLang="en-US">
                <a:solidFill>
                  <a:srgbClr val="FFFF66"/>
                </a:solidFill>
              </a:rPr>
              <a:t>新记录只能插在文件尾部</a:t>
            </a:r>
            <a:endParaRPr lang="en-US" altLang="zh-CN">
              <a:solidFill>
                <a:srgbClr val="FFFF66"/>
              </a:solidFill>
            </a:endParaRPr>
          </a:p>
          <a:p>
            <a:pPr marL="1160780" lvl="2" indent="-303530" eaLnBrk="1" hangingPunct="1">
              <a:lnSpc>
                <a:spcPts val="4000"/>
              </a:lnSpc>
              <a:spcBef>
                <a:spcPts val="600"/>
              </a:spcBef>
              <a:buClr>
                <a:srgbClr val="FFFF00"/>
              </a:buClr>
              <a:buSzPct val="70000"/>
              <a:buFont typeface="楷体_GB2312" pitchFamily="49" charset="-122"/>
              <a:buAutoNum type="arabicPeriod"/>
            </a:pPr>
            <a:r>
              <a:rPr lang="zh-CN" altLang="en-US">
                <a:solidFill>
                  <a:srgbClr val="FFFF66"/>
                </a:solidFill>
              </a:rPr>
              <a:t>更新文件中的数据必须将整个文件复制一遍</a:t>
            </a:r>
          </a:p>
          <a:p>
            <a:pPr marL="800100" lvl="1" indent="-342900" eaLnBrk="1" hangingPunct="1">
              <a:lnSpc>
                <a:spcPts val="4000"/>
              </a:lnSpc>
              <a:spcBef>
                <a:spcPts val="600"/>
              </a:spcBef>
              <a:buClr>
                <a:srgbClr val="FFFF00"/>
              </a:buClr>
              <a:buSzPct val="70000"/>
              <a:buFont typeface="Wingdings" charset="2"/>
              <a:buChar char="p"/>
            </a:pPr>
            <a:r>
              <a:rPr lang="zh-CN" altLang="en-US">
                <a:latin typeface="宋体" charset="-122"/>
              </a:rPr>
              <a:t>散列文件：</a:t>
            </a:r>
            <a:r>
              <a:rPr lang="zh-CN" altLang="en-US"/>
              <a:t> 通过散列函数和冲突处理</a:t>
            </a:r>
            <a:endParaRPr lang="en-US" altLang="zh-CN"/>
          </a:p>
          <a:p>
            <a:pPr marL="800100" lvl="1" indent="-342900" eaLnBrk="1" hangingPunct="1">
              <a:lnSpc>
                <a:spcPts val="4000"/>
              </a:lnSpc>
              <a:spcBef>
                <a:spcPts val="600"/>
              </a:spcBef>
              <a:buClr>
                <a:srgbClr val="FFFF00"/>
              </a:buClr>
              <a:buSzPct val="70000"/>
              <a:buFont typeface="Wingdings" charset="2"/>
              <a:buChar char="p"/>
            </a:pPr>
            <a:r>
              <a:rPr lang="zh-CN" altLang="en-US">
                <a:latin typeface="宋体" charset="-122"/>
              </a:rPr>
              <a:t>索引文件：带有按关键字数据项进行索引</a:t>
            </a:r>
            <a:r>
              <a:rPr lang="zh-CN" altLang="en-US"/>
              <a:t>的文件</a:t>
            </a:r>
            <a:endParaRPr lang="en-US" altLang="zh-CN"/>
          </a:p>
          <a:p>
            <a:pPr marL="1160780" lvl="2" indent="-303530" eaLnBrk="1" hangingPunct="1">
              <a:lnSpc>
                <a:spcPts val="4000"/>
              </a:lnSpc>
              <a:spcBef>
                <a:spcPts val="600"/>
              </a:spcBef>
              <a:buClr>
                <a:srgbClr val="FFFF00"/>
              </a:buClr>
              <a:buSzPct val="70000"/>
            </a:pPr>
            <a:r>
              <a:rPr lang="zh-CN" altLang="en-US">
                <a:solidFill>
                  <a:srgbClr val="FFFF66"/>
                </a:solidFill>
              </a:rPr>
              <a:t>虚拟存储存取方式 </a:t>
            </a:r>
            <a:r>
              <a:rPr lang="en-US" altLang="zh-CN">
                <a:solidFill>
                  <a:srgbClr val="FFFF66"/>
                </a:solidFill>
              </a:rPr>
              <a:t>VSAM</a:t>
            </a:r>
            <a:r>
              <a:rPr lang="zh-CN" altLang="en-US">
                <a:solidFill>
                  <a:srgbClr val="FFFF66"/>
                </a:solidFill>
              </a:rPr>
              <a:t>：索引顺序文件，用</a:t>
            </a:r>
            <a:r>
              <a:rPr lang="en-US" altLang="zh-CN">
                <a:solidFill>
                  <a:srgbClr val="FFFF66"/>
                </a:solidFill>
              </a:rPr>
              <a:t>B+ </a:t>
            </a:r>
            <a:r>
              <a:rPr lang="zh-CN" altLang="en-US">
                <a:solidFill>
                  <a:srgbClr val="FFFF66"/>
                </a:solidFill>
              </a:rPr>
              <a:t>树作为动态索引树</a:t>
            </a:r>
          </a:p>
        </p:txBody>
      </p:sp>
      <p:sp>
        <p:nvSpPr>
          <p:cNvPr id="28676"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2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22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022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22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022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022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0221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022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0"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itchFamily="18" charset="0"/>
                <a:ea typeface="宋体" charset="-122"/>
              </a:defRPr>
            </a:lvl1pPr>
            <a:lvl2pPr marL="742950" indent="-285750">
              <a:defRPr kumimoji="1" sz="2800" b="1">
                <a:solidFill>
                  <a:schemeClr val="tx1"/>
                </a:solidFill>
                <a:latin typeface="Times New Roman" pitchFamily="18" charset="0"/>
                <a:ea typeface="宋体" charset="-122"/>
              </a:defRPr>
            </a:lvl2pPr>
            <a:lvl3pPr marL="1143000" indent="-228600">
              <a:defRPr kumimoji="1" sz="2800" b="1">
                <a:solidFill>
                  <a:schemeClr val="tx1"/>
                </a:solidFill>
                <a:latin typeface="Times New Roman" pitchFamily="18" charset="0"/>
                <a:ea typeface="宋体" charset="-122"/>
              </a:defRPr>
            </a:lvl3pPr>
            <a:lvl4pPr marL="1600200" indent="-228600">
              <a:defRPr kumimoji="1" sz="2800" b="1">
                <a:solidFill>
                  <a:schemeClr val="tx1"/>
                </a:solidFill>
                <a:latin typeface="Times New Roman" pitchFamily="18" charset="0"/>
                <a:ea typeface="宋体" charset="-122"/>
              </a:defRPr>
            </a:lvl4pPr>
            <a:lvl5pPr marL="2057400" indent="-228600">
              <a:defRPr kumimoji="1"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charset="-122"/>
              </a:defRPr>
            </a:lvl9pPr>
          </a:lstStyle>
          <a:p>
            <a:r>
              <a:rPr lang="zh-CN" altLang="en-US" sz="1400" b="0">
                <a:solidFill>
                  <a:srgbClr val="00FFFF"/>
                </a:solidFill>
                <a:latin typeface="宋体" charset="-122"/>
              </a:rPr>
              <a:t>第 </a:t>
            </a:r>
            <a:fld id="{86686D38-106F-4B5A-9698-CE03D66DCE1B}" type="slidenum">
              <a:rPr lang="zh-CN" altLang="en-US" sz="1400" b="0">
                <a:solidFill>
                  <a:srgbClr val="66CCFF"/>
                </a:solidFill>
                <a:latin typeface="宋体" charset="-122"/>
              </a:rPr>
              <a:t>16</a:t>
            </a:fld>
            <a:r>
              <a:rPr lang="en-US" altLang="zh-CN" sz="1400">
                <a:solidFill>
                  <a:srgbClr val="00FFFF"/>
                </a:solidFill>
                <a:latin typeface="宋体" charset="-122"/>
              </a:rPr>
              <a:t> </a:t>
            </a:r>
            <a:r>
              <a:rPr lang="zh-CN" altLang="en-US" sz="1400" b="0">
                <a:solidFill>
                  <a:srgbClr val="00FFFF"/>
                </a:solidFill>
                <a:latin typeface="宋体" charset="-122"/>
              </a:rPr>
              <a:t>页</a:t>
            </a:r>
            <a:endParaRPr lang="zh-CN" altLang="en-US" sz="1800" b="0">
              <a:solidFill>
                <a:srgbClr val="00FFFF"/>
              </a:solidFill>
              <a:latin typeface="Arial" charset="0"/>
            </a:endParaRPr>
          </a:p>
        </p:txBody>
      </p:sp>
      <p:sp>
        <p:nvSpPr>
          <p:cNvPr id="1502210" name="Rectangle 2"/>
          <p:cNvSpPr>
            <a:spLocks noGrp="1" noChangeArrowheads="1"/>
          </p:cNvSpPr>
          <p:nvPr>
            <p:ph type="body" idx="1"/>
          </p:nvPr>
        </p:nvSpPr>
        <p:spPr>
          <a:xfrm>
            <a:off x="106363" y="827088"/>
            <a:ext cx="8863012" cy="5776912"/>
          </a:xfrm>
        </p:spPr>
        <p:txBody>
          <a:bodyPr/>
          <a:lstStyle/>
          <a:p>
            <a:pPr eaLnBrk="1" hangingPunct="1">
              <a:lnSpc>
                <a:spcPts val="4300"/>
              </a:lnSpc>
              <a:spcBef>
                <a:spcPts val="600"/>
              </a:spcBef>
              <a:defRPr/>
            </a:pPr>
            <a:r>
              <a:rPr lang="zh-CN" altLang="en-US">
                <a:latin typeface="宋体" charset="-122"/>
              </a:rPr>
              <a:t>文件上的操作</a:t>
            </a:r>
            <a:endParaRPr lang="zh-CN" altLang="en-US">
              <a:latin typeface="Times New Roman" pitchFamily="18" charset="0"/>
            </a:endParaRPr>
          </a:p>
          <a:p>
            <a:pPr marL="706755" eaLnBrk="1" hangingPunct="1">
              <a:lnSpc>
                <a:spcPts val="4300"/>
              </a:lnSpc>
              <a:spcBef>
                <a:spcPts val="600"/>
              </a:spcBef>
              <a:defRPr/>
            </a:pPr>
            <a:r>
              <a:rPr lang="zh-CN" altLang="en-US" sz="3200">
                <a:solidFill>
                  <a:srgbClr val="FFFF66"/>
                </a:solidFill>
                <a:latin typeface="宋体" charset="-122"/>
              </a:rPr>
              <a:t>检索</a:t>
            </a:r>
            <a:r>
              <a:rPr lang="zh-CN" altLang="en-US" sz="3200">
                <a:solidFill>
                  <a:schemeClr val="tx1"/>
                </a:solidFill>
              </a:rPr>
              <a:t>：</a:t>
            </a:r>
            <a:r>
              <a:rPr lang="zh-CN" altLang="en-US" sz="3200">
                <a:solidFill>
                  <a:schemeClr val="tx1"/>
                </a:solidFill>
                <a:latin typeface="宋体" charset="-122"/>
              </a:rPr>
              <a:t>在文件中寻找满足一定条件的记录</a:t>
            </a:r>
            <a:r>
              <a:rPr lang="zh-CN" altLang="en-US" sz="3200">
                <a:solidFill>
                  <a:schemeClr val="tx1"/>
                </a:solidFill>
              </a:rPr>
              <a:t> </a:t>
            </a:r>
          </a:p>
          <a:p>
            <a:pPr marL="706755" eaLnBrk="1" hangingPunct="1">
              <a:lnSpc>
                <a:spcPts val="4300"/>
              </a:lnSpc>
              <a:spcBef>
                <a:spcPts val="600"/>
              </a:spcBef>
              <a:defRPr/>
            </a:pPr>
            <a:r>
              <a:rPr lang="zh-CN" altLang="en-US" sz="3200">
                <a:solidFill>
                  <a:srgbClr val="FFFF66"/>
                </a:solidFill>
                <a:latin typeface="宋体" charset="-122"/>
              </a:rPr>
              <a:t>修改</a:t>
            </a:r>
            <a:r>
              <a:rPr lang="zh-CN" altLang="en-US" sz="3200">
                <a:solidFill>
                  <a:schemeClr val="tx1"/>
                </a:solidFill>
                <a:latin typeface="宋体" charset="-122"/>
              </a:rPr>
              <a:t>：对记录中某些数据值进行修改。若对关键字进行修改，就相当于删除加插入。</a:t>
            </a:r>
          </a:p>
          <a:p>
            <a:pPr marL="706755" eaLnBrk="1" hangingPunct="1">
              <a:lnSpc>
                <a:spcPts val="4300"/>
              </a:lnSpc>
              <a:spcBef>
                <a:spcPts val="600"/>
              </a:spcBef>
              <a:defRPr/>
            </a:pPr>
            <a:r>
              <a:rPr lang="zh-CN" altLang="en-US" sz="3200">
                <a:solidFill>
                  <a:srgbClr val="FFFF66"/>
                </a:solidFill>
                <a:latin typeface="Times New Roman" pitchFamily="18" charset="0"/>
                <a:cs typeface="Times New Roman" pitchFamily="18" charset="0"/>
              </a:rPr>
              <a:t>插入</a:t>
            </a:r>
            <a:r>
              <a:rPr lang="zh-CN" altLang="en-US" sz="3200">
                <a:solidFill>
                  <a:schemeClr val="tx1"/>
                </a:solidFill>
                <a:latin typeface="Times New Roman" pitchFamily="18" charset="0"/>
              </a:rPr>
              <a:t>：</a:t>
            </a:r>
            <a:r>
              <a:rPr lang="zh-CN" altLang="en-US" sz="3200">
                <a:solidFill>
                  <a:schemeClr val="tx1"/>
                </a:solidFill>
                <a:latin typeface="宋体" charset="-122"/>
              </a:rPr>
              <a:t>向文件中增加一个新记录。</a:t>
            </a:r>
            <a:r>
              <a:rPr lang="zh-CN" altLang="en-US" sz="3200">
                <a:solidFill>
                  <a:schemeClr val="tx1"/>
                </a:solidFill>
              </a:rPr>
              <a:t> </a:t>
            </a:r>
          </a:p>
          <a:p>
            <a:pPr marL="706755" eaLnBrk="1" hangingPunct="1">
              <a:lnSpc>
                <a:spcPts val="4300"/>
              </a:lnSpc>
              <a:spcBef>
                <a:spcPts val="600"/>
              </a:spcBef>
              <a:defRPr/>
            </a:pPr>
            <a:r>
              <a:rPr lang="zh-CN" altLang="en-US" sz="3200">
                <a:solidFill>
                  <a:srgbClr val="FFFF66"/>
                </a:solidFill>
                <a:latin typeface="宋体" charset="-122"/>
              </a:rPr>
              <a:t>删除</a:t>
            </a:r>
            <a:r>
              <a:rPr lang="zh-CN" altLang="en-US" sz="3200">
                <a:solidFill>
                  <a:schemeClr val="tx1"/>
                </a:solidFill>
                <a:latin typeface="宋体" charset="-122"/>
              </a:rPr>
              <a:t>：从文件中删去一个记录</a:t>
            </a:r>
            <a:r>
              <a:rPr lang="zh-CN" altLang="en-US" sz="3200">
                <a:solidFill>
                  <a:schemeClr val="tx1"/>
                </a:solidFill>
              </a:rPr>
              <a:t> 。</a:t>
            </a:r>
          </a:p>
          <a:p>
            <a:pPr marL="706755" eaLnBrk="1" hangingPunct="1">
              <a:lnSpc>
                <a:spcPts val="4300"/>
              </a:lnSpc>
              <a:spcBef>
                <a:spcPts val="600"/>
              </a:spcBef>
              <a:defRPr/>
            </a:pPr>
            <a:r>
              <a:rPr lang="zh-CN" altLang="en-US" sz="3200">
                <a:solidFill>
                  <a:srgbClr val="FFFF66"/>
                </a:solidFill>
                <a:latin typeface="宋体" charset="-122"/>
              </a:rPr>
              <a:t>排序</a:t>
            </a:r>
            <a:r>
              <a:rPr lang="zh-CN" altLang="en-US" sz="3200">
                <a:solidFill>
                  <a:srgbClr val="FFFF66"/>
                </a:solidFill>
              </a:rPr>
              <a:t> </a:t>
            </a:r>
            <a:r>
              <a:rPr lang="zh-CN" altLang="en-US" sz="3200">
                <a:solidFill>
                  <a:schemeClr val="tx1"/>
                </a:solidFill>
              </a:rPr>
              <a:t>：</a:t>
            </a:r>
            <a:r>
              <a:rPr lang="zh-CN" altLang="en-US" sz="3200">
                <a:solidFill>
                  <a:schemeClr val="tx1"/>
                </a:solidFill>
                <a:latin typeface="宋体" charset="-122"/>
              </a:rPr>
              <a:t>对指定好的数据项，按其值的大小把文件中的记录排成序列。常用的是按关键字排序。</a:t>
            </a:r>
            <a:r>
              <a:rPr lang="zh-CN" altLang="en-US" sz="3200">
                <a:solidFill>
                  <a:schemeClr val="tx1"/>
                </a:solidFill>
              </a:rPr>
              <a:t> </a:t>
            </a:r>
          </a:p>
        </p:txBody>
      </p:sp>
      <p:sp>
        <p:nvSpPr>
          <p:cNvPr id="29700"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2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22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22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22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22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022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0"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itchFamily="18" charset="0"/>
                <a:ea typeface="宋体" charset="-122"/>
              </a:defRPr>
            </a:lvl1pPr>
            <a:lvl2pPr marL="742950" indent="-285750">
              <a:defRPr kumimoji="1" sz="2800" b="1">
                <a:solidFill>
                  <a:schemeClr val="tx1"/>
                </a:solidFill>
                <a:latin typeface="Times New Roman" pitchFamily="18" charset="0"/>
                <a:ea typeface="宋体" charset="-122"/>
              </a:defRPr>
            </a:lvl2pPr>
            <a:lvl3pPr marL="1143000" indent="-228600">
              <a:defRPr kumimoji="1" sz="2800" b="1">
                <a:solidFill>
                  <a:schemeClr val="tx1"/>
                </a:solidFill>
                <a:latin typeface="Times New Roman" pitchFamily="18" charset="0"/>
                <a:ea typeface="宋体" charset="-122"/>
              </a:defRPr>
            </a:lvl3pPr>
            <a:lvl4pPr marL="1600200" indent="-228600">
              <a:defRPr kumimoji="1" sz="2800" b="1">
                <a:solidFill>
                  <a:schemeClr val="tx1"/>
                </a:solidFill>
                <a:latin typeface="Times New Roman" pitchFamily="18" charset="0"/>
                <a:ea typeface="宋体" charset="-122"/>
              </a:defRPr>
            </a:lvl4pPr>
            <a:lvl5pPr marL="2057400" indent="-228600">
              <a:defRPr kumimoji="1"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charset="-122"/>
              </a:defRPr>
            </a:lvl9pPr>
          </a:lstStyle>
          <a:p>
            <a:r>
              <a:rPr lang="zh-CN" altLang="en-US" sz="1400" b="0">
                <a:solidFill>
                  <a:srgbClr val="00FFFF"/>
                </a:solidFill>
                <a:latin typeface="宋体" charset="-122"/>
              </a:rPr>
              <a:t>第 </a:t>
            </a:r>
            <a:fld id="{948A2E9E-C6F9-48C9-91DB-07814C067123}" type="slidenum">
              <a:rPr lang="zh-CN" altLang="en-US" sz="1400" b="0">
                <a:solidFill>
                  <a:srgbClr val="66CCFF"/>
                </a:solidFill>
                <a:latin typeface="宋体" charset="-122"/>
              </a:rPr>
              <a:t>17</a:t>
            </a:fld>
            <a:r>
              <a:rPr lang="en-US" altLang="zh-CN" sz="1400">
                <a:solidFill>
                  <a:srgbClr val="00FFFF"/>
                </a:solidFill>
                <a:latin typeface="宋体" charset="-122"/>
              </a:rPr>
              <a:t> </a:t>
            </a:r>
            <a:r>
              <a:rPr lang="zh-CN" altLang="en-US" sz="1400" b="0">
                <a:solidFill>
                  <a:srgbClr val="00FFFF"/>
                </a:solidFill>
                <a:latin typeface="宋体" charset="-122"/>
              </a:rPr>
              <a:t>页</a:t>
            </a:r>
            <a:endParaRPr lang="zh-CN" altLang="en-US" sz="1800" b="0">
              <a:solidFill>
                <a:srgbClr val="00FFFF"/>
              </a:solidFill>
              <a:latin typeface="Arial" charset="0"/>
            </a:endParaRPr>
          </a:p>
        </p:txBody>
      </p:sp>
      <p:sp>
        <p:nvSpPr>
          <p:cNvPr id="1502210" name="Rectangle 2"/>
          <p:cNvSpPr>
            <a:spLocks noGrp="1" noChangeArrowheads="1"/>
          </p:cNvSpPr>
          <p:nvPr>
            <p:ph type="body" idx="1"/>
          </p:nvPr>
        </p:nvSpPr>
        <p:spPr>
          <a:xfrm>
            <a:off x="217488" y="827088"/>
            <a:ext cx="8650287" cy="5776912"/>
          </a:xfrm>
        </p:spPr>
        <p:txBody>
          <a:bodyPr/>
          <a:lstStyle/>
          <a:p>
            <a:pPr eaLnBrk="1" hangingPunct="1">
              <a:lnSpc>
                <a:spcPts val="4500"/>
              </a:lnSpc>
              <a:spcBef>
                <a:spcPts val="1200"/>
              </a:spcBef>
            </a:pPr>
            <a:r>
              <a:rPr lang="zh-CN" altLang="en-US" dirty="0">
                <a:latin typeface="宋体" charset="-122"/>
              </a:rPr>
              <a:t>外排序</a:t>
            </a:r>
            <a:r>
              <a:rPr lang="en-US" altLang="zh-CN" dirty="0">
                <a:latin typeface="Times New Roman" pitchFamily="18" charset="0"/>
                <a:cs typeface="Times New Roman" pitchFamily="18" charset="0"/>
              </a:rPr>
              <a:t>( external sort )</a:t>
            </a:r>
          </a:p>
          <a:p>
            <a:pPr lvl="1" eaLnBrk="1" hangingPunct="1">
              <a:lnSpc>
                <a:spcPts val="4500"/>
              </a:lnSpc>
              <a:spcBef>
                <a:spcPts val="1200"/>
              </a:spcBef>
            </a:pPr>
            <a:r>
              <a:rPr lang="zh-CN" altLang="en-US" dirty="0">
                <a:latin typeface="宋体" charset="-122"/>
              </a:rPr>
              <a:t>外存设备上（文件</a:t>
            </a:r>
            <a:r>
              <a:rPr lang="zh-CN" altLang="en-US" dirty="0">
                <a:latin typeface="Times New Roman" pitchFamily="18" charset="0"/>
                <a:cs typeface="Times New Roman" pitchFamily="18" charset="0"/>
              </a:rPr>
              <a:t>）</a:t>
            </a:r>
            <a:r>
              <a:rPr lang="zh-CN" altLang="en-US" dirty="0">
                <a:latin typeface="宋体" charset="-122"/>
              </a:rPr>
              <a:t>的排序技术</a:t>
            </a:r>
          </a:p>
          <a:p>
            <a:pPr lvl="1" eaLnBrk="1" hangingPunct="1">
              <a:lnSpc>
                <a:spcPts val="4500"/>
              </a:lnSpc>
              <a:spcBef>
                <a:spcPts val="1200"/>
              </a:spcBef>
            </a:pPr>
            <a:r>
              <a:rPr lang="zh-CN" altLang="en-US" dirty="0">
                <a:latin typeface="宋体" charset="-122"/>
              </a:rPr>
              <a:t>由于文件很大，无法把整个文件的所有记录同时调入内存中进行排序，即无法通过一次内排序完成全部排序</a:t>
            </a:r>
            <a:endParaRPr lang="en-US" altLang="zh-CN" dirty="0">
              <a:latin typeface="宋体" charset="-122"/>
            </a:endParaRPr>
          </a:p>
          <a:p>
            <a:pPr lvl="1"/>
            <a:r>
              <a:rPr lang="zh-CN" altLang="en-US" dirty="0"/>
              <a:t>以</a:t>
            </a:r>
            <a:r>
              <a:rPr lang="zh-CN" altLang="en-US" dirty="0">
                <a:solidFill>
                  <a:srgbClr val="00FFFF"/>
                </a:solidFill>
              </a:rPr>
              <a:t>物理块（页块）</a:t>
            </a:r>
            <a:r>
              <a:rPr lang="zh-CN" altLang="en-US" dirty="0"/>
              <a:t>为单位进行读写</a:t>
            </a:r>
            <a:endParaRPr lang="en-US" altLang="zh-CN" dirty="0"/>
          </a:p>
          <a:p>
            <a:pPr lvl="1"/>
            <a:r>
              <a:rPr lang="zh-CN" altLang="en-US" dirty="0"/>
              <a:t>读写速度慢，比内存读写速度慢</a:t>
            </a:r>
            <a:r>
              <a:rPr lang="en-US" altLang="zh-CN" dirty="0">
                <a:solidFill>
                  <a:srgbClr val="00FFFF"/>
                </a:solidFill>
              </a:rPr>
              <a:t>5-6</a:t>
            </a:r>
            <a:r>
              <a:rPr lang="zh-CN" altLang="en-US" dirty="0">
                <a:solidFill>
                  <a:srgbClr val="00FFFF"/>
                </a:solidFill>
              </a:rPr>
              <a:t>个数量级</a:t>
            </a:r>
            <a:endParaRPr lang="zh-CN" altLang="en-US" dirty="0">
              <a:latin typeface="宋体" charset="-122"/>
            </a:endParaRPr>
          </a:p>
          <a:p>
            <a:pPr eaLnBrk="1" hangingPunct="1">
              <a:lnSpc>
                <a:spcPts val="4500"/>
              </a:lnSpc>
              <a:spcBef>
                <a:spcPts val="1200"/>
              </a:spcBef>
              <a:buFont typeface="Wingdings" charset="2"/>
              <a:buNone/>
            </a:pPr>
            <a:r>
              <a:rPr lang="en-US" altLang="zh-CN" dirty="0">
                <a:latin typeface="宋体" charset="-122"/>
              </a:rPr>
              <a:t>	    </a:t>
            </a:r>
            <a:r>
              <a:rPr lang="zh-CN" altLang="en-US" dirty="0">
                <a:latin typeface="宋体" charset="-122"/>
              </a:rPr>
              <a:t>外部排序算法的主要目标：尽量减少读写磁盘的次数</a:t>
            </a:r>
            <a:r>
              <a:rPr lang="zh-CN" altLang="en-US" dirty="0"/>
              <a:t> </a:t>
            </a:r>
          </a:p>
        </p:txBody>
      </p:sp>
      <p:sp>
        <p:nvSpPr>
          <p:cNvPr id="30724" name="Rectangle 3"/>
          <p:cNvSpPr>
            <a:spLocks noGrp="1" noChangeArrowheads="1"/>
          </p:cNvSpPr>
          <p:nvPr>
            <p:ph type="title"/>
          </p:nvPr>
        </p:nvSpPr>
        <p:spPr/>
        <p:txBody>
          <a:bodyPr/>
          <a:lstStyle/>
          <a:p>
            <a:pPr eaLnBrk="1" hangingPunct="1"/>
            <a:r>
              <a:rPr lang="en-US" altLang="zh-CN" i="0">
                <a:solidFill>
                  <a:srgbClr val="FFFF66"/>
                </a:solidFill>
              </a:rPr>
              <a:t>11.2</a:t>
            </a:r>
            <a:r>
              <a:rPr lang="zh-CN" altLang="en-US" i="0">
                <a:solidFill>
                  <a:srgbClr val="FFFF66"/>
                </a:solidFill>
              </a:rPr>
              <a:t> 外部排序的方法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22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022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022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0221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22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22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0"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33BFAC61-3459-4D21-908C-F533854E04C7}" type="slidenum">
              <a:rPr lang="zh-CN" altLang="en-US" b="1">
                <a:solidFill>
                  <a:srgbClr val="66CCFF"/>
                </a:solidFill>
              </a:rPr>
              <a:t>18</a:t>
            </a:fld>
            <a:r>
              <a:rPr lang="en-US" altLang="zh-CN" b="1"/>
              <a:t> </a:t>
            </a:r>
            <a:r>
              <a:rPr lang="zh-CN" altLang="en-US"/>
              <a:t>页</a:t>
            </a:r>
            <a:endParaRPr lang="zh-CN" altLang="en-US" sz="1800">
              <a:latin typeface="Arial" charset="0"/>
            </a:endParaRPr>
          </a:p>
        </p:txBody>
      </p:sp>
      <p:sp>
        <p:nvSpPr>
          <p:cNvPr id="1502210" name="Rectangle 2"/>
          <p:cNvSpPr>
            <a:spLocks noGrp="1" noChangeArrowheads="1"/>
          </p:cNvSpPr>
          <p:nvPr>
            <p:ph type="body" idx="1"/>
          </p:nvPr>
        </p:nvSpPr>
        <p:spPr>
          <a:xfrm>
            <a:off x="217488" y="827088"/>
            <a:ext cx="8650287" cy="5776912"/>
          </a:xfrm>
        </p:spPr>
        <p:txBody>
          <a:bodyPr/>
          <a:lstStyle/>
          <a:p>
            <a:pPr eaLnBrk="1" hangingPunct="1">
              <a:lnSpc>
                <a:spcPts val="4500"/>
              </a:lnSpc>
              <a:spcBef>
                <a:spcPts val="1200"/>
              </a:spcBef>
            </a:pPr>
            <a:r>
              <a:rPr lang="zh-CN" altLang="en-US" sz="2800" dirty="0">
                <a:latin typeface="宋体" charset="-122"/>
              </a:rPr>
              <a:t>外排序</a:t>
            </a:r>
            <a:r>
              <a:rPr lang="en-US" altLang="zh-CN" sz="2800" dirty="0">
                <a:latin typeface="Times New Roman" pitchFamily="18" charset="0"/>
                <a:cs typeface="Times New Roman" pitchFamily="18" charset="0"/>
              </a:rPr>
              <a:t>( external sort )</a:t>
            </a:r>
            <a:endParaRPr lang="zh-CN" altLang="en-US" sz="2800" dirty="0">
              <a:latin typeface="宋体" charset="-122"/>
            </a:endParaRPr>
          </a:p>
          <a:p>
            <a:pPr lvl="1" eaLnBrk="1" hangingPunct="1">
              <a:lnSpc>
                <a:spcPts val="4500"/>
              </a:lnSpc>
              <a:spcBef>
                <a:spcPts val="1200"/>
              </a:spcBef>
            </a:pPr>
            <a:r>
              <a:rPr lang="zh-CN" altLang="en-US" sz="2800" dirty="0">
                <a:latin typeface="宋体" charset="-122"/>
              </a:rPr>
              <a:t>由于待排序记录数量很大，无法把所有记录同时调入内存中进行排序，即无法进行整体的内排序</a:t>
            </a:r>
            <a:endParaRPr lang="en-US" altLang="zh-CN" sz="2800" dirty="0">
              <a:latin typeface="宋体" charset="-122"/>
            </a:endParaRPr>
          </a:p>
          <a:p>
            <a:pPr lvl="1" eaLnBrk="1" hangingPunct="1">
              <a:lnSpc>
                <a:spcPts val="4500"/>
              </a:lnSpc>
              <a:spcBef>
                <a:spcPts val="1200"/>
              </a:spcBef>
            </a:pPr>
            <a:r>
              <a:rPr lang="zh-CN" altLang="en-US" sz="2800" dirty="0"/>
              <a:t>划分成若干部分，即</a:t>
            </a:r>
            <a:r>
              <a:rPr lang="zh-CN" altLang="en-US" sz="2800" dirty="0">
                <a:solidFill>
                  <a:srgbClr val="FFFF00"/>
                </a:solidFill>
              </a:rPr>
              <a:t>归并段，</a:t>
            </a:r>
            <a:r>
              <a:rPr lang="zh-CN" altLang="en-US" sz="2800" dirty="0">
                <a:solidFill>
                  <a:schemeClr val="tx1"/>
                </a:solidFill>
                <a:latin typeface="+mn-ea"/>
              </a:rPr>
              <a:t>用某种有效的内排序方法对各段进行初始排序，这些经过排序的段通常称为</a:t>
            </a:r>
            <a:r>
              <a:rPr lang="zh-CN" altLang="en-US" sz="2800" dirty="0">
                <a:solidFill>
                  <a:srgbClr val="FFFF00"/>
                </a:solidFill>
                <a:latin typeface="+mn-ea"/>
              </a:rPr>
              <a:t>顺串</a:t>
            </a:r>
            <a:r>
              <a:rPr lang="en-US" altLang="zh-CN" sz="2800" dirty="0">
                <a:latin typeface="+mn-ea"/>
              </a:rPr>
              <a:t>(run)</a:t>
            </a:r>
            <a:r>
              <a:rPr lang="zh-CN" altLang="en-US" sz="2800" dirty="0">
                <a:solidFill>
                  <a:schemeClr val="tx1"/>
                </a:solidFill>
                <a:latin typeface="+mn-ea"/>
              </a:rPr>
              <a:t>，它们生成之后立即被写回到外存上。</a:t>
            </a:r>
            <a:endParaRPr lang="en-US" altLang="zh-CN" sz="2800" dirty="0">
              <a:solidFill>
                <a:schemeClr val="tx1"/>
              </a:solidFill>
              <a:latin typeface="+mn-ea"/>
            </a:endParaRPr>
          </a:p>
          <a:p>
            <a:pPr lvl="1" eaLnBrk="1" hangingPunct="1">
              <a:lnSpc>
                <a:spcPts val="4500"/>
              </a:lnSpc>
              <a:spcBef>
                <a:spcPts val="1200"/>
              </a:spcBef>
            </a:pPr>
            <a:r>
              <a:rPr lang="zh-CN" altLang="en-US" sz="2800" dirty="0"/>
              <a:t>对顺串集进行分组归并，经多趟归并，最终形成一个已排序的</a:t>
            </a:r>
            <a:r>
              <a:rPr lang="zh-CN" altLang="en-US" dirty="0"/>
              <a:t>文件。</a:t>
            </a:r>
            <a:endParaRPr lang="zh-CN" altLang="en-US" sz="3200" dirty="0">
              <a:solidFill>
                <a:schemeClr val="tx1"/>
              </a:solidFill>
              <a:latin typeface="+mn-ea"/>
            </a:endParaRPr>
          </a:p>
          <a:p>
            <a:pPr lvl="1" eaLnBrk="1" hangingPunct="1">
              <a:lnSpc>
                <a:spcPts val="4500"/>
              </a:lnSpc>
              <a:spcBef>
                <a:spcPts val="1200"/>
              </a:spcBef>
            </a:pPr>
            <a:endParaRPr lang="zh-CN" altLang="en-US" dirty="0">
              <a:latin typeface="宋体" charset="-122"/>
            </a:endParaRPr>
          </a:p>
          <a:p>
            <a:pPr eaLnBrk="1" hangingPunct="1">
              <a:lnSpc>
                <a:spcPts val="4500"/>
              </a:lnSpc>
              <a:spcBef>
                <a:spcPts val="1200"/>
              </a:spcBef>
              <a:buFont typeface="Wingdings" charset="2"/>
              <a:buNone/>
            </a:pPr>
            <a:r>
              <a:rPr lang="en-US" altLang="zh-CN" dirty="0">
                <a:latin typeface="宋体" charset="-122"/>
              </a:rPr>
              <a:t>	</a:t>
            </a:r>
            <a:endParaRPr lang="zh-CN" altLang="en-US" dirty="0"/>
          </a:p>
        </p:txBody>
      </p:sp>
      <p:sp>
        <p:nvSpPr>
          <p:cNvPr id="30724"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 外部排序的方法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22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022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22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022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灯片编号占位符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itchFamily="18" charset="0"/>
                <a:ea typeface="宋体" charset="-122"/>
              </a:defRPr>
            </a:lvl1pPr>
            <a:lvl2pPr marL="742950" indent="-285750">
              <a:defRPr kumimoji="1" sz="2800" b="1">
                <a:solidFill>
                  <a:schemeClr val="tx1"/>
                </a:solidFill>
                <a:latin typeface="Times New Roman" pitchFamily="18" charset="0"/>
                <a:ea typeface="宋体" charset="-122"/>
              </a:defRPr>
            </a:lvl2pPr>
            <a:lvl3pPr marL="1143000" indent="-228600">
              <a:defRPr kumimoji="1" sz="2800" b="1">
                <a:solidFill>
                  <a:schemeClr val="tx1"/>
                </a:solidFill>
                <a:latin typeface="Times New Roman" pitchFamily="18" charset="0"/>
                <a:ea typeface="宋体" charset="-122"/>
              </a:defRPr>
            </a:lvl3pPr>
            <a:lvl4pPr marL="1600200" indent="-228600">
              <a:defRPr kumimoji="1" sz="2800" b="1">
                <a:solidFill>
                  <a:schemeClr val="tx1"/>
                </a:solidFill>
                <a:latin typeface="Times New Roman" pitchFamily="18" charset="0"/>
                <a:ea typeface="宋体" charset="-122"/>
              </a:defRPr>
            </a:lvl4pPr>
            <a:lvl5pPr marL="2057400" indent="-228600">
              <a:defRPr kumimoji="1"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charset="-122"/>
              </a:defRPr>
            </a:lvl9pPr>
          </a:lstStyle>
          <a:p>
            <a:r>
              <a:rPr lang="zh-CN" altLang="en-US" sz="1400" b="0">
                <a:solidFill>
                  <a:srgbClr val="00FFFF"/>
                </a:solidFill>
                <a:latin typeface="宋体" charset="-122"/>
              </a:rPr>
              <a:t>第 </a:t>
            </a:r>
            <a:fld id="{BCADF73A-1ED4-4019-900F-0617E16EE9F6}" type="slidenum">
              <a:rPr lang="zh-CN" altLang="en-US" sz="1400" b="0">
                <a:solidFill>
                  <a:srgbClr val="66CCFF"/>
                </a:solidFill>
                <a:latin typeface="宋体" charset="-122"/>
              </a:rPr>
              <a:t>19</a:t>
            </a:fld>
            <a:r>
              <a:rPr lang="en-US" altLang="zh-CN" sz="1400">
                <a:solidFill>
                  <a:srgbClr val="00FFFF"/>
                </a:solidFill>
                <a:latin typeface="宋体" charset="-122"/>
              </a:rPr>
              <a:t> </a:t>
            </a:r>
            <a:r>
              <a:rPr lang="zh-CN" altLang="en-US" sz="1400" b="0">
                <a:solidFill>
                  <a:srgbClr val="00FFFF"/>
                </a:solidFill>
                <a:latin typeface="宋体" charset="-122"/>
              </a:rPr>
              <a:t>页</a:t>
            </a:r>
            <a:endParaRPr lang="zh-CN" altLang="en-US" sz="1800" b="0">
              <a:solidFill>
                <a:srgbClr val="00FFFF"/>
              </a:solidFill>
              <a:latin typeface="Arial" charset="0"/>
            </a:endParaRPr>
          </a:p>
        </p:txBody>
      </p:sp>
      <p:sp>
        <p:nvSpPr>
          <p:cNvPr id="1502210" name="Rectangle 2"/>
          <p:cNvSpPr>
            <a:spLocks noGrp="1" noChangeArrowheads="1"/>
          </p:cNvSpPr>
          <p:nvPr>
            <p:ph type="body" idx="1"/>
          </p:nvPr>
        </p:nvSpPr>
        <p:spPr>
          <a:xfrm>
            <a:off x="246856" y="714009"/>
            <a:ext cx="8650287" cy="5776912"/>
          </a:xfrm>
        </p:spPr>
        <p:txBody>
          <a:bodyPr/>
          <a:lstStyle/>
          <a:p>
            <a:pPr marL="449580" indent="-449580" eaLnBrk="1" hangingPunct="1">
              <a:lnSpc>
                <a:spcPct val="120000"/>
              </a:lnSpc>
              <a:spcBef>
                <a:spcPts val="600"/>
              </a:spcBef>
              <a:defRPr/>
            </a:pPr>
            <a:r>
              <a:rPr lang="zh-CN" altLang="en-US" sz="2800" dirty="0">
                <a:solidFill>
                  <a:schemeClr val="tx1"/>
                </a:solidFill>
                <a:latin typeface="宋体" charset="-122"/>
              </a:rPr>
              <a:t>由于待排序记录数量很大，无法把所有记录同时调入内存中进行排序，即无法进行整体的内排序</a:t>
            </a:r>
            <a:endParaRPr lang="en-US" altLang="zh-CN" sz="2800" dirty="0">
              <a:solidFill>
                <a:schemeClr val="tx1"/>
              </a:solidFill>
            </a:endParaRPr>
          </a:p>
          <a:p>
            <a:pPr marL="449580" indent="-449580" eaLnBrk="1" hangingPunct="1">
              <a:lnSpc>
                <a:spcPct val="120000"/>
              </a:lnSpc>
              <a:spcBef>
                <a:spcPts val="600"/>
              </a:spcBef>
              <a:defRPr/>
            </a:pPr>
            <a:r>
              <a:rPr lang="zh-CN" altLang="en-US" dirty="0"/>
              <a:t>磁盘排序过程</a:t>
            </a:r>
          </a:p>
          <a:p>
            <a:pPr marL="849630" lvl="1" indent="-449580" eaLnBrk="1" hangingPunct="1">
              <a:lnSpc>
                <a:spcPct val="120000"/>
              </a:lnSpc>
              <a:spcBef>
                <a:spcPts val="600"/>
              </a:spcBef>
              <a:defRPr/>
            </a:pPr>
            <a:r>
              <a:rPr lang="en-US" altLang="zh-CN" dirty="0"/>
              <a:t>	</a:t>
            </a:r>
            <a:r>
              <a:rPr lang="zh-CN" altLang="en-US" dirty="0"/>
              <a:t>文件分成若干尽可能长的初始</a:t>
            </a:r>
            <a:r>
              <a:rPr lang="zh-CN" altLang="en-US" dirty="0">
                <a:solidFill>
                  <a:srgbClr val="FFFF00"/>
                </a:solidFill>
              </a:rPr>
              <a:t>归并段；</a:t>
            </a:r>
            <a:endParaRPr lang="en-US" altLang="zh-CN" dirty="0">
              <a:solidFill>
                <a:srgbClr val="FFFF00"/>
              </a:solidFill>
            </a:endParaRPr>
          </a:p>
          <a:p>
            <a:pPr marL="849630" lvl="1" indent="-449580" eaLnBrk="1" hangingPunct="1">
              <a:lnSpc>
                <a:spcPct val="120000"/>
              </a:lnSpc>
              <a:spcBef>
                <a:spcPts val="600"/>
              </a:spcBef>
              <a:defRPr/>
            </a:pPr>
            <a:r>
              <a:rPr lang="zh-CN" altLang="en-US" dirty="0">
                <a:latin typeface="+mn-ea"/>
              </a:rPr>
              <a:t>用某种有效的内排序方法对文件的各段进行初始排序，这些经过排序的段通常称为</a:t>
            </a:r>
            <a:r>
              <a:rPr lang="zh-CN" altLang="en-US" dirty="0">
                <a:solidFill>
                  <a:srgbClr val="66FF33"/>
                </a:solidFill>
                <a:latin typeface="+mn-ea"/>
              </a:rPr>
              <a:t>顺串</a:t>
            </a:r>
            <a:r>
              <a:rPr lang="en-US" altLang="zh-CN" dirty="0">
                <a:latin typeface="+mn-ea"/>
              </a:rPr>
              <a:t>(run) </a:t>
            </a:r>
            <a:r>
              <a:rPr lang="zh-CN" altLang="en-US" dirty="0">
                <a:latin typeface="+mn-ea"/>
              </a:rPr>
              <a:t>，它们生成之后立即被写回到外存上</a:t>
            </a:r>
            <a:endParaRPr lang="zh-CN" altLang="en-US" dirty="0"/>
          </a:p>
          <a:p>
            <a:pPr marL="849630" lvl="1" indent="-449580" eaLnBrk="1" hangingPunct="1">
              <a:lnSpc>
                <a:spcPct val="120000"/>
              </a:lnSpc>
              <a:spcBef>
                <a:spcPts val="600"/>
              </a:spcBef>
              <a:defRPr/>
            </a:pPr>
            <a:r>
              <a:rPr lang="zh-CN" altLang="en-US" dirty="0"/>
              <a:t>对</a:t>
            </a:r>
            <a:r>
              <a:rPr lang="zh-CN" altLang="en-US" dirty="0">
                <a:solidFill>
                  <a:srgbClr val="66FF33"/>
                </a:solidFill>
              </a:rPr>
              <a:t>顺串</a:t>
            </a:r>
            <a:r>
              <a:rPr lang="zh-CN" altLang="en-US" dirty="0"/>
              <a:t>进行分组归并，经多趟归并，最终形成一个排序文件。</a:t>
            </a:r>
            <a:endParaRPr lang="zh-CN" altLang="en-US" sz="3600" dirty="0">
              <a:latin typeface="+mn-ea"/>
            </a:endParaRPr>
          </a:p>
          <a:p>
            <a:pPr marL="849630" lvl="1" indent="-449580" eaLnBrk="1" hangingPunct="1">
              <a:lnSpc>
                <a:spcPct val="120000"/>
              </a:lnSpc>
              <a:spcBef>
                <a:spcPts val="600"/>
              </a:spcBef>
              <a:defRPr/>
            </a:pPr>
            <a:endParaRPr lang="en-US" altLang="zh-CN" dirty="0">
              <a:latin typeface="Times New Roman" pitchFamily="18" charset="0"/>
            </a:endParaRPr>
          </a:p>
          <a:p>
            <a:pPr marL="363855" indent="-363855" eaLnBrk="1" hangingPunct="1">
              <a:lnSpc>
                <a:spcPct val="120000"/>
              </a:lnSpc>
              <a:spcBef>
                <a:spcPts val="600"/>
              </a:spcBef>
              <a:buFont typeface="Wingdings" charset="2"/>
              <a:buNone/>
              <a:defRPr/>
            </a:pPr>
            <a:r>
              <a:rPr lang="en-US" altLang="zh-CN" sz="3200" dirty="0">
                <a:latin typeface="+mn-ea"/>
              </a:rPr>
              <a:t>	    </a:t>
            </a:r>
            <a:r>
              <a:rPr lang="zh-CN" altLang="en-US" sz="3200" dirty="0">
                <a:solidFill>
                  <a:schemeClr val="tx1"/>
                </a:solidFill>
                <a:latin typeface="+mn-ea"/>
              </a:rPr>
              <a:t>。</a:t>
            </a:r>
          </a:p>
        </p:txBody>
      </p:sp>
      <p:sp>
        <p:nvSpPr>
          <p:cNvPr id="31748" name="Rectangle 3"/>
          <p:cNvSpPr>
            <a:spLocks noGrp="1" noChangeArrowheads="1"/>
          </p:cNvSpPr>
          <p:nvPr>
            <p:ph type="title"/>
          </p:nvPr>
        </p:nvSpPr>
        <p:spPr/>
        <p:txBody>
          <a:bodyPr/>
          <a:lstStyle/>
          <a:p>
            <a:pPr eaLnBrk="1" hangingPunct="1"/>
            <a:r>
              <a:rPr lang="en-US" altLang="zh-CN" i="0">
                <a:solidFill>
                  <a:srgbClr val="FFFF66"/>
                </a:solidFill>
              </a:rPr>
              <a:t>11.2</a:t>
            </a:r>
            <a:r>
              <a:rPr lang="zh-CN" altLang="en-US" i="0">
                <a:solidFill>
                  <a:srgbClr val="FFFF66"/>
                </a:solidFill>
              </a:rPr>
              <a:t> 外部排序的方法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02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22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022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22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022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022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0"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CD27BBFC-D9BB-43E8-BF32-AA289EEF7CFD}" type="slidenum">
              <a:rPr lang="zh-CN" altLang="en-US" b="1">
                <a:solidFill>
                  <a:srgbClr val="66CCFF"/>
                </a:solidFill>
              </a:rPr>
              <a:t>2</a:t>
            </a:fld>
            <a:r>
              <a:rPr lang="en-US" altLang="zh-CN" b="1"/>
              <a:t> </a:t>
            </a:r>
            <a:r>
              <a:rPr lang="zh-CN" altLang="en-US"/>
              <a:t>页</a:t>
            </a:r>
            <a:endParaRPr lang="zh-CN" altLang="en-US" sz="1800">
              <a:latin typeface="Arial" charset="0"/>
            </a:endParaRPr>
          </a:p>
        </p:txBody>
      </p:sp>
      <p:sp>
        <p:nvSpPr>
          <p:cNvPr id="1502210" name="Rectangle 2"/>
          <p:cNvSpPr>
            <a:spLocks noGrp="1" noChangeArrowheads="1"/>
          </p:cNvSpPr>
          <p:nvPr>
            <p:ph type="body" idx="1"/>
          </p:nvPr>
        </p:nvSpPr>
        <p:spPr>
          <a:xfrm>
            <a:off x="250825" y="908050"/>
            <a:ext cx="8642350" cy="5581650"/>
          </a:xfrm>
        </p:spPr>
        <p:txBody>
          <a:bodyPr/>
          <a:lstStyle/>
          <a:p>
            <a:pPr eaLnBrk="1" hangingPunct="1">
              <a:spcBef>
                <a:spcPts val="600"/>
              </a:spcBef>
              <a:buFont typeface="Wingdings" charset="2"/>
              <a:buNone/>
            </a:pPr>
            <a:r>
              <a:rPr lang="zh-CN" altLang="en-US" dirty="0">
                <a:solidFill>
                  <a:schemeClr val="tx1"/>
                </a:solidFill>
              </a:rPr>
              <a:t>为什么需要文件管理和外排序？</a:t>
            </a:r>
            <a:endParaRPr lang="en-US" altLang="zh-CN" dirty="0">
              <a:solidFill>
                <a:schemeClr val="tx1"/>
              </a:solidFill>
              <a:latin typeface="Times New Roman" pitchFamily="18" charset="0"/>
            </a:endParaRPr>
          </a:p>
          <a:p>
            <a:pPr lvl="1" eaLnBrk="1" hangingPunct="1">
              <a:spcBef>
                <a:spcPts val="600"/>
              </a:spcBef>
            </a:pPr>
            <a:r>
              <a:rPr lang="zh-CN" altLang="en-US" dirty="0">
                <a:solidFill>
                  <a:srgbClr val="FFFF00"/>
                </a:solidFill>
                <a:latin typeface="Times New Roman" pitchFamily="18" charset="0"/>
              </a:rPr>
              <a:t>数据量太大不可能同时把它们放到内存中</a:t>
            </a:r>
          </a:p>
          <a:p>
            <a:pPr lvl="1" eaLnBrk="1" hangingPunct="1">
              <a:spcBef>
                <a:spcPts val="600"/>
              </a:spcBef>
            </a:pPr>
            <a:r>
              <a:rPr lang="zh-CN" altLang="en-US" dirty="0">
                <a:solidFill>
                  <a:srgbClr val="FFFF00"/>
                </a:solidFill>
                <a:latin typeface="Times New Roman" pitchFamily="18" charset="0"/>
              </a:rPr>
              <a:t>需要把全部数据放到磁盘中</a:t>
            </a:r>
            <a:endParaRPr lang="en-US" altLang="zh-CN" dirty="0">
              <a:solidFill>
                <a:srgbClr val="FFFF00"/>
              </a:solidFill>
              <a:latin typeface="Times New Roman" pitchFamily="18" charset="0"/>
            </a:endParaRPr>
          </a:p>
          <a:p>
            <a:pPr lvl="1" eaLnBrk="1" hangingPunct="1">
              <a:spcBef>
                <a:spcPts val="600"/>
              </a:spcBef>
            </a:pPr>
            <a:endParaRPr lang="en-US" altLang="zh-CN" dirty="0">
              <a:latin typeface="Times New Roman" pitchFamily="18" charset="0"/>
            </a:endParaRPr>
          </a:p>
          <a:p>
            <a:pPr lvl="1" eaLnBrk="1" hangingPunct="1">
              <a:spcBef>
                <a:spcPts val="600"/>
              </a:spcBef>
            </a:pPr>
            <a:r>
              <a:rPr lang="zh-CN" altLang="en-US" dirty="0">
                <a:latin typeface="Times New Roman" pitchFamily="18" charset="0"/>
              </a:rPr>
              <a:t>对于在外存中存储的数据，其数据结构就称为</a:t>
            </a:r>
            <a:r>
              <a:rPr lang="zh-CN" altLang="en-US" sz="2800" dirty="0">
                <a:solidFill>
                  <a:srgbClr val="FFFF00"/>
                </a:solidFill>
                <a:latin typeface="Times New Roman" pitchFamily="18" charset="0"/>
              </a:rPr>
              <a:t>文件结构（</a:t>
            </a:r>
            <a:r>
              <a:rPr lang="en-US" altLang="zh-CN" sz="2800" dirty="0">
                <a:solidFill>
                  <a:srgbClr val="FFFF00"/>
                </a:solidFill>
                <a:latin typeface="Times New Roman" pitchFamily="18" charset="0"/>
              </a:rPr>
              <a:t>file structure</a:t>
            </a:r>
            <a:r>
              <a:rPr lang="zh-CN" altLang="en-US" sz="2800" dirty="0">
                <a:solidFill>
                  <a:srgbClr val="FFFF00"/>
                </a:solidFill>
                <a:latin typeface="Times New Roman" pitchFamily="18" charset="0"/>
              </a:rPr>
              <a:t>）</a:t>
            </a:r>
            <a:endParaRPr lang="en-US" altLang="zh-CN" sz="2800" dirty="0">
              <a:solidFill>
                <a:srgbClr val="FFFF00"/>
              </a:solidFill>
              <a:latin typeface="Times New Roman" pitchFamily="18" charset="0"/>
            </a:endParaRPr>
          </a:p>
          <a:p>
            <a:pPr eaLnBrk="1" hangingPunct="1">
              <a:spcBef>
                <a:spcPts val="600"/>
              </a:spcBef>
            </a:pPr>
            <a:endParaRPr lang="en-US" altLang="zh-CN" sz="3200" dirty="0">
              <a:latin typeface="Times New Roman" pitchFamily="18" charset="0"/>
            </a:endParaRPr>
          </a:p>
          <a:p>
            <a:pPr lvl="1" eaLnBrk="1" hangingPunct="1">
              <a:spcBef>
                <a:spcPts val="600"/>
              </a:spcBef>
            </a:pPr>
            <a:r>
              <a:rPr lang="zh-CN" altLang="en-US" dirty="0">
                <a:latin typeface="Times New Roman" pitchFamily="18" charset="0"/>
              </a:rPr>
              <a:t>外排序是针对磁盘文件所进行的</a:t>
            </a:r>
            <a:r>
              <a:rPr lang="zh-CN" altLang="en-US" dirty="0"/>
              <a:t>排序操作</a:t>
            </a:r>
          </a:p>
          <a:p>
            <a:pPr lvl="1" eaLnBrk="1" hangingPunct="1">
              <a:spcBef>
                <a:spcPts val="600"/>
              </a:spcBef>
            </a:pPr>
            <a:r>
              <a:rPr lang="zh-CN" altLang="en-US" dirty="0">
                <a:latin typeface="宋体" charset="-122"/>
              </a:rPr>
              <a:t>提高文件存储效率和运算效率</a:t>
            </a:r>
          </a:p>
        </p:txBody>
      </p:sp>
      <p:sp>
        <p:nvSpPr>
          <p:cNvPr id="15364"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2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22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22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22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22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022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0"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itchFamily="18" charset="0"/>
                <a:ea typeface="宋体" charset="-122"/>
              </a:defRPr>
            </a:lvl1pPr>
            <a:lvl2pPr marL="742950" indent="-285750">
              <a:defRPr kumimoji="1" sz="2800" b="1">
                <a:solidFill>
                  <a:schemeClr val="tx1"/>
                </a:solidFill>
                <a:latin typeface="Times New Roman" pitchFamily="18" charset="0"/>
                <a:ea typeface="宋体" charset="-122"/>
              </a:defRPr>
            </a:lvl2pPr>
            <a:lvl3pPr marL="1143000" indent="-228600">
              <a:defRPr kumimoji="1" sz="2800" b="1">
                <a:solidFill>
                  <a:schemeClr val="tx1"/>
                </a:solidFill>
                <a:latin typeface="Times New Roman" pitchFamily="18" charset="0"/>
                <a:ea typeface="宋体" charset="-122"/>
              </a:defRPr>
            </a:lvl3pPr>
            <a:lvl4pPr marL="1600200" indent="-228600">
              <a:defRPr kumimoji="1" sz="2800" b="1">
                <a:solidFill>
                  <a:schemeClr val="tx1"/>
                </a:solidFill>
                <a:latin typeface="Times New Roman" pitchFamily="18" charset="0"/>
                <a:ea typeface="宋体" charset="-122"/>
              </a:defRPr>
            </a:lvl4pPr>
            <a:lvl5pPr marL="2057400" indent="-228600">
              <a:defRPr kumimoji="1"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charset="-122"/>
              </a:defRPr>
            </a:lvl9pPr>
          </a:lstStyle>
          <a:p>
            <a:r>
              <a:rPr lang="zh-CN" altLang="en-US" sz="1400" b="0">
                <a:solidFill>
                  <a:srgbClr val="00FFFF"/>
                </a:solidFill>
                <a:latin typeface="宋体" charset="-122"/>
              </a:rPr>
              <a:t>第 </a:t>
            </a:r>
            <a:fld id="{BBCBDDE6-8523-46EA-A42E-1B7712DD7ABE}" type="slidenum">
              <a:rPr lang="zh-CN" altLang="en-US" sz="1400" b="0">
                <a:solidFill>
                  <a:srgbClr val="66CCFF"/>
                </a:solidFill>
                <a:latin typeface="宋体" charset="-122"/>
              </a:rPr>
              <a:t>20</a:t>
            </a:fld>
            <a:r>
              <a:rPr lang="en-US" altLang="zh-CN" sz="1400">
                <a:solidFill>
                  <a:srgbClr val="00FFFF"/>
                </a:solidFill>
                <a:latin typeface="宋体" charset="-122"/>
              </a:rPr>
              <a:t> </a:t>
            </a:r>
            <a:r>
              <a:rPr lang="zh-CN" altLang="en-US" sz="1400" b="0">
                <a:solidFill>
                  <a:srgbClr val="00FFFF"/>
                </a:solidFill>
                <a:latin typeface="宋体" charset="-122"/>
              </a:rPr>
              <a:t>页</a:t>
            </a:r>
            <a:endParaRPr lang="zh-CN" altLang="en-US" sz="1800" b="0">
              <a:solidFill>
                <a:srgbClr val="00FFFF"/>
              </a:solidFill>
              <a:latin typeface="Arial" charset="0"/>
            </a:endParaRPr>
          </a:p>
        </p:txBody>
      </p:sp>
      <p:sp>
        <p:nvSpPr>
          <p:cNvPr id="32771" name="Rectangle 2"/>
          <p:cNvSpPr>
            <a:spLocks noGrp="1" noChangeArrowheads="1"/>
          </p:cNvSpPr>
          <p:nvPr>
            <p:ph type="body" idx="1"/>
          </p:nvPr>
        </p:nvSpPr>
        <p:spPr>
          <a:xfrm>
            <a:off x="217488" y="871538"/>
            <a:ext cx="8650287" cy="5630862"/>
          </a:xfrm>
        </p:spPr>
        <p:txBody>
          <a:bodyPr/>
          <a:lstStyle/>
          <a:p>
            <a:pPr>
              <a:lnSpc>
                <a:spcPts val="4500"/>
              </a:lnSpc>
              <a:spcBef>
                <a:spcPts val="600"/>
              </a:spcBef>
            </a:pPr>
            <a:r>
              <a:rPr lang="zh-CN" altLang="en-US" dirty="0"/>
              <a:t>外排序通常由两个相对独立的阶段组成</a:t>
            </a:r>
          </a:p>
          <a:p>
            <a:pPr lvl="1">
              <a:lnSpc>
                <a:spcPts val="4500"/>
              </a:lnSpc>
              <a:spcBef>
                <a:spcPts val="600"/>
              </a:spcBef>
            </a:pPr>
            <a:r>
              <a:rPr lang="zh-CN" altLang="en-US" dirty="0"/>
              <a:t>文件形成</a:t>
            </a:r>
            <a:r>
              <a:rPr lang="zh-CN" altLang="en-US" dirty="0">
                <a:solidFill>
                  <a:srgbClr val="66FF33"/>
                </a:solidFill>
              </a:rPr>
              <a:t>尽可能长</a:t>
            </a:r>
            <a:r>
              <a:rPr lang="zh-CN" altLang="en-US" dirty="0"/>
              <a:t>的初始顺串</a:t>
            </a:r>
          </a:p>
          <a:p>
            <a:pPr lvl="1">
              <a:lnSpc>
                <a:spcPts val="4500"/>
              </a:lnSpc>
              <a:spcBef>
                <a:spcPts val="600"/>
              </a:spcBef>
            </a:pPr>
            <a:r>
              <a:rPr lang="zh-CN" altLang="en-US" dirty="0"/>
              <a:t>逐趟归并顺串，最后形成对整个数据文件的排列文件</a:t>
            </a:r>
            <a:endParaRPr lang="en-US" altLang="zh-CN" dirty="0"/>
          </a:p>
          <a:p>
            <a:pPr>
              <a:lnSpc>
                <a:spcPts val="4500"/>
              </a:lnSpc>
              <a:spcBef>
                <a:spcPts val="600"/>
              </a:spcBef>
              <a:buFont typeface="Wingdings" charset="2"/>
              <a:buChar char="p"/>
            </a:pPr>
            <a:r>
              <a:rPr lang="zh-CN" altLang="en-US" dirty="0"/>
              <a:t>外排序的特点</a:t>
            </a:r>
          </a:p>
          <a:p>
            <a:pPr marL="742950" lvl="2" indent="-342900">
              <a:buClr>
                <a:srgbClr val="FFFF00"/>
              </a:buClr>
              <a:buSzPct val="70000"/>
              <a:buFont typeface="Wingdings" charset="2"/>
              <a:buChar char="l"/>
            </a:pPr>
            <a:r>
              <a:rPr lang="zh-CN" altLang="en-US" sz="3200" dirty="0">
                <a:solidFill>
                  <a:schemeClr val="tx1"/>
                </a:solidFill>
              </a:rPr>
              <a:t>归并结果可能超过内存容量，因此，归并的过程是：</a:t>
            </a:r>
            <a:r>
              <a:rPr lang="zh-CN" altLang="en-US" sz="3200" dirty="0">
                <a:solidFill>
                  <a:srgbClr val="FFFF00"/>
                </a:solidFill>
              </a:rPr>
              <a:t>边输入待排序记录，边排序，同时输出已归并的记录。在</a:t>
            </a:r>
            <a:r>
              <a:rPr lang="zh-CN" altLang="en-US" sz="3200" dirty="0">
                <a:solidFill>
                  <a:srgbClr val="00FFFF"/>
                </a:solidFill>
              </a:rPr>
              <a:t>一趟归并中，所有归并的记录均需要读一次写一次</a:t>
            </a:r>
            <a:endParaRPr lang="en-US" altLang="zh-CN" sz="3200" dirty="0">
              <a:solidFill>
                <a:srgbClr val="00FFFF"/>
              </a:solidFill>
            </a:endParaRPr>
          </a:p>
        </p:txBody>
      </p:sp>
      <p:sp>
        <p:nvSpPr>
          <p:cNvPr id="32772" name="Rectangle 3"/>
          <p:cNvSpPr>
            <a:spLocks noGrp="1" noChangeArrowheads="1"/>
          </p:cNvSpPr>
          <p:nvPr>
            <p:ph type="title"/>
          </p:nvPr>
        </p:nvSpPr>
        <p:spPr/>
        <p:txBody>
          <a:bodyPr/>
          <a:lstStyle/>
          <a:p>
            <a:pPr eaLnBrk="1" hangingPunct="1"/>
            <a:r>
              <a:rPr lang="en-US" altLang="zh-CN" i="0">
                <a:solidFill>
                  <a:srgbClr val="FFFF66"/>
                </a:solidFill>
              </a:rPr>
              <a:t>11.2</a:t>
            </a:r>
            <a:r>
              <a:rPr lang="zh-CN" altLang="en-US" i="0">
                <a:solidFill>
                  <a:srgbClr val="FFFF66"/>
                </a:solidFill>
              </a:rPr>
              <a:t> 外部排序的方法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66"/>
                </a:solidFill>
              </a:rPr>
              <a:t>11.2</a:t>
            </a:r>
            <a:r>
              <a:rPr lang="zh-CN" altLang="en-US" i="0" dirty="0">
                <a:solidFill>
                  <a:srgbClr val="FFFF66"/>
                </a:solidFill>
              </a:rPr>
              <a:t> 外部排序的方法</a:t>
            </a:r>
            <a:endParaRPr lang="zh-CN" altLang="en-US" dirty="0"/>
          </a:p>
        </p:txBody>
      </p:sp>
      <p:sp>
        <p:nvSpPr>
          <p:cNvPr id="3" name="内容占位符 2"/>
          <p:cNvSpPr>
            <a:spLocks noGrp="1"/>
          </p:cNvSpPr>
          <p:nvPr>
            <p:ph idx="1"/>
          </p:nvPr>
        </p:nvSpPr>
        <p:spPr>
          <a:xfrm>
            <a:off x="0" y="706056"/>
            <a:ext cx="9144000" cy="5218494"/>
          </a:xfrm>
        </p:spPr>
        <p:txBody>
          <a:bodyPr/>
          <a:lstStyle/>
          <a:p>
            <a:pPr eaLnBrk="1" hangingPunct="1">
              <a:lnSpc>
                <a:spcPts val="4500"/>
              </a:lnSpc>
              <a:spcBef>
                <a:spcPts val="1200"/>
              </a:spcBef>
            </a:pPr>
            <a:r>
              <a:rPr lang="zh-CN" altLang="en-US" sz="2800" dirty="0">
                <a:latin typeface="宋体" charset="-122"/>
              </a:rPr>
              <a:t>设</a:t>
            </a:r>
            <a:r>
              <a:rPr lang="en-US" altLang="zh-CN" sz="2800" dirty="0">
                <a:latin typeface="宋体" charset="-122"/>
              </a:rPr>
              <a:t>u=10000</a:t>
            </a:r>
            <a:r>
              <a:rPr lang="zh-CN" altLang="en-US" sz="2800" dirty="0">
                <a:latin typeface="宋体" charset="-122"/>
              </a:rPr>
              <a:t>个记录，分为</a:t>
            </a:r>
            <a:r>
              <a:rPr lang="en-US" altLang="zh-CN" sz="2800" dirty="0">
                <a:latin typeface="宋体" charset="-122"/>
              </a:rPr>
              <a:t>m=10</a:t>
            </a:r>
            <a:r>
              <a:rPr lang="zh-CN" altLang="en-US" sz="2800" dirty="0">
                <a:latin typeface="宋体" charset="-122"/>
              </a:rPr>
              <a:t>个段，每段有</a:t>
            </a:r>
            <a:r>
              <a:rPr lang="en-US" altLang="zh-CN" sz="2800" dirty="0">
                <a:latin typeface="宋体" charset="-122"/>
              </a:rPr>
              <a:t>1000</a:t>
            </a:r>
            <a:r>
              <a:rPr lang="zh-CN" altLang="en-US" sz="2800" dirty="0">
                <a:latin typeface="宋体" charset="-122"/>
              </a:rPr>
              <a:t>个记录。</a:t>
            </a:r>
            <a:endParaRPr lang="en-US" altLang="zh-CN" sz="2800" dirty="0">
              <a:latin typeface="宋体" charset="-122"/>
            </a:endParaRPr>
          </a:p>
          <a:p>
            <a:pPr lvl="1" eaLnBrk="1" hangingPunct="1">
              <a:lnSpc>
                <a:spcPts val="4500"/>
              </a:lnSpc>
              <a:spcBef>
                <a:spcPts val="1200"/>
              </a:spcBef>
              <a:defRPr/>
            </a:pPr>
            <a:endParaRPr lang="en-US" altLang="zh-CN" sz="2800" dirty="0">
              <a:latin typeface="宋体" charset="-122"/>
            </a:endParaRPr>
          </a:p>
          <a:p>
            <a:pPr lvl="1" eaLnBrk="1" hangingPunct="1">
              <a:lnSpc>
                <a:spcPts val="4500"/>
              </a:lnSpc>
              <a:spcBef>
                <a:spcPts val="1200"/>
              </a:spcBef>
              <a:defRPr/>
            </a:pPr>
            <a:endParaRPr lang="en-US" altLang="zh-CN" sz="2800" dirty="0">
              <a:latin typeface="宋体" charset="-122"/>
            </a:endParaRPr>
          </a:p>
          <a:p>
            <a:pPr lvl="1" eaLnBrk="1" hangingPunct="1">
              <a:lnSpc>
                <a:spcPts val="4500"/>
              </a:lnSpc>
              <a:spcBef>
                <a:spcPts val="1200"/>
              </a:spcBef>
              <a:defRPr/>
            </a:pPr>
            <a:endParaRPr lang="en-US" altLang="zh-CN" sz="2800" dirty="0">
              <a:latin typeface="宋体" charset="-122"/>
            </a:endParaRPr>
          </a:p>
          <a:p>
            <a:pPr lvl="1" eaLnBrk="1" hangingPunct="1">
              <a:lnSpc>
                <a:spcPts val="4500"/>
              </a:lnSpc>
              <a:spcBef>
                <a:spcPts val="1200"/>
              </a:spcBef>
              <a:defRPr/>
            </a:pPr>
            <a:endParaRPr lang="en-US" altLang="zh-CN" sz="2800" dirty="0">
              <a:latin typeface="宋体" charset="-122"/>
            </a:endParaRPr>
          </a:p>
          <a:p>
            <a:pPr lvl="1" eaLnBrk="1" hangingPunct="1">
              <a:lnSpc>
                <a:spcPts val="4500"/>
              </a:lnSpc>
              <a:spcBef>
                <a:spcPts val="1200"/>
              </a:spcBef>
              <a:defRPr/>
            </a:pPr>
            <a:endParaRPr lang="en-US" altLang="zh-CN" sz="2800" dirty="0">
              <a:latin typeface="宋体" charset="-122"/>
            </a:endParaRPr>
          </a:p>
          <a:p>
            <a:pPr lvl="1" eaLnBrk="1" hangingPunct="1">
              <a:lnSpc>
                <a:spcPts val="4500"/>
              </a:lnSpc>
              <a:spcBef>
                <a:spcPts val="1200"/>
              </a:spcBef>
              <a:defRPr/>
            </a:pPr>
            <a:r>
              <a:rPr lang="en-US" altLang="zh-CN" sz="2800" dirty="0">
                <a:latin typeface="宋体" charset="-122"/>
              </a:rPr>
              <a:t>k=2</a:t>
            </a:r>
            <a:r>
              <a:rPr lang="zh-CN" altLang="en-US" sz="2800" dirty="0">
                <a:latin typeface="宋体" charset="-122"/>
              </a:rPr>
              <a:t>路归并需要进行</a:t>
            </a:r>
            <a:r>
              <a:rPr lang="en-US" altLang="zh-CN" sz="2800" dirty="0">
                <a:latin typeface="宋体" charset="-122"/>
              </a:rPr>
              <a:t>s=4</a:t>
            </a:r>
            <a:r>
              <a:rPr lang="zh-CN" altLang="en-US" sz="2800" dirty="0">
                <a:latin typeface="宋体" charset="-122"/>
              </a:rPr>
              <a:t>趟归并。</a:t>
            </a:r>
            <a:endParaRPr lang="en-US" altLang="zh-CN" sz="2800" dirty="0">
              <a:latin typeface="宋体" charset="-122"/>
            </a:endParaRPr>
          </a:p>
          <a:p>
            <a:pPr lvl="1" eaLnBrk="1" hangingPunct="1">
              <a:lnSpc>
                <a:spcPts val="4500"/>
              </a:lnSpc>
              <a:spcBef>
                <a:spcPts val="1200"/>
              </a:spcBef>
              <a:defRPr/>
            </a:pPr>
            <a:r>
              <a:rPr lang="zh-CN" altLang="en-US" sz="2800" dirty="0">
                <a:latin typeface="宋体" charset="-122"/>
              </a:rPr>
              <a:t>归并趟数 </a:t>
            </a:r>
            <a:r>
              <a:rPr lang="en-US" altLang="zh-CN" sz="2800" dirty="0">
                <a:latin typeface="宋体" charset="-122"/>
              </a:rPr>
              <a:t>s =</a:t>
            </a:r>
            <a:r>
              <a:rPr lang="zh-CN" altLang="en-US" sz="2800" dirty="0">
                <a:latin typeface="宋体" charset="-122"/>
              </a:rPr>
              <a:t> </a:t>
            </a:r>
            <a:r>
              <a:rPr lang="zh-CN" altLang="en-US" sz="2800" dirty="0">
                <a:solidFill>
                  <a:srgbClr val="00FFFF"/>
                </a:solidFill>
                <a:latin typeface="+mn-ea"/>
                <a:sym typeface="Symbol" pitchFamily="18" charset="2"/>
              </a:rPr>
              <a:t></a:t>
            </a:r>
            <a:r>
              <a:rPr lang="en-US" altLang="zh-CN" sz="2800" dirty="0">
                <a:solidFill>
                  <a:srgbClr val="00FFFF"/>
                </a:solidFill>
                <a:latin typeface="+mn-ea"/>
              </a:rPr>
              <a:t>log</a:t>
            </a:r>
            <a:r>
              <a:rPr lang="en-US" altLang="zh-CN" sz="2800" i="1" baseline="-25000" dirty="0">
                <a:solidFill>
                  <a:srgbClr val="00FFFF"/>
                </a:solidFill>
                <a:latin typeface="+mn-ea"/>
              </a:rPr>
              <a:t>2</a:t>
            </a:r>
            <a:r>
              <a:rPr lang="en-US" altLang="zh-CN" sz="2800" i="1" dirty="0">
                <a:solidFill>
                  <a:srgbClr val="00FFFF"/>
                </a:solidFill>
                <a:latin typeface="+mn-ea"/>
              </a:rPr>
              <a:t>m</a:t>
            </a:r>
            <a:r>
              <a:rPr lang="en-US" altLang="zh-CN" sz="2800" i="1" dirty="0">
                <a:solidFill>
                  <a:srgbClr val="00FFFF"/>
                </a:solidFill>
                <a:ea typeface="楷体_GB2312" pitchFamily="49" charset="-122"/>
                <a:sym typeface="Symbol" pitchFamily="18" charset="2"/>
              </a:rPr>
              <a:t> </a:t>
            </a:r>
            <a:r>
              <a:rPr lang="en-US" altLang="zh-CN" sz="2800" dirty="0">
                <a:solidFill>
                  <a:srgbClr val="00FFFF"/>
                </a:solidFill>
                <a:latin typeface="+mn-ea"/>
                <a:sym typeface="Symbol" pitchFamily="18" charset="2"/>
              </a:rPr>
              <a:t></a:t>
            </a:r>
            <a:endParaRPr lang="en-US" altLang="zh-CN" sz="2800" dirty="0">
              <a:latin typeface="宋体" charset="-122"/>
            </a:endParaRPr>
          </a:p>
          <a:p>
            <a:endParaRPr lang="en-US" altLang="zh-CN" sz="2800" dirty="0"/>
          </a:p>
          <a:p>
            <a:endParaRPr lang="zh-CN" altLang="en-US" dirty="0"/>
          </a:p>
        </p:txBody>
      </p:sp>
      <p:sp>
        <p:nvSpPr>
          <p:cNvPr id="4" name="灯片编号占位符 3"/>
          <p:cNvSpPr>
            <a:spLocks noGrp="1"/>
          </p:cNvSpPr>
          <p:nvPr>
            <p:ph type="sldNum" sz="quarter" idx="11"/>
          </p:nvPr>
        </p:nvSpPr>
        <p:spPr>
          <a:xfrm>
            <a:off x="6624500" y="6433613"/>
            <a:ext cx="2406650" cy="331787"/>
          </a:xfrm>
        </p:spPr>
        <p:txBody>
          <a:bodyPr/>
          <a:lstStyle/>
          <a:p>
            <a:pPr>
              <a:defRPr/>
            </a:pPr>
            <a:r>
              <a:rPr lang="zh-CN" altLang="en-US" dirty="0"/>
              <a:t>第 </a:t>
            </a:r>
            <a:fld id="{298CD5BA-3625-45DC-A05E-16F285AB47F6}" type="slidenum">
              <a:rPr lang="zh-CN" altLang="en-US" b="1" dirty="0" smtClean="0">
                <a:solidFill>
                  <a:srgbClr val="66CCFF"/>
                </a:solidFill>
              </a:rPr>
              <a:t>21</a:t>
            </a:fld>
            <a:r>
              <a:rPr lang="en-US" altLang="zh-CN" b="1" dirty="0"/>
              <a:t> </a:t>
            </a:r>
            <a:r>
              <a:rPr lang="zh-CN" altLang="en-US" dirty="0"/>
              <a:t>页</a:t>
            </a:r>
            <a:endParaRPr lang="zh-CN" altLang="en-US" sz="1800" dirty="0">
              <a:latin typeface="+mn-lt"/>
            </a:endParaRPr>
          </a:p>
        </p:txBody>
      </p:sp>
      <p:sp>
        <p:nvSpPr>
          <p:cNvPr id="5" name="TextBox 4"/>
          <p:cNvSpPr txBox="1">
            <a:spLocks noChangeArrowheads="1"/>
          </p:cNvSpPr>
          <p:nvPr/>
        </p:nvSpPr>
        <p:spPr bwMode="auto">
          <a:xfrm>
            <a:off x="523875" y="1501588"/>
            <a:ext cx="642938" cy="369887"/>
          </a:xfrm>
          <a:prstGeom prst="rect">
            <a:avLst/>
          </a:prstGeom>
          <a:noFill/>
          <a:ln w="9525">
            <a:solidFill>
              <a:schemeClr val="accent1"/>
            </a:solidFill>
            <a:miter lim="800000"/>
          </a:ln>
        </p:spPr>
        <p:txBody>
          <a:bodyPr>
            <a:spAutoFit/>
          </a:bodyPr>
          <a:lstStyle/>
          <a:p>
            <a:pPr algn="ctr"/>
            <a:r>
              <a:rPr lang="en-US" altLang="zh-CN" sz="1800" dirty="0">
                <a:latin typeface="Century Schoolbook" pitchFamily="18" charset="0"/>
              </a:rPr>
              <a:t>R1</a:t>
            </a:r>
            <a:endParaRPr lang="zh-CN" altLang="en-US" sz="1800" dirty="0">
              <a:latin typeface="Century Schoolbook" pitchFamily="18" charset="0"/>
            </a:endParaRPr>
          </a:p>
        </p:txBody>
      </p:sp>
      <p:sp>
        <p:nvSpPr>
          <p:cNvPr id="6" name="TextBox 5"/>
          <p:cNvSpPr txBox="1">
            <a:spLocks noChangeArrowheads="1"/>
          </p:cNvSpPr>
          <p:nvPr/>
        </p:nvSpPr>
        <p:spPr bwMode="auto">
          <a:xfrm>
            <a:off x="1349375" y="1501588"/>
            <a:ext cx="642938" cy="369887"/>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R2</a:t>
            </a:r>
            <a:endParaRPr lang="zh-CN" altLang="en-US" sz="1800">
              <a:latin typeface="Century Schoolbook" pitchFamily="18" charset="0"/>
            </a:endParaRPr>
          </a:p>
        </p:txBody>
      </p:sp>
      <p:sp>
        <p:nvSpPr>
          <p:cNvPr id="7" name="TextBox 6"/>
          <p:cNvSpPr txBox="1">
            <a:spLocks noChangeArrowheads="1"/>
          </p:cNvSpPr>
          <p:nvPr/>
        </p:nvSpPr>
        <p:spPr bwMode="auto">
          <a:xfrm>
            <a:off x="2174875" y="1501588"/>
            <a:ext cx="642938" cy="369887"/>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R3</a:t>
            </a:r>
            <a:endParaRPr lang="zh-CN" altLang="en-US" sz="1800">
              <a:latin typeface="Century Schoolbook" pitchFamily="18" charset="0"/>
            </a:endParaRPr>
          </a:p>
        </p:txBody>
      </p:sp>
      <p:sp>
        <p:nvSpPr>
          <p:cNvPr id="8" name="TextBox 7"/>
          <p:cNvSpPr txBox="1">
            <a:spLocks noChangeArrowheads="1"/>
          </p:cNvSpPr>
          <p:nvPr/>
        </p:nvSpPr>
        <p:spPr bwMode="auto">
          <a:xfrm>
            <a:off x="3000375" y="1501588"/>
            <a:ext cx="642938" cy="369887"/>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R4</a:t>
            </a:r>
            <a:endParaRPr lang="zh-CN" altLang="en-US" sz="1800">
              <a:latin typeface="Century Schoolbook" pitchFamily="18" charset="0"/>
            </a:endParaRPr>
          </a:p>
        </p:txBody>
      </p:sp>
      <p:sp>
        <p:nvSpPr>
          <p:cNvPr id="9" name="TextBox 8"/>
          <p:cNvSpPr txBox="1">
            <a:spLocks noChangeArrowheads="1"/>
          </p:cNvSpPr>
          <p:nvPr/>
        </p:nvSpPr>
        <p:spPr bwMode="auto">
          <a:xfrm>
            <a:off x="3825875" y="1501588"/>
            <a:ext cx="642938" cy="369887"/>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R5</a:t>
            </a:r>
            <a:endParaRPr lang="zh-CN" altLang="en-US" sz="1800">
              <a:latin typeface="Century Schoolbook" pitchFamily="18" charset="0"/>
            </a:endParaRPr>
          </a:p>
        </p:txBody>
      </p:sp>
      <p:sp>
        <p:nvSpPr>
          <p:cNvPr id="10" name="TextBox 9"/>
          <p:cNvSpPr txBox="1">
            <a:spLocks noChangeArrowheads="1"/>
          </p:cNvSpPr>
          <p:nvPr/>
        </p:nvSpPr>
        <p:spPr bwMode="auto">
          <a:xfrm>
            <a:off x="4651375" y="1501588"/>
            <a:ext cx="642938" cy="369887"/>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R6</a:t>
            </a:r>
            <a:endParaRPr lang="zh-CN" altLang="en-US" sz="1800">
              <a:latin typeface="Century Schoolbook" pitchFamily="18" charset="0"/>
            </a:endParaRPr>
          </a:p>
        </p:txBody>
      </p:sp>
      <p:sp>
        <p:nvSpPr>
          <p:cNvPr id="11" name="TextBox 10"/>
          <p:cNvSpPr txBox="1">
            <a:spLocks noChangeArrowheads="1"/>
          </p:cNvSpPr>
          <p:nvPr/>
        </p:nvSpPr>
        <p:spPr bwMode="auto">
          <a:xfrm>
            <a:off x="5476875" y="1501588"/>
            <a:ext cx="642938" cy="369887"/>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R7</a:t>
            </a:r>
            <a:endParaRPr lang="zh-CN" altLang="en-US" sz="1800">
              <a:latin typeface="Century Schoolbook" pitchFamily="18" charset="0"/>
            </a:endParaRPr>
          </a:p>
        </p:txBody>
      </p:sp>
      <p:sp>
        <p:nvSpPr>
          <p:cNvPr id="12" name="TextBox 11"/>
          <p:cNvSpPr txBox="1">
            <a:spLocks noChangeArrowheads="1"/>
          </p:cNvSpPr>
          <p:nvPr/>
        </p:nvSpPr>
        <p:spPr bwMode="auto">
          <a:xfrm>
            <a:off x="6302375" y="1501588"/>
            <a:ext cx="642938" cy="369887"/>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R8</a:t>
            </a:r>
            <a:endParaRPr lang="zh-CN" altLang="en-US" sz="1800">
              <a:latin typeface="Century Schoolbook" pitchFamily="18" charset="0"/>
            </a:endParaRPr>
          </a:p>
        </p:txBody>
      </p:sp>
      <p:sp>
        <p:nvSpPr>
          <p:cNvPr id="13" name="TextBox 12"/>
          <p:cNvSpPr txBox="1">
            <a:spLocks noChangeArrowheads="1"/>
          </p:cNvSpPr>
          <p:nvPr/>
        </p:nvSpPr>
        <p:spPr bwMode="auto">
          <a:xfrm>
            <a:off x="7127875" y="1501588"/>
            <a:ext cx="642938" cy="369887"/>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R9</a:t>
            </a:r>
            <a:endParaRPr lang="zh-CN" altLang="en-US" sz="1800">
              <a:latin typeface="Century Schoolbook" pitchFamily="18" charset="0"/>
            </a:endParaRPr>
          </a:p>
        </p:txBody>
      </p:sp>
      <p:sp>
        <p:nvSpPr>
          <p:cNvPr id="14" name="TextBox 13"/>
          <p:cNvSpPr txBox="1">
            <a:spLocks noChangeArrowheads="1"/>
          </p:cNvSpPr>
          <p:nvPr/>
        </p:nvSpPr>
        <p:spPr bwMode="auto">
          <a:xfrm>
            <a:off x="7953375" y="1501588"/>
            <a:ext cx="642938" cy="369887"/>
          </a:xfrm>
          <a:prstGeom prst="rect">
            <a:avLst/>
          </a:prstGeom>
          <a:noFill/>
          <a:ln w="9525">
            <a:solidFill>
              <a:schemeClr val="accent1"/>
            </a:solidFill>
            <a:miter lim="800000"/>
          </a:ln>
        </p:spPr>
        <p:txBody>
          <a:bodyPr>
            <a:spAutoFit/>
          </a:bodyPr>
          <a:lstStyle/>
          <a:p>
            <a:pPr algn="ctr"/>
            <a:r>
              <a:rPr lang="en-US" altLang="zh-CN" sz="1800" dirty="0">
                <a:latin typeface="Century Schoolbook" pitchFamily="18" charset="0"/>
              </a:rPr>
              <a:t>R10</a:t>
            </a:r>
            <a:endParaRPr lang="zh-CN" altLang="en-US" sz="1800" dirty="0">
              <a:latin typeface="Century Schoolbook" pitchFamily="18" charset="0"/>
            </a:endParaRPr>
          </a:p>
        </p:txBody>
      </p:sp>
      <p:sp>
        <p:nvSpPr>
          <p:cNvPr id="15" name="TextBox 14"/>
          <p:cNvSpPr txBox="1">
            <a:spLocks noChangeArrowheads="1"/>
          </p:cNvSpPr>
          <p:nvPr/>
        </p:nvSpPr>
        <p:spPr bwMode="auto">
          <a:xfrm>
            <a:off x="523875" y="2287400"/>
            <a:ext cx="1500188" cy="369888"/>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R12</a:t>
            </a:r>
            <a:endParaRPr lang="zh-CN" altLang="en-US" sz="1800">
              <a:latin typeface="Century Schoolbook" pitchFamily="18" charset="0"/>
            </a:endParaRPr>
          </a:p>
        </p:txBody>
      </p:sp>
      <p:sp>
        <p:nvSpPr>
          <p:cNvPr id="16" name="TextBox 15"/>
          <p:cNvSpPr txBox="1">
            <a:spLocks noChangeArrowheads="1"/>
          </p:cNvSpPr>
          <p:nvPr/>
        </p:nvSpPr>
        <p:spPr bwMode="auto">
          <a:xfrm>
            <a:off x="2166938" y="2287400"/>
            <a:ext cx="1500187" cy="369888"/>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R34</a:t>
            </a:r>
            <a:endParaRPr lang="zh-CN" altLang="en-US" sz="1800">
              <a:latin typeface="Century Schoolbook" pitchFamily="18" charset="0"/>
            </a:endParaRPr>
          </a:p>
        </p:txBody>
      </p:sp>
      <p:sp>
        <p:nvSpPr>
          <p:cNvPr id="17" name="TextBox 16"/>
          <p:cNvSpPr txBox="1">
            <a:spLocks noChangeArrowheads="1"/>
          </p:cNvSpPr>
          <p:nvPr/>
        </p:nvSpPr>
        <p:spPr bwMode="auto">
          <a:xfrm>
            <a:off x="3810000" y="2287400"/>
            <a:ext cx="1500188" cy="369888"/>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R56</a:t>
            </a:r>
            <a:endParaRPr lang="zh-CN" altLang="en-US" sz="1800">
              <a:latin typeface="Century Schoolbook" pitchFamily="18" charset="0"/>
            </a:endParaRPr>
          </a:p>
        </p:txBody>
      </p:sp>
      <p:sp>
        <p:nvSpPr>
          <p:cNvPr id="18" name="TextBox 17"/>
          <p:cNvSpPr txBox="1">
            <a:spLocks noChangeArrowheads="1"/>
          </p:cNvSpPr>
          <p:nvPr/>
        </p:nvSpPr>
        <p:spPr bwMode="auto">
          <a:xfrm>
            <a:off x="5453063" y="2287400"/>
            <a:ext cx="1500187" cy="369888"/>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R78</a:t>
            </a:r>
            <a:endParaRPr lang="zh-CN" altLang="en-US" sz="1800">
              <a:latin typeface="Century Schoolbook" pitchFamily="18" charset="0"/>
            </a:endParaRPr>
          </a:p>
        </p:txBody>
      </p:sp>
      <p:sp>
        <p:nvSpPr>
          <p:cNvPr id="19" name="TextBox 18"/>
          <p:cNvSpPr txBox="1">
            <a:spLocks noChangeArrowheads="1"/>
          </p:cNvSpPr>
          <p:nvPr/>
        </p:nvSpPr>
        <p:spPr bwMode="auto">
          <a:xfrm>
            <a:off x="7096125" y="2287400"/>
            <a:ext cx="1500188" cy="369888"/>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R910</a:t>
            </a:r>
            <a:endParaRPr lang="zh-CN" altLang="en-US" sz="1800">
              <a:latin typeface="Century Schoolbook" pitchFamily="18" charset="0"/>
            </a:endParaRPr>
          </a:p>
        </p:txBody>
      </p:sp>
      <p:sp>
        <p:nvSpPr>
          <p:cNvPr id="20" name="TextBox 19"/>
          <p:cNvSpPr txBox="1">
            <a:spLocks noChangeArrowheads="1"/>
          </p:cNvSpPr>
          <p:nvPr/>
        </p:nvSpPr>
        <p:spPr bwMode="auto">
          <a:xfrm>
            <a:off x="523875" y="3073213"/>
            <a:ext cx="3143250" cy="369887"/>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R1234</a:t>
            </a:r>
            <a:endParaRPr lang="zh-CN" altLang="en-US" sz="1800">
              <a:latin typeface="Century Schoolbook" pitchFamily="18" charset="0"/>
            </a:endParaRPr>
          </a:p>
        </p:txBody>
      </p:sp>
      <p:sp>
        <p:nvSpPr>
          <p:cNvPr id="21" name="TextBox 20"/>
          <p:cNvSpPr txBox="1">
            <a:spLocks noChangeArrowheads="1"/>
          </p:cNvSpPr>
          <p:nvPr/>
        </p:nvSpPr>
        <p:spPr bwMode="auto">
          <a:xfrm>
            <a:off x="3810000" y="3073213"/>
            <a:ext cx="3143250" cy="369887"/>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R5678</a:t>
            </a:r>
            <a:endParaRPr lang="zh-CN" altLang="en-US" sz="1800">
              <a:latin typeface="Century Schoolbook" pitchFamily="18" charset="0"/>
            </a:endParaRPr>
          </a:p>
        </p:txBody>
      </p:sp>
      <p:sp>
        <p:nvSpPr>
          <p:cNvPr id="22" name="TextBox 21"/>
          <p:cNvSpPr txBox="1">
            <a:spLocks noChangeArrowheads="1"/>
          </p:cNvSpPr>
          <p:nvPr/>
        </p:nvSpPr>
        <p:spPr bwMode="auto">
          <a:xfrm>
            <a:off x="523875" y="3835213"/>
            <a:ext cx="6429375" cy="368300"/>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R12345678</a:t>
            </a:r>
            <a:endParaRPr lang="zh-CN" altLang="en-US" sz="1800">
              <a:latin typeface="Century Schoolbook" pitchFamily="18" charset="0"/>
            </a:endParaRPr>
          </a:p>
        </p:txBody>
      </p:sp>
      <p:sp>
        <p:nvSpPr>
          <p:cNvPr id="23" name="TextBox 22"/>
          <p:cNvSpPr txBox="1">
            <a:spLocks noChangeArrowheads="1"/>
          </p:cNvSpPr>
          <p:nvPr/>
        </p:nvSpPr>
        <p:spPr bwMode="auto">
          <a:xfrm>
            <a:off x="523875" y="4632138"/>
            <a:ext cx="8072438" cy="369887"/>
          </a:xfrm>
          <a:prstGeom prst="rect">
            <a:avLst/>
          </a:prstGeom>
          <a:noFill/>
          <a:ln w="9525">
            <a:solidFill>
              <a:schemeClr val="accent1"/>
            </a:solidFill>
            <a:miter lim="800000"/>
          </a:ln>
        </p:spPr>
        <p:txBody>
          <a:bodyPr>
            <a:spAutoFit/>
          </a:bodyPr>
          <a:lstStyle/>
          <a:p>
            <a:pPr algn="ctr"/>
            <a:r>
              <a:rPr lang="en-US" altLang="zh-CN" sz="1800" dirty="0">
                <a:latin typeface="Century Schoolbook" pitchFamily="18" charset="0"/>
              </a:rPr>
              <a:t>R</a:t>
            </a:r>
            <a:endParaRPr lang="zh-CN" altLang="en-US" sz="1800" dirty="0">
              <a:latin typeface="Century Schoolbook" pitchFamily="18" charset="0"/>
            </a:endParaRPr>
          </a:p>
        </p:txBody>
      </p:sp>
      <p:grpSp>
        <p:nvGrpSpPr>
          <p:cNvPr id="24" name="组合 26"/>
          <p:cNvGrpSpPr/>
          <p:nvPr/>
        </p:nvGrpSpPr>
        <p:grpSpPr bwMode="auto">
          <a:xfrm>
            <a:off x="738188" y="1858775"/>
            <a:ext cx="1000125" cy="428625"/>
            <a:chOff x="714348" y="2500306"/>
            <a:chExt cx="1000132" cy="428628"/>
          </a:xfrm>
          <a:solidFill>
            <a:srgbClr val="FF6600"/>
          </a:solidFill>
        </p:grpSpPr>
        <p:sp>
          <p:nvSpPr>
            <p:cNvPr id="25" name="直角上箭头 24"/>
            <p:cNvSpPr/>
            <p:nvPr/>
          </p:nvSpPr>
          <p:spPr>
            <a:xfrm>
              <a:off x="1500165" y="2500306"/>
              <a:ext cx="214315" cy="214315"/>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6" name="直角上箭头 25"/>
            <p:cNvSpPr/>
            <p:nvPr/>
          </p:nvSpPr>
          <p:spPr>
            <a:xfrm flipH="1">
              <a:off x="714348" y="2500306"/>
              <a:ext cx="785817" cy="214315"/>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7" name="下箭头 26"/>
            <p:cNvSpPr/>
            <p:nvPr/>
          </p:nvSpPr>
          <p:spPr>
            <a:xfrm>
              <a:off x="1157263" y="2714621"/>
              <a:ext cx="142876" cy="214313"/>
            </a:xfrm>
            <a:prstGeom prst="down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pSp>
      <p:grpSp>
        <p:nvGrpSpPr>
          <p:cNvPr id="28" name="组合 27"/>
          <p:cNvGrpSpPr/>
          <p:nvPr/>
        </p:nvGrpSpPr>
        <p:grpSpPr bwMode="auto">
          <a:xfrm>
            <a:off x="2381250" y="1858775"/>
            <a:ext cx="1000125" cy="428625"/>
            <a:chOff x="714348" y="2500306"/>
            <a:chExt cx="1000132" cy="428628"/>
          </a:xfrm>
          <a:solidFill>
            <a:srgbClr val="FF6600"/>
          </a:solidFill>
        </p:grpSpPr>
        <p:sp>
          <p:nvSpPr>
            <p:cNvPr id="29" name="直角上箭头 28"/>
            <p:cNvSpPr/>
            <p:nvPr/>
          </p:nvSpPr>
          <p:spPr>
            <a:xfrm>
              <a:off x="1500167" y="2500306"/>
              <a:ext cx="214313" cy="214315"/>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30" name="直角上箭头 29"/>
            <p:cNvSpPr/>
            <p:nvPr/>
          </p:nvSpPr>
          <p:spPr>
            <a:xfrm flipH="1">
              <a:off x="714348" y="2500306"/>
              <a:ext cx="785819" cy="214315"/>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31" name="下箭头 30"/>
            <p:cNvSpPr/>
            <p:nvPr/>
          </p:nvSpPr>
          <p:spPr>
            <a:xfrm>
              <a:off x="1157264" y="2714621"/>
              <a:ext cx="142876" cy="214313"/>
            </a:xfrm>
            <a:prstGeom prst="down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pSp>
      <p:grpSp>
        <p:nvGrpSpPr>
          <p:cNvPr id="32" name="组合 31"/>
          <p:cNvGrpSpPr/>
          <p:nvPr/>
        </p:nvGrpSpPr>
        <p:grpSpPr bwMode="auto">
          <a:xfrm>
            <a:off x="4095750" y="1858775"/>
            <a:ext cx="1000125" cy="428625"/>
            <a:chOff x="714348" y="2500306"/>
            <a:chExt cx="1000132" cy="428628"/>
          </a:xfrm>
          <a:solidFill>
            <a:srgbClr val="FF6600"/>
          </a:solidFill>
        </p:grpSpPr>
        <p:sp>
          <p:nvSpPr>
            <p:cNvPr id="33" name="直角上箭头 32"/>
            <p:cNvSpPr/>
            <p:nvPr/>
          </p:nvSpPr>
          <p:spPr>
            <a:xfrm>
              <a:off x="1500167" y="2500306"/>
              <a:ext cx="214313" cy="214315"/>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34" name="直角上箭头 33"/>
            <p:cNvSpPr/>
            <p:nvPr/>
          </p:nvSpPr>
          <p:spPr>
            <a:xfrm flipH="1">
              <a:off x="714348" y="2500306"/>
              <a:ext cx="785819" cy="214315"/>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35" name="下箭头 34"/>
            <p:cNvSpPr/>
            <p:nvPr/>
          </p:nvSpPr>
          <p:spPr>
            <a:xfrm>
              <a:off x="1157264" y="2714621"/>
              <a:ext cx="142876" cy="214313"/>
            </a:xfrm>
            <a:prstGeom prst="down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pSp>
      <p:grpSp>
        <p:nvGrpSpPr>
          <p:cNvPr id="36" name="组合 35"/>
          <p:cNvGrpSpPr/>
          <p:nvPr/>
        </p:nvGrpSpPr>
        <p:grpSpPr bwMode="auto">
          <a:xfrm>
            <a:off x="5738813" y="1858775"/>
            <a:ext cx="1000125" cy="428625"/>
            <a:chOff x="714348" y="2500306"/>
            <a:chExt cx="1000132" cy="428628"/>
          </a:xfrm>
          <a:solidFill>
            <a:srgbClr val="FF6600"/>
          </a:solidFill>
        </p:grpSpPr>
        <p:sp>
          <p:nvSpPr>
            <p:cNvPr id="37" name="直角上箭头 36"/>
            <p:cNvSpPr/>
            <p:nvPr/>
          </p:nvSpPr>
          <p:spPr>
            <a:xfrm>
              <a:off x="1500165" y="2500306"/>
              <a:ext cx="214315" cy="214315"/>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38" name="直角上箭头 37"/>
            <p:cNvSpPr/>
            <p:nvPr/>
          </p:nvSpPr>
          <p:spPr>
            <a:xfrm flipH="1">
              <a:off x="714348" y="2500306"/>
              <a:ext cx="785817" cy="214315"/>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39" name="下箭头 38"/>
            <p:cNvSpPr/>
            <p:nvPr/>
          </p:nvSpPr>
          <p:spPr>
            <a:xfrm>
              <a:off x="1157263" y="2714621"/>
              <a:ext cx="142876" cy="214313"/>
            </a:xfrm>
            <a:prstGeom prst="down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pSp>
      <p:grpSp>
        <p:nvGrpSpPr>
          <p:cNvPr id="40" name="组合 39"/>
          <p:cNvGrpSpPr/>
          <p:nvPr/>
        </p:nvGrpSpPr>
        <p:grpSpPr bwMode="auto">
          <a:xfrm>
            <a:off x="7310438" y="1858775"/>
            <a:ext cx="1000125" cy="428625"/>
            <a:chOff x="714348" y="2500306"/>
            <a:chExt cx="1000132" cy="428628"/>
          </a:xfrm>
          <a:solidFill>
            <a:srgbClr val="FF6600"/>
          </a:solidFill>
        </p:grpSpPr>
        <p:sp>
          <p:nvSpPr>
            <p:cNvPr id="41" name="直角上箭头 40"/>
            <p:cNvSpPr/>
            <p:nvPr/>
          </p:nvSpPr>
          <p:spPr>
            <a:xfrm>
              <a:off x="1500165" y="2500306"/>
              <a:ext cx="214315" cy="214315"/>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直角上箭头 41"/>
            <p:cNvSpPr/>
            <p:nvPr/>
          </p:nvSpPr>
          <p:spPr>
            <a:xfrm flipH="1">
              <a:off x="714348" y="2500306"/>
              <a:ext cx="785817" cy="214315"/>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下箭头 42"/>
            <p:cNvSpPr/>
            <p:nvPr/>
          </p:nvSpPr>
          <p:spPr>
            <a:xfrm>
              <a:off x="1157263" y="2714621"/>
              <a:ext cx="142876" cy="214313"/>
            </a:xfrm>
            <a:prstGeom prst="down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44" name="组合 43"/>
          <p:cNvGrpSpPr/>
          <p:nvPr/>
        </p:nvGrpSpPr>
        <p:grpSpPr bwMode="auto">
          <a:xfrm>
            <a:off x="1309688" y="2644588"/>
            <a:ext cx="1643062" cy="428625"/>
            <a:chOff x="714348" y="2500306"/>
            <a:chExt cx="1000132" cy="428628"/>
          </a:xfrm>
          <a:solidFill>
            <a:srgbClr val="FF6600"/>
          </a:solidFill>
        </p:grpSpPr>
        <p:sp>
          <p:nvSpPr>
            <p:cNvPr id="45" name="直角上箭头 44"/>
            <p:cNvSpPr/>
            <p:nvPr/>
          </p:nvSpPr>
          <p:spPr>
            <a:xfrm>
              <a:off x="1499959" y="2500306"/>
              <a:ext cx="214521" cy="214313"/>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46" name="直角上箭头 45"/>
            <p:cNvSpPr/>
            <p:nvPr/>
          </p:nvSpPr>
          <p:spPr>
            <a:xfrm flipH="1">
              <a:off x="714348" y="2500306"/>
              <a:ext cx="785611" cy="214313"/>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47" name="下箭头 46"/>
            <p:cNvSpPr/>
            <p:nvPr/>
          </p:nvSpPr>
          <p:spPr>
            <a:xfrm>
              <a:off x="1156919" y="2714619"/>
              <a:ext cx="143014" cy="214315"/>
            </a:xfrm>
            <a:prstGeom prst="down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pSp>
      <p:grpSp>
        <p:nvGrpSpPr>
          <p:cNvPr id="48" name="组合 47"/>
          <p:cNvGrpSpPr/>
          <p:nvPr/>
        </p:nvGrpSpPr>
        <p:grpSpPr bwMode="auto">
          <a:xfrm>
            <a:off x="4595813" y="2644588"/>
            <a:ext cx="1643062" cy="428625"/>
            <a:chOff x="714348" y="2500306"/>
            <a:chExt cx="1000132" cy="428628"/>
          </a:xfrm>
          <a:solidFill>
            <a:srgbClr val="FF6600"/>
          </a:solidFill>
        </p:grpSpPr>
        <p:sp>
          <p:nvSpPr>
            <p:cNvPr id="49" name="直角上箭头 48"/>
            <p:cNvSpPr/>
            <p:nvPr/>
          </p:nvSpPr>
          <p:spPr>
            <a:xfrm>
              <a:off x="1499959" y="2500306"/>
              <a:ext cx="214521" cy="214313"/>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0" name="直角上箭头 49"/>
            <p:cNvSpPr/>
            <p:nvPr/>
          </p:nvSpPr>
          <p:spPr>
            <a:xfrm flipH="1">
              <a:off x="714348" y="2500306"/>
              <a:ext cx="785611" cy="214313"/>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1" name="下箭头 50"/>
            <p:cNvSpPr/>
            <p:nvPr/>
          </p:nvSpPr>
          <p:spPr>
            <a:xfrm>
              <a:off x="1156919" y="2714619"/>
              <a:ext cx="143014" cy="214315"/>
            </a:xfrm>
            <a:prstGeom prst="down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pSp>
      <p:grpSp>
        <p:nvGrpSpPr>
          <p:cNvPr id="52" name="组合 59"/>
          <p:cNvGrpSpPr/>
          <p:nvPr/>
        </p:nvGrpSpPr>
        <p:grpSpPr bwMode="auto">
          <a:xfrm>
            <a:off x="2595563" y="3430400"/>
            <a:ext cx="2643187" cy="428625"/>
            <a:chOff x="2571736" y="4071942"/>
            <a:chExt cx="2643206" cy="428628"/>
          </a:xfrm>
          <a:solidFill>
            <a:srgbClr val="FF6600"/>
          </a:solidFill>
        </p:grpSpPr>
        <p:sp>
          <p:nvSpPr>
            <p:cNvPr id="53" name="直角上箭头 52"/>
            <p:cNvSpPr/>
            <p:nvPr/>
          </p:nvSpPr>
          <p:spPr>
            <a:xfrm>
              <a:off x="4648201" y="4071942"/>
              <a:ext cx="566741" cy="214315"/>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4" name="直角上箭头 53"/>
            <p:cNvSpPr/>
            <p:nvPr/>
          </p:nvSpPr>
          <p:spPr>
            <a:xfrm flipH="1">
              <a:off x="2571736" y="4071942"/>
              <a:ext cx="2076465" cy="214315"/>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5" name="下箭头 54"/>
            <p:cNvSpPr/>
            <p:nvPr/>
          </p:nvSpPr>
          <p:spPr>
            <a:xfrm>
              <a:off x="3929058" y="4286257"/>
              <a:ext cx="190501" cy="214313"/>
            </a:xfrm>
            <a:prstGeom prst="down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pSp>
      <p:grpSp>
        <p:nvGrpSpPr>
          <p:cNvPr id="56" name="组合 60"/>
          <p:cNvGrpSpPr/>
          <p:nvPr/>
        </p:nvGrpSpPr>
        <p:grpSpPr bwMode="auto">
          <a:xfrm>
            <a:off x="4381500" y="4155307"/>
            <a:ext cx="3495676" cy="489519"/>
            <a:chOff x="4357685" y="4792873"/>
            <a:chExt cx="3495361" cy="493515"/>
          </a:xfrm>
          <a:solidFill>
            <a:srgbClr val="FF6600"/>
          </a:solidFill>
        </p:grpSpPr>
        <p:sp>
          <p:nvSpPr>
            <p:cNvPr id="57" name="直角上箭头 56"/>
            <p:cNvSpPr/>
            <p:nvPr/>
          </p:nvSpPr>
          <p:spPr>
            <a:xfrm>
              <a:off x="7267974" y="4792873"/>
              <a:ext cx="585072" cy="290876"/>
            </a:xfrm>
            <a:prstGeom prst="bentUpArrow">
              <a:avLst>
                <a:gd name="adj1" fmla="val 25911"/>
                <a:gd name="adj2" fmla="val 30212"/>
                <a:gd name="adj3" fmla="val 25000"/>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8" name="直角上箭头 57"/>
            <p:cNvSpPr/>
            <p:nvPr/>
          </p:nvSpPr>
          <p:spPr>
            <a:xfrm flipH="1">
              <a:off x="4357685" y="4857760"/>
              <a:ext cx="2928674" cy="214313"/>
            </a:xfrm>
            <a:prstGeom prst="bentUp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9" name="下箭头 58"/>
            <p:cNvSpPr/>
            <p:nvPr/>
          </p:nvSpPr>
          <p:spPr>
            <a:xfrm>
              <a:off x="5714876" y="5072074"/>
              <a:ext cx="142862" cy="214314"/>
            </a:xfrm>
            <a:prstGeom prst="down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pSp>
      <p:sp>
        <p:nvSpPr>
          <p:cNvPr id="60" name="灯片编号占位符 59"/>
          <p:cNvSpPr txBox="1"/>
          <p:nvPr/>
        </p:nvSpPr>
        <p:spPr bwMode="auto">
          <a:xfrm>
            <a:off x="7924800" y="4779775"/>
            <a:ext cx="762000" cy="365125"/>
          </a:xfrm>
          <a:prstGeom prst="rect">
            <a:avLst/>
          </a:prstGeom>
          <a:noFill/>
          <a:ln w="9525">
            <a:noFill/>
            <a:miter lim="800000"/>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fld id="{9D800939-1344-4849-9CBC-A3F07758BA83}" type="slidenum">
              <a:rPr kumimoji="1" lang="zh-CN" altLang="en-US" sz="1400" b="0" i="0" u="none" strike="noStrike" kern="1200" cap="none" spc="0" normalizeH="0" baseline="0" noProof="0" smtClean="0">
                <a:ln>
                  <a:noFill/>
                </a:ln>
                <a:solidFill>
                  <a:srgbClr val="00FFFF"/>
                </a:solidFill>
                <a:effectLst/>
                <a:uLnTx/>
                <a:uFillTx/>
                <a:latin typeface="+mn-ea"/>
                <a:ea typeface="宋体" charset="-122"/>
                <a:cs typeface="+mn-cs"/>
              </a:rPr>
              <a:t>21</a:t>
            </a:fld>
            <a:endParaRPr kumimoji="1" lang="zh-CN" altLang="en-US" sz="1400" b="0" i="0" u="none" strike="noStrike" kern="1200" cap="none" spc="0" normalizeH="0" baseline="0" noProof="0">
              <a:ln>
                <a:noFill/>
              </a:ln>
              <a:solidFill>
                <a:srgbClr val="00FFFF"/>
              </a:solidFill>
              <a:effectLst/>
              <a:uLnTx/>
              <a:uFillTx/>
              <a:latin typeface="+mn-ea"/>
              <a:ea typeface="宋体" charset="-122"/>
              <a:cs typeface="+mn-cs"/>
            </a:endParaRPr>
          </a:p>
        </p:txBody>
      </p:sp>
      <p:grpSp>
        <p:nvGrpSpPr>
          <p:cNvPr id="65" name="组合 64"/>
          <p:cNvGrpSpPr/>
          <p:nvPr/>
        </p:nvGrpSpPr>
        <p:grpSpPr>
          <a:xfrm>
            <a:off x="7155925" y="2723213"/>
            <a:ext cx="1500188" cy="699950"/>
            <a:chOff x="7155925" y="2723213"/>
            <a:chExt cx="1500188" cy="699950"/>
          </a:xfrm>
        </p:grpSpPr>
        <p:sp>
          <p:nvSpPr>
            <p:cNvPr id="61" name="TextBox 60"/>
            <p:cNvSpPr txBox="1">
              <a:spLocks noChangeArrowheads="1"/>
            </p:cNvSpPr>
            <p:nvPr/>
          </p:nvSpPr>
          <p:spPr bwMode="auto">
            <a:xfrm>
              <a:off x="7155925" y="3053275"/>
              <a:ext cx="1500188" cy="369888"/>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R910</a:t>
              </a:r>
              <a:endParaRPr lang="zh-CN" altLang="en-US" sz="1800">
                <a:latin typeface="Century Schoolbook" pitchFamily="18" charset="0"/>
              </a:endParaRPr>
            </a:p>
          </p:txBody>
        </p:sp>
        <p:sp>
          <p:nvSpPr>
            <p:cNvPr id="63" name="下箭头 62"/>
            <p:cNvSpPr/>
            <p:nvPr/>
          </p:nvSpPr>
          <p:spPr bwMode="auto">
            <a:xfrm>
              <a:off x="7766850" y="2723213"/>
              <a:ext cx="142875" cy="214312"/>
            </a:xfrm>
            <a:prstGeom prst="downArrow">
              <a:avLst/>
            </a:prstGeom>
            <a:solidFill>
              <a:srgbClr val="FF66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6" name="组合 65"/>
          <p:cNvGrpSpPr/>
          <p:nvPr/>
        </p:nvGrpSpPr>
        <p:grpSpPr>
          <a:xfrm>
            <a:off x="7248525" y="3510313"/>
            <a:ext cx="1500188" cy="711525"/>
            <a:chOff x="7248525" y="3510313"/>
            <a:chExt cx="1500188" cy="711525"/>
          </a:xfrm>
        </p:grpSpPr>
        <p:sp>
          <p:nvSpPr>
            <p:cNvPr id="62" name="TextBox 61"/>
            <p:cNvSpPr txBox="1">
              <a:spLocks noChangeArrowheads="1"/>
            </p:cNvSpPr>
            <p:nvPr/>
          </p:nvSpPr>
          <p:spPr bwMode="auto">
            <a:xfrm>
              <a:off x="7248525" y="3851950"/>
              <a:ext cx="1500188" cy="369888"/>
            </a:xfrm>
            <a:prstGeom prst="rect">
              <a:avLst/>
            </a:prstGeom>
            <a:noFill/>
            <a:ln w="9525">
              <a:solidFill>
                <a:schemeClr val="accent1"/>
              </a:solidFill>
              <a:miter lim="800000"/>
            </a:ln>
          </p:spPr>
          <p:txBody>
            <a:bodyPr>
              <a:spAutoFit/>
            </a:bodyPr>
            <a:lstStyle/>
            <a:p>
              <a:pPr algn="ctr"/>
              <a:r>
                <a:rPr lang="en-US" altLang="zh-CN" sz="1800">
                  <a:latin typeface="Century Schoolbook" pitchFamily="18" charset="0"/>
                </a:rPr>
                <a:t>R910</a:t>
              </a:r>
              <a:endParaRPr lang="zh-CN" altLang="en-US" sz="1800">
                <a:latin typeface="Century Schoolbook" pitchFamily="18" charset="0"/>
              </a:endParaRPr>
            </a:p>
          </p:txBody>
        </p:sp>
        <p:sp>
          <p:nvSpPr>
            <p:cNvPr id="64" name="下箭头 63"/>
            <p:cNvSpPr/>
            <p:nvPr/>
          </p:nvSpPr>
          <p:spPr bwMode="auto">
            <a:xfrm>
              <a:off x="7766850" y="3510313"/>
              <a:ext cx="142875" cy="214312"/>
            </a:xfrm>
            <a:prstGeom prst="downArrow">
              <a:avLst/>
            </a:prstGeom>
            <a:solidFill>
              <a:srgbClr val="FF66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up)">
                                      <p:cBhvr>
                                        <p:cTn id="39" dur="500"/>
                                        <p:tgtEl>
                                          <p:spTgt spid="24"/>
                                        </p:tgtEl>
                                      </p:cBhvr>
                                    </p:animEffect>
                                  </p:childTnLst>
                                </p:cTn>
                              </p:par>
                              <p:par>
                                <p:cTn id="40" presetID="22" presetClass="entr" presetSubtype="1"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up)">
                                      <p:cBhvr>
                                        <p:cTn id="42" dur="500"/>
                                        <p:tgtEl>
                                          <p:spTgt spid="28"/>
                                        </p:tgtEl>
                                      </p:cBhvr>
                                    </p:animEffect>
                                  </p:childTnLst>
                                </p:cTn>
                              </p:par>
                              <p:par>
                                <p:cTn id="43" presetID="22" presetClass="entr" presetSubtype="1"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up)">
                                      <p:cBhvr>
                                        <p:cTn id="45" dur="500"/>
                                        <p:tgtEl>
                                          <p:spTgt spid="32"/>
                                        </p:tgtEl>
                                      </p:cBhvr>
                                    </p:animEffect>
                                  </p:childTnLst>
                                </p:cTn>
                              </p:par>
                              <p:par>
                                <p:cTn id="46" presetID="22" presetClass="entr" presetSubtype="1"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par>
                                <p:cTn id="49" presetID="22" presetClass="entr" presetSubtype="1"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up)">
                                      <p:cBhvr>
                                        <p:cTn id="51" dur="500"/>
                                        <p:tgtEl>
                                          <p:spTgt spid="40"/>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up)">
                                      <p:cBhvr>
                                        <p:cTn id="55" dur="500"/>
                                        <p:tgtEl>
                                          <p:spTgt spid="15"/>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up)">
                                      <p:cBhvr>
                                        <p:cTn id="61" dur="500"/>
                                        <p:tgtEl>
                                          <p:spTgt spid="17"/>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up)">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up)">
                                      <p:cBhvr>
                                        <p:cTn id="72" dur="500"/>
                                        <p:tgtEl>
                                          <p:spTgt spid="44"/>
                                        </p:tgtEl>
                                      </p:cBhvr>
                                    </p:animEffect>
                                  </p:childTnLst>
                                </p:cTn>
                              </p:par>
                              <p:par>
                                <p:cTn id="73" presetID="22" presetClass="entr" presetSubtype="1"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up)">
                                      <p:cBhvr>
                                        <p:cTn id="75" dur="500"/>
                                        <p:tgtEl>
                                          <p:spTgt spid="48"/>
                                        </p:tgtEl>
                                      </p:cBhvr>
                                    </p:animEffect>
                                  </p:childTnLst>
                                </p:cTn>
                              </p:par>
                            </p:childTnLst>
                          </p:cTn>
                        </p:par>
                        <p:par>
                          <p:cTn id="76" fill="hold">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up)">
                                      <p:cBhvr>
                                        <p:cTn id="79" dur="500"/>
                                        <p:tgtEl>
                                          <p:spTgt spid="20"/>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up)">
                                      <p:cBhvr>
                                        <p:cTn id="82" dur="500"/>
                                        <p:tgtEl>
                                          <p:spTgt spid="21"/>
                                        </p:tgtEl>
                                      </p:cBhvr>
                                    </p:animEffect>
                                  </p:childTnLst>
                                </p:cTn>
                              </p:par>
                              <p:par>
                                <p:cTn id="83" presetID="1" presetClass="entr" presetSubtype="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wipe(up)">
                                      <p:cBhvr>
                                        <p:cTn id="89" dur="500"/>
                                        <p:tgtEl>
                                          <p:spTgt spid="52"/>
                                        </p:tgtEl>
                                      </p:cBhvr>
                                    </p:animEffect>
                                  </p:childTnLst>
                                </p:cTn>
                              </p:par>
                            </p:childTnLst>
                          </p:cTn>
                        </p:par>
                        <p:par>
                          <p:cTn id="90" fill="hold">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wipe(up)">
                                      <p:cBhvr>
                                        <p:cTn id="93" dur="500"/>
                                        <p:tgtEl>
                                          <p:spTgt spid="22"/>
                                        </p:tgtEl>
                                      </p:cBhvr>
                                    </p:animEffect>
                                  </p:childTnLst>
                                </p:cTn>
                              </p:par>
                              <p:par>
                                <p:cTn id="94" presetID="1" presetClass="entr" presetSubtype="0" fill="hold" nodeType="withEffect">
                                  <p:stCondLst>
                                    <p:cond delay="0"/>
                                  </p:stCondLst>
                                  <p:childTnLst>
                                    <p:set>
                                      <p:cBhvr>
                                        <p:cTn id="95" dur="1" fill="hold">
                                          <p:stCondLst>
                                            <p:cond delay="0"/>
                                          </p:stCondLst>
                                        </p:cTn>
                                        <p:tgtEl>
                                          <p:spTgt spid="66"/>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wipe(up)">
                                      <p:cBhvr>
                                        <p:cTn id="100" dur="500"/>
                                        <p:tgtEl>
                                          <p:spTgt spid="56"/>
                                        </p:tgtEl>
                                      </p:cBhvr>
                                    </p:animEffect>
                                  </p:childTnLst>
                                </p:cTn>
                              </p:par>
                            </p:childTnLst>
                          </p:cTn>
                        </p:par>
                        <p:par>
                          <p:cTn id="101" fill="hold">
                            <p:stCondLst>
                              <p:cond delay="500"/>
                            </p:stCondLst>
                            <p:childTnLst>
                              <p:par>
                                <p:cTn id="102" presetID="22" presetClass="entr" presetSubtype="1" fill="hold" grpId="0" nodeType="after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up)">
                                      <p:cBhvr>
                                        <p:cTn id="104" dur="500"/>
                                        <p:tgtEl>
                                          <p:spTgt spid="23"/>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66"/>
                </a:solidFill>
              </a:rPr>
              <a:t>11.2</a:t>
            </a:r>
            <a:r>
              <a:rPr lang="zh-CN" altLang="en-US" i="0" dirty="0">
                <a:solidFill>
                  <a:srgbClr val="FFFF66"/>
                </a:solidFill>
              </a:rPr>
              <a:t> 外部排序的方法</a:t>
            </a:r>
            <a:endParaRPr lang="zh-CN" altLang="en-US" dirty="0"/>
          </a:p>
        </p:txBody>
      </p:sp>
      <p:sp>
        <p:nvSpPr>
          <p:cNvPr id="4" name="灯片编号占位符 3"/>
          <p:cNvSpPr>
            <a:spLocks noGrp="1"/>
          </p:cNvSpPr>
          <p:nvPr>
            <p:ph type="sldNum" sz="quarter" idx="11"/>
          </p:nvPr>
        </p:nvSpPr>
        <p:spPr/>
        <p:txBody>
          <a:bodyPr/>
          <a:lstStyle/>
          <a:p>
            <a:pPr>
              <a:defRPr/>
            </a:pPr>
            <a:r>
              <a:rPr lang="zh-CN" altLang="en-US"/>
              <a:t>第 </a:t>
            </a:r>
            <a:fld id="{298CD5BA-3625-45DC-A05E-16F285AB47F6}" type="slidenum">
              <a:rPr lang="zh-CN" altLang="en-US" b="1" smtClean="0">
                <a:solidFill>
                  <a:srgbClr val="66CCFF"/>
                </a:solidFill>
              </a:rPr>
              <a:t>22</a:t>
            </a:fld>
            <a:r>
              <a:rPr lang="en-US" altLang="zh-CN" b="1"/>
              <a:t> </a:t>
            </a:r>
            <a:r>
              <a:rPr lang="zh-CN" altLang="en-US"/>
              <a:t>页</a:t>
            </a:r>
            <a:endParaRPr lang="zh-CN" altLang="en-US" sz="1800">
              <a:latin typeface="+mn-lt"/>
            </a:endParaRPr>
          </a:p>
        </p:txBody>
      </p:sp>
      <p:sp>
        <p:nvSpPr>
          <p:cNvPr id="6" name="内容占位符 2"/>
          <p:cNvSpPr>
            <a:spLocks noGrp="1"/>
          </p:cNvSpPr>
          <p:nvPr>
            <p:ph idx="1"/>
          </p:nvPr>
        </p:nvSpPr>
        <p:spPr>
          <a:xfrm>
            <a:off x="0" y="706056"/>
            <a:ext cx="9144000" cy="5218494"/>
          </a:xfrm>
        </p:spPr>
        <p:txBody>
          <a:bodyPr/>
          <a:lstStyle/>
          <a:p>
            <a:pPr eaLnBrk="1" hangingPunct="1">
              <a:lnSpc>
                <a:spcPts val="4500"/>
              </a:lnSpc>
              <a:spcBef>
                <a:spcPts val="1200"/>
              </a:spcBef>
            </a:pPr>
            <a:r>
              <a:rPr lang="zh-CN" altLang="en-US" sz="2800" dirty="0">
                <a:latin typeface="宋体" charset="-122"/>
              </a:rPr>
              <a:t>设</a:t>
            </a:r>
            <a:r>
              <a:rPr lang="en-US" altLang="zh-CN" sz="2800" dirty="0">
                <a:latin typeface="宋体" charset="-122"/>
              </a:rPr>
              <a:t>u=10000</a:t>
            </a:r>
            <a:r>
              <a:rPr lang="zh-CN" altLang="en-US" sz="2800" dirty="0">
                <a:latin typeface="宋体" charset="-122"/>
              </a:rPr>
              <a:t>个记录，分为</a:t>
            </a:r>
            <a:r>
              <a:rPr lang="en-US" altLang="zh-CN" sz="2800" dirty="0">
                <a:latin typeface="宋体" charset="-122"/>
              </a:rPr>
              <a:t>m=10</a:t>
            </a:r>
            <a:r>
              <a:rPr lang="zh-CN" altLang="en-US" sz="2800" dirty="0">
                <a:latin typeface="宋体" charset="-122"/>
              </a:rPr>
              <a:t>个段，每段有</a:t>
            </a:r>
            <a:r>
              <a:rPr lang="en-US" altLang="zh-CN" sz="2800" dirty="0">
                <a:latin typeface="宋体" charset="-122"/>
              </a:rPr>
              <a:t>1000</a:t>
            </a:r>
            <a:r>
              <a:rPr lang="zh-CN" altLang="en-US" sz="2800" dirty="0">
                <a:latin typeface="宋体" charset="-122"/>
              </a:rPr>
              <a:t>个记录。</a:t>
            </a:r>
            <a:endParaRPr lang="en-US" altLang="zh-CN" sz="2800" dirty="0">
              <a:latin typeface="宋体" charset="-122"/>
            </a:endParaRPr>
          </a:p>
          <a:p>
            <a:pPr lvl="1" eaLnBrk="1" hangingPunct="1">
              <a:lnSpc>
                <a:spcPts val="4500"/>
              </a:lnSpc>
              <a:spcBef>
                <a:spcPts val="1200"/>
              </a:spcBef>
              <a:defRPr/>
            </a:pPr>
            <a:r>
              <a:rPr lang="zh-CN" altLang="en-US" sz="2800" dirty="0">
                <a:latin typeface="宋体" charset="-122"/>
              </a:rPr>
              <a:t>进行</a:t>
            </a:r>
            <a:r>
              <a:rPr lang="en-US" altLang="zh-CN" sz="2800" dirty="0">
                <a:latin typeface="宋体" charset="-122"/>
              </a:rPr>
              <a:t>k=2</a:t>
            </a:r>
            <a:r>
              <a:rPr lang="zh-CN" altLang="en-US" sz="2800" dirty="0">
                <a:latin typeface="宋体" charset="-122"/>
              </a:rPr>
              <a:t>路归并，则需要进行</a:t>
            </a:r>
            <a:r>
              <a:rPr lang="en-US" altLang="zh-CN" sz="2800" dirty="0">
                <a:solidFill>
                  <a:srgbClr val="00FFFF"/>
                </a:solidFill>
                <a:latin typeface="宋体" charset="-122"/>
              </a:rPr>
              <a:t>s=4</a:t>
            </a:r>
            <a:r>
              <a:rPr lang="zh-CN" altLang="en-US" sz="2800" dirty="0">
                <a:latin typeface="宋体" charset="-122"/>
              </a:rPr>
              <a:t>趟归并。</a:t>
            </a:r>
            <a:endParaRPr lang="en-US" altLang="zh-CN" sz="2800" dirty="0">
              <a:latin typeface="宋体" charset="-122"/>
            </a:endParaRPr>
          </a:p>
          <a:p>
            <a:pPr lvl="1" eaLnBrk="1" hangingPunct="1">
              <a:lnSpc>
                <a:spcPts val="4500"/>
              </a:lnSpc>
              <a:spcBef>
                <a:spcPts val="1200"/>
              </a:spcBef>
              <a:defRPr/>
            </a:pPr>
            <a:r>
              <a:rPr lang="zh-CN" altLang="en-US" sz="2800" dirty="0"/>
              <a:t>假设磁盘每个物理块可容纳</a:t>
            </a:r>
            <a:r>
              <a:rPr lang="en-US" altLang="zh-CN" sz="2800" dirty="0"/>
              <a:t>200</a:t>
            </a:r>
            <a:r>
              <a:rPr lang="zh-CN" altLang="en-US" sz="2800" dirty="0"/>
              <a:t>个记录，则每趟需要</a:t>
            </a:r>
            <a:r>
              <a:rPr lang="en-US" altLang="zh-CN" sz="2800" dirty="0"/>
              <a:t>50</a:t>
            </a:r>
            <a:r>
              <a:rPr lang="zh-CN" altLang="en-US" sz="2800" dirty="0"/>
              <a:t>次读</a:t>
            </a:r>
            <a:r>
              <a:rPr lang="en-US" altLang="zh-CN" sz="2800" dirty="0"/>
              <a:t>50</a:t>
            </a:r>
            <a:r>
              <a:rPr lang="zh-CN" altLang="en-US" sz="2800" dirty="0"/>
              <a:t>次写操作。全部排序共需要</a:t>
            </a:r>
            <a:r>
              <a:rPr lang="en-US" altLang="zh-CN" sz="2800" dirty="0"/>
              <a:t>d=500</a:t>
            </a:r>
            <a:r>
              <a:rPr lang="zh-CN" altLang="en-US" sz="2800" dirty="0"/>
              <a:t>次读写。</a:t>
            </a:r>
          </a:p>
          <a:p>
            <a:pPr lvl="1" eaLnBrk="1" hangingPunct="1">
              <a:lnSpc>
                <a:spcPts val="4500"/>
              </a:lnSpc>
              <a:spcBef>
                <a:spcPts val="1200"/>
              </a:spcBef>
              <a:defRPr/>
            </a:pPr>
            <a:endParaRPr lang="en-US" altLang="zh-CN" sz="2800" dirty="0">
              <a:latin typeface="宋体" charset="-122"/>
            </a:endParaRPr>
          </a:p>
          <a:p>
            <a:endParaRPr lang="en-US" altLang="zh-CN" sz="2800" dirty="0"/>
          </a:p>
          <a:p>
            <a:endParaRPr lang="zh-CN" altLang="en-US" dirty="0"/>
          </a:p>
        </p:txBody>
      </p:sp>
      <p:sp>
        <p:nvSpPr>
          <p:cNvPr id="7" name="矩形 6"/>
          <p:cNvSpPr/>
          <p:nvPr/>
        </p:nvSpPr>
        <p:spPr>
          <a:xfrm>
            <a:off x="285750" y="3421063"/>
            <a:ext cx="8715375" cy="492125"/>
          </a:xfrm>
          <a:prstGeom prst="rect">
            <a:avLst/>
          </a:prstGeom>
          <a:ln>
            <a:noFill/>
          </a:ln>
        </p:spPr>
        <p:txBody>
          <a:bodyPr>
            <a:spAutoFit/>
          </a:bodyPr>
          <a:lstStyle/>
          <a:p>
            <a:pPr marL="274320" indent="-274320" fontAlgn="auto">
              <a:spcBef>
                <a:spcPct val="20000"/>
              </a:spcBef>
              <a:spcAft>
                <a:spcPts val="0"/>
              </a:spcAft>
              <a:buClr>
                <a:srgbClr val="0BD0D9"/>
              </a:buClr>
              <a:buSzPct val="95000"/>
              <a:defRPr/>
            </a:pPr>
            <a:r>
              <a:rPr lang="zh-CN" altLang="en-US" sz="2600" dirty="0">
                <a:solidFill>
                  <a:srgbClr val="00FFFF"/>
                </a:solidFill>
                <a:effectLst>
                  <a:outerShdw blurRad="38100" dist="38100" dir="2700000" algn="tl">
                    <a:srgbClr val="000000">
                      <a:alpha val="43137"/>
                    </a:srgbClr>
                  </a:outerShdw>
                </a:effectLst>
                <a:latin typeface="+mn-lt"/>
                <a:ea typeface="+mn-ea"/>
              </a:rPr>
              <a:t>外部排序需要的总时间为：</a:t>
            </a:r>
            <a:endParaRPr lang="en-US" altLang="zh-CN" sz="2600" dirty="0">
              <a:solidFill>
                <a:srgbClr val="00FFFF"/>
              </a:solidFill>
              <a:effectLst>
                <a:outerShdw blurRad="38100" dist="38100" dir="2700000" algn="tl">
                  <a:srgbClr val="000000">
                    <a:alpha val="43137"/>
                  </a:srgbClr>
                </a:outerShdw>
              </a:effectLst>
              <a:latin typeface="+mn-lt"/>
              <a:ea typeface="+mn-ea"/>
            </a:endParaRPr>
          </a:p>
        </p:txBody>
      </p:sp>
      <p:grpSp>
        <p:nvGrpSpPr>
          <p:cNvPr id="8" name="组合 17"/>
          <p:cNvGrpSpPr/>
          <p:nvPr/>
        </p:nvGrpSpPr>
        <p:grpSpPr bwMode="auto">
          <a:xfrm>
            <a:off x="285750" y="3726538"/>
            <a:ext cx="8715375" cy="2071687"/>
            <a:chOff x="214282" y="4643446"/>
            <a:chExt cx="8715436" cy="2071702"/>
          </a:xfrm>
        </p:grpSpPr>
        <p:sp>
          <p:nvSpPr>
            <p:cNvPr id="9" name="Rectangle 4"/>
            <p:cNvSpPr>
              <a:spLocks noChangeArrowheads="1"/>
            </p:cNvSpPr>
            <p:nvPr/>
          </p:nvSpPr>
          <p:spPr bwMode="auto">
            <a:xfrm>
              <a:off x="1357290" y="4714884"/>
              <a:ext cx="6417187" cy="646336"/>
            </a:xfrm>
            <a:prstGeom prst="rect">
              <a:avLst/>
            </a:prstGeom>
            <a:noFill/>
            <a:ln w="9525">
              <a:noFill/>
              <a:miter lim="800000"/>
            </a:ln>
          </p:spPr>
          <p:txBody>
            <a:bodyPr wrap="none">
              <a:spAutoFit/>
            </a:bodyPr>
            <a:lstStyle/>
            <a:p>
              <a:r>
                <a:rPr lang="en-US" altLang="zh-CN" sz="3600" b="1" i="1" dirty="0" err="1">
                  <a:solidFill>
                    <a:srgbClr val="FFFF00"/>
                  </a:solidFill>
                  <a:latin typeface="Century Schoolbook" pitchFamily="18" charset="0"/>
                </a:rPr>
                <a:t>t</a:t>
              </a:r>
              <a:r>
                <a:rPr lang="en-US" altLang="zh-CN" sz="3600" b="1" i="1" baseline="-25000" dirty="0" err="1">
                  <a:solidFill>
                    <a:srgbClr val="FFFF00"/>
                  </a:solidFill>
                  <a:latin typeface="Century Schoolbook" pitchFamily="18" charset="0"/>
                </a:rPr>
                <a:t>ES</a:t>
              </a:r>
              <a:r>
                <a:rPr lang="en-US" altLang="zh-CN" sz="3600" b="1" baseline="-25000" dirty="0">
                  <a:solidFill>
                    <a:srgbClr val="FFFF00"/>
                  </a:solidFill>
                  <a:latin typeface="Century Schoolbook" pitchFamily="18" charset="0"/>
                </a:rPr>
                <a:t> </a:t>
              </a:r>
              <a:r>
                <a:rPr lang="en-US" altLang="zh-CN" sz="3600" b="1" dirty="0">
                  <a:solidFill>
                    <a:srgbClr val="FFFF00"/>
                  </a:solidFill>
                  <a:latin typeface="Century Schoolbook" pitchFamily="18" charset="0"/>
                </a:rPr>
                <a:t>=   </a:t>
              </a:r>
              <a:r>
                <a:rPr lang="en-US" altLang="zh-CN" sz="3600" b="1" i="1" dirty="0">
                  <a:solidFill>
                    <a:srgbClr val="FFFF00"/>
                  </a:solidFill>
                  <a:latin typeface="Century Schoolbook" pitchFamily="18" charset="0"/>
                </a:rPr>
                <a:t>m</a:t>
              </a:r>
              <a:r>
                <a:rPr lang="en-US" altLang="zh-CN" sz="3600" b="1" dirty="0">
                  <a:solidFill>
                    <a:srgbClr val="FFFF00"/>
                  </a:solidFill>
                  <a:latin typeface="Century Schoolbook" pitchFamily="18" charset="0"/>
                </a:rPr>
                <a:t>*</a:t>
              </a:r>
              <a:r>
                <a:rPr lang="en-US" altLang="zh-CN" sz="3600" b="1" i="1" dirty="0" err="1">
                  <a:solidFill>
                    <a:srgbClr val="FFFF00"/>
                  </a:solidFill>
                  <a:latin typeface="Century Schoolbook" pitchFamily="18" charset="0"/>
                </a:rPr>
                <a:t>t</a:t>
              </a:r>
              <a:r>
                <a:rPr lang="en-US" altLang="zh-CN" sz="3600" b="1" i="1" baseline="-25000" dirty="0" err="1">
                  <a:solidFill>
                    <a:srgbClr val="FFFF00"/>
                  </a:solidFill>
                  <a:latin typeface="Century Schoolbook" pitchFamily="18" charset="0"/>
                </a:rPr>
                <a:t>IS</a:t>
              </a:r>
              <a:r>
                <a:rPr lang="en-US" altLang="zh-CN" sz="3600" b="1" dirty="0">
                  <a:solidFill>
                    <a:srgbClr val="FFFF00"/>
                  </a:solidFill>
                  <a:latin typeface="Century Schoolbook" pitchFamily="18" charset="0"/>
                </a:rPr>
                <a:t> +     </a:t>
              </a:r>
              <a:r>
                <a:rPr lang="en-US" altLang="zh-CN" sz="3600" b="1" i="1" dirty="0">
                  <a:solidFill>
                    <a:srgbClr val="FFFF00"/>
                  </a:solidFill>
                  <a:latin typeface="Century Schoolbook" pitchFamily="18" charset="0"/>
                </a:rPr>
                <a:t>d</a:t>
              </a:r>
              <a:r>
                <a:rPr lang="en-US" altLang="zh-CN" sz="3600" b="1" dirty="0">
                  <a:solidFill>
                    <a:srgbClr val="FFFF00"/>
                  </a:solidFill>
                  <a:latin typeface="Century Schoolbook" pitchFamily="18" charset="0"/>
                </a:rPr>
                <a:t>*</a:t>
              </a:r>
              <a:r>
                <a:rPr lang="en-US" altLang="zh-CN" sz="3600" b="1" i="1" dirty="0" err="1">
                  <a:solidFill>
                    <a:srgbClr val="FFFF00"/>
                  </a:solidFill>
                  <a:latin typeface="Century Schoolbook" pitchFamily="18" charset="0"/>
                </a:rPr>
                <a:t>t</a:t>
              </a:r>
              <a:r>
                <a:rPr lang="en-US" altLang="zh-CN" sz="3600" b="1" i="1" baseline="-25000" dirty="0" err="1">
                  <a:solidFill>
                    <a:srgbClr val="FFFF00"/>
                  </a:solidFill>
                  <a:latin typeface="Century Schoolbook" pitchFamily="18" charset="0"/>
                </a:rPr>
                <a:t>IO</a:t>
              </a:r>
              <a:r>
                <a:rPr lang="en-US" altLang="zh-CN" sz="3600" b="1" dirty="0">
                  <a:solidFill>
                    <a:srgbClr val="FFFF00"/>
                  </a:solidFill>
                  <a:latin typeface="Century Schoolbook" pitchFamily="18" charset="0"/>
                </a:rPr>
                <a:t> +     </a:t>
              </a:r>
              <a:r>
                <a:rPr lang="en-US" altLang="zh-CN" sz="3600" b="1" i="1" dirty="0">
                  <a:solidFill>
                    <a:srgbClr val="FFFF00"/>
                  </a:solidFill>
                  <a:latin typeface="Century Schoolbook" pitchFamily="18" charset="0"/>
                </a:rPr>
                <a:t>s</a:t>
              </a:r>
              <a:r>
                <a:rPr lang="en-US" altLang="zh-CN" sz="3600" b="1" dirty="0">
                  <a:solidFill>
                    <a:srgbClr val="FFFF00"/>
                  </a:solidFill>
                  <a:latin typeface="Century Schoolbook" pitchFamily="18" charset="0"/>
                </a:rPr>
                <a:t>*</a:t>
              </a:r>
              <a:r>
                <a:rPr lang="en-US" altLang="zh-CN" sz="3600" b="1" i="1" dirty="0" err="1">
                  <a:solidFill>
                    <a:srgbClr val="FFFF00"/>
                  </a:solidFill>
                  <a:latin typeface="Century Schoolbook" pitchFamily="18" charset="0"/>
                </a:rPr>
                <a:t>ut</a:t>
              </a:r>
              <a:r>
                <a:rPr lang="en-US" altLang="zh-CN" sz="3600" b="1" i="1" baseline="-25000" dirty="0" err="1">
                  <a:solidFill>
                    <a:srgbClr val="FFFF00"/>
                  </a:solidFill>
                  <a:latin typeface="Century Schoolbook" pitchFamily="18" charset="0"/>
                </a:rPr>
                <a:t>mg</a:t>
              </a:r>
              <a:endParaRPr lang="en-US" altLang="zh-CN" baseline="-25000" dirty="0">
                <a:solidFill>
                  <a:srgbClr val="FFFF00"/>
                </a:solidFill>
                <a:latin typeface="Century Schoolbook" pitchFamily="18" charset="0"/>
              </a:endParaRPr>
            </a:p>
          </p:txBody>
        </p:sp>
        <p:sp>
          <p:nvSpPr>
            <p:cNvPr id="10" name="圆角矩形标注 9"/>
            <p:cNvSpPr/>
            <p:nvPr/>
          </p:nvSpPr>
          <p:spPr>
            <a:xfrm>
              <a:off x="1300140" y="5715016"/>
              <a:ext cx="2143140" cy="928695"/>
            </a:xfrm>
            <a:prstGeom prst="wedgeRoundRectCallout">
              <a:avLst>
                <a:gd name="adj1" fmla="val 35167"/>
                <a:gd name="adj2" fmla="val -8057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b="1" dirty="0">
                  <a:solidFill>
                    <a:schemeClr val="tx1"/>
                  </a:solidFill>
                </a:rPr>
                <a:t>内部排序所需总时间</a:t>
              </a:r>
            </a:p>
          </p:txBody>
        </p:sp>
        <p:cxnSp>
          <p:nvCxnSpPr>
            <p:cNvPr id="11" name="直接连接符 10"/>
            <p:cNvCxnSpPr/>
            <p:nvPr/>
          </p:nvCxnSpPr>
          <p:spPr>
            <a:xfrm>
              <a:off x="2571737" y="5429264"/>
              <a:ext cx="1143008"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圆角矩形标注 11"/>
            <p:cNvSpPr/>
            <p:nvPr/>
          </p:nvSpPr>
          <p:spPr>
            <a:xfrm>
              <a:off x="3714745" y="5715016"/>
              <a:ext cx="2143140" cy="928695"/>
            </a:xfrm>
            <a:prstGeom prst="wedgeRoundRectCallout">
              <a:avLst>
                <a:gd name="adj1" fmla="val 2500"/>
                <a:gd name="adj2" fmla="val -7749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b="1" dirty="0">
                  <a:solidFill>
                    <a:schemeClr val="tx1"/>
                  </a:solidFill>
                </a:rPr>
                <a:t>外存读写所需总时间</a:t>
              </a:r>
            </a:p>
          </p:txBody>
        </p:sp>
        <p:cxnSp>
          <p:nvCxnSpPr>
            <p:cNvPr id="13" name="直接连接符 12"/>
            <p:cNvCxnSpPr/>
            <p:nvPr/>
          </p:nvCxnSpPr>
          <p:spPr>
            <a:xfrm>
              <a:off x="4286249" y="5429264"/>
              <a:ext cx="1143008"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圆角矩形标注 13"/>
            <p:cNvSpPr/>
            <p:nvPr/>
          </p:nvSpPr>
          <p:spPr>
            <a:xfrm>
              <a:off x="6143637" y="5715016"/>
              <a:ext cx="2143140" cy="928695"/>
            </a:xfrm>
            <a:prstGeom prst="wedgeRoundRectCallout">
              <a:avLst>
                <a:gd name="adj1" fmla="val -9500"/>
                <a:gd name="adj2" fmla="val -7903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b="1" dirty="0">
                  <a:solidFill>
                    <a:schemeClr val="tx1"/>
                  </a:solidFill>
                </a:rPr>
                <a:t>内部归并所需总时间</a:t>
              </a:r>
            </a:p>
          </p:txBody>
        </p:sp>
        <p:cxnSp>
          <p:nvCxnSpPr>
            <p:cNvPr id="15" name="直接连接符 14"/>
            <p:cNvCxnSpPr/>
            <p:nvPr/>
          </p:nvCxnSpPr>
          <p:spPr>
            <a:xfrm>
              <a:off x="5929322" y="5429264"/>
              <a:ext cx="1785951"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14282" y="4643446"/>
              <a:ext cx="8715436" cy="2071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7" name="Rectangle 4"/>
          <p:cNvSpPr>
            <a:spLocks noChangeArrowheads="1"/>
          </p:cNvSpPr>
          <p:nvPr/>
        </p:nvSpPr>
        <p:spPr bwMode="auto">
          <a:xfrm>
            <a:off x="285750" y="5934088"/>
            <a:ext cx="8786813" cy="584200"/>
          </a:xfrm>
          <a:prstGeom prst="rect">
            <a:avLst/>
          </a:prstGeom>
          <a:solidFill>
            <a:schemeClr val="accent6">
              <a:lumMod val="20000"/>
              <a:lumOff val="80000"/>
            </a:schemeClr>
          </a:solidFill>
          <a:ln w="9525">
            <a:solidFill>
              <a:schemeClr val="accent1"/>
            </a:solidFill>
            <a:miter lim="800000"/>
          </a:ln>
        </p:spPr>
        <p:txBody>
          <a:bodyPr>
            <a:spAutoFit/>
          </a:bodyPr>
          <a:lstStyle/>
          <a:p>
            <a:pPr fontAlgn="auto">
              <a:spcBef>
                <a:spcPts val="0"/>
              </a:spcBef>
              <a:spcAft>
                <a:spcPts val="0"/>
              </a:spcAft>
              <a:defRPr/>
            </a:pPr>
            <a:r>
              <a:rPr lang="zh-CN" altLang="en-US" sz="3200" b="1" dirty="0">
                <a:solidFill>
                  <a:srgbClr val="FF0000"/>
                </a:solidFill>
                <a:latin typeface="+mn-lt"/>
                <a:ea typeface="+mn-ea"/>
              </a:rPr>
              <a:t>则上例中</a:t>
            </a:r>
            <a:r>
              <a:rPr lang="en-US" altLang="zh-CN" sz="3200" b="1" i="1" dirty="0" err="1">
                <a:solidFill>
                  <a:srgbClr val="FF0000"/>
                </a:solidFill>
                <a:latin typeface="+mn-lt"/>
                <a:ea typeface="+mn-ea"/>
              </a:rPr>
              <a:t>t</a:t>
            </a:r>
            <a:r>
              <a:rPr lang="en-US" altLang="zh-CN" sz="3200" b="1" i="1" baseline="-25000" dirty="0" err="1">
                <a:solidFill>
                  <a:srgbClr val="FF0000"/>
                </a:solidFill>
                <a:latin typeface="+mn-lt"/>
                <a:ea typeface="+mn-ea"/>
              </a:rPr>
              <a:t>ES</a:t>
            </a:r>
            <a:r>
              <a:rPr lang="en-US" altLang="zh-CN" sz="3200" b="1" baseline="-25000" dirty="0">
                <a:solidFill>
                  <a:srgbClr val="FF0000"/>
                </a:solidFill>
                <a:latin typeface="+mn-lt"/>
                <a:ea typeface="+mn-ea"/>
              </a:rPr>
              <a:t> </a:t>
            </a:r>
            <a:r>
              <a:rPr lang="en-US" altLang="zh-CN" sz="3200" b="1" dirty="0">
                <a:solidFill>
                  <a:srgbClr val="FF0000"/>
                </a:solidFill>
                <a:latin typeface="+mn-lt"/>
                <a:ea typeface="+mn-ea"/>
              </a:rPr>
              <a:t>= 10*</a:t>
            </a:r>
            <a:r>
              <a:rPr lang="en-US" altLang="zh-CN" sz="3200" b="1" i="1" dirty="0" err="1">
                <a:solidFill>
                  <a:srgbClr val="FF0000"/>
                </a:solidFill>
                <a:latin typeface="+mn-lt"/>
                <a:ea typeface="+mn-ea"/>
              </a:rPr>
              <a:t>t</a:t>
            </a:r>
            <a:r>
              <a:rPr lang="en-US" altLang="zh-CN" sz="3200" b="1" i="1" baseline="-25000" dirty="0" err="1">
                <a:solidFill>
                  <a:srgbClr val="FF0000"/>
                </a:solidFill>
                <a:latin typeface="+mn-lt"/>
                <a:ea typeface="+mn-ea"/>
              </a:rPr>
              <a:t>IS</a:t>
            </a:r>
            <a:r>
              <a:rPr lang="en-US" altLang="zh-CN" sz="3200" b="1" dirty="0">
                <a:solidFill>
                  <a:srgbClr val="FF0000"/>
                </a:solidFill>
                <a:latin typeface="+mn-lt"/>
                <a:ea typeface="+mn-ea"/>
              </a:rPr>
              <a:t> + 500*</a:t>
            </a:r>
            <a:r>
              <a:rPr lang="en-US" altLang="zh-CN" sz="3200" b="1" i="1" dirty="0" err="1">
                <a:solidFill>
                  <a:srgbClr val="FF0000"/>
                </a:solidFill>
                <a:latin typeface="+mn-lt"/>
                <a:ea typeface="+mn-ea"/>
              </a:rPr>
              <a:t>t</a:t>
            </a:r>
            <a:r>
              <a:rPr lang="en-US" altLang="zh-CN" sz="3200" b="1" i="1" baseline="-25000" dirty="0" err="1">
                <a:solidFill>
                  <a:srgbClr val="FF0000"/>
                </a:solidFill>
                <a:latin typeface="+mn-lt"/>
                <a:ea typeface="+mn-ea"/>
              </a:rPr>
              <a:t>IO</a:t>
            </a:r>
            <a:r>
              <a:rPr lang="en-US" altLang="zh-CN" sz="3200" b="1" dirty="0">
                <a:solidFill>
                  <a:srgbClr val="FF0000"/>
                </a:solidFill>
                <a:latin typeface="+mn-lt"/>
                <a:ea typeface="+mn-ea"/>
              </a:rPr>
              <a:t> + 4*10000</a:t>
            </a:r>
            <a:r>
              <a:rPr lang="en-US" altLang="zh-CN" sz="3200" dirty="0">
                <a:solidFill>
                  <a:srgbClr val="FF0000"/>
                </a:solidFill>
              </a:rPr>
              <a:t>*</a:t>
            </a:r>
            <a:r>
              <a:rPr lang="en-US" altLang="zh-CN" sz="3200" b="1" i="1" dirty="0" err="1">
                <a:solidFill>
                  <a:srgbClr val="FF0000"/>
                </a:solidFill>
                <a:latin typeface="+mn-lt"/>
                <a:ea typeface="+mn-ea"/>
              </a:rPr>
              <a:t>t</a:t>
            </a:r>
            <a:r>
              <a:rPr lang="en-US" altLang="zh-CN" sz="3200" b="1" i="1" baseline="-25000" dirty="0" err="1">
                <a:solidFill>
                  <a:srgbClr val="FF0000"/>
                </a:solidFill>
                <a:latin typeface="+mn-lt"/>
                <a:ea typeface="+mn-ea"/>
              </a:rPr>
              <a:t>mg</a:t>
            </a:r>
            <a:endParaRPr lang="en-US" altLang="zh-CN" sz="3200" baseline="-25000" dirty="0">
              <a:solidFill>
                <a:srgbClr val="FF0000"/>
              </a:solidFill>
              <a:latin typeface="+mn-lt"/>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66"/>
                </a:solidFill>
              </a:rPr>
              <a:t>11.2</a:t>
            </a:r>
            <a:r>
              <a:rPr lang="zh-CN" altLang="en-US" i="0" dirty="0">
                <a:solidFill>
                  <a:srgbClr val="FFFF66"/>
                </a:solidFill>
              </a:rPr>
              <a:t> 外部排序的方法</a:t>
            </a:r>
            <a:endParaRPr lang="zh-CN" altLang="en-US" dirty="0"/>
          </a:p>
        </p:txBody>
      </p:sp>
      <p:sp>
        <p:nvSpPr>
          <p:cNvPr id="4" name="灯片编号占位符 3"/>
          <p:cNvSpPr>
            <a:spLocks noGrp="1"/>
          </p:cNvSpPr>
          <p:nvPr>
            <p:ph type="sldNum" sz="quarter" idx="11"/>
          </p:nvPr>
        </p:nvSpPr>
        <p:spPr/>
        <p:txBody>
          <a:bodyPr/>
          <a:lstStyle/>
          <a:p>
            <a:pPr>
              <a:defRPr/>
            </a:pPr>
            <a:r>
              <a:rPr lang="zh-CN" altLang="en-US"/>
              <a:t>第 </a:t>
            </a:r>
            <a:fld id="{298CD5BA-3625-45DC-A05E-16F285AB47F6}" type="slidenum">
              <a:rPr lang="zh-CN" altLang="en-US" b="1" smtClean="0">
                <a:solidFill>
                  <a:srgbClr val="66CCFF"/>
                </a:solidFill>
              </a:rPr>
              <a:t>23</a:t>
            </a:fld>
            <a:r>
              <a:rPr lang="en-US" altLang="zh-CN" b="1"/>
              <a:t> </a:t>
            </a:r>
            <a:r>
              <a:rPr lang="zh-CN" altLang="en-US"/>
              <a:t>页</a:t>
            </a:r>
            <a:endParaRPr lang="zh-CN" altLang="en-US" sz="1800">
              <a:latin typeface="+mn-lt"/>
            </a:endParaRPr>
          </a:p>
        </p:txBody>
      </p:sp>
      <p:sp>
        <p:nvSpPr>
          <p:cNvPr id="5" name="内容占位符 2"/>
          <p:cNvSpPr txBox="1"/>
          <p:nvPr/>
        </p:nvSpPr>
        <p:spPr bwMode="auto">
          <a:xfrm>
            <a:off x="-138896" y="642938"/>
            <a:ext cx="9468091" cy="5572125"/>
          </a:xfrm>
          <a:prstGeom prst="rect">
            <a:avLst/>
          </a:prstGeom>
          <a:noFill/>
          <a:ln w="9525">
            <a:noFill/>
            <a:miter lim="800000"/>
          </a:ln>
        </p:spPr>
        <p:txBody>
          <a:bodyPr vert="horz" wrap="square" lIns="92075" tIns="46038" rIns="92075" bIns="46038" numCol="1" anchor="t" anchorCtr="0" compatLnSpc="1"/>
          <a:lstStyle/>
          <a:p>
            <a:pPr marL="342900" lvl="0" indent="-342900" algn="l" eaLnBrk="1" hangingPunct="1">
              <a:buClr>
                <a:srgbClr val="FFFF00"/>
              </a:buClr>
              <a:buSzPct val="70000"/>
            </a:pPr>
            <a:r>
              <a:rPr lang="zh-CN" altLang="en-US" dirty="0">
                <a:latin typeface="宋体" charset="-122"/>
                <a:ea typeface="+mn-ea"/>
              </a:rPr>
              <a:t>因为</a:t>
            </a:r>
            <a:r>
              <a:rPr kumimoji="1" lang="en-US" altLang="zh-CN" sz="2800" b="1" i="1" u="none" strike="noStrike" kern="0" cap="none" spc="0" normalizeH="0" baseline="0" noProof="0" dirty="0" err="1">
                <a:ln>
                  <a:noFill/>
                </a:ln>
                <a:solidFill>
                  <a:srgbClr val="FFFF00"/>
                </a:solidFill>
                <a:effectLst/>
                <a:uLnTx/>
                <a:uFillTx/>
                <a:latin typeface="Times New Roman" pitchFamily="18" charset="0"/>
                <a:ea typeface="仿宋_GB2312" pitchFamily="49" charset="-122"/>
                <a:cs typeface="+mn-cs"/>
              </a:rPr>
              <a:t>t</a:t>
            </a:r>
            <a:r>
              <a:rPr kumimoji="1" lang="en-US" altLang="zh-CN" sz="2800" b="1" i="1" u="none" strike="noStrike" kern="0" cap="none" spc="0" normalizeH="0" baseline="-25000" noProof="0" dirty="0" err="1">
                <a:ln>
                  <a:noFill/>
                </a:ln>
                <a:solidFill>
                  <a:srgbClr val="FFFF00"/>
                </a:solidFill>
                <a:effectLst/>
                <a:uLnTx/>
                <a:uFillTx/>
                <a:latin typeface="Times New Roman" pitchFamily="18" charset="0"/>
                <a:ea typeface="仿宋_GB2312" pitchFamily="49" charset="-122"/>
                <a:cs typeface="+mn-cs"/>
              </a:rPr>
              <a:t>IO</a:t>
            </a:r>
            <a:r>
              <a:rPr kumimoji="1" lang="en-US" altLang="zh-CN" sz="2800" b="1" i="0" u="none" strike="noStrike" kern="0" cap="none" spc="0" normalizeH="0" baseline="0" noProof="0" dirty="0">
                <a:ln>
                  <a:noFill/>
                </a:ln>
                <a:solidFill>
                  <a:srgbClr val="FFFF00"/>
                </a:solidFill>
                <a:effectLst/>
                <a:uLnTx/>
                <a:uFillTx/>
                <a:latin typeface="Times New Roman" pitchFamily="18" charset="0"/>
                <a:ea typeface="仿宋_GB2312" pitchFamily="49" charset="-122"/>
                <a:cs typeface="+mn-cs"/>
              </a:rPr>
              <a:t> &gt;&gt;</a:t>
            </a:r>
            <a:r>
              <a:rPr kumimoji="1" lang="en-US" altLang="zh-CN" sz="2800" b="1" i="1" u="none" strike="noStrike" kern="0" cap="none" spc="0" normalizeH="0" baseline="0" noProof="0" dirty="0">
                <a:ln>
                  <a:noFill/>
                </a:ln>
                <a:solidFill>
                  <a:srgbClr val="FFFF00"/>
                </a:solidFill>
                <a:effectLst/>
                <a:uLnTx/>
                <a:uFillTx/>
                <a:latin typeface="Times New Roman" pitchFamily="18" charset="0"/>
                <a:ea typeface="仿宋_GB2312" pitchFamily="49" charset="-122"/>
                <a:cs typeface="+mn-cs"/>
              </a:rPr>
              <a:t> </a:t>
            </a:r>
            <a:r>
              <a:rPr kumimoji="1" lang="en-US" altLang="zh-CN" sz="2800" b="1" i="1" u="none" strike="noStrike" kern="0" cap="none" spc="0" normalizeH="0" baseline="0" noProof="0" dirty="0" err="1">
                <a:ln>
                  <a:noFill/>
                </a:ln>
                <a:solidFill>
                  <a:srgbClr val="FFFF00"/>
                </a:solidFill>
                <a:effectLst/>
                <a:uLnTx/>
                <a:uFillTx/>
                <a:latin typeface="Times New Roman" pitchFamily="18" charset="0"/>
                <a:ea typeface="仿宋_GB2312" pitchFamily="49" charset="-122"/>
                <a:cs typeface="+mn-cs"/>
              </a:rPr>
              <a:t>t</a:t>
            </a:r>
            <a:r>
              <a:rPr kumimoji="1" lang="en-US" altLang="zh-CN" sz="2800" b="1" i="1" u="none" strike="noStrike" kern="0" cap="none" spc="0" normalizeH="0" baseline="-25000" noProof="0" dirty="0" err="1">
                <a:ln>
                  <a:noFill/>
                </a:ln>
                <a:solidFill>
                  <a:srgbClr val="FFFF00"/>
                </a:solidFill>
                <a:effectLst/>
                <a:uLnTx/>
                <a:uFillTx/>
                <a:latin typeface="Times New Roman" pitchFamily="18" charset="0"/>
                <a:ea typeface="仿宋_GB2312" pitchFamily="49" charset="-122"/>
                <a:cs typeface="+mn-cs"/>
              </a:rPr>
              <a:t>mg</a:t>
            </a:r>
            <a:r>
              <a:rPr kumimoji="1" lang="zh-CN" altLang="en-US" sz="2800" b="1" i="1" u="none" strike="noStrike" kern="0" cap="none" spc="0" normalizeH="0" baseline="-25000" noProof="0" dirty="0">
                <a:ln>
                  <a:noFill/>
                </a:ln>
                <a:solidFill>
                  <a:srgbClr val="FFFF00"/>
                </a:solidFill>
                <a:effectLst/>
                <a:uLnTx/>
                <a:uFillTx/>
                <a:latin typeface="Times New Roman" pitchFamily="18" charset="0"/>
                <a:ea typeface="仿宋_GB2312" pitchFamily="49" charset="-122"/>
                <a:cs typeface="+mn-cs"/>
              </a:rPr>
              <a:t>，</a:t>
            </a:r>
            <a:r>
              <a:rPr lang="zh-CN" altLang="en-US" dirty="0">
                <a:latin typeface="宋体" charset="-122"/>
                <a:ea typeface="+mn-ea"/>
              </a:rPr>
              <a:t>提高外排序的速度，首先减少</a:t>
            </a:r>
            <a:r>
              <a:rPr lang="zh-CN" altLang="en-US" dirty="0">
                <a:solidFill>
                  <a:srgbClr val="00FFFF"/>
                </a:solidFill>
                <a:latin typeface="+mn-ea"/>
              </a:rPr>
              <a:t>总读写次数</a:t>
            </a:r>
            <a:r>
              <a:rPr lang="en-US" altLang="zh-CN" dirty="0">
                <a:latin typeface="宋体" charset="-122"/>
                <a:ea typeface="+mn-ea"/>
              </a:rPr>
              <a:t>d</a:t>
            </a:r>
          </a:p>
          <a:p>
            <a:pPr marL="342900" marR="0" lvl="0" indent="-342900" algn="l" defTabSz="914400" rtl="0" eaLnBrk="1" fontAlgn="base" latinLnBrk="0" hangingPunct="1">
              <a:lnSpc>
                <a:spcPct val="100000"/>
              </a:lnSpc>
              <a:spcBef>
                <a:spcPct val="20000"/>
              </a:spcBef>
              <a:spcAft>
                <a:spcPct val="0"/>
              </a:spcAft>
              <a:buClr>
                <a:srgbClr val="FFFF00"/>
              </a:buClr>
              <a:buSzPct val="70000"/>
              <a:defRPr/>
            </a:pPr>
            <a:r>
              <a:rPr lang="en-US" altLang="zh-CN" dirty="0">
                <a:latin typeface="宋体" charset="-122"/>
                <a:ea typeface="+mn-ea"/>
              </a:rPr>
              <a:t>d</a:t>
            </a:r>
            <a:r>
              <a:rPr lang="zh-CN" altLang="en-US" dirty="0">
                <a:latin typeface="宋体" charset="-122"/>
                <a:ea typeface="+mn-ea"/>
              </a:rPr>
              <a:t>和归并过程的关系：</a:t>
            </a:r>
          </a:p>
        </p:txBody>
      </p:sp>
      <p:sp>
        <p:nvSpPr>
          <p:cNvPr id="6" name="Rectangle 1028"/>
          <p:cNvSpPr>
            <a:spLocks noChangeArrowheads="1"/>
          </p:cNvSpPr>
          <p:nvPr/>
        </p:nvSpPr>
        <p:spPr bwMode="auto">
          <a:xfrm>
            <a:off x="285750" y="1643063"/>
            <a:ext cx="8311891" cy="1815882"/>
          </a:xfrm>
          <a:prstGeom prst="rect">
            <a:avLst/>
          </a:prstGeom>
          <a:noFill/>
          <a:ln w="9525">
            <a:noFill/>
            <a:miter lim="800000"/>
          </a:ln>
        </p:spPr>
        <p:txBody>
          <a:bodyPr wrap="none">
            <a:spAutoFit/>
          </a:bodyPr>
          <a:lstStyle/>
          <a:p>
            <a:pPr fontAlgn="auto">
              <a:spcBef>
                <a:spcPts val="0"/>
              </a:spcBef>
              <a:spcAft>
                <a:spcPts val="0"/>
              </a:spcAft>
              <a:defRPr/>
            </a:pPr>
            <a:r>
              <a:rPr lang="zh-CN" altLang="en-US" sz="2800" b="1" dirty="0">
                <a:solidFill>
                  <a:srgbClr val="00FFFF"/>
                </a:solidFill>
                <a:latin typeface="+mn-ea"/>
                <a:ea typeface="+mn-ea"/>
              </a:rPr>
              <a:t>  归并路数 </a:t>
            </a:r>
            <a:r>
              <a:rPr lang="en-US" altLang="zh-CN" sz="2800" b="1" i="1" dirty="0">
                <a:solidFill>
                  <a:srgbClr val="00FFFF"/>
                </a:solidFill>
                <a:latin typeface="+mn-ea"/>
                <a:ea typeface="+mn-ea"/>
              </a:rPr>
              <a:t>k    </a:t>
            </a:r>
            <a:r>
              <a:rPr lang="zh-CN" altLang="en-US" dirty="0">
                <a:solidFill>
                  <a:srgbClr val="00FFFF"/>
                </a:solidFill>
                <a:latin typeface="+mn-ea"/>
              </a:rPr>
              <a:t>归并趟数</a:t>
            </a:r>
            <a:r>
              <a:rPr lang="en-US" altLang="zh-CN" dirty="0">
                <a:solidFill>
                  <a:srgbClr val="00FFFF"/>
                </a:solidFill>
                <a:latin typeface="+mn-ea"/>
              </a:rPr>
              <a:t>s    </a:t>
            </a:r>
            <a:r>
              <a:rPr lang="zh-CN" altLang="en-US" dirty="0">
                <a:solidFill>
                  <a:srgbClr val="00FFFF"/>
                </a:solidFill>
                <a:latin typeface="+mn-ea"/>
                <a:ea typeface="+mn-ea"/>
              </a:rPr>
              <a:t>总读写磁盘次数 </a:t>
            </a:r>
            <a:r>
              <a:rPr lang="en-US" altLang="zh-CN" dirty="0">
                <a:solidFill>
                  <a:srgbClr val="00FFFF"/>
                </a:solidFill>
                <a:latin typeface="+mn-ea"/>
                <a:ea typeface="+mn-ea"/>
              </a:rPr>
              <a:t>d</a:t>
            </a:r>
          </a:p>
          <a:p>
            <a:pPr fontAlgn="auto">
              <a:spcBef>
                <a:spcPts val="0"/>
              </a:spcBef>
              <a:spcAft>
                <a:spcPts val="0"/>
              </a:spcAft>
              <a:defRPr/>
            </a:pPr>
            <a:r>
              <a:rPr lang="en-US" altLang="zh-CN" sz="2800" b="1" dirty="0">
                <a:solidFill>
                  <a:schemeClr val="tx2"/>
                </a:solidFill>
                <a:latin typeface="+mn-lt"/>
                <a:ea typeface="+mn-ea"/>
              </a:rPr>
              <a:t>        2	          4		       500	</a:t>
            </a:r>
            <a:endParaRPr lang="en-US" altLang="zh-CN" sz="2800" b="1" i="1" u="sng" dirty="0">
              <a:solidFill>
                <a:srgbClr val="990033"/>
              </a:solidFill>
              <a:effectLst>
                <a:outerShdw blurRad="38100" dist="38100" dir="2700000" algn="tl">
                  <a:srgbClr val="C0C0C0"/>
                </a:outerShdw>
              </a:effectLst>
              <a:latin typeface="+mn-lt"/>
              <a:ea typeface="楷体_GB2312" pitchFamily="49" charset="-122"/>
            </a:endParaRPr>
          </a:p>
          <a:p>
            <a:pPr fontAlgn="auto">
              <a:spcBef>
                <a:spcPts val="0"/>
              </a:spcBef>
              <a:spcAft>
                <a:spcPts val="0"/>
              </a:spcAft>
              <a:defRPr/>
            </a:pPr>
            <a:r>
              <a:rPr lang="en-US" altLang="zh-CN" sz="2800" b="1" i="1" dirty="0">
                <a:solidFill>
                  <a:srgbClr val="990033"/>
                </a:solidFill>
                <a:effectLst>
                  <a:outerShdw blurRad="38100" dist="38100" dir="2700000" algn="tl">
                    <a:srgbClr val="C0C0C0"/>
                  </a:outerShdw>
                </a:effectLst>
                <a:latin typeface="+mn-lt"/>
                <a:ea typeface="楷体_GB2312" pitchFamily="49" charset="-122"/>
              </a:rPr>
              <a:t>        </a:t>
            </a:r>
            <a:r>
              <a:rPr lang="en-US" altLang="zh-CN" sz="2800" b="1" dirty="0">
                <a:solidFill>
                  <a:schemeClr val="tx2"/>
                </a:solidFill>
                <a:latin typeface="+mn-lt"/>
                <a:ea typeface="+mn-ea"/>
              </a:rPr>
              <a:t>5	          2		       </a:t>
            </a:r>
            <a:r>
              <a:rPr lang="en-US" altLang="zh-CN" dirty="0">
                <a:solidFill>
                  <a:schemeClr val="tx2"/>
                </a:solidFill>
              </a:rPr>
              <a:t>300</a:t>
            </a:r>
            <a:r>
              <a:rPr lang="en-US" altLang="zh-CN" sz="2800" dirty="0">
                <a:solidFill>
                  <a:schemeClr val="tx2"/>
                </a:solidFill>
                <a:latin typeface="+mn-lt"/>
                <a:ea typeface="+mn-ea"/>
              </a:rPr>
              <a:t> 	</a:t>
            </a:r>
            <a:endParaRPr lang="en-US" altLang="zh-CN" sz="2800" b="1" i="1" u="sng" dirty="0">
              <a:solidFill>
                <a:schemeClr val="tx2"/>
              </a:solidFill>
              <a:effectLst>
                <a:outerShdw blurRad="38100" dist="38100" dir="2700000" algn="tl">
                  <a:srgbClr val="C0C0C0"/>
                </a:outerShdw>
              </a:effectLst>
              <a:latin typeface="+mn-lt"/>
              <a:ea typeface="楷体_GB2312" pitchFamily="49" charset="-122"/>
            </a:endParaRPr>
          </a:p>
          <a:p>
            <a:pPr fontAlgn="auto">
              <a:spcBef>
                <a:spcPts val="0"/>
              </a:spcBef>
              <a:spcAft>
                <a:spcPts val="0"/>
              </a:spcAft>
              <a:defRPr/>
            </a:pPr>
            <a:r>
              <a:rPr lang="en-US" altLang="zh-CN" sz="2800" b="1" dirty="0">
                <a:solidFill>
                  <a:schemeClr val="tx2"/>
                </a:solidFill>
                <a:latin typeface="+mn-lt"/>
                <a:ea typeface="+mn-ea"/>
              </a:rPr>
              <a:t> 10	              1       	          200</a:t>
            </a:r>
          </a:p>
        </p:txBody>
      </p:sp>
      <p:grpSp>
        <p:nvGrpSpPr>
          <p:cNvPr id="7" name="组合 3"/>
          <p:cNvGrpSpPr/>
          <p:nvPr/>
        </p:nvGrpSpPr>
        <p:grpSpPr bwMode="auto">
          <a:xfrm>
            <a:off x="214313" y="4714875"/>
            <a:ext cx="8715375" cy="2071688"/>
            <a:chOff x="214282" y="4643446"/>
            <a:chExt cx="8715436" cy="2071702"/>
          </a:xfrm>
        </p:grpSpPr>
        <p:sp>
          <p:nvSpPr>
            <p:cNvPr id="8" name="Rectangle 4"/>
            <p:cNvSpPr>
              <a:spLocks noChangeArrowheads="1"/>
            </p:cNvSpPr>
            <p:nvPr/>
          </p:nvSpPr>
          <p:spPr bwMode="auto">
            <a:xfrm>
              <a:off x="1357290" y="4714884"/>
              <a:ext cx="6186352" cy="646335"/>
            </a:xfrm>
            <a:prstGeom prst="rect">
              <a:avLst/>
            </a:prstGeom>
            <a:noFill/>
            <a:ln w="9525">
              <a:noFill/>
              <a:miter lim="800000"/>
            </a:ln>
          </p:spPr>
          <p:txBody>
            <a:bodyPr wrap="none">
              <a:spAutoFit/>
            </a:bodyPr>
            <a:lstStyle/>
            <a:p>
              <a:r>
                <a:rPr lang="en-US" altLang="zh-CN" sz="3600" b="1" i="1" dirty="0" err="1">
                  <a:solidFill>
                    <a:srgbClr val="FFFF00"/>
                  </a:solidFill>
                  <a:latin typeface="Century Schoolbook" pitchFamily="18" charset="0"/>
                </a:rPr>
                <a:t>t</a:t>
              </a:r>
              <a:r>
                <a:rPr lang="en-US" altLang="zh-CN" sz="3600" b="1" i="1" baseline="-25000" dirty="0" err="1">
                  <a:solidFill>
                    <a:srgbClr val="FFFF00"/>
                  </a:solidFill>
                  <a:latin typeface="Century Schoolbook" pitchFamily="18" charset="0"/>
                </a:rPr>
                <a:t>ES</a:t>
              </a:r>
              <a:r>
                <a:rPr lang="en-US" altLang="zh-CN" sz="3600" b="1" baseline="-25000" dirty="0">
                  <a:solidFill>
                    <a:srgbClr val="FFFF00"/>
                  </a:solidFill>
                  <a:latin typeface="Century Schoolbook" pitchFamily="18" charset="0"/>
                </a:rPr>
                <a:t> </a:t>
              </a:r>
              <a:r>
                <a:rPr lang="en-US" altLang="zh-CN" sz="3600" b="1" dirty="0">
                  <a:solidFill>
                    <a:srgbClr val="FFFF00"/>
                  </a:solidFill>
                  <a:latin typeface="Century Schoolbook" pitchFamily="18" charset="0"/>
                </a:rPr>
                <a:t>= </a:t>
              </a:r>
              <a:r>
                <a:rPr lang="en-US" altLang="zh-CN" sz="3600" b="1" i="1" dirty="0">
                  <a:solidFill>
                    <a:srgbClr val="FFFF00"/>
                  </a:solidFill>
                  <a:latin typeface="Century Schoolbook" pitchFamily="18" charset="0"/>
                </a:rPr>
                <a:t>m</a:t>
              </a:r>
              <a:r>
                <a:rPr lang="en-US" altLang="zh-CN" sz="3600" b="1" dirty="0">
                  <a:solidFill>
                    <a:srgbClr val="FFFF00"/>
                  </a:solidFill>
                  <a:latin typeface="Century Schoolbook" pitchFamily="18" charset="0"/>
                </a:rPr>
                <a:t>*</a:t>
              </a:r>
              <a:r>
                <a:rPr lang="en-US" altLang="zh-CN" sz="3600" b="1" i="1" dirty="0" err="1">
                  <a:solidFill>
                    <a:srgbClr val="FFFF00"/>
                  </a:solidFill>
                  <a:latin typeface="Century Schoolbook" pitchFamily="18" charset="0"/>
                </a:rPr>
                <a:t>t</a:t>
              </a:r>
              <a:r>
                <a:rPr lang="en-US" altLang="zh-CN" sz="3600" b="1" i="1" baseline="-25000" dirty="0" err="1">
                  <a:solidFill>
                    <a:srgbClr val="FFFF00"/>
                  </a:solidFill>
                  <a:latin typeface="Century Schoolbook" pitchFamily="18" charset="0"/>
                </a:rPr>
                <a:t>IS</a:t>
              </a:r>
              <a:r>
                <a:rPr lang="en-US" altLang="zh-CN" sz="3600" b="1" dirty="0">
                  <a:solidFill>
                    <a:srgbClr val="FFFF00"/>
                  </a:solidFill>
                  <a:latin typeface="Century Schoolbook" pitchFamily="18" charset="0"/>
                </a:rPr>
                <a:t> +     </a:t>
              </a:r>
              <a:r>
                <a:rPr lang="en-US" altLang="zh-CN" sz="3600" b="1" i="1" dirty="0">
                  <a:solidFill>
                    <a:srgbClr val="FFFF00"/>
                  </a:solidFill>
                  <a:latin typeface="Century Schoolbook" pitchFamily="18" charset="0"/>
                </a:rPr>
                <a:t>d</a:t>
              </a:r>
              <a:r>
                <a:rPr lang="en-US" altLang="zh-CN" sz="3600" b="1" dirty="0">
                  <a:solidFill>
                    <a:srgbClr val="FFFF00"/>
                  </a:solidFill>
                  <a:latin typeface="Century Schoolbook" pitchFamily="18" charset="0"/>
                </a:rPr>
                <a:t>*</a:t>
              </a:r>
              <a:r>
                <a:rPr lang="en-US" altLang="zh-CN" sz="3600" b="1" i="1" dirty="0" err="1">
                  <a:solidFill>
                    <a:srgbClr val="FFFF00"/>
                  </a:solidFill>
                  <a:latin typeface="Century Schoolbook" pitchFamily="18" charset="0"/>
                </a:rPr>
                <a:t>t</a:t>
              </a:r>
              <a:r>
                <a:rPr lang="en-US" altLang="zh-CN" sz="3600" b="1" i="1" baseline="-25000" dirty="0" err="1">
                  <a:solidFill>
                    <a:srgbClr val="FFFF00"/>
                  </a:solidFill>
                  <a:latin typeface="Century Schoolbook" pitchFamily="18" charset="0"/>
                </a:rPr>
                <a:t>IO</a:t>
              </a:r>
              <a:r>
                <a:rPr lang="en-US" altLang="zh-CN" sz="3600" b="1" dirty="0">
                  <a:solidFill>
                    <a:srgbClr val="FFFF00"/>
                  </a:solidFill>
                  <a:latin typeface="Century Schoolbook" pitchFamily="18" charset="0"/>
                </a:rPr>
                <a:t>   +   </a:t>
              </a:r>
              <a:r>
                <a:rPr lang="en-US" altLang="zh-CN" sz="3600" b="1" i="1" dirty="0">
                  <a:solidFill>
                    <a:srgbClr val="FFFF00"/>
                  </a:solidFill>
                  <a:latin typeface="Century Schoolbook" pitchFamily="18" charset="0"/>
                </a:rPr>
                <a:t>s</a:t>
              </a:r>
              <a:r>
                <a:rPr lang="en-US" altLang="zh-CN" sz="3600" b="1" dirty="0">
                  <a:solidFill>
                    <a:srgbClr val="FFFF00"/>
                  </a:solidFill>
                  <a:latin typeface="Century Schoolbook" pitchFamily="18" charset="0"/>
                </a:rPr>
                <a:t>*</a:t>
              </a:r>
              <a:r>
                <a:rPr lang="en-US" altLang="zh-CN" sz="3600" b="1" i="1" dirty="0" err="1">
                  <a:solidFill>
                    <a:srgbClr val="FFFF00"/>
                  </a:solidFill>
                  <a:latin typeface="Century Schoolbook" pitchFamily="18" charset="0"/>
                </a:rPr>
                <a:t>ut</a:t>
              </a:r>
              <a:r>
                <a:rPr lang="en-US" altLang="zh-CN" sz="3600" b="1" i="1" baseline="-25000" dirty="0" err="1">
                  <a:solidFill>
                    <a:srgbClr val="FFFF00"/>
                  </a:solidFill>
                  <a:latin typeface="Century Schoolbook" pitchFamily="18" charset="0"/>
                </a:rPr>
                <a:t>mg</a:t>
              </a:r>
              <a:endParaRPr lang="en-US" altLang="zh-CN" baseline="-25000" dirty="0">
                <a:solidFill>
                  <a:srgbClr val="FFFF00"/>
                </a:solidFill>
                <a:latin typeface="Century Schoolbook" pitchFamily="18" charset="0"/>
              </a:endParaRPr>
            </a:p>
          </p:txBody>
        </p:sp>
        <p:sp>
          <p:nvSpPr>
            <p:cNvPr id="9" name="圆角矩形标注 8"/>
            <p:cNvSpPr/>
            <p:nvPr/>
          </p:nvSpPr>
          <p:spPr>
            <a:xfrm>
              <a:off x="1300140" y="5715016"/>
              <a:ext cx="2143140" cy="928693"/>
            </a:xfrm>
            <a:prstGeom prst="wedgeRoundRectCallout">
              <a:avLst>
                <a:gd name="adj1" fmla="val 35167"/>
                <a:gd name="adj2" fmla="val -8057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b="1" dirty="0">
                  <a:solidFill>
                    <a:schemeClr val="tx1"/>
                  </a:solidFill>
                </a:rPr>
                <a:t>内部排序所需总时间</a:t>
              </a:r>
            </a:p>
          </p:txBody>
        </p:sp>
        <p:cxnSp>
          <p:nvCxnSpPr>
            <p:cNvPr id="10" name="直接连接符 9"/>
            <p:cNvCxnSpPr/>
            <p:nvPr/>
          </p:nvCxnSpPr>
          <p:spPr>
            <a:xfrm>
              <a:off x="2571735" y="5429264"/>
              <a:ext cx="1143008" cy="158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圆角矩形标注 10"/>
            <p:cNvSpPr/>
            <p:nvPr/>
          </p:nvSpPr>
          <p:spPr>
            <a:xfrm>
              <a:off x="3714743" y="5715016"/>
              <a:ext cx="2143140" cy="928693"/>
            </a:xfrm>
            <a:prstGeom prst="wedgeRoundRectCallout">
              <a:avLst>
                <a:gd name="adj1" fmla="val 2500"/>
                <a:gd name="adj2" fmla="val -7749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b="1" dirty="0">
                  <a:solidFill>
                    <a:schemeClr val="tx1"/>
                  </a:solidFill>
                </a:rPr>
                <a:t>外存读写所需总时间</a:t>
              </a:r>
            </a:p>
          </p:txBody>
        </p:sp>
        <p:cxnSp>
          <p:nvCxnSpPr>
            <p:cNvPr id="12" name="直接连接符 11"/>
            <p:cNvCxnSpPr/>
            <p:nvPr/>
          </p:nvCxnSpPr>
          <p:spPr>
            <a:xfrm>
              <a:off x="4286247" y="5429264"/>
              <a:ext cx="1143008" cy="158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圆角矩形标注 12"/>
            <p:cNvSpPr/>
            <p:nvPr/>
          </p:nvSpPr>
          <p:spPr>
            <a:xfrm>
              <a:off x="6143635" y="5715016"/>
              <a:ext cx="2143140" cy="928693"/>
            </a:xfrm>
            <a:prstGeom prst="wedgeRoundRectCallout">
              <a:avLst>
                <a:gd name="adj1" fmla="val -9500"/>
                <a:gd name="adj2" fmla="val -7903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b="1" dirty="0">
                  <a:solidFill>
                    <a:schemeClr val="tx1"/>
                  </a:solidFill>
                </a:rPr>
                <a:t>内部归并所需总时间</a:t>
              </a:r>
            </a:p>
          </p:txBody>
        </p:sp>
        <p:cxnSp>
          <p:nvCxnSpPr>
            <p:cNvPr id="14" name="直接连接符 13"/>
            <p:cNvCxnSpPr/>
            <p:nvPr/>
          </p:nvCxnSpPr>
          <p:spPr>
            <a:xfrm>
              <a:off x="5929322" y="5429264"/>
              <a:ext cx="1785949" cy="158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14282" y="4643446"/>
              <a:ext cx="8715436" cy="2071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6" name="TextBox 15"/>
          <p:cNvSpPr txBox="1">
            <a:spLocks noChangeArrowheads="1"/>
          </p:cNvSpPr>
          <p:nvPr/>
        </p:nvSpPr>
        <p:spPr bwMode="auto">
          <a:xfrm>
            <a:off x="285750" y="3571875"/>
            <a:ext cx="8429625" cy="523875"/>
          </a:xfrm>
          <a:prstGeom prst="rect">
            <a:avLst/>
          </a:prstGeom>
          <a:noFill/>
          <a:ln w="9525">
            <a:solidFill>
              <a:schemeClr val="accent1"/>
            </a:solidFill>
            <a:miter lim="800000"/>
          </a:ln>
        </p:spPr>
        <p:txBody>
          <a:bodyPr>
            <a:spAutoFit/>
          </a:bodyPr>
          <a:lstStyle/>
          <a:p>
            <a:r>
              <a:rPr lang="zh-CN" altLang="en-US" sz="2800" b="1" dirty="0">
                <a:latin typeface="+mn-ea"/>
                <a:ea typeface="+mn-ea"/>
              </a:rPr>
              <a:t>为了减小</a:t>
            </a:r>
            <a:r>
              <a:rPr lang="en-US" altLang="zh-CN" sz="2800" b="1" dirty="0">
                <a:latin typeface="+mn-ea"/>
                <a:ea typeface="+mn-ea"/>
              </a:rPr>
              <a:t>d</a:t>
            </a:r>
            <a:r>
              <a:rPr lang="zh-CN" altLang="en-US" sz="2800" b="1" dirty="0">
                <a:latin typeface="+mn-ea"/>
                <a:ea typeface="+mn-ea"/>
              </a:rPr>
              <a:t>，应该减小</a:t>
            </a:r>
            <a:r>
              <a:rPr lang="en-US" altLang="zh-CN" sz="2800" b="1" dirty="0">
                <a:latin typeface="+mn-ea"/>
                <a:ea typeface="+mn-ea"/>
              </a:rPr>
              <a:t>s</a:t>
            </a:r>
            <a:r>
              <a:rPr lang="zh-CN" altLang="en-US" sz="2800" b="1" dirty="0">
                <a:latin typeface="+mn-ea"/>
                <a:ea typeface="+mn-ea"/>
              </a:rPr>
              <a:t>。</a:t>
            </a:r>
          </a:p>
        </p:txBody>
      </p:sp>
      <p:sp>
        <p:nvSpPr>
          <p:cNvPr id="17" name="矩形 16"/>
          <p:cNvSpPr/>
          <p:nvPr/>
        </p:nvSpPr>
        <p:spPr>
          <a:xfrm>
            <a:off x="6252013" y="3559175"/>
            <a:ext cx="2268571" cy="584775"/>
          </a:xfrm>
          <a:prstGeom prst="rect">
            <a:avLst/>
          </a:prstGeom>
        </p:spPr>
        <p:txBody>
          <a:bodyPr wrap="none">
            <a:spAutoFit/>
          </a:bodyPr>
          <a:lstStyle/>
          <a:p>
            <a:pPr fontAlgn="auto">
              <a:spcBef>
                <a:spcPts val="0"/>
              </a:spcBef>
              <a:spcAft>
                <a:spcPts val="0"/>
              </a:spcAft>
              <a:defRPr/>
            </a:pPr>
            <a:r>
              <a:rPr lang="en-US" altLang="zh-CN" sz="3200" b="1" dirty="0">
                <a:solidFill>
                  <a:srgbClr val="00FFFF"/>
                </a:solidFill>
                <a:latin typeface="Times New Roman" pitchFamily="18" charset="0"/>
                <a:ea typeface="仿宋_GB2312" pitchFamily="49" charset="-122"/>
              </a:rPr>
              <a:t> s = </a:t>
            </a:r>
            <a:r>
              <a:rPr lang="zh-CN" altLang="en-US" sz="3200" kern="0" dirty="0">
                <a:solidFill>
                  <a:srgbClr val="00FFFF"/>
                </a:solidFill>
                <a:latin typeface="+mn-ea"/>
                <a:sym typeface="Symbol" pitchFamily="18" charset="2"/>
              </a:rPr>
              <a:t></a:t>
            </a:r>
            <a:r>
              <a:rPr lang="en-US" altLang="zh-CN" sz="3200" kern="0" dirty="0" err="1">
                <a:solidFill>
                  <a:srgbClr val="00FFFF"/>
                </a:solidFill>
                <a:latin typeface="+mn-ea"/>
              </a:rPr>
              <a:t>log</a:t>
            </a:r>
            <a:r>
              <a:rPr lang="en-US" altLang="zh-CN" sz="3200" i="1" kern="0" baseline="-25000" dirty="0" err="1">
                <a:solidFill>
                  <a:srgbClr val="00FFFF"/>
                </a:solidFill>
                <a:latin typeface="+mn-ea"/>
              </a:rPr>
              <a:t>k</a:t>
            </a:r>
            <a:r>
              <a:rPr lang="en-US" altLang="zh-CN" sz="3200" i="1" kern="0" dirty="0" err="1">
                <a:solidFill>
                  <a:srgbClr val="00FFFF"/>
                </a:solidFill>
                <a:latin typeface="+mn-ea"/>
              </a:rPr>
              <a:t>m</a:t>
            </a:r>
            <a:r>
              <a:rPr lang="en-US" altLang="zh-CN" sz="3200" i="1" dirty="0">
                <a:solidFill>
                  <a:srgbClr val="00FFFF"/>
                </a:solidFill>
                <a:ea typeface="楷体_GB2312" pitchFamily="49" charset="-122"/>
                <a:sym typeface="Symbol" pitchFamily="18" charset="2"/>
              </a:rPr>
              <a:t> </a:t>
            </a:r>
            <a:r>
              <a:rPr lang="en-US" altLang="zh-CN" sz="3200" kern="0" dirty="0">
                <a:solidFill>
                  <a:srgbClr val="00FFFF"/>
                </a:solidFill>
                <a:latin typeface="+mn-ea"/>
                <a:sym typeface="Symbol" pitchFamily="18" charset="2"/>
              </a:rPr>
              <a:t></a:t>
            </a:r>
            <a:endParaRPr lang="zh-CN" altLang="en-US" sz="3200" dirty="0">
              <a:solidFill>
                <a:srgbClr val="00FFFF"/>
              </a:solidFill>
              <a:latin typeface="+mn-lt"/>
              <a:ea typeface="+mn-ea"/>
            </a:endParaRPr>
          </a:p>
        </p:txBody>
      </p:sp>
      <p:sp>
        <p:nvSpPr>
          <p:cNvPr id="18" name="TextBox 17"/>
          <p:cNvSpPr txBox="1"/>
          <p:nvPr/>
        </p:nvSpPr>
        <p:spPr>
          <a:xfrm>
            <a:off x="0" y="4143375"/>
            <a:ext cx="9144000" cy="523220"/>
          </a:xfrm>
          <a:prstGeom prst="rect">
            <a:avLst/>
          </a:prstGeom>
          <a:noFill/>
          <a:ln>
            <a:noFill/>
          </a:ln>
        </p:spPr>
        <p:txBody>
          <a:bodyPr wrap="square">
            <a:spAutoFit/>
          </a:bodyPr>
          <a:lstStyle/>
          <a:p>
            <a:pPr fontAlgn="auto">
              <a:spcBef>
                <a:spcPts val="0"/>
              </a:spcBef>
              <a:spcAft>
                <a:spcPts val="0"/>
              </a:spcAft>
              <a:defRPr/>
            </a:pPr>
            <a:r>
              <a:rPr lang="zh-CN" altLang="en-US" b="1" dirty="0">
                <a:effectLst>
                  <a:outerShdw blurRad="38100" dist="38100" dir="2700000" algn="tl">
                    <a:srgbClr val="000000">
                      <a:alpha val="43137"/>
                    </a:srgbClr>
                  </a:outerShdw>
                </a:effectLst>
                <a:latin typeface="+mn-ea"/>
                <a:ea typeface="+mn-ea"/>
              </a:rPr>
              <a:t>减小</a:t>
            </a:r>
            <a:r>
              <a:rPr lang="zh-CN" altLang="en-US" b="1" dirty="0">
                <a:solidFill>
                  <a:srgbClr val="00FFFF"/>
                </a:solidFill>
                <a:latin typeface="+mn-ea"/>
                <a:ea typeface="+mn-ea"/>
              </a:rPr>
              <a:t>总读写次数</a:t>
            </a:r>
            <a:r>
              <a:rPr lang="zh-CN" altLang="en-US" b="1" dirty="0">
                <a:effectLst>
                  <a:outerShdw blurRad="38100" dist="38100" dir="2700000" algn="tl">
                    <a:srgbClr val="000000">
                      <a:alpha val="43137"/>
                    </a:srgbClr>
                  </a:outerShdw>
                </a:effectLst>
                <a:latin typeface="+mn-ea"/>
                <a:ea typeface="+mn-ea"/>
              </a:rPr>
              <a:t>的途径：增加</a:t>
            </a:r>
            <a:r>
              <a:rPr lang="zh-CN" altLang="en-US" b="1" dirty="0">
                <a:solidFill>
                  <a:srgbClr val="00FFFF"/>
                </a:solidFill>
                <a:latin typeface="+mn-ea"/>
                <a:ea typeface="+mn-ea"/>
              </a:rPr>
              <a:t>归并路数</a:t>
            </a:r>
            <a:r>
              <a:rPr lang="en-US" altLang="zh-CN" b="1" dirty="0">
                <a:effectLst>
                  <a:outerShdw blurRad="38100" dist="38100" dir="2700000" algn="tl">
                    <a:srgbClr val="000000">
                      <a:alpha val="43137"/>
                    </a:srgbClr>
                  </a:outerShdw>
                </a:effectLst>
                <a:latin typeface="+mn-ea"/>
                <a:ea typeface="+mn-ea"/>
              </a:rPr>
              <a:t>k</a:t>
            </a:r>
            <a:r>
              <a:rPr lang="zh-CN" altLang="en-US" b="1" dirty="0">
                <a:effectLst>
                  <a:outerShdw blurRad="38100" dist="38100" dir="2700000" algn="tl">
                    <a:srgbClr val="000000">
                      <a:alpha val="43137"/>
                    </a:srgbClr>
                  </a:outerShdw>
                </a:effectLst>
                <a:latin typeface="+mn-ea"/>
                <a:ea typeface="+mn-ea"/>
              </a:rPr>
              <a:t>或减小</a:t>
            </a:r>
            <a:r>
              <a:rPr lang="zh-CN" altLang="en-US" b="1" dirty="0">
                <a:solidFill>
                  <a:srgbClr val="00FFFF"/>
                </a:solidFill>
                <a:latin typeface="+mn-ea"/>
                <a:ea typeface="+mn-ea"/>
              </a:rPr>
              <a:t>初始段数</a:t>
            </a:r>
            <a:r>
              <a:rPr lang="en-US" altLang="zh-CN" b="1" dirty="0">
                <a:effectLst>
                  <a:outerShdw blurRad="38100" dist="38100" dir="2700000" algn="tl">
                    <a:srgbClr val="000000">
                      <a:alpha val="43137"/>
                    </a:srgbClr>
                  </a:outerShdw>
                </a:effectLst>
                <a:latin typeface="+mn-ea"/>
                <a:ea typeface="+mn-ea"/>
              </a:rPr>
              <a:t>m</a:t>
            </a:r>
            <a:endParaRPr lang="zh-CN" altLang="en-US" b="1" dirty="0">
              <a:effectLst>
                <a:outerShdw blurRad="38100" dist="38100" dir="2700000" algn="tl">
                  <a:srgbClr val="000000">
                    <a:alpha val="43137"/>
                  </a:srgbClr>
                </a:outerShdw>
              </a:effectLst>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6" grpId="0" animBg="1"/>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66"/>
                </a:solidFill>
              </a:rPr>
              <a:t>11.2</a:t>
            </a:r>
            <a:r>
              <a:rPr lang="zh-CN" altLang="en-US" i="0" dirty="0">
                <a:solidFill>
                  <a:srgbClr val="FFFF66"/>
                </a:solidFill>
              </a:rPr>
              <a:t> 多路平衡归并排序</a:t>
            </a:r>
            <a:r>
              <a:rPr lang="en-US" altLang="zh-CN" i="0" dirty="0">
                <a:solidFill>
                  <a:srgbClr val="FFFF66"/>
                </a:solidFill>
              </a:rPr>
              <a:t>(</a:t>
            </a:r>
            <a:r>
              <a:rPr lang="en-US" altLang="zh-CN" dirty="0">
                <a:solidFill>
                  <a:srgbClr val="FFFF00"/>
                </a:solidFill>
                <a:latin typeface="Times New Roman" pitchFamily="18" charset="0"/>
                <a:ea typeface="仿宋_GB2312" pitchFamily="49" charset="-122"/>
              </a:rPr>
              <a:t>k-way Balanced merging</a:t>
            </a:r>
            <a:r>
              <a:rPr lang="en-US" altLang="zh-CN" i="0" dirty="0">
                <a:solidFill>
                  <a:srgbClr val="FFFF66"/>
                </a:solidFill>
              </a:rPr>
              <a:t>)</a:t>
            </a:r>
            <a:endParaRPr lang="zh-CN" altLang="en-US" i="0" dirty="0">
              <a:solidFill>
                <a:srgbClr val="FFFF66"/>
              </a:solidFill>
            </a:endParaRPr>
          </a:p>
        </p:txBody>
      </p:sp>
      <p:sp>
        <p:nvSpPr>
          <p:cNvPr id="3" name="内容占位符 2"/>
          <p:cNvSpPr>
            <a:spLocks noGrp="1"/>
          </p:cNvSpPr>
          <p:nvPr>
            <p:ph idx="1"/>
          </p:nvPr>
        </p:nvSpPr>
        <p:spPr>
          <a:xfrm>
            <a:off x="92600" y="1365822"/>
            <a:ext cx="9144000" cy="5241644"/>
          </a:xfrm>
        </p:spPr>
        <p:txBody>
          <a:bodyPr/>
          <a:lstStyle/>
          <a:p>
            <a:pPr>
              <a:buNone/>
            </a:pPr>
            <a:r>
              <a:rPr lang="en-US" altLang="zh-CN" sz="3200" dirty="0">
                <a:latin typeface="+mn-ea"/>
              </a:rPr>
              <a:t>6</a:t>
            </a:r>
            <a:r>
              <a:rPr lang="zh-CN" altLang="en-US" sz="3200" dirty="0">
                <a:latin typeface="+mn-ea"/>
              </a:rPr>
              <a:t>路平衡归并树：</a:t>
            </a:r>
            <a:r>
              <a:rPr lang="en-US" altLang="zh-CN" sz="3200" dirty="0">
                <a:latin typeface="+mn-ea"/>
              </a:rPr>
              <a:t>36</a:t>
            </a:r>
            <a:r>
              <a:rPr lang="zh-CN" altLang="en-US" sz="3200" dirty="0">
                <a:latin typeface="+mn-ea"/>
              </a:rPr>
              <a:t>个初始归并段</a:t>
            </a:r>
          </a:p>
          <a:p>
            <a:endParaRPr lang="zh-CN" altLang="en-US" dirty="0"/>
          </a:p>
        </p:txBody>
      </p:sp>
      <p:sp>
        <p:nvSpPr>
          <p:cNvPr id="4" name="灯片编号占位符 3"/>
          <p:cNvSpPr>
            <a:spLocks noGrp="1"/>
          </p:cNvSpPr>
          <p:nvPr>
            <p:ph type="sldNum" sz="quarter" idx="11"/>
          </p:nvPr>
        </p:nvSpPr>
        <p:spPr/>
        <p:txBody>
          <a:bodyPr/>
          <a:lstStyle/>
          <a:p>
            <a:pPr>
              <a:defRPr/>
            </a:pPr>
            <a:r>
              <a:rPr lang="zh-CN" altLang="en-US"/>
              <a:t>第 </a:t>
            </a:r>
            <a:fld id="{298CD5BA-3625-45DC-A05E-16F285AB47F6}" type="slidenum">
              <a:rPr lang="zh-CN" altLang="en-US" b="1" smtClean="0">
                <a:solidFill>
                  <a:srgbClr val="66CCFF"/>
                </a:solidFill>
              </a:rPr>
              <a:t>24</a:t>
            </a:fld>
            <a:r>
              <a:rPr lang="en-US" altLang="zh-CN" b="1"/>
              <a:t> </a:t>
            </a:r>
            <a:r>
              <a:rPr lang="zh-CN" altLang="en-US"/>
              <a:t>页</a:t>
            </a:r>
            <a:endParaRPr lang="zh-CN" altLang="en-US" sz="1800">
              <a:latin typeface="+mn-lt"/>
            </a:endParaRPr>
          </a:p>
        </p:txBody>
      </p:sp>
      <p:sp>
        <p:nvSpPr>
          <p:cNvPr id="5" name="内容占位符 2"/>
          <p:cNvSpPr txBox="1"/>
          <p:nvPr/>
        </p:nvSpPr>
        <p:spPr bwMode="auto">
          <a:xfrm>
            <a:off x="-132936" y="5629891"/>
            <a:ext cx="9276936" cy="1285875"/>
          </a:xfrm>
          <a:prstGeom prst="rect">
            <a:avLst/>
          </a:prstGeom>
          <a:noFill/>
          <a:ln w="9525">
            <a:noFill/>
            <a:miter lim="800000"/>
          </a:ln>
        </p:spPr>
        <p:txBody>
          <a:bodyPr vert="horz" wrap="square" lIns="92075" tIns="46038" rIns="92075" bIns="46038" numCol="1" anchor="t" anchorCtr="0" compatLnSpc="1">
            <a:normAutofit/>
          </a:bodyPr>
          <a:lstStyle/>
          <a:p>
            <a:pPr marL="274320" lvl="0" indent="-274320" algn="l" eaLnBrk="1" fontAlgn="auto" hangingPunct="1">
              <a:spcAft>
                <a:spcPts val="0"/>
              </a:spcAft>
              <a:buClr>
                <a:schemeClr val="accent3"/>
              </a:buClr>
              <a:buSzPct val="70000"/>
              <a:buFont typeface="Wingdings 2"/>
              <a:buChar char=""/>
              <a:defRPr/>
            </a:pPr>
            <a:r>
              <a:rPr kumimoji="1" lang="zh-CN" altLang="en-US" sz="3600" b="1" i="0" u="none" strike="noStrike" kern="0" cap="none" spc="0" normalizeH="0" baseline="0" noProof="0" dirty="0">
                <a:ln>
                  <a:noFill/>
                </a:ln>
                <a:solidFill>
                  <a:srgbClr val="FFFF00"/>
                </a:solidFill>
                <a:uLnTx/>
                <a:uFillTx/>
                <a:latin typeface="+mn-ea"/>
                <a:ea typeface="+mn-ea"/>
                <a:cs typeface="+mn-cs"/>
              </a:rPr>
              <a:t>一般地，对于</a:t>
            </a:r>
            <a:r>
              <a:rPr kumimoji="1" lang="en-US" altLang="zh-CN" sz="3600" b="1" i="1" u="none" strike="noStrike" kern="0" cap="none" spc="0" normalizeH="0" baseline="0" noProof="0" dirty="0">
                <a:ln>
                  <a:noFill/>
                </a:ln>
                <a:solidFill>
                  <a:srgbClr val="FFFF00"/>
                </a:solidFill>
                <a:uLnTx/>
                <a:uFillTx/>
                <a:latin typeface="+mn-ea"/>
                <a:ea typeface="+mn-ea"/>
                <a:cs typeface="+mn-cs"/>
              </a:rPr>
              <a:t>k </a:t>
            </a:r>
            <a:r>
              <a:rPr kumimoji="1" lang="zh-CN" altLang="en-US" sz="3600" b="1" i="0" u="none" strike="noStrike" kern="0" cap="none" spc="0" normalizeH="0" baseline="0" noProof="0" dirty="0">
                <a:ln>
                  <a:noFill/>
                </a:ln>
                <a:solidFill>
                  <a:srgbClr val="FFFF00"/>
                </a:solidFill>
                <a:uLnTx/>
                <a:uFillTx/>
                <a:latin typeface="+mn-ea"/>
                <a:ea typeface="+mn-ea"/>
                <a:cs typeface="+mn-cs"/>
              </a:rPr>
              <a:t>路平衡归并，如果有 </a:t>
            </a:r>
            <a:r>
              <a:rPr kumimoji="1" lang="en-US" altLang="zh-CN" sz="3600" b="1" i="1" u="none" strike="noStrike" kern="0" cap="none" spc="0" normalizeH="0" baseline="0" noProof="0" dirty="0">
                <a:ln>
                  <a:noFill/>
                </a:ln>
                <a:solidFill>
                  <a:srgbClr val="FFFF00"/>
                </a:solidFill>
                <a:uLnTx/>
                <a:uFillTx/>
                <a:latin typeface="+mn-ea"/>
                <a:ea typeface="+mn-ea"/>
                <a:cs typeface="+mn-cs"/>
              </a:rPr>
              <a:t>m </a:t>
            </a:r>
            <a:r>
              <a:rPr kumimoji="1" lang="zh-CN" altLang="en-US" sz="3600" b="1" i="0" u="none" strike="noStrike" kern="0" cap="none" spc="0" normalizeH="0" baseline="0" noProof="0" dirty="0">
                <a:ln>
                  <a:noFill/>
                </a:ln>
                <a:solidFill>
                  <a:srgbClr val="FFFF00"/>
                </a:solidFill>
                <a:uLnTx/>
                <a:uFillTx/>
                <a:latin typeface="+mn-ea"/>
                <a:ea typeface="+mn-ea"/>
                <a:cs typeface="+mn-cs"/>
              </a:rPr>
              <a:t>个初始归并段，需要归并 </a:t>
            </a:r>
            <a:r>
              <a:rPr lang="zh-CN" altLang="en-US" sz="3600" kern="0" dirty="0">
                <a:solidFill>
                  <a:srgbClr val="00FFFF"/>
                </a:solidFill>
                <a:latin typeface="+mn-ea"/>
                <a:ea typeface="+mn-ea"/>
                <a:sym typeface="Symbol" pitchFamily="18" charset="2"/>
              </a:rPr>
              <a:t></a:t>
            </a:r>
            <a:r>
              <a:rPr kumimoji="1" lang="en-US" altLang="zh-CN" sz="3600" b="1" i="0" u="none" strike="noStrike" kern="0" cap="none" spc="0" normalizeH="0" baseline="0" noProof="0" dirty="0" err="1">
                <a:ln>
                  <a:noFill/>
                </a:ln>
                <a:solidFill>
                  <a:srgbClr val="00FFFF"/>
                </a:solidFill>
                <a:uLnTx/>
                <a:uFillTx/>
                <a:latin typeface="+mn-ea"/>
                <a:ea typeface="+mn-ea"/>
                <a:cs typeface="+mn-cs"/>
              </a:rPr>
              <a:t>log</a:t>
            </a:r>
            <a:r>
              <a:rPr kumimoji="1" lang="en-US" altLang="zh-CN" sz="3600" b="1" i="1" u="none" strike="noStrike" kern="0" cap="none" spc="0" normalizeH="0" baseline="-25000" noProof="0" dirty="0" err="1">
                <a:ln>
                  <a:noFill/>
                </a:ln>
                <a:solidFill>
                  <a:srgbClr val="00FFFF"/>
                </a:solidFill>
                <a:uLnTx/>
                <a:uFillTx/>
                <a:latin typeface="+mn-ea"/>
                <a:ea typeface="+mn-ea"/>
                <a:cs typeface="+mn-cs"/>
              </a:rPr>
              <a:t>k</a:t>
            </a:r>
            <a:r>
              <a:rPr kumimoji="1" lang="en-US" altLang="zh-CN" sz="3600" b="1" i="1" u="none" strike="noStrike" kern="0" cap="none" spc="0" normalizeH="0" baseline="0" noProof="0" dirty="0" err="1">
                <a:ln>
                  <a:noFill/>
                </a:ln>
                <a:solidFill>
                  <a:srgbClr val="00FFFF"/>
                </a:solidFill>
                <a:uLnTx/>
                <a:uFillTx/>
                <a:latin typeface="+mn-ea"/>
                <a:ea typeface="+mn-ea"/>
                <a:cs typeface="+mn-cs"/>
              </a:rPr>
              <a:t>m</a:t>
            </a:r>
            <a:r>
              <a:rPr lang="en-US" altLang="zh-CN" sz="3600" i="1" dirty="0">
                <a:solidFill>
                  <a:srgbClr val="00FFFF"/>
                </a:solidFill>
                <a:ea typeface="楷体_GB2312" pitchFamily="49" charset="-122"/>
                <a:sym typeface="Symbol" pitchFamily="18" charset="2"/>
              </a:rPr>
              <a:t> </a:t>
            </a:r>
            <a:r>
              <a:rPr lang="en-US" altLang="zh-CN" sz="3600" kern="0" dirty="0">
                <a:solidFill>
                  <a:srgbClr val="00FFFF"/>
                </a:solidFill>
                <a:latin typeface="+mn-ea"/>
                <a:ea typeface="+mn-ea"/>
                <a:sym typeface="Symbol" pitchFamily="18" charset="2"/>
              </a:rPr>
              <a:t> </a:t>
            </a:r>
            <a:r>
              <a:rPr kumimoji="1" lang="zh-CN" altLang="en-US" sz="3600" b="1" i="0" u="none" strike="noStrike" kern="0" cap="none" spc="0" normalizeH="0" baseline="0" noProof="0" dirty="0">
                <a:ln>
                  <a:noFill/>
                </a:ln>
                <a:solidFill>
                  <a:srgbClr val="FFFF00"/>
                </a:solidFill>
                <a:uLnTx/>
                <a:uFillTx/>
                <a:latin typeface="+mn-ea"/>
                <a:ea typeface="+mn-ea"/>
                <a:cs typeface="+mn-cs"/>
              </a:rPr>
              <a:t>趟。</a:t>
            </a:r>
          </a:p>
        </p:txBody>
      </p:sp>
      <p:grpSp>
        <p:nvGrpSpPr>
          <p:cNvPr id="6" name="组合 5"/>
          <p:cNvGrpSpPr/>
          <p:nvPr/>
        </p:nvGrpSpPr>
        <p:grpSpPr>
          <a:xfrm>
            <a:off x="378320" y="2203332"/>
            <a:ext cx="8534400" cy="3200400"/>
            <a:chOff x="228600" y="3200400"/>
            <a:chExt cx="8534400" cy="3200400"/>
          </a:xfrm>
          <a:solidFill>
            <a:schemeClr val="tx1"/>
          </a:solidFill>
        </p:grpSpPr>
        <p:sp>
          <p:nvSpPr>
            <p:cNvPr id="7" name="Rectangle 6" descr="粉色砂纸"/>
            <p:cNvSpPr>
              <a:spLocks noChangeArrowheads="1"/>
            </p:cNvSpPr>
            <p:nvPr/>
          </p:nvSpPr>
          <p:spPr bwMode="auto">
            <a:xfrm>
              <a:off x="2286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8" name="Rectangle 7" descr="粉色砂纸"/>
            <p:cNvSpPr>
              <a:spLocks noChangeArrowheads="1"/>
            </p:cNvSpPr>
            <p:nvPr/>
          </p:nvSpPr>
          <p:spPr bwMode="auto">
            <a:xfrm>
              <a:off x="4572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9" name="Rectangle 8" descr="粉色砂纸"/>
            <p:cNvSpPr>
              <a:spLocks noChangeArrowheads="1"/>
            </p:cNvSpPr>
            <p:nvPr/>
          </p:nvSpPr>
          <p:spPr bwMode="auto">
            <a:xfrm>
              <a:off x="6858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0" name="Rectangle 9" descr="粉色砂纸"/>
            <p:cNvSpPr>
              <a:spLocks noChangeArrowheads="1"/>
            </p:cNvSpPr>
            <p:nvPr/>
          </p:nvSpPr>
          <p:spPr bwMode="auto">
            <a:xfrm>
              <a:off x="9144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1" name="Rectangle 10" descr="粉色砂纸"/>
            <p:cNvSpPr>
              <a:spLocks noChangeArrowheads="1"/>
            </p:cNvSpPr>
            <p:nvPr/>
          </p:nvSpPr>
          <p:spPr bwMode="auto">
            <a:xfrm>
              <a:off x="11430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2" name="Rectangle 11" descr="粉色砂纸"/>
            <p:cNvSpPr>
              <a:spLocks noChangeArrowheads="1"/>
            </p:cNvSpPr>
            <p:nvPr/>
          </p:nvSpPr>
          <p:spPr bwMode="auto">
            <a:xfrm>
              <a:off x="13716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3" name="Rectangle 12" descr="粉色砂纸"/>
            <p:cNvSpPr>
              <a:spLocks noChangeArrowheads="1"/>
            </p:cNvSpPr>
            <p:nvPr/>
          </p:nvSpPr>
          <p:spPr bwMode="auto">
            <a:xfrm>
              <a:off x="16764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4" name="Rectangle 13" descr="粉色砂纸"/>
            <p:cNvSpPr>
              <a:spLocks noChangeArrowheads="1"/>
            </p:cNvSpPr>
            <p:nvPr/>
          </p:nvSpPr>
          <p:spPr bwMode="auto">
            <a:xfrm>
              <a:off x="19050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5" name="Rectangle 14" descr="粉色砂纸"/>
            <p:cNvSpPr>
              <a:spLocks noChangeArrowheads="1"/>
            </p:cNvSpPr>
            <p:nvPr/>
          </p:nvSpPr>
          <p:spPr bwMode="auto">
            <a:xfrm>
              <a:off x="21336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6" name="Rectangle 15" descr="粉色砂纸"/>
            <p:cNvSpPr>
              <a:spLocks noChangeArrowheads="1"/>
            </p:cNvSpPr>
            <p:nvPr/>
          </p:nvSpPr>
          <p:spPr bwMode="auto">
            <a:xfrm>
              <a:off x="23622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7" name="Rectangle 16" descr="粉色砂纸"/>
            <p:cNvSpPr>
              <a:spLocks noChangeArrowheads="1"/>
            </p:cNvSpPr>
            <p:nvPr/>
          </p:nvSpPr>
          <p:spPr bwMode="auto">
            <a:xfrm>
              <a:off x="25908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8" name="Rectangle 17" descr="粉色砂纸"/>
            <p:cNvSpPr>
              <a:spLocks noChangeArrowheads="1"/>
            </p:cNvSpPr>
            <p:nvPr/>
          </p:nvSpPr>
          <p:spPr bwMode="auto">
            <a:xfrm>
              <a:off x="28194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9" name="Rectangle 18" descr="粉色砂纸"/>
            <p:cNvSpPr>
              <a:spLocks noChangeArrowheads="1"/>
            </p:cNvSpPr>
            <p:nvPr/>
          </p:nvSpPr>
          <p:spPr bwMode="auto">
            <a:xfrm>
              <a:off x="31242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0" name="Rectangle 19" descr="粉色砂纸"/>
            <p:cNvSpPr>
              <a:spLocks noChangeArrowheads="1"/>
            </p:cNvSpPr>
            <p:nvPr/>
          </p:nvSpPr>
          <p:spPr bwMode="auto">
            <a:xfrm>
              <a:off x="33528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1" name="Rectangle 20" descr="粉色砂纸"/>
            <p:cNvSpPr>
              <a:spLocks noChangeArrowheads="1"/>
            </p:cNvSpPr>
            <p:nvPr/>
          </p:nvSpPr>
          <p:spPr bwMode="auto">
            <a:xfrm>
              <a:off x="35814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2" name="Rectangle 21" descr="粉色砂纸"/>
            <p:cNvSpPr>
              <a:spLocks noChangeArrowheads="1"/>
            </p:cNvSpPr>
            <p:nvPr/>
          </p:nvSpPr>
          <p:spPr bwMode="auto">
            <a:xfrm>
              <a:off x="38100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3" name="Rectangle 22" descr="粉色砂纸"/>
            <p:cNvSpPr>
              <a:spLocks noChangeArrowheads="1"/>
            </p:cNvSpPr>
            <p:nvPr/>
          </p:nvSpPr>
          <p:spPr bwMode="auto">
            <a:xfrm>
              <a:off x="40386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4" name="Rectangle 23" descr="粉色砂纸"/>
            <p:cNvSpPr>
              <a:spLocks noChangeArrowheads="1"/>
            </p:cNvSpPr>
            <p:nvPr/>
          </p:nvSpPr>
          <p:spPr bwMode="auto">
            <a:xfrm>
              <a:off x="42672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5" name="Rectangle 24" descr="粉色砂纸"/>
            <p:cNvSpPr>
              <a:spLocks noChangeArrowheads="1"/>
            </p:cNvSpPr>
            <p:nvPr/>
          </p:nvSpPr>
          <p:spPr bwMode="auto">
            <a:xfrm>
              <a:off x="45720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6" name="Rectangle 25" descr="粉色砂纸"/>
            <p:cNvSpPr>
              <a:spLocks noChangeArrowheads="1"/>
            </p:cNvSpPr>
            <p:nvPr/>
          </p:nvSpPr>
          <p:spPr bwMode="auto">
            <a:xfrm>
              <a:off x="48006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7" name="Rectangle 26" descr="粉色砂纸"/>
            <p:cNvSpPr>
              <a:spLocks noChangeArrowheads="1"/>
            </p:cNvSpPr>
            <p:nvPr/>
          </p:nvSpPr>
          <p:spPr bwMode="auto">
            <a:xfrm>
              <a:off x="50292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8" name="Rectangle 27" descr="粉色砂纸"/>
            <p:cNvSpPr>
              <a:spLocks noChangeArrowheads="1"/>
            </p:cNvSpPr>
            <p:nvPr/>
          </p:nvSpPr>
          <p:spPr bwMode="auto">
            <a:xfrm>
              <a:off x="52578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9" name="Rectangle 28" descr="粉色砂纸"/>
            <p:cNvSpPr>
              <a:spLocks noChangeArrowheads="1"/>
            </p:cNvSpPr>
            <p:nvPr/>
          </p:nvSpPr>
          <p:spPr bwMode="auto">
            <a:xfrm>
              <a:off x="54864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0" name="Rectangle 29" descr="粉色砂纸"/>
            <p:cNvSpPr>
              <a:spLocks noChangeArrowheads="1"/>
            </p:cNvSpPr>
            <p:nvPr/>
          </p:nvSpPr>
          <p:spPr bwMode="auto">
            <a:xfrm>
              <a:off x="57150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1" name="Rectangle 30" descr="粉色砂纸"/>
            <p:cNvSpPr>
              <a:spLocks noChangeArrowheads="1"/>
            </p:cNvSpPr>
            <p:nvPr/>
          </p:nvSpPr>
          <p:spPr bwMode="auto">
            <a:xfrm>
              <a:off x="60198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2" name="Rectangle 31" descr="粉色砂纸"/>
            <p:cNvSpPr>
              <a:spLocks noChangeArrowheads="1"/>
            </p:cNvSpPr>
            <p:nvPr/>
          </p:nvSpPr>
          <p:spPr bwMode="auto">
            <a:xfrm>
              <a:off x="62484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3" name="Rectangle 32" descr="粉色砂纸"/>
            <p:cNvSpPr>
              <a:spLocks noChangeArrowheads="1"/>
            </p:cNvSpPr>
            <p:nvPr/>
          </p:nvSpPr>
          <p:spPr bwMode="auto">
            <a:xfrm>
              <a:off x="64770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4" name="Rectangle 33" descr="粉色砂纸"/>
            <p:cNvSpPr>
              <a:spLocks noChangeArrowheads="1"/>
            </p:cNvSpPr>
            <p:nvPr/>
          </p:nvSpPr>
          <p:spPr bwMode="auto">
            <a:xfrm>
              <a:off x="67056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5" name="Rectangle 34" descr="粉色砂纸"/>
            <p:cNvSpPr>
              <a:spLocks noChangeArrowheads="1"/>
            </p:cNvSpPr>
            <p:nvPr/>
          </p:nvSpPr>
          <p:spPr bwMode="auto">
            <a:xfrm>
              <a:off x="69342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6" name="Rectangle 35" descr="粉色砂纸"/>
            <p:cNvSpPr>
              <a:spLocks noChangeArrowheads="1"/>
            </p:cNvSpPr>
            <p:nvPr/>
          </p:nvSpPr>
          <p:spPr bwMode="auto">
            <a:xfrm>
              <a:off x="71628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7" name="Rectangle 36" descr="粉色砂纸"/>
            <p:cNvSpPr>
              <a:spLocks noChangeArrowheads="1"/>
            </p:cNvSpPr>
            <p:nvPr/>
          </p:nvSpPr>
          <p:spPr bwMode="auto">
            <a:xfrm>
              <a:off x="74676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8" name="Rectangle 37" descr="粉色砂纸"/>
            <p:cNvSpPr>
              <a:spLocks noChangeArrowheads="1"/>
            </p:cNvSpPr>
            <p:nvPr/>
          </p:nvSpPr>
          <p:spPr bwMode="auto">
            <a:xfrm>
              <a:off x="76962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9" name="Rectangle 38" descr="粉色砂纸"/>
            <p:cNvSpPr>
              <a:spLocks noChangeArrowheads="1"/>
            </p:cNvSpPr>
            <p:nvPr/>
          </p:nvSpPr>
          <p:spPr bwMode="auto">
            <a:xfrm>
              <a:off x="79248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40" name="Rectangle 39" descr="粉色砂纸"/>
            <p:cNvSpPr>
              <a:spLocks noChangeArrowheads="1"/>
            </p:cNvSpPr>
            <p:nvPr/>
          </p:nvSpPr>
          <p:spPr bwMode="auto">
            <a:xfrm>
              <a:off x="81534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41" name="Rectangle 40" descr="粉色砂纸"/>
            <p:cNvSpPr>
              <a:spLocks noChangeArrowheads="1"/>
            </p:cNvSpPr>
            <p:nvPr/>
          </p:nvSpPr>
          <p:spPr bwMode="auto">
            <a:xfrm>
              <a:off x="83820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42" name="Rectangle 41" descr="粉色砂纸"/>
            <p:cNvSpPr>
              <a:spLocks noChangeArrowheads="1"/>
            </p:cNvSpPr>
            <p:nvPr/>
          </p:nvSpPr>
          <p:spPr bwMode="auto">
            <a:xfrm>
              <a:off x="8610600" y="3200400"/>
              <a:ext cx="152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43" name="Rectangle 48" descr="粉色砂纸"/>
            <p:cNvSpPr>
              <a:spLocks noChangeArrowheads="1"/>
            </p:cNvSpPr>
            <p:nvPr/>
          </p:nvSpPr>
          <p:spPr bwMode="auto">
            <a:xfrm>
              <a:off x="381000" y="4495800"/>
              <a:ext cx="914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44" name="Line 49"/>
            <p:cNvSpPr>
              <a:spLocks noChangeShapeType="1"/>
            </p:cNvSpPr>
            <p:nvPr/>
          </p:nvSpPr>
          <p:spPr bwMode="auto">
            <a:xfrm>
              <a:off x="5334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45" name="Line 50"/>
            <p:cNvSpPr>
              <a:spLocks noChangeShapeType="1"/>
            </p:cNvSpPr>
            <p:nvPr/>
          </p:nvSpPr>
          <p:spPr bwMode="auto">
            <a:xfrm>
              <a:off x="6858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46" name="Line 51"/>
            <p:cNvSpPr>
              <a:spLocks noChangeShapeType="1"/>
            </p:cNvSpPr>
            <p:nvPr/>
          </p:nvSpPr>
          <p:spPr bwMode="auto">
            <a:xfrm>
              <a:off x="8382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47" name="Line 52"/>
            <p:cNvSpPr>
              <a:spLocks noChangeShapeType="1"/>
            </p:cNvSpPr>
            <p:nvPr/>
          </p:nvSpPr>
          <p:spPr bwMode="auto">
            <a:xfrm>
              <a:off x="9906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48" name="Line 53"/>
            <p:cNvSpPr>
              <a:spLocks noChangeShapeType="1"/>
            </p:cNvSpPr>
            <p:nvPr/>
          </p:nvSpPr>
          <p:spPr bwMode="auto">
            <a:xfrm>
              <a:off x="11430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49" name="Rectangle 54" descr="粉色砂纸"/>
            <p:cNvSpPr>
              <a:spLocks noChangeArrowheads="1"/>
            </p:cNvSpPr>
            <p:nvPr/>
          </p:nvSpPr>
          <p:spPr bwMode="auto">
            <a:xfrm>
              <a:off x="1828800" y="4495800"/>
              <a:ext cx="914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50" name="Rectangle 55" descr="粉色砂纸"/>
            <p:cNvSpPr>
              <a:spLocks noChangeArrowheads="1"/>
            </p:cNvSpPr>
            <p:nvPr/>
          </p:nvSpPr>
          <p:spPr bwMode="auto">
            <a:xfrm>
              <a:off x="3276600" y="4495800"/>
              <a:ext cx="914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51" name="Rectangle 56" descr="粉色砂纸"/>
            <p:cNvSpPr>
              <a:spLocks noChangeArrowheads="1"/>
            </p:cNvSpPr>
            <p:nvPr/>
          </p:nvSpPr>
          <p:spPr bwMode="auto">
            <a:xfrm>
              <a:off x="4724400" y="4495800"/>
              <a:ext cx="914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52" name="Rectangle 57" descr="粉色砂纸"/>
            <p:cNvSpPr>
              <a:spLocks noChangeArrowheads="1"/>
            </p:cNvSpPr>
            <p:nvPr/>
          </p:nvSpPr>
          <p:spPr bwMode="auto">
            <a:xfrm>
              <a:off x="6172200" y="4495800"/>
              <a:ext cx="914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53" name="Line 58"/>
            <p:cNvSpPr>
              <a:spLocks noChangeShapeType="1"/>
            </p:cNvSpPr>
            <p:nvPr/>
          </p:nvSpPr>
          <p:spPr bwMode="auto">
            <a:xfrm>
              <a:off x="19812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54" name="Line 59"/>
            <p:cNvSpPr>
              <a:spLocks noChangeShapeType="1"/>
            </p:cNvSpPr>
            <p:nvPr/>
          </p:nvSpPr>
          <p:spPr bwMode="auto">
            <a:xfrm>
              <a:off x="21336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55" name="Line 60"/>
            <p:cNvSpPr>
              <a:spLocks noChangeShapeType="1"/>
            </p:cNvSpPr>
            <p:nvPr/>
          </p:nvSpPr>
          <p:spPr bwMode="auto">
            <a:xfrm>
              <a:off x="22860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56" name="Line 61"/>
            <p:cNvSpPr>
              <a:spLocks noChangeShapeType="1"/>
            </p:cNvSpPr>
            <p:nvPr/>
          </p:nvSpPr>
          <p:spPr bwMode="auto">
            <a:xfrm>
              <a:off x="24384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57" name="Line 62"/>
            <p:cNvSpPr>
              <a:spLocks noChangeShapeType="1"/>
            </p:cNvSpPr>
            <p:nvPr/>
          </p:nvSpPr>
          <p:spPr bwMode="auto">
            <a:xfrm>
              <a:off x="25908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58" name="Line 63"/>
            <p:cNvSpPr>
              <a:spLocks noChangeShapeType="1"/>
            </p:cNvSpPr>
            <p:nvPr/>
          </p:nvSpPr>
          <p:spPr bwMode="auto">
            <a:xfrm>
              <a:off x="34290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59" name="Line 64"/>
            <p:cNvSpPr>
              <a:spLocks noChangeShapeType="1"/>
            </p:cNvSpPr>
            <p:nvPr/>
          </p:nvSpPr>
          <p:spPr bwMode="auto">
            <a:xfrm>
              <a:off x="35814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60" name="Line 65"/>
            <p:cNvSpPr>
              <a:spLocks noChangeShapeType="1"/>
            </p:cNvSpPr>
            <p:nvPr/>
          </p:nvSpPr>
          <p:spPr bwMode="auto">
            <a:xfrm>
              <a:off x="37338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61" name="Line 66"/>
            <p:cNvSpPr>
              <a:spLocks noChangeShapeType="1"/>
            </p:cNvSpPr>
            <p:nvPr/>
          </p:nvSpPr>
          <p:spPr bwMode="auto">
            <a:xfrm>
              <a:off x="38862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62" name="Line 67"/>
            <p:cNvSpPr>
              <a:spLocks noChangeShapeType="1"/>
            </p:cNvSpPr>
            <p:nvPr/>
          </p:nvSpPr>
          <p:spPr bwMode="auto">
            <a:xfrm>
              <a:off x="40386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63" name="Line 68"/>
            <p:cNvSpPr>
              <a:spLocks noChangeShapeType="1"/>
            </p:cNvSpPr>
            <p:nvPr/>
          </p:nvSpPr>
          <p:spPr bwMode="auto">
            <a:xfrm>
              <a:off x="48768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64" name="Line 69"/>
            <p:cNvSpPr>
              <a:spLocks noChangeShapeType="1"/>
            </p:cNvSpPr>
            <p:nvPr/>
          </p:nvSpPr>
          <p:spPr bwMode="auto">
            <a:xfrm>
              <a:off x="50292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65" name="Line 70"/>
            <p:cNvSpPr>
              <a:spLocks noChangeShapeType="1"/>
            </p:cNvSpPr>
            <p:nvPr/>
          </p:nvSpPr>
          <p:spPr bwMode="auto">
            <a:xfrm>
              <a:off x="51816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66" name="Line 71"/>
            <p:cNvSpPr>
              <a:spLocks noChangeShapeType="1"/>
            </p:cNvSpPr>
            <p:nvPr/>
          </p:nvSpPr>
          <p:spPr bwMode="auto">
            <a:xfrm>
              <a:off x="53340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67" name="Line 72"/>
            <p:cNvSpPr>
              <a:spLocks noChangeShapeType="1"/>
            </p:cNvSpPr>
            <p:nvPr/>
          </p:nvSpPr>
          <p:spPr bwMode="auto">
            <a:xfrm>
              <a:off x="54864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68" name="Line 73"/>
            <p:cNvSpPr>
              <a:spLocks noChangeShapeType="1"/>
            </p:cNvSpPr>
            <p:nvPr/>
          </p:nvSpPr>
          <p:spPr bwMode="auto">
            <a:xfrm>
              <a:off x="63246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69" name="Line 74"/>
            <p:cNvSpPr>
              <a:spLocks noChangeShapeType="1"/>
            </p:cNvSpPr>
            <p:nvPr/>
          </p:nvSpPr>
          <p:spPr bwMode="auto">
            <a:xfrm>
              <a:off x="64770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70" name="Line 75"/>
            <p:cNvSpPr>
              <a:spLocks noChangeShapeType="1"/>
            </p:cNvSpPr>
            <p:nvPr/>
          </p:nvSpPr>
          <p:spPr bwMode="auto">
            <a:xfrm>
              <a:off x="66294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71" name="Line 76"/>
            <p:cNvSpPr>
              <a:spLocks noChangeShapeType="1"/>
            </p:cNvSpPr>
            <p:nvPr/>
          </p:nvSpPr>
          <p:spPr bwMode="auto">
            <a:xfrm>
              <a:off x="67818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72" name="Line 77"/>
            <p:cNvSpPr>
              <a:spLocks noChangeShapeType="1"/>
            </p:cNvSpPr>
            <p:nvPr/>
          </p:nvSpPr>
          <p:spPr bwMode="auto">
            <a:xfrm>
              <a:off x="69342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73" name="Rectangle 78" descr="粉色砂纸"/>
            <p:cNvSpPr>
              <a:spLocks noChangeArrowheads="1"/>
            </p:cNvSpPr>
            <p:nvPr/>
          </p:nvSpPr>
          <p:spPr bwMode="auto">
            <a:xfrm>
              <a:off x="7620000" y="4495800"/>
              <a:ext cx="914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74" name="Line 79"/>
            <p:cNvSpPr>
              <a:spLocks noChangeShapeType="1"/>
            </p:cNvSpPr>
            <p:nvPr/>
          </p:nvSpPr>
          <p:spPr bwMode="auto">
            <a:xfrm>
              <a:off x="77724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75" name="Line 80"/>
            <p:cNvSpPr>
              <a:spLocks noChangeShapeType="1"/>
            </p:cNvSpPr>
            <p:nvPr/>
          </p:nvSpPr>
          <p:spPr bwMode="auto">
            <a:xfrm>
              <a:off x="79248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76" name="Line 81"/>
            <p:cNvSpPr>
              <a:spLocks noChangeShapeType="1"/>
            </p:cNvSpPr>
            <p:nvPr/>
          </p:nvSpPr>
          <p:spPr bwMode="auto">
            <a:xfrm>
              <a:off x="80772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77" name="Line 82"/>
            <p:cNvSpPr>
              <a:spLocks noChangeShapeType="1"/>
            </p:cNvSpPr>
            <p:nvPr/>
          </p:nvSpPr>
          <p:spPr bwMode="auto">
            <a:xfrm>
              <a:off x="82296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78" name="Line 83"/>
            <p:cNvSpPr>
              <a:spLocks noChangeShapeType="1"/>
            </p:cNvSpPr>
            <p:nvPr/>
          </p:nvSpPr>
          <p:spPr bwMode="auto">
            <a:xfrm>
              <a:off x="8382000" y="44958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79" name="Rectangle 84" descr="粉色砂纸"/>
            <p:cNvSpPr>
              <a:spLocks noChangeArrowheads="1"/>
            </p:cNvSpPr>
            <p:nvPr/>
          </p:nvSpPr>
          <p:spPr bwMode="auto">
            <a:xfrm>
              <a:off x="1600200" y="5791200"/>
              <a:ext cx="5486400" cy="609600"/>
            </a:xfrm>
            <a:prstGeom prst="rect">
              <a:avLst/>
            </a:prstGeom>
            <a:grpFill/>
            <a:ln w="9525">
              <a:noFill/>
              <a:miter lim="800000"/>
            </a:ln>
            <a:effectLst>
              <a:outerShdw dist="35921" dir="2700000" algn="ctr" rotWithShape="0">
                <a:srgbClr val="808080"/>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80" name="Line 85"/>
            <p:cNvSpPr>
              <a:spLocks noChangeShapeType="1"/>
            </p:cNvSpPr>
            <p:nvPr/>
          </p:nvSpPr>
          <p:spPr bwMode="auto">
            <a:xfrm>
              <a:off x="66294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81" name="Line 86"/>
            <p:cNvSpPr>
              <a:spLocks noChangeShapeType="1"/>
            </p:cNvSpPr>
            <p:nvPr/>
          </p:nvSpPr>
          <p:spPr bwMode="auto">
            <a:xfrm>
              <a:off x="67818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82" name="Line 87"/>
            <p:cNvSpPr>
              <a:spLocks noChangeShapeType="1"/>
            </p:cNvSpPr>
            <p:nvPr/>
          </p:nvSpPr>
          <p:spPr bwMode="auto">
            <a:xfrm>
              <a:off x="17526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83" name="Line 88"/>
            <p:cNvSpPr>
              <a:spLocks noChangeShapeType="1"/>
            </p:cNvSpPr>
            <p:nvPr/>
          </p:nvSpPr>
          <p:spPr bwMode="auto">
            <a:xfrm>
              <a:off x="19050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84" name="Line 89"/>
            <p:cNvSpPr>
              <a:spLocks noChangeShapeType="1"/>
            </p:cNvSpPr>
            <p:nvPr/>
          </p:nvSpPr>
          <p:spPr bwMode="auto">
            <a:xfrm>
              <a:off x="20574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85" name="Line 90"/>
            <p:cNvSpPr>
              <a:spLocks noChangeShapeType="1"/>
            </p:cNvSpPr>
            <p:nvPr/>
          </p:nvSpPr>
          <p:spPr bwMode="auto">
            <a:xfrm>
              <a:off x="22098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86" name="Line 91"/>
            <p:cNvSpPr>
              <a:spLocks noChangeShapeType="1"/>
            </p:cNvSpPr>
            <p:nvPr/>
          </p:nvSpPr>
          <p:spPr bwMode="auto">
            <a:xfrm>
              <a:off x="23622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87" name="Line 92"/>
            <p:cNvSpPr>
              <a:spLocks noChangeShapeType="1"/>
            </p:cNvSpPr>
            <p:nvPr/>
          </p:nvSpPr>
          <p:spPr bwMode="auto">
            <a:xfrm>
              <a:off x="25146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88" name="Line 93"/>
            <p:cNvSpPr>
              <a:spLocks noChangeShapeType="1"/>
            </p:cNvSpPr>
            <p:nvPr/>
          </p:nvSpPr>
          <p:spPr bwMode="auto">
            <a:xfrm>
              <a:off x="26670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89" name="Line 94"/>
            <p:cNvSpPr>
              <a:spLocks noChangeShapeType="1"/>
            </p:cNvSpPr>
            <p:nvPr/>
          </p:nvSpPr>
          <p:spPr bwMode="auto">
            <a:xfrm>
              <a:off x="28194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90" name="Line 95"/>
            <p:cNvSpPr>
              <a:spLocks noChangeShapeType="1"/>
            </p:cNvSpPr>
            <p:nvPr/>
          </p:nvSpPr>
          <p:spPr bwMode="auto">
            <a:xfrm>
              <a:off x="31242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91" name="Line 96"/>
            <p:cNvSpPr>
              <a:spLocks noChangeShapeType="1"/>
            </p:cNvSpPr>
            <p:nvPr/>
          </p:nvSpPr>
          <p:spPr bwMode="auto">
            <a:xfrm>
              <a:off x="32766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92" name="Line 97"/>
            <p:cNvSpPr>
              <a:spLocks noChangeShapeType="1"/>
            </p:cNvSpPr>
            <p:nvPr/>
          </p:nvSpPr>
          <p:spPr bwMode="auto">
            <a:xfrm>
              <a:off x="34290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93" name="Line 98"/>
            <p:cNvSpPr>
              <a:spLocks noChangeShapeType="1"/>
            </p:cNvSpPr>
            <p:nvPr/>
          </p:nvSpPr>
          <p:spPr bwMode="auto">
            <a:xfrm>
              <a:off x="35814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94" name="Line 99"/>
            <p:cNvSpPr>
              <a:spLocks noChangeShapeType="1"/>
            </p:cNvSpPr>
            <p:nvPr/>
          </p:nvSpPr>
          <p:spPr bwMode="auto">
            <a:xfrm>
              <a:off x="37338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95" name="Line 100"/>
            <p:cNvSpPr>
              <a:spLocks noChangeShapeType="1"/>
            </p:cNvSpPr>
            <p:nvPr/>
          </p:nvSpPr>
          <p:spPr bwMode="auto">
            <a:xfrm>
              <a:off x="38862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96" name="Line 101"/>
            <p:cNvSpPr>
              <a:spLocks noChangeShapeType="1"/>
            </p:cNvSpPr>
            <p:nvPr/>
          </p:nvSpPr>
          <p:spPr bwMode="auto">
            <a:xfrm>
              <a:off x="40386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97" name="Line 102"/>
            <p:cNvSpPr>
              <a:spLocks noChangeShapeType="1"/>
            </p:cNvSpPr>
            <p:nvPr/>
          </p:nvSpPr>
          <p:spPr bwMode="auto">
            <a:xfrm>
              <a:off x="41910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98" name="Line 103"/>
            <p:cNvSpPr>
              <a:spLocks noChangeShapeType="1"/>
            </p:cNvSpPr>
            <p:nvPr/>
          </p:nvSpPr>
          <p:spPr bwMode="auto">
            <a:xfrm>
              <a:off x="43434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99" name="Line 104"/>
            <p:cNvSpPr>
              <a:spLocks noChangeShapeType="1"/>
            </p:cNvSpPr>
            <p:nvPr/>
          </p:nvSpPr>
          <p:spPr bwMode="auto">
            <a:xfrm>
              <a:off x="44958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00" name="Line 105"/>
            <p:cNvSpPr>
              <a:spLocks noChangeShapeType="1"/>
            </p:cNvSpPr>
            <p:nvPr/>
          </p:nvSpPr>
          <p:spPr bwMode="auto">
            <a:xfrm>
              <a:off x="46482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01" name="Line 106"/>
            <p:cNvSpPr>
              <a:spLocks noChangeShapeType="1"/>
            </p:cNvSpPr>
            <p:nvPr/>
          </p:nvSpPr>
          <p:spPr bwMode="auto">
            <a:xfrm>
              <a:off x="49530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02" name="Line 107"/>
            <p:cNvSpPr>
              <a:spLocks noChangeShapeType="1"/>
            </p:cNvSpPr>
            <p:nvPr/>
          </p:nvSpPr>
          <p:spPr bwMode="auto">
            <a:xfrm>
              <a:off x="51054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03" name="Line 108"/>
            <p:cNvSpPr>
              <a:spLocks noChangeShapeType="1"/>
            </p:cNvSpPr>
            <p:nvPr/>
          </p:nvSpPr>
          <p:spPr bwMode="auto">
            <a:xfrm>
              <a:off x="52578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04" name="Line 109"/>
            <p:cNvSpPr>
              <a:spLocks noChangeShapeType="1"/>
            </p:cNvSpPr>
            <p:nvPr/>
          </p:nvSpPr>
          <p:spPr bwMode="auto">
            <a:xfrm>
              <a:off x="54102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05" name="Line 110"/>
            <p:cNvSpPr>
              <a:spLocks noChangeShapeType="1"/>
            </p:cNvSpPr>
            <p:nvPr/>
          </p:nvSpPr>
          <p:spPr bwMode="auto">
            <a:xfrm>
              <a:off x="55626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06" name="Line 111"/>
            <p:cNvSpPr>
              <a:spLocks noChangeShapeType="1"/>
            </p:cNvSpPr>
            <p:nvPr/>
          </p:nvSpPr>
          <p:spPr bwMode="auto">
            <a:xfrm>
              <a:off x="57150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07" name="Line 112"/>
            <p:cNvSpPr>
              <a:spLocks noChangeShapeType="1"/>
            </p:cNvSpPr>
            <p:nvPr/>
          </p:nvSpPr>
          <p:spPr bwMode="auto">
            <a:xfrm>
              <a:off x="58674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08" name="Line 113"/>
            <p:cNvSpPr>
              <a:spLocks noChangeShapeType="1"/>
            </p:cNvSpPr>
            <p:nvPr/>
          </p:nvSpPr>
          <p:spPr bwMode="auto">
            <a:xfrm>
              <a:off x="60198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09" name="Line 114"/>
            <p:cNvSpPr>
              <a:spLocks noChangeShapeType="1"/>
            </p:cNvSpPr>
            <p:nvPr/>
          </p:nvSpPr>
          <p:spPr bwMode="auto">
            <a:xfrm>
              <a:off x="61722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10" name="Line 115"/>
            <p:cNvSpPr>
              <a:spLocks noChangeShapeType="1"/>
            </p:cNvSpPr>
            <p:nvPr/>
          </p:nvSpPr>
          <p:spPr bwMode="auto">
            <a:xfrm>
              <a:off x="63246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11" name="Line 116"/>
            <p:cNvSpPr>
              <a:spLocks noChangeShapeType="1"/>
            </p:cNvSpPr>
            <p:nvPr/>
          </p:nvSpPr>
          <p:spPr bwMode="auto">
            <a:xfrm>
              <a:off x="64770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12" name="Line 117"/>
            <p:cNvSpPr>
              <a:spLocks noChangeShapeType="1"/>
            </p:cNvSpPr>
            <p:nvPr/>
          </p:nvSpPr>
          <p:spPr bwMode="auto">
            <a:xfrm>
              <a:off x="48006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13" name="Line 118"/>
            <p:cNvSpPr>
              <a:spLocks noChangeShapeType="1"/>
            </p:cNvSpPr>
            <p:nvPr/>
          </p:nvSpPr>
          <p:spPr bwMode="auto">
            <a:xfrm>
              <a:off x="29718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14" name="Line 119"/>
            <p:cNvSpPr>
              <a:spLocks noChangeShapeType="1"/>
            </p:cNvSpPr>
            <p:nvPr/>
          </p:nvSpPr>
          <p:spPr bwMode="auto">
            <a:xfrm>
              <a:off x="6934200" y="5791200"/>
              <a:ext cx="0" cy="609600"/>
            </a:xfrm>
            <a:prstGeom prst="line">
              <a:avLst/>
            </a:prstGeom>
            <a:grpFill/>
            <a:ln w="9525">
              <a:solidFill>
                <a:srgbClr val="808080"/>
              </a:solidFill>
              <a:round/>
            </a:ln>
          </p:spPr>
          <p:txBody>
            <a:bodyPr wrap="none" anchor="ctr"/>
            <a:lstStyle/>
            <a:p>
              <a:pPr fontAlgn="auto">
                <a:spcBef>
                  <a:spcPts val="0"/>
                </a:spcBef>
                <a:spcAft>
                  <a:spcPts val="0"/>
                </a:spcAft>
                <a:defRPr/>
              </a:pPr>
              <a:endParaRPr lang="zh-CN" altLang="en-US">
                <a:latin typeface="+mn-lt"/>
                <a:ea typeface="+mn-ea"/>
              </a:endParaRPr>
            </a:p>
          </p:txBody>
        </p:sp>
        <p:sp>
          <p:nvSpPr>
            <p:cNvPr id="115" name="Line 120"/>
            <p:cNvSpPr>
              <a:spLocks noChangeShapeType="1"/>
            </p:cNvSpPr>
            <p:nvPr/>
          </p:nvSpPr>
          <p:spPr bwMode="auto">
            <a:xfrm>
              <a:off x="228600" y="3886200"/>
              <a:ext cx="152400" cy="533400"/>
            </a:xfrm>
            <a:prstGeom prst="line">
              <a:avLst/>
            </a:prstGeom>
            <a:grpFill/>
            <a:ln w="9525">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sp>
          <p:nvSpPr>
            <p:cNvPr id="116" name="Line 121"/>
            <p:cNvSpPr>
              <a:spLocks noChangeShapeType="1"/>
            </p:cNvSpPr>
            <p:nvPr/>
          </p:nvSpPr>
          <p:spPr bwMode="auto">
            <a:xfrm flipH="1">
              <a:off x="1295400" y="3886200"/>
              <a:ext cx="228600" cy="609600"/>
            </a:xfrm>
            <a:prstGeom prst="line">
              <a:avLst/>
            </a:prstGeom>
            <a:grpFill/>
            <a:ln w="9525" cap="rnd">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sp>
          <p:nvSpPr>
            <p:cNvPr id="117" name="Line 122"/>
            <p:cNvSpPr>
              <a:spLocks noChangeShapeType="1"/>
            </p:cNvSpPr>
            <p:nvPr/>
          </p:nvSpPr>
          <p:spPr bwMode="auto">
            <a:xfrm>
              <a:off x="1676400" y="3886200"/>
              <a:ext cx="152400" cy="533400"/>
            </a:xfrm>
            <a:prstGeom prst="line">
              <a:avLst/>
            </a:prstGeom>
            <a:grpFill/>
            <a:ln w="9525" cap="rnd">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sp>
          <p:nvSpPr>
            <p:cNvPr id="118" name="Line 123"/>
            <p:cNvSpPr>
              <a:spLocks noChangeShapeType="1"/>
            </p:cNvSpPr>
            <p:nvPr/>
          </p:nvSpPr>
          <p:spPr bwMode="auto">
            <a:xfrm>
              <a:off x="3124200" y="3886200"/>
              <a:ext cx="152400" cy="533400"/>
            </a:xfrm>
            <a:prstGeom prst="line">
              <a:avLst/>
            </a:prstGeom>
            <a:grpFill/>
            <a:ln w="9525" cap="rnd">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sp>
          <p:nvSpPr>
            <p:cNvPr id="119" name="Line 124"/>
            <p:cNvSpPr>
              <a:spLocks noChangeShapeType="1"/>
            </p:cNvSpPr>
            <p:nvPr/>
          </p:nvSpPr>
          <p:spPr bwMode="auto">
            <a:xfrm>
              <a:off x="4572000" y="3886200"/>
              <a:ext cx="152400" cy="533400"/>
            </a:xfrm>
            <a:prstGeom prst="line">
              <a:avLst/>
            </a:prstGeom>
            <a:grpFill/>
            <a:ln w="9525" cap="rnd">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sp>
          <p:nvSpPr>
            <p:cNvPr id="120" name="Line 125"/>
            <p:cNvSpPr>
              <a:spLocks noChangeShapeType="1"/>
            </p:cNvSpPr>
            <p:nvPr/>
          </p:nvSpPr>
          <p:spPr bwMode="auto">
            <a:xfrm>
              <a:off x="6019800" y="3886200"/>
              <a:ext cx="152400" cy="533400"/>
            </a:xfrm>
            <a:prstGeom prst="line">
              <a:avLst/>
            </a:prstGeom>
            <a:grpFill/>
            <a:ln w="9525" cap="rnd">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sp>
          <p:nvSpPr>
            <p:cNvPr id="121" name="Line 126"/>
            <p:cNvSpPr>
              <a:spLocks noChangeShapeType="1"/>
            </p:cNvSpPr>
            <p:nvPr/>
          </p:nvSpPr>
          <p:spPr bwMode="auto">
            <a:xfrm>
              <a:off x="7467600" y="3886200"/>
              <a:ext cx="152400" cy="533400"/>
            </a:xfrm>
            <a:prstGeom prst="line">
              <a:avLst/>
            </a:prstGeom>
            <a:grpFill/>
            <a:ln w="9525" cap="rnd">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sp>
          <p:nvSpPr>
            <p:cNvPr id="122" name="Line 127"/>
            <p:cNvSpPr>
              <a:spLocks noChangeShapeType="1"/>
            </p:cNvSpPr>
            <p:nvPr/>
          </p:nvSpPr>
          <p:spPr bwMode="auto">
            <a:xfrm flipH="1">
              <a:off x="2743200" y="3886200"/>
              <a:ext cx="228600" cy="609600"/>
            </a:xfrm>
            <a:prstGeom prst="line">
              <a:avLst/>
            </a:prstGeom>
            <a:grpFill/>
            <a:ln w="9525" cap="rnd">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sp>
          <p:nvSpPr>
            <p:cNvPr id="123" name="Line 128"/>
            <p:cNvSpPr>
              <a:spLocks noChangeShapeType="1"/>
            </p:cNvSpPr>
            <p:nvPr/>
          </p:nvSpPr>
          <p:spPr bwMode="auto">
            <a:xfrm flipH="1">
              <a:off x="4191000" y="3886200"/>
              <a:ext cx="228600" cy="609600"/>
            </a:xfrm>
            <a:prstGeom prst="line">
              <a:avLst/>
            </a:prstGeom>
            <a:grpFill/>
            <a:ln w="9525" cap="rnd">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sp>
          <p:nvSpPr>
            <p:cNvPr id="124" name="Line 129"/>
            <p:cNvSpPr>
              <a:spLocks noChangeShapeType="1"/>
            </p:cNvSpPr>
            <p:nvPr/>
          </p:nvSpPr>
          <p:spPr bwMode="auto">
            <a:xfrm flipH="1">
              <a:off x="5638800" y="3886200"/>
              <a:ext cx="228600" cy="609600"/>
            </a:xfrm>
            <a:prstGeom prst="line">
              <a:avLst/>
            </a:prstGeom>
            <a:grpFill/>
            <a:ln w="9525" cap="rnd">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sp>
          <p:nvSpPr>
            <p:cNvPr id="125" name="Line 130"/>
            <p:cNvSpPr>
              <a:spLocks noChangeShapeType="1"/>
            </p:cNvSpPr>
            <p:nvPr/>
          </p:nvSpPr>
          <p:spPr bwMode="auto">
            <a:xfrm flipH="1">
              <a:off x="7086600" y="3886200"/>
              <a:ext cx="228600" cy="609600"/>
            </a:xfrm>
            <a:prstGeom prst="line">
              <a:avLst/>
            </a:prstGeom>
            <a:grpFill/>
            <a:ln w="9525" cap="rnd">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sp>
          <p:nvSpPr>
            <p:cNvPr id="126" name="Line 131"/>
            <p:cNvSpPr>
              <a:spLocks noChangeShapeType="1"/>
            </p:cNvSpPr>
            <p:nvPr/>
          </p:nvSpPr>
          <p:spPr bwMode="auto">
            <a:xfrm flipH="1">
              <a:off x="8534400" y="3886200"/>
              <a:ext cx="228600" cy="609600"/>
            </a:xfrm>
            <a:prstGeom prst="line">
              <a:avLst/>
            </a:prstGeom>
            <a:grpFill/>
            <a:ln w="9525" cap="rnd">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sp>
          <p:nvSpPr>
            <p:cNvPr id="127" name="Line 132"/>
            <p:cNvSpPr>
              <a:spLocks noChangeShapeType="1"/>
            </p:cNvSpPr>
            <p:nvPr/>
          </p:nvSpPr>
          <p:spPr bwMode="auto">
            <a:xfrm>
              <a:off x="457200" y="5181600"/>
              <a:ext cx="1066800" cy="609600"/>
            </a:xfrm>
            <a:prstGeom prst="line">
              <a:avLst/>
            </a:prstGeom>
            <a:grpFill/>
            <a:ln w="9525" cap="rnd">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sp>
          <p:nvSpPr>
            <p:cNvPr id="128" name="Line 133"/>
            <p:cNvSpPr>
              <a:spLocks noChangeShapeType="1"/>
            </p:cNvSpPr>
            <p:nvPr/>
          </p:nvSpPr>
          <p:spPr bwMode="auto">
            <a:xfrm flipH="1">
              <a:off x="7086600" y="5105400"/>
              <a:ext cx="1447800" cy="685800"/>
            </a:xfrm>
            <a:prstGeom prst="line">
              <a:avLst/>
            </a:prstGeom>
            <a:grpFill/>
            <a:ln w="9525" cap="rnd">
              <a:solidFill>
                <a:schemeClr val="tx1"/>
              </a:solidFill>
              <a:prstDash val="sysDot"/>
              <a:round/>
            </a:ln>
          </p:spPr>
          <p:txBody>
            <a:bodyPr wrap="none" anchor="ctr"/>
            <a:lstStyle/>
            <a:p>
              <a:pPr fontAlgn="auto">
                <a:spcBef>
                  <a:spcPts val="0"/>
                </a:spcBef>
                <a:spcAft>
                  <a:spcPts val="0"/>
                </a:spcAft>
                <a:defRPr/>
              </a:pPr>
              <a:endParaRPr lang="zh-CN" altLang="en-US">
                <a:latin typeface="+mn-lt"/>
                <a:ea typeface="+mn-ea"/>
              </a:endParaRPr>
            </a:p>
          </p:txBody>
        </p:sp>
      </p:grpSp>
      <p:sp>
        <p:nvSpPr>
          <p:cNvPr id="131" name="TextBox 130"/>
          <p:cNvSpPr txBox="1"/>
          <p:nvPr/>
        </p:nvSpPr>
        <p:spPr>
          <a:xfrm>
            <a:off x="92600" y="776525"/>
            <a:ext cx="9144000" cy="584775"/>
          </a:xfrm>
          <a:prstGeom prst="rect">
            <a:avLst/>
          </a:prstGeom>
          <a:noFill/>
          <a:ln>
            <a:noFill/>
          </a:ln>
        </p:spPr>
        <p:txBody>
          <a:bodyPr wrap="square">
            <a:spAutoFit/>
          </a:bodyPr>
          <a:lstStyle/>
          <a:p>
            <a:pPr algn="l" fontAlgn="auto">
              <a:spcBef>
                <a:spcPts val="0"/>
              </a:spcBef>
              <a:spcAft>
                <a:spcPts val="0"/>
              </a:spcAft>
              <a:defRPr/>
            </a:pPr>
            <a:r>
              <a:rPr lang="zh-CN" altLang="en-US" sz="3200" b="1" dirty="0">
                <a:solidFill>
                  <a:srgbClr val="FFFF00"/>
                </a:solidFill>
                <a:effectLst>
                  <a:outerShdw blurRad="38100" dist="38100" dir="2700000" algn="tl">
                    <a:srgbClr val="000000">
                      <a:alpha val="43137"/>
                    </a:srgbClr>
                  </a:outerShdw>
                </a:effectLst>
                <a:latin typeface="+mn-ea"/>
                <a:ea typeface="+mn-ea"/>
              </a:rPr>
              <a:t>增加归并路数 </a:t>
            </a:r>
            <a:r>
              <a:rPr lang="en-US" altLang="zh-CN" sz="3200" b="1" dirty="0">
                <a:solidFill>
                  <a:srgbClr val="FFFF00"/>
                </a:solidFill>
                <a:effectLst>
                  <a:outerShdw blurRad="38100" dist="38100" dir="2700000" algn="tl">
                    <a:srgbClr val="000000">
                      <a:alpha val="43137"/>
                    </a:srgbClr>
                  </a:outerShdw>
                </a:effectLst>
                <a:latin typeface="+mn-ea"/>
                <a:ea typeface="+mn-ea"/>
              </a:rPr>
              <a:t>k</a:t>
            </a:r>
            <a:r>
              <a:rPr lang="zh-CN" altLang="en-US" sz="3200" b="1" dirty="0">
                <a:solidFill>
                  <a:srgbClr val="FFFF00"/>
                </a:solidFill>
                <a:effectLst>
                  <a:outerShdw blurRad="38100" dist="38100" dir="2700000" algn="tl">
                    <a:srgbClr val="000000">
                      <a:alpha val="43137"/>
                    </a:srgbClr>
                  </a:outerShdw>
                </a:effectLst>
                <a:latin typeface="+mn-ea"/>
                <a:ea typeface="+mn-ea"/>
              </a:rPr>
              <a:t>，</a:t>
            </a:r>
            <a:r>
              <a:rPr lang="zh-CN" altLang="en-US" sz="3200" dirty="0">
                <a:effectLst>
                  <a:outerShdw blurRad="38100" dist="38100" dir="2700000" algn="tl">
                    <a:srgbClr val="000000">
                      <a:alpha val="43137"/>
                    </a:srgbClr>
                  </a:outerShdw>
                </a:effectLst>
                <a:latin typeface="+mn-ea"/>
              </a:rPr>
              <a:t>减小总读写磁盘次数 </a:t>
            </a:r>
            <a:r>
              <a:rPr lang="en-US" altLang="zh-CN" sz="3200" dirty="0">
                <a:effectLst>
                  <a:outerShdw blurRad="38100" dist="38100" dir="2700000" algn="tl">
                    <a:srgbClr val="000000">
                      <a:alpha val="43137"/>
                    </a:srgbClr>
                  </a:outerShdw>
                </a:effectLst>
                <a:latin typeface="+mn-ea"/>
              </a:rPr>
              <a:t>d</a:t>
            </a:r>
            <a:endParaRPr lang="zh-CN" altLang="en-US" sz="3200" b="1" dirty="0">
              <a:solidFill>
                <a:srgbClr val="FFFF00"/>
              </a:solidFill>
              <a:effectLst>
                <a:outerShdw blurRad="38100" dist="38100" dir="2700000" algn="tl">
                  <a:srgbClr val="000000">
                    <a:alpha val="43137"/>
                  </a:srgbClr>
                </a:outerShdw>
              </a:effectLst>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2D2AC0DE-1D67-4942-B04C-C50D84D6799F}" type="slidenum">
              <a:rPr lang="zh-CN" altLang="en-US" b="1">
                <a:solidFill>
                  <a:srgbClr val="66CCFF"/>
                </a:solidFill>
              </a:rPr>
              <a:t>25</a:t>
            </a:fld>
            <a:r>
              <a:rPr lang="en-US" altLang="zh-CN" b="1"/>
              <a:t> </a:t>
            </a:r>
            <a:r>
              <a:rPr lang="zh-CN" altLang="en-US"/>
              <a:t>页</a:t>
            </a:r>
            <a:endParaRPr lang="zh-CN" altLang="en-US" sz="1800">
              <a:latin typeface="Arial" charset="0"/>
            </a:endParaRPr>
          </a:p>
        </p:txBody>
      </p:sp>
      <p:sp>
        <p:nvSpPr>
          <p:cNvPr id="34819" name="Rectangle 2"/>
          <p:cNvSpPr>
            <a:spLocks noGrp="1" noChangeArrowheads="1"/>
          </p:cNvSpPr>
          <p:nvPr>
            <p:ph type="body" idx="1"/>
          </p:nvPr>
        </p:nvSpPr>
        <p:spPr>
          <a:xfrm>
            <a:off x="217488" y="725488"/>
            <a:ext cx="8650287" cy="5675312"/>
          </a:xfrm>
        </p:spPr>
        <p:txBody>
          <a:bodyPr/>
          <a:lstStyle/>
          <a:p>
            <a:pPr marL="358775" indent="-358775" eaLnBrk="1" hangingPunct="1">
              <a:lnSpc>
                <a:spcPct val="110000"/>
              </a:lnSpc>
              <a:spcBef>
                <a:spcPts val="600"/>
              </a:spcBef>
            </a:pPr>
            <a:r>
              <a:rPr lang="en-US" altLang="zh-CN" dirty="0"/>
              <a:t>k-</a:t>
            </a:r>
            <a:r>
              <a:rPr lang="zh-CN" altLang="en-US" dirty="0"/>
              <a:t>路归并</a:t>
            </a:r>
            <a:endParaRPr lang="en-US" altLang="zh-CN" dirty="0"/>
          </a:p>
          <a:p>
            <a:pPr marL="358775" indent="-358775" eaLnBrk="1" hangingPunct="1">
              <a:lnSpc>
                <a:spcPct val="110000"/>
              </a:lnSpc>
              <a:spcBef>
                <a:spcPts val="600"/>
              </a:spcBef>
              <a:buFont typeface="Wingdings" charset="2"/>
              <a:buNone/>
            </a:pPr>
            <a:r>
              <a:rPr lang="en-US" altLang="zh-CN" sz="3200" dirty="0">
                <a:solidFill>
                  <a:schemeClr val="tx1"/>
                </a:solidFill>
                <a:latin typeface="Times New Roman" pitchFamily="18" charset="0"/>
              </a:rPr>
              <a:t>	</a:t>
            </a:r>
            <a:r>
              <a:rPr lang="en-US" altLang="zh-CN" sz="3200" i="1" dirty="0">
                <a:solidFill>
                  <a:schemeClr val="tx1"/>
                </a:solidFill>
                <a:latin typeface="Times New Roman" pitchFamily="18" charset="0"/>
              </a:rPr>
              <a:t>k</a:t>
            </a:r>
            <a:r>
              <a:rPr lang="en-US" altLang="zh-CN" sz="3200" dirty="0">
                <a:solidFill>
                  <a:schemeClr val="tx1"/>
                </a:solidFill>
                <a:latin typeface="Times New Roman" pitchFamily="18" charset="0"/>
              </a:rPr>
              <a:t>-</a:t>
            </a:r>
            <a:r>
              <a:rPr lang="zh-CN" altLang="en-US" sz="3200" dirty="0">
                <a:solidFill>
                  <a:schemeClr val="tx1"/>
                </a:solidFill>
                <a:latin typeface="Times New Roman" pitchFamily="18" charset="0"/>
              </a:rPr>
              <a:t>路归并时，在 </a:t>
            </a:r>
            <a:r>
              <a:rPr lang="en-US" altLang="zh-CN" sz="3200" i="1" dirty="0">
                <a:solidFill>
                  <a:schemeClr val="tx1"/>
                </a:solidFill>
                <a:latin typeface="Times New Roman" pitchFamily="18" charset="0"/>
              </a:rPr>
              <a:t>k </a:t>
            </a:r>
            <a:r>
              <a:rPr lang="zh-CN" altLang="en-US" sz="3200" dirty="0">
                <a:solidFill>
                  <a:schemeClr val="tx1"/>
                </a:solidFill>
                <a:latin typeface="Times New Roman" pitchFamily="18" charset="0"/>
              </a:rPr>
              <a:t>个关键字中选最小值采用简单选择排序方法，需要对关键字做 </a:t>
            </a:r>
            <a:r>
              <a:rPr lang="en-US" altLang="zh-CN" sz="3200" i="1" dirty="0">
                <a:solidFill>
                  <a:schemeClr val="tx1"/>
                </a:solidFill>
                <a:latin typeface="Times New Roman" pitchFamily="18" charset="0"/>
              </a:rPr>
              <a:t>k</a:t>
            </a:r>
            <a:r>
              <a:rPr lang="en-US" altLang="zh-CN" sz="3200" dirty="0">
                <a:solidFill>
                  <a:schemeClr val="tx1"/>
                </a:solidFill>
                <a:latin typeface="Times New Roman" pitchFamily="18" charset="0"/>
              </a:rPr>
              <a:t>-1</a:t>
            </a:r>
            <a:r>
              <a:rPr lang="zh-CN" altLang="en-US" sz="3200" dirty="0">
                <a:solidFill>
                  <a:schemeClr val="tx1"/>
                </a:solidFill>
                <a:latin typeface="Times New Roman" pitchFamily="18" charset="0"/>
              </a:rPr>
              <a:t>次比较。</a:t>
            </a:r>
            <a:endParaRPr lang="en-US" altLang="zh-CN" sz="3200" dirty="0">
              <a:solidFill>
                <a:schemeClr val="tx1"/>
              </a:solidFill>
              <a:latin typeface="Times New Roman" pitchFamily="18" charset="0"/>
            </a:endParaRPr>
          </a:p>
          <a:p>
            <a:pPr marL="358775" indent="-358775" eaLnBrk="1" hangingPunct="1">
              <a:lnSpc>
                <a:spcPct val="110000"/>
              </a:lnSpc>
              <a:spcBef>
                <a:spcPts val="600"/>
              </a:spcBef>
              <a:buNone/>
            </a:pPr>
            <a:r>
              <a:rPr lang="en-US" altLang="zh-CN" sz="3200" dirty="0">
                <a:solidFill>
                  <a:schemeClr val="tx1"/>
                </a:solidFill>
                <a:latin typeface="Times New Roman" pitchFamily="18" charset="0"/>
              </a:rPr>
              <a:t>	</a:t>
            </a:r>
            <a:r>
              <a:rPr lang="zh-CN" altLang="en-US" sz="3200" dirty="0">
                <a:latin typeface="Times New Roman" pitchFamily="18" charset="0"/>
              </a:rPr>
              <a:t>问题：</a:t>
            </a:r>
            <a:r>
              <a:rPr lang="zh-CN" altLang="en-US" sz="3200" dirty="0">
                <a:solidFill>
                  <a:schemeClr val="tx1"/>
                </a:solidFill>
                <a:latin typeface="Times New Roman" pitchFamily="18" charset="0"/>
              </a:rPr>
              <a:t>在简单选择排序时许多关键字间进行了不止一次的重复比较，导致时间的浪费。</a:t>
            </a:r>
            <a:endParaRPr lang="en-US" altLang="zh-CN" sz="3200" dirty="0">
              <a:solidFill>
                <a:schemeClr val="tx1"/>
              </a:solidFill>
              <a:latin typeface="Times New Roman" pitchFamily="18" charset="0"/>
            </a:endParaRPr>
          </a:p>
          <a:p>
            <a:pPr marL="358775" indent="-358775" eaLnBrk="1" hangingPunct="1">
              <a:lnSpc>
                <a:spcPct val="110000"/>
              </a:lnSpc>
              <a:spcBef>
                <a:spcPts val="600"/>
              </a:spcBef>
              <a:buFont typeface="Wingdings" charset="2"/>
              <a:buNone/>
            </a:pPr>
            <a:r>
              <a:rPr lang="en-US" altLang="zh-CN" sz="3200" dirty="0">
                <a:latin typeface="Times New Roman" pitchFamily="18" charset="0"/>
              </a:rPr>
              <a:t>	</a:t>
            </a:r>
            <a:r>
              <a:rPr lang="zh-CN" altLang="en-US" sz="3200" dirty="0">
                <a:latin typeface="Times New Roman" pitchFamily="18" charset="0"/>
              </a:rPr>
              <a:t>解决办法：</a:t>
            </a:r>
            <a:r>
              <a:rPr lang="zh-CN" altLang="en-US" sz="3200" dirty="0">
                <a:solidFill>
                  <a:schemeClr val="tx1"/>
                </a:solidFill>
                <a:latin typeface="Times New Roman" pitchFamily="18" charset="0"/>
              </a:rPr>
              <a:t>若在选择最小者时，采用二叉树将中间比较结果保留下来，减少重复比较次数，从而使排序的速度提高。</a:t>
            </a:r>
            <a:endParaRPr lang="zh-CN" altLang="en-US" sz="3200" dirty="0">
              <a:solidFill>
                <a:schemeClr val="tx1"/>
              </a:solidFill>
            </a:endParaRPr>
          </a:p>
        </p:txBody>
      </p:sp>
      <p:sp>
        <p:nvSpPr>
          <p:cNvPr id="39940"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A597A479-8EE7-44CD-96AB-E300B4300365}" type="slidenum">
              <a:rPr lang="zh-CN" altLang="en-US" b="1">
                <a:solidFill>
                  <a:srgbClr val="66CCFF"/>
                </a:solidFill>
              </a:rPr>
              <a:t>26</a:t>
            </a:fld>
            <a:r>
              <a:rPr lang="en-US" altLang="zh-CN" b="1"/>
              <a:t> </a:t>
            </a:r>
            <a:r>
              <a:rPr lang="zh-CN" altLang="en-US"/>
              <a:t>页</a:t>
            </a:r>
            <a:endParaRPr lang="zh-CN" altLang="en-US" sz="1800">
              <a:latin typeface="Arial" charset="0"/>
            </a:endParaRPr>
          </a:p>
        </p:txBody>
      </p:sp>
      <p:sp>
        <p:nvSpPr>
          <p:cNvPr id="40963" name="Rectangle 2"/>
          <p:cNvSpPr>
            <a:spLocks noGrp="1" noChangeArrowheads="1"/>
          </p:cNvSpPr>
          <p:nvPr>
            <p:ph type="body" idx="1"/>
          </p:nvPr>
        </p:nvSpPr>
        <p:spPr>
          <a:xfrm>
            <a:off x="217488" y="725488"/>
            <a:ext cx="8650287" cy="2293937"/>
          </a:xfrm>
        </p:spPr>
        <p:txBody>
          <a:bodyPr/>
          <a:lstStyle/>
          <a:p>
            <a:pPr marL="358775" indent="-358775" eaLnBrk="1" hangingPunct="1">
              <a:lnSpc>
                <a:spcPct val="110000"/>
              </a:lnSpc>
              <a:spcBef>
                <a:spcPct val="0"/>
              </a:spcBef>
            </a:pPr>
            <a:r>
              <a:rPr lang="zh-CN" altLang="en-US" dirty="0"/>
              <a:t>锦标赛选择树</a:t>
            </a:r>
            <a:endParaRPr lang="en-US" altLang="zh-CN" dirty="0"/>
          </a:p>
          <a:p>
            <a:pPr marL="358775" indent="-358775" eaLnBrk="1" hangingPunct="1">
              <a:lnSpc>
                <a:spcPct val="110000"/>
              </a:lnSpc>
              <a:spcBef>
                <a:spcPct val="0"/>
              </a:spcBef>
              <a:buFont typeface="Wingdings" charset="2"/>
              <a:buNone/>
            </a:pPr>
            <a:r>
              <a:rPr lang="en-US" altLang="zh-CN" sz="3200" dirty="0">
                <a:solidFill>
                  <a:schemeClr val="tx1"/>
                </a:solidFill>
                <a:latin typeface="Times New Roman" pitchFamily="18" charset="0"/>
              </a:rPr>
              <a:t>	</a:t>
            </a:r>
            <a:r>
              <a:rPr lang="zh-CN" altLang="en-US" sz="3200" dirty="0">
                <a:solidFill>
                  <a:schemeClr val="tx1"/>
                </a:solidFill>
                <a:latin typeface="Times New Roman" pitchFamily="18" charset="0"/>
              </a:rPr>
              <a:t>选择树是一棵二叉树，该树中的分支结点是该结点两个孩子中的较小者，根结点是这棵树各叶结点中的最小者。</a:t>
            </a:r>
            <a:endParaRPr lang="zh-CN" altLang="en-US" sz="3200" dirty="0">
              <a:solidFill>
                <a:schemeClr val="tx1"/>
              </a:solidFill>
            </a:endParaRPr>
          </a:p>
        </p:txBody>
      </p:sp>
      <p:sp>
        <p:nvSpPr>
          <p:cNvPr id="40964"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grpSp>
        <p:nvGrpSpPr>
          <p:cNvPr id="2" name="组合 63"/>
          <p:cNvGrpSpPr/>
          <p:nvPr/>
        </p:nvGrpSpPr>
        <p:grpSpPr bwMode="auto">
          <a:xfrm>
            <a:off x="2149475" y="4905375"/>
            <a:ext cx="4643438" cy="493713"/>
            <a:chOff x="2149668" y="4963871"/>
            <a:chExt cx="4642989" cy="493499"/>
          </a:xfrm>
        </p:grpSpPr>
        <p:sp>
          <p:nvSpPr>
            <p:cNvPr id="40999" name="Oval 11"/>
            <p:cNvSpPr>
              <a:spLocks noChangeArrowheads="1"/>
            </p:cNvSpPr>
            <p:nvPr/>
          </p:nvSpPr>
          <p:spPr bwMode="auto">
            <a:xfrm>
              <a:off x="2149668"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10</a:t>
              </a:r>
              <a:endParaRPr lang="zh-CN" altLang="en-US" sz="2400"/>
            </a:p>
          </p:txBody>
        </p:sp>
        <p:sp>
          <p:nvSpPr>
            <p:cNvPr id="41000" name="Oval 13"/>
            <p:cNvSpPr>
              <a:spLocks noChangeArrowheads="1"/>
            </p:cNvSpPr>
            <p:nvPr/>
          </p:nvSpPr>
          <p:spPr bwMode="auto">
            <a:xfrm>
              <a:off x="273024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1001" name="Oval 19"/>
            <p:cNvSpPr>
              <a:spLocks noChangeArrowheads="1"/>
            </p:cNvSpPr>
            <p:nvPr/>
          </p:nvSpPr>
          <p:spPr bwMode="auto">
            <a:xfrm>
              <a:off x="33028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20</a:t>
              </a:r>
              <a:endParaRPr lang="zh-CN" altLang="en-US" sz="2400"/>
            </a:p>
          </p:txBody>
        </p:sp>
        <p:sp>
          <p:nvSpPr>
            <p:cNvPr id="41002" name="Oval 21"/>
            <p:cNvSpPr>
              <a:spLocks noChangeArrowheads="1"/>
            </p:cNvSpPr>
            <p:nvPr/>
          </p:nvSpPr>
          <p:spPr bwMode="auto">
            <a:xfrm>
              <a:off x="39124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1003" name="Oval 27"/>
            <p:cNvSpPr>
              <a:spLocks noChangeArrowheads="1"/>
            </p:cNvSpPr>
            <p:nvPr/>
          </p:nvSpPr>
          <p:spPr bwMode="auto">
            <a:xfrm>
              <a:off x="44851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41004" name="Oval 29"/>
            <p:cNvSpPr>
              <a:spLocks noChangeArrowheads="1"/>
            </p:cNvSpPr>
            <p:nvPr/>
          </p:nvSpPr>
          <p:spPr bwMode="auto">
            <a:xfrm>
              <a:off x="50947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u="sng"/>
                <a:t>9</a:t>
              </a:r>
              <a:endParaRPr lang="zh-CN" altLang="en-US" sz="2400" u="sng"/>
            </a:p>
          </p:txBody>
        </p:sp>
        <p:sp>
          <p:nvSpPr>
            <p:cNvPr id="41005" name="Oval 35"/>
            <p:cNvSpPr>
              <a:spLocks noChangeArrowheads="1"/>
            </p:cNvSpPr>
            <p:nvPr/>
          </p:nvSpPr>
          <p:spPr bwMode="auto">
            <a:xfrm>
              <a:off x="5677536"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90</a:t>
              </a:r>
              <a:endParaRPr lang="zh-CN" altLang="en-US" sz="2400"/>
            </a:p>
          </p:txBody>
        </p:sp>
        <p:sp>
          <p:nvSpPr>
            <p:cNvPr id="41006" name="Oval 37"/>
            <p:cNvSpPr>
              <a:spLocks noChangeArrowheads="1"/>
            </p:cNvSpPr>
            <p:nvPr/>
          </p:nvSpPr>
          <p:spPr bwMode="auto">
            <a:xfrm>
              <a:off x="6272622"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17</a:t>
              </a:r>
              <a:endParaRPr lang="zh-CN" altLang="en-US" sz="2400"/>
            </a:p>
          </p:txBody>
        </p:sp>
      </p:grpSp>
      <p:grpSp>
        <p:nvGrpSpPr>
          <p:cNvPr id="3" name="组合 66"/>
          <p:cNvGrpSpPr/>
          <p:nvPr/>
        </p:nvGrpSpPr>
        <p:grpSpPr bwMode="auto">
          <a:xfrm>
            <a:off x="3425825" y="3005138"/>
            <a:ext cx="1838325" cy="701675"/>
            <a:chOff x="3425351" y="3062543"/>
            <a:chExt cx="1838534" cy="702766"/>
          </a:xfrm>
        </p:grpSpPr>
        <p:sp>
          <p:nvSpPr>
            <p:cNvPr id="40996" name="Line 53"/>
            <p:cNvSpPr>
              <a:spLocks noChangeShapeType="1"/>
            </p:cNvSpPr>
            <p:nvPr/>
          </p:nvSpPr>
          <p:spPr bwMode="auto">
            <a:xfrm flipH="1">
              <a:off x="3425351" y="3439885"/>
              <a:ext cx="711201" cy="290286"/>
            </a:xfrm>
            <a:prstGeom prst="line">
              <a:avLst/>
            </a:prstGeom>
            <a:noFill/>
            <a:ln w="9525">
              <a:solidFill>
                <a:schemeClr val="tx1"/>
              </a:solidFill>
              <a:round/>
            </a:ln>
          </p:spPr>
          <p:txBody>
            <a:bodyPr/>
            <a:lstStyle/>
            <a:p>
              <a:endParaRPr lang="zh-CN" altLang="en-US"/>
            </a:p>
          </p:txBody>
        </p:sp>
        <p:sp>
          <p:nvSpPr>
            <p:cNvPr id="40997" name="Line 54"/>
            <p:cNvSpPr>
              <a:spLocks noChangeShapeType="1"/>
            </p:cNvSpPr>
            <p:nvPr/>
          </p:nvSpPr>
          <p:spPr bwMode="auto">
            <a:xfrm>
              <a:off x="4586496" y="3439885"/>
              <a:ext cx="677389" cy="325424"/>
            </a:xfrm>
            <a:prstGeom prst="line">
              <a:avLst/>
            </a:prstGeom>
            <a:noFill/>
            <a:ln w="9525">
              <a:solidFill>
                <a:schemeClr val="tx1"/>
              </a:solidFill>
              <a:round/>
            </a:ln>
          </p:spPr>
          <p:txBody>
            <a:bodyPr/>
            <a:lstStyle/>
            <a:p>
              <a:endParaRPr lang="zh-CN" altLang="en-US"/>
            </a:p>
          </p:txBody>
        </p:sp>
        <p:sp>
          <p:nvSpPr>
            <p:cNvPr id="40998" name="Oval 13"/>
            <p:cNvSpPr>
              <a:spLocks noChangeArrowheads="1"/>
            </p:cNvSpPr>
            <p:nvPr/>
          </p:nvSpPr>
          <p:spPr bwMode="auto">
            <a:xfrm>
              <a:off x="4094562" y="306254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grpSp>
      <p:grpSp>
        <p:nvGrpSpPr>
          <p:cNvPr id="5" name="组合 64"/>
          <p:cNvGrpSpPr/>
          <p:nvPr/>
        </p:nvGrpSpPr>
        <p:grpSpPr bwMode="auto">
          <a:xfrm>
            <a:off x="2352675" y="4092575"/>
            <a:ext cx="4117975" cy="852488"/>
            <a:chOff x="2352868" y="4151093"/>
            <a:chExt cx="4118153" cy="852693"/>
          </a:xfrm>
        </p:grpSpPr>
        <p:sp>
          <p:nvSpPr>
            <p:cNvPr id="40984" name="Line 17"/>
            <p:cNvSpPr>
              <a:spLocks noChangeShapeType="1"/>
            </p:cNvSpPr>
            <p:nvPr/>
          </p:nvSpPr>
          <p:spPr bwMode="auto">
            <a:xfrm flipH="1">
              <a:off x="2352868" y="4643424"/>
              <a:ext cx="144462" cy="360362"/>
            </a:xfrm>
            <a:prstGeom prst="line">
              <a:avLst/>
            </a:prstGeom>
            <a:noFill/>
            <a:ln w="9525">
              <a:solidFill>
                <a:schemeClr val="tx1"/>
              </a:solidFill>
              <a:round/>
            </a:ln>
          </p:spPr>
          <p:txBody>
            <a:bodyPr/>
            <a:lstStyle/>
            <a:p>
              <a:endParaRPr lang="zh-CN" altLang="en-US"/>
            </a:p>
          </p:txBody>
        </p:sp>
        <p:sp>
          <p:nvSpPr>
            <p:cNvPr id="40985" name="Line 18"/>
            <p:cNvSpPr>
              <a:spLocks noChangeShapeType="1"/>
            </p:cNvSpPr>
            <p:nvPr/>
          </p:nvSpPr>
          <p:spPr bwMode="auto">
            <a:xfrm>
              <a:off x="2887398" y="4643424"/>
              <a:ext cx="144463" cy="360362"/>
            </a:xfrm>
            <a:prstGeom prst="line">
              <a:avLst/>
            </a:prstGeom>
            <a:noFill/>
            <a:ln w="9525">
              <a:solidFill>
                <a:schemeClr val="tx1"/>
              </a:solidFill>
              <a:round/>
            </a:ln>
          </p:spPr>
          <p:txBody>
            <a:bodyPr/>
            <a:lstStyle/>
            <a:p>
              <a:endParaRPr lang="zh-CN" altLang="en-US"/>
            </a:p>
          </p:txBody>
        </p:sp>
        <p:sp>
          <p:nvSpPr>
            <p:cNvPr id="40986" name="Line 25"/>
            <p:cNvSpPr>
              <a:spLocks noChangeShapeType="1"/>
            </p:cNvSpPr>
            <p:nvPr/>
          </p:nvSpPr>
          <p:spPr bwMode="auto">
            <a:xfrm flipH="1">
              <a:off x="3578640" y="4630056"/>
              <a:ext cx="122484" cy="344701"/>
            </a:xfrm>
            <a:prstGeom prst="line">
              <a:avLst/>
            </a:prstGeom>
            <a:noFill/>
            <a:ln w="9525">
              <a:solidFill>
                <a:schemeClr val="tx1"/>
              </a:solidFill>
              <a:round/>
            </a:ln>
          </p:spPr>
          <p:txBody>
            <a:bodyPr/>
            <a:lstStyle/>
            <a:p>
              <a:endParaRPr lang="zh-CN" altLang="en-US"/>
            </a:p>
          </p:txBody>
        </p:sp>
        <p:sp>
          <p:nvSpPr>
            <p:cNvPr id="40987" name="Line 26"/>
            <p:cNvSpPr>
              <a:spLocks noChangeShapeType="1"/>
            </p:cNvSpPr>
            <p:nvPr/>
          </p:nvSpPr>
          <p:spPr bwMode="auto">
            <a:xfrm>
              <a:off x="3982545" y="4614396"/>
              <a:ext cx="144462" cy="360362"/>
            </a:xfrm>
            <a:prstGeom prst="line">
              <a:avLst/>
            </a:prstGeom>
            <a:noFill/>
            <a:ln w="9525">
              <a:solidFill>
                <a:schemeClr val="tx1"/>
              </a:solidFill>
              <a:round/>
            </a:ln>
          </p:spPr>
          <p:txBody>
            <a:bodyPr/>
            <a:lstStyle/>
            <a:p>
              <a:endParaRPr lang="zh-CN" altLang="en-US"/>
            </a:p>
          </p:txBody>
        </p:sp>
        <p:sp>
          <p:nvSpPr>
            <p:cNvPr id="40988" name="Oval 13"/>
            <p:cNvSpPr>
              <a:spLocks noChangeArrowheads="1"/>
            </p:cNvSpPr>
            <p:nvPr/>
          </p:nvSpPr>
          <p:spPr bwMode="auto">
            <a:xfrm>
              <a:off x="2418183" y="4259928"/>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0989" name="Oval 13"/>
            <p:cNvSpPr>
              <a:spLocks noChangeArrowheads="1"/>
            </p:cNvSpPr>
            <p:nvPr/>
          </p:nvSpPr>
          <p:spPr bwMode="auto">
            <a:xfrm>
              <a:off x="3579312" y="41873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0990" name="Line 17"/>
            <p:cNvSpPr>
              <a:spLocks noChangeShapeType="1"/>
            </p:cNvSpPr>
            <p:nvPr/>
          </p:nvSpPr>
          <p:spPr bwMode="auto">
            <a:xfrm flipH="1">
              <a:off x="4696882" y="4607142"/>
              <a:ext cx="144462" cy="360362"/>
            </a:xfrm>
            <a:prstGeom prst="line">
              <a:avLst/>
            </a:prstGeom>
            <a:noFill/>
            <a:ln w="9525">
              <a:solidFill>
                <a:schemeClr val="tx1"/>
              </a:solidFill>
              <a:round/>
            </a:ln>
          </p:spPr>
          <p:txBody>
            <a:bodyPr/>
            <a:lstStyle/>
            <a:p>
              <a:endParaRPr lang="zh-CN" altLang="en-US"/>
            </a:p>
          </p:txBody>
        </p:sp>
        <p:sp>
          <p:nvSpPr>
            <p:cNvPr id="40991" name="Line 18"/>
            <p:cNvSpPr>
              <a:spLocks noChangeShapeType="1"/>
            </p:cNvSpPr>
            <p:nvPr/>
          </p:nvSpPr>
          <p:spPr bwMode="auto">
            <a:xfrm>
              <a:off x="5231412" y="4607142"/>
              <a:ext cx="144463" cy="360362"/>
            </a:xfrm>
            <a:prstGeom prst="line">
              <a:avLst/>
            </a:prstGeom>
            <a:noFill/>
            <a:ln w="9525">
              <a:solidFill>
                <a:schemeClr val="tx1"/>
              </a:solidFill>
              <a:round/>
            </a:ln>
          </p:spPr>
          <p:txBody>
            <a:bodyPr/>
            <a:lstStyle/>
            <a:p>
              <a:endParaRPr lang="zh-CN" altLang="en-US"/>
            </a:p>
          </p:txBody>
        </p:sp>
        <p:sp>
          <p:nvSpPr>
            <p:cNvPr id="40992" name="Line 25"/>
            <p:cNvSpPr>
              <a:spLocks noChangeShapeType="1"/>
            </p:cNvSpPr>
            <p:nvPr/>
          </p:nvSpPr>
          <p:spPr bwMode="auto">
            <a:xfrm flipH="1">
              <a:off x="5922654" y="4608288"/>
              <a:ext cx="122484" cy="344701"/>
            </a:xfrm>
            <a:prstGeom prst="line">
              <a:avLst/>
            </a:prstGeom>
            <a:noFill/>
            <a:ln w="9525">
              <a:solidFill>
                <a:schemeClr val="tx1"/>
              </a:solidFill>
              <a:round/>
            </a:ln>
          </p:spPr>
          <p:txBody>
            <a:bodyPr/>
            <a:lstStyle/>
            <a:p>
              <a:endParaRPr lang="zh-CN" altLang="en-US"/>
            </a:p>
          </p:txBody>
        </p:sp>
        <p:sp>
          <p:nvSpPr>
            <p:cNvPr id="40993" name="Line 26"/>
            <p:cNvSpPr>
              <a:spLocks noChangeShapeType="1"/>
            </p:cNvSpPr>
            <p:nvPr/>
          </p:nvSpPr>
          <p:spPr bwMode="auto">
            <a:xfrm>
              <a:off x="6326559" y="4592628"/>
              <a:ext cx="144462" cy="360362"/>
            </a:xfrm>
            <a:prstGeom prst="line">
              <a:avLst/>
            </a:prstGeom>
            <a:noFill/>
            <a:ln w="9525">
              <a:solidFill>
                <a:schemeClr val="tx1"/>
              </a:solidFill>
              <a:round/>
            </a:ln>
          </p:spPr>
          <p:txBody>
            <a:bodyPr/>
            <a:lstStyle/>
            <a:p>
              <a:endParaRPr lang="zh-CN" altLang="en-US"/>
            </a:p>
          </p:txBody>
        </p:sp>
        <p:sp>
          <p:nvSpPr>
            <p:cNvPr id="40994" name="Oval 13"/>
            <p:cNvSpPr>
              <a:spLocks noChangeArrowheads="1"/>
            </p:cNvSpPr>
            <p:nvPr/>
          </p:nvSpPr>
          <p:spPr bwMode="auto">
            <a:xfrm>
              <a:off x="4762197" y="4223646"/>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40995" name="Oval 13"/>
            <p:cNvSpPr>
              <a:spLocks noChangeArrowheads="1"/>
            </p:cNvSpPr>
            <p:nvPr/>
          </p:nvSpPr>
          <p:spPr bwMode="auto">
            <a:xfrm>
              <a:off x="5923326" y="41510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17</a:t>
              </a:r>
              <a:endParaRPr lang="zh-CN" altLang="en-US" sz="2400"/>
            </a:p>
          </p:txBody>
        </p:sp>
      </p:grpSp>
      <p:grpSp>
        <p:nvGrpSpPr>
          <p:cNvPr id="6" name="组合 65"/>
          <p:cNvGrpSpPr/>
          <p:nvPr/>
        </p:nvGrpSpPr>
        <p:grpSpPr bwMode="auto">
          <a:xfrm>
            <a:off x="2801938" y="3519488"/>
            <a:ext cx="3221037" cy="690562"/>
            <a:chOff x="2801238" y="3577793"/>
            <a:chExt cx="3221204" cy="690073"/>
          </a:xfrm>
        </p:grpSpPr>
        <p:sp>
          <p:nvSpPr>
            <p:cNvPr id="40978" name="Line 49"/>
            <p:cNvSpPr>
              <a:spLocks noChangeShapeType="1"/>
            </p:cNvSpPr>
            <p:nvPr/>
          </p:nvSpPr>
          <p:spPr bwMode="auto">
            <a:xfrm flipH="1">
              <a:off x="2801238" y="3995724"/>
              <a:ext cx="199329" cy="271476"/>
            </a:xfrm>
            <a:prstGeom prst="line">
              <a:avLst/>
            </a:prstGeom>
            <a:noFill/>
            <a:ln w="9525">
              <a:solidFill>
                <a:schemeClr val="tx1"/>
              </a:solidFill>
              <a:round/>
            </a:ln>
          </p:spPr>
          <p:txBody>
            <a:bodyPr/>
            <a:lstStyle/>
            <a:p>
              <a:endParaRPr lang="zh-CN" altLang="en-US"/>
            </a:p>
          </p:txBody>
        </p:sp>
        <p:sp>
          <p:nvSpPr>
            <p:cNvPr id="40979" name="Line 50"/>
            <p:cNvSpPr>
              <a:spLocks noChangeShapeType="1"/>
            </p:cNvSpPr>
            <p:nvPr/>
          </p:nvSpPr>
          <p:spPr bwMode="auto">
            <a:xfrm>
              <a:off x="3381809" y="4049485"/>
              <a:ext cx="296619" cy="218381"/>
            </a:xfrm>
            <a:prstGeom prst="line">
              <a:avLst/>
            </a:prstGeom>
            <a:noFill/>
            <a:ln w="9525">
              <a:solidFill>
                <a:schemeClr val="tx1"/>
              </a:solidFill>
              <a:round/>
            </a:ln>
          </p:spPr>
          <p:txBody>
            <a:bodyPr/>
            <a:lstStyle/>
            <a:p>
              <a:endParaRPr lang="zh-CN" altLang="en-US"/>
            </a:p>
          </p:txBody>
        </p:sp>
        <p:sp>
          <p:nvSpPr>
            <p:cNvPr id="40980" name="Oval 13"/>
            <p:cNvSpPr>
              <a:spLocks noChangeArrowheads="1"/>
            </p:cNvSpPr>
            <p:nvPr/>
          </p:nvSpPr>
          <p:spPr bwMode="auto">
            <a:xfrm>
              <a:off x="2933442" y="36140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0981" name="Line 49"/>
            <p:cNvSpPr>
              <a:spLocks noChangeShapeType="1"/>
            </p:cNvSpPr>
            <p:nvPr/>
          </p:nvSpPr>
          <p:spPr bwMode="auto">
            <a:xfrm flipH="1">
              <a:off x="5145252" y="3959442"/>
              <a:ext cx="199329" cy="271476"/>
            </a:xfrm>
            <a:prstGeom prst="line">
              <a:avLst/>
            </a:prstGeom>
            <a:noFill/>
            <a:ln w="9525">
              <a:solidFill>
                <a:schemeClr val="tx1"/>
              </a:solidFill>
              <a:round/>
            </a:ln>
          </p:spPr>
          <p:txBody>
            <a:bodyPr/>
            <a:lstStyle/>
            <a:p>
              <a:endParaRPr lang="zh-CN" altLang="en-US"/>
            </a:p>
          </p:txBody>
        </p:sp>
        <p:sp>
          <p:nvSpPr>
            <p:cNvPr id="40982" name="Line 50"/>
            <p:cNvSpPr>
              <a:spLocks noChangeShapeType="1"/>
            </p:cNvSpPr>
            <p:nvPr/>
          </p:nvSpPr>
          <p:spPr bwMode="auto">
            <a:xfrm>
              <a:off x="5725823" y="4013203"/>
              <a:ext cx="296619" cy="218381"/>
            </a:xfrm>
            <a:prstGeom prst="line">
              <a:avLst/>
            </a:prstGeom>
            <a:noFill/>
            <a:ln w="9525">
              <a:solidFill>
                <a:schemeClr val="tx1"/>
              </a:solidFill>
              <a:round/>
            </a:ln>
          </p:spPr>
          <p:txBody>
            <a:bodyPr/>
            <a:lstStyle/>
            <a:p>
              <a:endParaRPr lang="zh-CN" altLang="en-US"/>
            </a:p>
          </p:txBody>
        </p:sp>
        <p:sp>
          <p:nvSpPr>
            <p:cNvPr id="40983" name="Oval 13"/>
            <p:cNvSpPr>
              <a:spLocks noChangeArrowheads="1"/>
            </p:cNvSpPr>
            <p:nvPr/>
          </p:nvSpPr>
          <p:spPr bwMode="auto">
            <a:xfrm>
              <a:off x="5277456" y="35777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grpSp>
      <p:sp>
        <p:nvSpPr>
          <p:cNvPr id="68" name="Text Box 101"/>
          <p:cNvSpPr txBox="1">
            <a:spLocks noChangeArrowheads="1"/>
          </p:cNvSpPr>
          <p:nvPr/>
        </p:nvSpPr>
        <p:spPr bwMode="auto">
          <a:xfrm>
            <a:off x="231775" y="5551488"/>
            <a:ext cx="8666163" cy="954087"/>
          </a:xfrm>
          <a:prstGeom prst="rect">
            <a:avLst/>
          </a:prstGeom>
          <a:noFill/>
          <a:ln w="9525" algn="ctr">
            <a:noFill/>
            <a:miter lim="800000"/>
          </a:ln>
        </p:spPr>
        <p:txBody>
          <a:bodyPr>
            <a:spAutoFit/>
          </a:bodyPr>
          <a:lstStyle/>
          <a:p>
            <a:pPr algn="l"/>
            <a:r>
              <a:rPr lang="en-US" altLang="zh-CN"/>
              <a:t>    </a:t>
            </a:r>
            <a:r>
              <a:rPr lang="zh-CN" altLang="en-US"/>
              <a:t>为选择次小者，可把该记录原始位置（叶结点）设成一个大于所有关键字的值“</a:t>
            </a:r>
            <a:r>
              <a:rPr lang="en-US" altLang="zh-CN"/>
              <a:t>+∞”</a:t>
            </a:r>
            <a:r>
              <a:rPr lang="zh-CN" altLang="en-US"/>
              <a:t>。进行</a:t>
            </a:r>
            <a:r>
              <a:rPr lang="zh-CN" altLang="en-US">
                <a:solidFill>
                  <a:srgbClr val="FFFF00"/>
                </a:solidFill>
              </a:rPr>
              <a:t>输出</a:t>
            </a:r>
            <a:r>
              <a:rPr lang="en-US" altLang="zh-CN">
                <a:solidFill>
                  <a:srgbClr val="FFFF00"/>
                </a:solidFill>
              </a:rPr>
              <a:t>-</a:t>
            </a:r>
            <a:r>
              <a:rPr lang="zh-CN" altLang="en-US">
                <a:solidFill>
                  <a:srgbClr val="FFFF00"/>
                </a:solidFill>
              </a:rPr>
              <a:t>调整</a:t>
            </a:r>
            <a:r>
              <a:rPr lang="zh-CN" altLang="en-US"/>
              <a:t>。</a:t>
            </a:r>
          </a:p>
        </p:txBody>
      </p:sp>
      <p:sp>
        <p:nvSpPr>
          <p:cNvPr id="70" name="椭圆形标注 69"/>
          <p:cNvSpPr>
            <a:spLocks noChangeArrowheads="1"/>
          </p:cNvSpPr>
          <p:nvPr/>
        </p:nvSpPr>
        <p:spPr bwMode="auto">
          <a:xfrm>
            <a:off x="6662738" y="3192463"/>
            <a:ext cx="1914525" cy="842962"/>
          </a:xfrm>
          <a:prstGeom prst="wedgeEllipseCallout">
            <a:avLst>
              <a:gd name="adj1" fmla="val -148866"/>
              <a:gd name="adj2" fmla="val -52657"/>
            </a:avLst>
          </a:prstGeom>
          <a:noFill/>
          <a:ln w="9525" algn="ctr">
            <a:solidFill>
              <a:srgbClr val="FFFF66"/>
            </a:solidFill>
            <a:round/>
          </a:ln>
        </p:spPr>
        <p:txBody>
          <a:bodyPr/>
          <a:lstStyle/>
          <a:p>
            <a:r>
              <a:rPr lang="zh-CN" altLang="en-US"/>
              <a:t>最小值</a:t>
            </a:r>
          </a:p>
        </p:txBody>
      </p:sp>
      <p:sp>
        <p:nvSpPr>
          <p:cNvPr id="71" name="Oval 21"/>
          <p:cNvSpPr>
            <a:spLocks noChangeArrowheads="1"/>
          </p:cNvSpPr>
          <p:nvPr/>
        </p:nvSpPr>
        <p:spPr bwMode="auto">
          <a:xfrm>
            <a:off x="3919538" y="4913313"/>
            <a:ext cx="520700" cy="479425"/>
          </a:xfrm>
          <a:prstGeom prst="ellipse">
            <a:avLst/>
          </a:prstGeom>
          <a:solidFill>
            <a:schemeClr val="accent2"/>
          </a:solidFill>
          <a:ln w="9525" algn="ctr">
            <a:solidFill>
              <a:srgbClr val="FFFF00"/>
            </a:solidFill>
            <a:round/>
          </a:ln>
        </p:spPr>
        <p:txBody>
          <a:bodyPr wrap="none" anchor="ctr"/>
          <a:lstStyle/>
          <a:p>
            <a:r>
              <a:rPr lang="en-US" altLang="zh-CN" sz="2400">
                <a:solidFill>
                  <a:srgbClr val="FFFF00"/>
                </a:solidFill>
              </a:rPr>
              <a:t>+∞</a:t>
            </a:r>
            <a:endParaRPr lang="zh-CN" altLang="en-US" sz="2400">
              <a:solidFill>
                <a:srgbClr val="FFFF00"/>
              </a:solidFill>
            </a:endParaRPr>
          </a:p>
        </p:txBody>
      </p:sp>
      <p:sp>
        <p:nvSpPr>
          <p:cNvPr id="72" name="Line 95"/>
          <p:cNvSpPr>
            <a:spLocks noChangeShapeType="1"/>
          </p:cNvSpPr>
          <p:nvPr/>
        </p:nvSpPr>
        <p:spPr bwMode="auto">
          <a:xfrm flipV="1">
            <a:off x="4359275" y="4335463"/>
            <a:ext cx="0" cy="431800"/>
          </a:xfrm>
          <a:prstGeom prst="line">
            <a:avLst/>
          </a:prstGeom>
          <a:noFill/>
          <a:ln w="28575">
            <a:solidFill>
              <a:srgbClr val="FFFF00"/>
            </a:solidFill>
            <a:prstDash val="dash"/>
            <a:round/>
            <a:tailEnd type="triangle" w="med" len="med"/>
          </a:ln>
        </p:spPr>
        <p:txBody>
          <a:bodyPr/>
          <a:lstStyle/>
          <a:p>
            <a:endParaRPr lang="zh-CN" altLang="en-US"/>
          </a:p>
        </p:txBody>
      </p:sp>
      <p:sp>
        <p:nvSpPr>
          <p:cNvPr id="73" name="Text Box 96"/>
          <p:cNvSpPr txBox="1">
            <a:spLocks noChangeArrowheads="1"/>
          </p:cNvSpPr>
          <p:nvPr/>
        </p:nvSpPr>
        <p:spPr bwMode="auto">
          <a:xfrm>
            <a:off x="3709988" y="3395663"/>
            <a:ext cx="1195387" cy="830262"/>
          </a:xfrm>
          <a:prstGeom prst="rect">
            <a:avLst/>
          </a:prstGeom>
          <a:noFill/>
          <a:ln w="9525">
            <a:noFill/>
            <a:miter lim="800000"/>
          </a:ln>
        </p:spPr>
        <p:txBody>
          <a:bodyPr>
            <a:spAutoFit/>
          </a:bodyPr>
          <a:lstStyle/>
          <a:p>
            <a:r>
              <a:rPr lang="zh-CN" altLang="en-US" sz="2400" dirty="0">
                <a:solidFill>
                  <a:srgbClr val="FFFF00"/>
                </a:solidFill>
                <a:latin typeface="Arial" charset="0"/>
                <a:ea typeface="楷体_GB2312" pitchFamily="49" charset="-122"/>
              </a:rPr>
              <a:t>由下往上调整</a:t>
            </a:r>
          </a:p>
        </p:txBody>
      </p:sp>
      <p:sp>
        <p:nvSpPr>
          <p:cNvPr id="74" name="Oval 21"/>
          <p:cNvSpPr>
            <a:spLocks noChangeArrowheads="1"/>
          </p:cNvSpPr>
          <p:nvPr/>
        </p:nvSpPr>
        <p:spPr bwMode="auto">
          <a:xfrm>
            <a:off x="3578225" y="4137025"/>
            <a:ext cx="520700" cy="477838"/>
          </a:xfrm>
          <a:prstGeom prst="ellipse">
            <a:avLst/>
          </a:prstGeom>
          <a:solidFill>
            <a:schemeClr val="accent2"/>
          </a:solidFill>
          <a:ln w="9525" algn="ctr">
            <a:solidFill>
              <a:srgbClr val="FFFF00"/>
            </a:solidFill>
            <a:round/>
          </a:ln>
        </p:spPr>
        <p:txBody>
          <a:bodyPr wrap="none" anchor="ctr"/>
          <a:lstStyle/>
          <a:p>
            <a:r>
              <a:rPr lang="en-US" altLang="zh-CN" sz="2400">
                <a:solidFill>
                  <a:srgbClr val="FFFF00"/>
                </a:solidFill>
              </a:rPr>
              <a:t>20</a:t>
            </a:r>
            <a:endParaRPr lang="zh-CN" altLang="en-US" sz="2400">
              <a:solidFill>
                <a:srgbClr val="FFFF00"/>
              </a:solidFill>
            </a:endParaRPr>
          </a:p>
        </p:txBody>
      </p:sp>
      <p:sp>
        <p:nvSpPr>
          <p:cNvPr id="75" name="Oval 21"/>
          <p:cNvSpPr>
            <a:spLocks noChangeArrowheads="1"/>
          </p:cNvSpPr>
          <p:nvPr/>
        </p:nvSpPr>
        <p:spPr bwMode="auto">
          <a:xfrm>
            <a:off x="2940050" y="3556000"/>
            <a:ext cx="520700" cy="479425"/>
          </a:xfrm>
          <a:prstGeom prst="ellipse">
            <a:avLst/>
          </a:prstGeom>
          <a:solidFill>
            <a:schemeClr val="accent2"/>
          </a:solidFill>
          <a:ln w="9525" algn="ctr">
            <a:solidFill>
              <a:srgbClr val="FFFF00"/>
            </a:solidFill>
            <a:round/>
          </a:ln>
        </p:spPr>
        <p:txBody>
          <a:bodyPr wrap="none" anchor="ctr"/>
          <a:lstStyle/>
          <a:p>
            <a:r>
              <a:rPr lang="en-US" altLang="zh-CN" sz="2400">
                <a:solidFill>
                  <a:srgbClr val="FFFF00"/>
                </a:solidFill>
              </a:rPr>
              <a:t>9</a:t>
            </a:r>
            <a:endParaRPr lang="zh-CN" altLang="en-US" sz="2400">
              <a:solidFill>
                <a:srgbClr val="FFFF00"/>
              </a:solidFill>
            </a:endParaRPr>
          </a:p>
        </p:txBody>
      </p:sp>
      <p:sp>
        <p:nvSpPr>
          <p:cNvPr id="76" name="Oval 21"/>
          <p:cNvSpPr>
            <a:spLocks noChangeArrowheads="1"/>
          </p:cNvSpPr>
          <p:nvPr/>
        </p:nvSpPr>
        <p:spPr bwMode="auto">
          <a:xfrm>
            <a:off x="4100513" y="3005138"/>
            <a:ext cx="520700" cy="477837"/>
          </a:xfrm>
          <a:prstGeom prst="ellipse">
            <a:avLst/>
          </a:prstGeom>
          <a:solidFill>
            <a:schemeClr val="accent2"/>
          </a:solidFill>
          <a:ln w="9525" algn="ctr">
            <a:solidFill>
              <a:srgbClr val="FFFF00"/>
            </a:solidFill>
            <a:round/>
          </a:ln>
        </p:spPr>
        <p:txBody>
          <a:bodyPr wrap="none" anchor="ctr"/>
          <a:lstStyle/>
          <a:p>
            <a:r>
              <a:rPr lang="en-US" altLang="zh-CN" sz="2400">
                <a:solidFill>
                  <a:srgbClr val="FFFF00"/>
                </a:solidFill>
              </a:rPr>
              <a:t>8</a:t>
            </a:r>
            <a:endParaRPr lang="zh-CN" altLang="en-US" sz="2400">
              <a:solidFill>
                <a:srgbClr val="FFFF00"/>
              </a:solidFill>
            </a:endParaRPr>
          </a:p>
        </p:txBody>
      </p:sp>
      <p:sp>
        <p:nvSpPr>
          <p:cNvPr id="77" name="矩形 76"/>
          <p:cNvSpPr>
            <a:spLocks noChangeArrowheads="1"/>
          </p:cNvSpPr>
          <p:nvPr/>
        </p:nvSpPr>
        <p:spPr bwMode="auto">
          <a:xfrm>
            <a:off x="741363" y="4879975"/>
            <a:ext cx="1109662" cy="523875"/>
          </a:xfrm>
          <a:prstGeom prst="rect">
            <a:avLst/>
          </a:prstGeom>
          <a:noFill/>
          <a:ln w="9525">
            <a:noFill/>
            <a:miter lim="800000"/>
          </a:ln>
        </p:spPr>
        <p:txBody>
          <a:bodyPr wrap="none">
            <a:spAutoFit/>
          </a:bodyPr>
          <a:lstStyle/>
          <a:p>
            <a:r>
              <a:rPr lang="en-US" altLang="zh-CN" i="1">
                <a:solidFill>
                  <a:srgbClr val="FFFF00"/>
                </a:solidFill>
              </a:rPr>
              <a:t>k</a:t>
            </a:r>
            <a:r>
              <a:rPr lang="en-US" altLang="zh-CN">
                <a:solidFill>
                  <a:srgbClr val="FFFF00"/>
                </a:solidFill>
              </a:rPr>
              <a:t>=8</a:t>
            </a:r>
            <a:r>
              <a:rPr lang="zh-CN" altLang="en-US">
                <a:solidFill>
                  <a:srgbClr val="FFFF00"/>
                </a:solidFill>
              </a:rPr>
              <a:t>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Left)">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Left)">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strips(down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strips(downLeft)">
                                      <p:cBhvr>
                                        <p:cTn id="28" dur="500"/>
                                        <p:tgtEl>
                                          <p:spTgt spid="7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additive="base">
                                        <p:cTn id="37" dur="500" fill="hold"/>
                                        <p:tgtEl>
                                          <p:spTgt spid="71"/>
                                        </p:tgtEl>
                                        <p:attrNameLst>
                                          <p:attrName>ppt_x</p:attrName>
                                        </p:attrNameLst>
                                      </p:cBhvr>
                                      <p:tavLst>
                                        <p:tav tm="0">
                                          <p:val>
                                            <p:strVal val="#ppt_x"/>
                                          </p:val>
                                        </p:tav>
                                        <p:tav tm="100000">
                                          <p:val>
                                            <p:strVal val="#ppt_x"/>
                                          </p:val>
                                        </p:tav>
                                      </p:tavLst>
                                    </p:anim>
                                    <p:anim calcmode="lin" valueType="num">
                                      <p:cBhvr additive="base">
                                        <p:cTn id="3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500" fill="hold"/>
                                        <p:tgtEl>
                                          <p:spTgt spid="72"/>
                                        </p:tgtEl>
                                        <p:attrNameLst>
                                          <p:attrName>ppt_x</p:attrName>
                                        </p:attrNameLst>
                                      </p:cBhvr>
                                      <p:tavLst>
                                        <p:tav tm="0">
                                          <p:val>
                                            <p:strVal val="#ppt_x"/>
                                          </p:val>
                                        </p:tav>
                                        <p:tav tm="100000">
                                          <p:val>
                                            <p:strVal val="#ppt_x"/>
                                          </p:val>
                                        </p:tav>
                                      </p:tavLst>
                                    </p:anim>
                                    <p:anim calcmode="lin" valueType="num">
                                      <p:cBhvr additive="base">
                                        <p:cTn id="44" dur="500" fill="hold"/>
                                        <p:tgtEl>
                                          <p:spTgt spid="7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fill="hold"/>
                                        <p:tgtEl>
                                          <p:spTgt spid="73"/>
                                        </p:tgtEl>
                                        <p:attrNameLst>
                                          <p:attrName>ppt_x</p:attrName>
                                        </p:attrNameLst>
                                      </p:cBhvr>
                                      <p:tavLst>
                                        <p:tav tm="0">
                                          <p:val>
                                            <p:strVal val="#ppt_x"/>
                                          </p:val>
                                        </p:tav>
                                        <p:tav tm="100000">
                                          <p:val>
                                            <p:strVal val="#ppt_x"/>
                                          </p:val>
                                        </p:tav>
                                      </p:tavLst>
                                    </p:anim>
                                    <p:anim calcmode="lin" valueType="num">
                                      <p:cBhvr additive="base">
                                        <p:cTn id="4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7" presetClass="entr" presetSubtype="4" fill="hold" grpId="0" nodeType="clickEffect">
                                  <p:stCondLst>
                                    <p:cond delay="0"/>
                                  </p:stCondLst>
                                  <p:childTnLst>
                                    <p:set>
                                      <p:cBhvr>
                                        <p:cTn id="52" dur="1" fill="hold">
                                          <p:stCondLst>
                                            <p:cond delay="0"/>
                                          </p:stCondLst>
                                        </p:cTn>
                                        <p:tgtEl>
                                          <p:spTgt spid="74"/>
                                        </p:tgtEl>
                                        <p:attrNameLst>
                                          <p:attrName>style.visibility</p:attrName>
                                        </p:attrNameLst>
                                      </p:cBhvr>
                                      <p:to>
                                        <p:strVal val="visible"/>
                                      </p:to>
                                    </p:set>
                                    <p:anim calcmode="lin" valueType="num">
                                      <p:cBhvr additive="base">
                                        <p:cTn id="53" dur="500" fill="hold"/>
                                        <p:tgtEl>
                                          <p:spTgt spid="74"/>
                                        </p:tgtEl>
                                        <p:attrNameLst>
                                          <p:attrName>ppt_x</p:attrName>
                                        </p:attrNameLst>
                                      </p:cBhvr>
                                      <p:tavLst>
                                        <p:tav tm="0">
                                          <p:val>
                                            <p:strVal val="#ppt_x"/>
                                          </p:val>
                                        </p:tav>
                                        <p:tav tm="100000">
                                          <p:val>
                                            <p:strVal val="#ppt_x"/>
                                          </p:val>
                                        </p:tav>
                                      </p:tavLst>
                                    </p:anim>
                                    <p:anim calcmode="lin" valueType="num">
                                      <p:cBhvr additive="base">
                                        <p:cTn id="5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7" presetClass="entr" presetSubtype="4" fill="hold" grpId="0" nodeType="click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7" presetClass="entr" presetSubtype="4" fill="hold" grpId="0" nodeType="clickEffect">
                                  <p:stCondLst>
                                    <p:cond delay="0"/>
                                  </p:stCondLst>
                                  <p:childTnLst>
                                    <p:set>
                                      <p:cBhvr>
                                        <p:cTn id="64" dur="1" fill="hold">
                                          <p:stCondLst>
                                            <p:cond delay="0"/>
                                          </p:stCondLst>
                                        </p:cTn>
                                        <p:tgtEl>
                                          <p:spTgt spid="76"/>
                                        </p:tgtEl>
                                        <p:attrNameLst>
                                          <p:attrName>style.visibility</p:attrName>
                                        </p:attrNameLst>
                                      </p:cBhvr>
                                      <p:to>
                                        <p:strVal val="visible"/>
                                      </p:to>
                                    </p:set>
                                    <p:anim calcmode="lin" valueType="num">
                                      <p:cBhvr additive="base">
                                        <p:cTn id="65" dur="500" fill="hold"/>
                                        <p:tgtEl>
                                          <p:spTgt spid="76"/>
                                        </p:tgtEl>
                                        <p:attrNameLst>
                                          <p:attrName>ppt_x</p:attrName>
                                        </p:attrNameLst>
                                      </p:cBhvr>
                                      <p:tavLst>
                                        <p:tav tm="0">
                                          <p:val>
                                            <p:strVal val="#ppt_x"/>
                                          </p:val>
                                        </p:tav>
                                        <p:tav tm="100000">
                                          <p:val>
                                            <p:strVal val="#ppt_x"/>
                                          </p:val>
                                        </p:tav>
                                      </p:tavLst>
                                    </p:anim>
                                    <p:anim calcmode="lin" valueType="num">
                                      <p:cBhvr additive="base">
                                        <p:cTn id="66"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animBg="1"/>
      <p:bldP spid="71" grpId="0" animBg="1"/>
      <p:bldP spid="72" grpId="0" animBg="1"/>
      <p:bldP spid="73" grpId="0"/>
      <p:bldP spid="74" grpId="0" animBg="1"/>
      <p:bldP spid="75" grpId="0" animBg="1"/>
      <p:bldP spid="76" grpId="0" animBg="1"/>
      <p:bldP spid="7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93317965-8E64-48A5-A403-5A005D699C7B}" type="slidenum">
              <a:rPr lang="zh-CN" altLang="en-US" b="1">
                <a:solidFill>
                  <a:srgbClr val="66CCFF"/>
                </a:solidFill>
              </a:rPr>
              <a:t>27</a:t>
            </a:fld>
            <a:r>
              <a:rPr lang="en-US" altLang="zh-CN" b="1"/>
              <a:t> </a:t>
            </a:r>
            <a:r>
              <a:rPr lang="zh-CN" altLang="en-US"/>
              <a:t>页</a:t>
            </a:r>
            <a:endParaRPr lang="zh-CN" altLang="en-US" sz="1800">
              <a:latin typeface="Arial" charset="0"/>
            </a:endParaRPr>
          </a:p>
        </p:txBody>
      </p:sp>
      <p:sp>
        <p:nvSpPr>
          <p:cNvPr id="41987" name="Rectangle 2"/>
          <p:cNvSpPr>
            <a:spLocks noGrp="1" noChangeArrowheads="1"/>
          </p:cNvSpPr>
          <p:nvPr>
            <p:ph type="body" idx="1"/>
          </p:nvPr>
        </p:nvSpPr>
        <p:spPr>
          <a:xfrm>
            <a:off x="217488" y="725488"/>
            <a:ext cx="8650287" cy="2293937"/>
          </a:xfrm>
        </p:spPr>
        <p:txBody>
          <a:bodyPr/>
          <a:lstStyle/>
          <a:p>
            <a:pPr marL="358775" indent="-358775" eaLnBrk="1" hangingPunct="1">
              <a:lnSpc>
                <a:spcPct val="110000"/>
              </a:lnSpc>
              <a:spcBef>
                <a:spcPct val="0"/>
              </a:spcBef>
            </a:pPr>
            <a:r>
              <a:rPr lang="zh-CN" altLang="en-US" dirty="0"/>
              <a:t>锦标赛选择树</a:t>
            </a:r>
            <a:endParaRPr lang="en-US" altLang="zh-CN" dirty="0"/>
          </a:p>
          <a:p>
            <a:pPr marL="358775" indent="-358775" eaLnBrk="1" hangingPunct="1">
              <a:lnSpc>
                <a:spcPct val="110000"/>
              </a:lnSpc>
              <a:spcBef>
                <a:spcPct val="0"/>
              </a:spcBef>
              <a:buNone/>
            </a:pPr>
            <a:r>
              <a:rPr lang="en-US" altLang="zh-CN" sz="3200" dirty="0">
                <a:solidFill>
                  <a:schemeClr val="tx1"/>
                </a:solidFill>
                <a:latin typeface="Times New Roman" pitchFamily="18" charset="0"/>
              </a:rPr>
              <a:t>	</a:t>
            </a:r>
            <a:r>
              <a:rPr lang="zh-CN" altLang="en-US" sz="3200" dirty="0">
                <a:solidFill>
                  <a:schemeClr val="tx1"/>
                </a:solidFill>
                <a:latin typeface="Times New Roman" pitchFamily="18" charset="0"/>
              </a:rPr>
              <a:t>为选取下一个最小者，只需对该叶结点到根结点所经路径上的各结点与其左或右兄弟进行比较和适当的调整即可，其他结点保持原样。</a:t>
            </a:r>
            <a:endParaRPr lang="zh-CN" altLang="en-US" sz="3200" dirty="0">
              <a:solidFill>
                <a:schemeClr val="tx1"/>
              </a:solidFill>
            </a:endParaRPr>
          </a:p>
        </p:txBody>
      </p:sp>
      <p:sp>
        <p:nvSpPr>
          <p:cNvPr id="41988"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grpSp>
        <p:nvGrpSpPr>
          <p:cNvPr id="2" name="组合 63"/>
          <p:cNvGrpSpPr/>
          <p:nvPr/>
        </p:nvGrpSpPr>
        <p:grpSpPr bwMode="auto">
          <a:xfrm>
            <a:off x="2149475" y="4905375"/>
            <a:ext cx="4643438" cy="493713"/>
            <a:chOff x="2149668" y="4963871"/>
            <a:chExt cx="4642989" cy="493499"/>
          </a:xfrm>
        </p:grpSpPr>
        <p:sp>
          <p:nvSpPr>
            <p:cNvPr id="42030" name="Oval 11"/>
            <p:cNvSpPr>
              <a:spLocks noChangeArrowheads="1"/>
            </p:cNvSpPr>
            <p:nvPr/>
          </p:nvSpPr>
          <p:spPr bwMode="auto">
            <a:xfrm>
              <a:off x="2149668"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10</a:t>
              </a:r>
              <a:endParaRPr lang="zh-CN" altLang="en-US" sz="2400"/>
            </a:p>
          </p:txBody>
        </p:sp>
        <p:sp>
          <p:nvSpPr>
            <p:cNvPr id="42031" name="Oval 13"/>
            <p:cNvSpPr>
              <a:spLocks noChangeArrowheads="1"/>
            </p:cNvSpPr>
            <p:nvPr/>
          </p:nvSpPr>
          <p:spPr bwMode="auto">
            <a:xfrm>
              <a:off x="273024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2032" name="Oval 19"/>
            <p:cNvSpPr>
              <a:spLocks noChangeArrowheads="1"/>
            </p:cNvSpPr>
            <p:nvPr/>
          </p:nvSpPr>
          <p:spPr bwMode="auto">
            <a:xfrm>
              <a:off x="33028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20</a:t>
              </a:r>
              <a:endParaRPr lang="zh-CN" altLang="en-US" sz="2400"/>
            </a:p>
          </p:txBody>
        </p:sp>
        <p:sp>
          <p:nvSpPr>
            <p:cNvPr id="42033" name="Oval 21"/>
            <p:cNvSpPr>
              <a:spLocks noChangeArrowheads="1"/>
            </p:cNvSpPr>
            <p:nvPr/>
          </p:nvSpPr>
          <p:spPr bwMode="auto">
            <a:xfrm>
              <a:off x="39124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solidFill>
                    <a:srgbClr val="FFFF00"/>
                  </a:solidFill>
                </a:rPr>
                <a:t>+∞</a:t>
              </a:r>
              <a:endParaRPr lang="zh-CN" altLang="en-US" sz="2400">
                <a:solidFill>
                  <a:srgbClr val="FFFF00"/>
                </a:solidFill>
              </a:endParaRPr>
            </a:p>
          </p:txBody>
        </p:sp>
        <p:sp>
          <p:nvSpPr>
            <p:cNvPr id="42034" name="Oval 27"/>
            <p:cNvSpPr>
              <a:spLocks noChangeArrowheads="1"/>
            </p:cNvSpPr>
            <p:nvPr/>
          </p:nvSpPr>
          <p:spPr bwMode="auto">
            <a:xfrm>
              <a:off x="44851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42035" name="Oval 29"/>
            <p:cNvSpPr>
              <a:spLocks noChangeArrowheads="1"/>
            </p:cNvSpPr>
            <p:nvPr/>
          </p:nvSpPr>
          <p:spPr bwMode="auto">
            <a:xfrm>
              <a:off x="50947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u="sng"/>
                <a:t>9</a:t>
              </a:r>
              <a:endParaRPr lang="zh-CN" altLang="en-US" sz="2400" u="sng"/>
            </a:p>
          </p:txBody>
        </p:sp>
        <p:sp>
          <p:nvSpPr>
            <p:cNvPr id="42036" name="Oval 35"/>
            <p:cNvSpPr>
              <a:spLocks noChangeArrowheads="1"/>
            </p:cNvSpPr>
            <p:nvPr/>
          </p:nvSpPr>
          <p:spPr bwMode="auto">
            <a:xfrm>
              <a:off x="5677536"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90</a:t>
              </a:r>
              <a:endParaRPr lang="zh-CN" altLang="en-US" sz="2400"/>
            </a:p>
          </p:txBody>
        </p:sp>
        <p:sp>
          <p:nvSpPr>
            <p:cNvPr id="42037" name="Oval 37"/>
            <p:cNvSpPr>
              <a:spLocks noChangeArrowheads="1"/>
            </p:cNvSpPr>
            <p:nvPr/>
          </p:nvSpPr>
          <p:spPr bwMode="auto">
            <a:xfrm>
              <a:off x="6272622"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17</a:t>
              </a:r>
              <a:endParaRPr lang="zh-CN" altLang="en-US" sz="2400"/>
            </a:p>
          </p:txBody>
        </p:sp>
      </p:grpSp>
      <p:grpSp>
        <p:nvGrpSpPr>
          <p:cNvPr id="3" name="组合 66"/>
          <p:cNvGrpSpPr/>
          <p:nvPr/>
        </p:nvGrpSpPr>
        <p:grpSpPr bwMode="auto">
          <a:xfrm>
            <a:off x="3425825" y="3005138"/>
            <a:ext cx="1838325" cy="701675"/>
            <a:chOff x="3425351" y="3062543"/>
            <a:chExt cx="1838534" cy="702766"/>
          </a:xfrm>
        </p:grpSpPr>
        <p:sp>
          <p:nvSpPr>
            <p:cNvPr id="42027" name="Line 53"/>
            <p:cNvSpPr>
              <a:spLocks noChangeShapeType="1"/>
            </p:cNvSpPr>
            <p:nvPr/>
          </p:nvSpPr>
          <p:spPr bwMode="auto">
            <a:xfrm flipH="1">
              <a:off x="3425351" y="3439885"/>
              <a:ext cx="711201" cy="290286"/>
            </a:xfrm>
            <a:prstGeom prst="line">
              <a:avLst/>
            </a:prstGeom>
            <a:noFill/>
            <a:ln w="9525">
              <a:solidFill>
                <a:schemeClr val="tx1"/>
              </a:solidFill>
              <a:round/>
            </a:ln>
          </p:spPr>
          <p:txBody>
            <a:bodyPr/>
            <a:lstStyle/>
            <a:p>
              <a:endParaRPr lang="zh-CN" altLang="en-US"/>
            </a:p>
          </p:txBody>
        </p:sp>
        <p:sp>
          <p:nvSpPr>
            <p:cNvPr id="42028" name="Line 54"/>
            <p:cNvSpPr>
              <a:spLocks noChangeShapeType="1"/>
            </p:cNvSpPr>
            <p:nvPr/>
          </p:nvSpPr>
          <p:spPr bwMode="auto">
            <a:xfrm>
              <a:off x="4586496" y="3439885"/>
              <a:ext cx="677389" cy="325424"/>
            </a:xfrm>
            <a:prstGeom prst="line">
              <a:avLst/>
            </a:prstGeom>
            <a:noFill/>
            <a:ln w="9525">
              <a:solidFill>
                <a:schemeClr val="tx1"/>
              </a:solidFill>
              <a:round/>
            </a:ln>
          </p:spPr>
          <p:txBody>
            <a:bodyPr/>
            <a:lstStyle/>
            <a:p>
              <a:endParaRPr lang="zh-CN" altLang="en-US"/>
            </a:p>
          </p:txBody>
        </p:sp>
        <p:sp>
          <p:nvSpPr>
            <p:cNvPr id="42029" name="Oval 13"/>
            <p:cNvSpPr>
              <a:spLocks noChangeArrowheads="1"/>
            </p:cNvSpPr>
            <p:nvPr/>
          </p:nvSpPr>
          <p:spPr bwMode="auto">
            <a:xfrm>
              <a:off x="4094562" y="306254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grpSp>
      <p:grpSp>
        <p:nvGrpSpPr>
          <p:cNvPr id="5" name="组合 64"/>
          <p:cNvGrpSpPr/>
          <p:nvPr/>
        </p:nvGrpSpPr>
        <p:grpSpPr bwMode="auto">
          <a:xfrm>
            <a:off x="2352675" y="4092575"/>
            <a:ext cx="4117975" cy="852488"/>
            <a:chOff x="2352868" y="4151093"/>
            <a:chExt cx="4118153" cy="852693"/>
          </a:xfrm>
        </p:grpSpPr>
        <p:sp>
          <p:nvSpPr>
            <p:cNvPr id="42015" name="Line 17"/>
            <p:cNvSpPr>
              <a:spLocks noChangeShapeType="1"/>
            </p:cNvSpPr>
            <p:nvPr/>
          </p:nvSpPr>
          <p:spPr bwMode="auto">
            <a:xfrm flipH="1">
              <a:off x="2352868" y="4643424"/>
              <a:ext cx="144462" cy="360362"/>
            </a:xfrm>
            <a:prstGeom prst="line">
              <a:avLst/>
            </a:prstGeom>
            <a:noFill/>
            <a:ln w="9525">
              <a:solidFill>
                <a:schemeClr val="tx1"/>
              </a:solidFill>
              <a:round/>
            </a:ln>
          </p:spPr>
          <p:txBody>
            <a:bodyPr/>
            <a:lstStyle/>
            <a:p>
              <a:endParaRPr lang="zh-CN" altLang="en-US"/>
            </a:p>
          </p:txBody>
        </p:sp>
        <p:sp>
          <p:nvSpPr>
            <p:cNvPr id="42016" name="Line 18"/>
            <p:cNvSpPr>
              <a:spLocks noChangeShapeType="1"/>
            </p:cNvSpPr>
            <p:nvPr/>
          </p:nvSpPr>
          <p:spPr bwMode="auto">
            <a:xfrm>
              <a:off x="2887398" y="4643424"/>
              <a:ext cx="144463" cy="360362"/>
            </a:xfrm>
            <a:prstGeom prst="line">
              <a:avLst/>
            </a:prstGeom>
            <a:noFill/>
            <a:ln w="9525">
              <a:solidFill>
                <a:schemeClr val="tx1"/>
              </a:solidFill>
              <a:round/>
            </a:ln>
          </p:spPr>
          <p:txBody>
            <a:bodyPr/>
            <a:lstStyle/>
            <a:p>
              <a:endParaRPr lang="zh-CN" altLang="en-US"/>
            </a:p>
          </p:txBody>
        </p:sp>
        <p:sp>
          <p:nvSpPr>
            <p:cNvPr id="42017" name="Line 25"/>
            <p:cNvSpPr>
              <a:spLocks noChangeShapeType="1"/>
            </p:cNvSpPr>
            <p:nvPr/>
          </p:nvSpPr>
          <p:spPr bwMode="auto">
            <a:xfrm flipH="1">
              <a:off x="3578640" y="4630056"/>
              <a:ext cx="122484" cy="344701"/>
            </a:xfrm>
            <a:prstGeom prst="line">
              <a:avLst/>
            </a:prstGeom>
            <a:noFill/>
            <a:ln w="9525">
              <a:solidFill>
                <a:schemeClr val="tx1"/>
              </a:solidFill>
              <a:round/>
            </a:ln>
          </p:spPr>
          <p:txBody>
            <a:bodyPr/>
            <a:lstStyle/>
            <a:p>
              <a:endParaRPr lang="zh-CN" altLang="en-US"/>
            </a:p>
          </p:txBody>
        </p:sp>
        <p:sp>
          <p:nvSpPr>
            <p:cNvPr id="42018" name="Line 26"/>
            <p:cNvSpPr>
              <a:spLocks noChangeShapeType="1"/>
            </p:cNvSpPr>
            <p:nvPr/>
          </p:nvSpPr>
          <p:spPr bwMode="auto">
            <a:xfrm>
              <a:off x="3982545" y="4614396"/>
              <a:ext cx="144462" cy="360362"/>
            </a:xfrm>
            <a:prstGeom prst="line">
              <a:avLst/>
            </a:prstGeom>
            <a:noFill/>
            <a:ln w="9525">
              <a:solidFill>
                <a:schemeClr val="tx1"/>
              </a:solidFill>
              <a:round/>
            </a:ln>
          </p:spPr>
          <p:txBody>
            <a:bodyPr/>
            <a:lstStyle/>
            <a:p>
              <a:endParaRPr lang="zh-CN" altLang="en-US"/>
            </a:p>
          </p:txBody>
        </p:sp>
        <p:sp>
          <p:nvSpPr>
            <p:cNvPr id="42019" name="Oval 13"/>
            <p:cNvSpPr>
              <a:spLocks noChangeArrowheads="1"/>
            </p:cNvSpPr>
            <p:nvPr/>
          </p:nvSpPr>
          <p:spPr bwMode="auto">
            <a:xfrm>
              <a:off x="2418183" y="4259928"/>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2020" name="Oval 13"/>
            <p:cNvSpPr>
              <a:spLocks noChangeArrowheads="1"/>
            </p:cNvSpPr>
            <p:nvPr/>
          </p:nvSpPr>
          <p:spPr bwMode="auto">
            <a:xfrm>
              <a:off x="3579312" y="41873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20</a:t>
              </a:r>
              <a:endParaRPr lang="zh-CN" altLang="en-US" sz="2400"/>
            </a:p>
          </p:txBody>
        </p:sp>
        <p:sp>
          <p:nvSpPr>
            <p:cNvPr id="42021" name="Line 17"/>
            <p:cNvSpPr>
              <a:spLocks noChangeShapeType="1"/>
            </p:cNvSpPr>
            <p:nvPr/>
          </p:nvSpPr>
          <p:spPr bwMode="auto">
            <a:xfrm flipH="1">
              <a:off x="4696882" y="4607142"/>
              <a:ext cx="144462" cy="360362"/>
            </a:xfrm>
            <a:prstGeom prst="line">
              <a:avLst/>
            </a:prstGeom>
            <a:noFill/>
            <a:ln w="9525">
              <a:solidFill>
                <a:schemeClr val="tx1"/>
              </a:solidFill>
              <a:round/>
            </a:ln>
          </p:spPr>
          <p:txBody>
            <a:bodyPr/>
            <a:lstStyle/>
            <a:p>
              <a:endParaRPr lang="zh-CN" altLang="en-US"/>
            </a:p>
          </p:txBody>
        </p:sp>
        <p:sp>
          <p:nvSpPr>
            <p:cNvPr id="42022" name="Line 18"/>
            <p:cNvSpPr>
              <a:spLocks noChangeShapeType="1"/>
            </p:cNvSpPr>
            <p:nvPr/>
          </p:nvSpPr>
          <p:spPr bwMode="auto">
            <a:xfrm>
              <a:off x="5231412" y="4607142"/>
              <a:ext cx="144463" cy="360362"/>
            </a:xfrm>
            <a:prstGeom prst="line">
              <a:avLst/>
            </a:prstGeom>
            <a:noFill/>
            <a:ln w="9525">
              <a:solidFill>
                <a:schemeClr val="tx1"/>
              </a:solidFill>
              <a:round/>
            </a:ln>
          </p:spPr>
          <p:txBody>
            <a:bodyPr/>
            <a:lstStyle/>
            <a:p>
              <a:endParaRPr lang="zh-CN" altLang="en-US"/>
            </a:p>
          </p:txBody>
        </p:sp>
        <p:sp>
          <p:nvSpPr>
            <p:cNvPr id="42023" name="Line 25"/>
            <p:cNvSpPr>
              <a:spLocks noChangeShapeType="1"/>
            </p:cNvSpPr>
            <p:nvPr/>
          </p:nvSpPr>
          <p:spPr bwMode="auto">
            <a:xfrm flipH="1">
              <a:off x="5922654" y="4608288"/>
              <a:ext cx="122484" cy="344701"/>
            </a:xfrm>
            <a:prstGeom prst="line">
              <a:avLst/>
            </a:prstGeom>
            <a:noFill/>
            <a:ln w="9525">
              <a:solidFill>
                <a:schemeClr val="tx1"/>
              </a:solidFill>
              <a:round/>
            </a:ln>
          </p:spPr>
          <p:txBody>
            <a:bodyPr/>
            <a:lstStyle/>
            <a:p>
              <a:endParaRPr lang="zh-CN" altLang="en-US"/>
            </a:p>
          </p:txBody>
        </p:sp>
        <p:sp>
          <p:nvSpPr>
            <p:cNvPr id="42024" name="Line 26"/>
            <p:cNvSpPr>
              <a:spLocks noChangeShapeType="1"/>
            </p:cNvSpPr>
            <p:nvPr/>
          </p:nvSpPr>
          <p:spPr bwMode="auto">
            <a:xfrm>
              <a:off x="6326559" y="4592628"/>
              <a:ext cx="144462" cy="360362"/>
            </a:xfrm>
            <a:prstGeom prst="line">
              <a:avLst/>
            </a:prstGeom>
            <a:noFill/>
            <a:ln w="9525">
              <a:solidFill>
                <a:schemeClr val="tx1"/>
              </a:solidFill>
              <a:round/>
            </a:ln>
          </p:spPr>
          <p:txBody>
            <a:bodyPr/>
            <a:lstStyle/>
            <a:p>
              <a:endParaRPr lang="zh-CN" altLang="en-US"/>
            </a:p>
          </p:txBody>
        </p:sp>
        <p:sp>
          <p:nvSpPr>
            <p:cNvPr id="42025" name="Oval 13"/>
            <p:cNvSpPr>
              <a:spLocks noChangeArrowheads="1"/>
            </p:cNvSpPr>
            <p:nvPr/>
          </p:nvSpPr>
          <p:spPr bwMode="auto">
            <a:xfrm>
              <a:off x="4762197" y="4223646"/>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42026" name="Oval 13"/>
            <p:cNvSpPr>
              <a:spLocks noChangeArrowheads="1"/>
            </p:cNvSpPr>
            <p:nvPr/>
          </p:nvSpPr>
          <p:spPr bwMode="auto">
            <a:xfrm>
              <a:off x="5923326" y="41510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17</a:t>
              </a:r>
              <a:endParaRPr lang="zh-CN" altLang="en-US" sz="2400"/>
            </a:p>
          </p:txBody>
        </p:sp>
      </p:grpSp>
      <p:grpSp>
        <p:nvGrpSpPr>
          <p:cNvPr id="6" name="组合 65"/>
          <p:cNvGrpSpPr/>
          <p:nvPr/>
        </p:nvGrpSpPr>
        <p:grpSpPr bwMode="auto">
          <a:xfrm>
            <a:off x="2801938" y="3519488"/>
            <a:ext cx="3221037" cy="690562"/>
            <a:chOff x="2801238" y="3577793"/>
            <a:chExt cx="3221204" cy="690073"/>
          </a:xfrm>
        </p:grpSpPr>
        <p:sp>
          <p:nvSpPr>
            <p:cNvPr id="42009" name="Line 49"/>
            <p:cNvSpPr>
              <a:spLocks noChangeShapeType="1"/>
            </p:cNvSpPr>
            <p:nvPr/>
          </p:nvSpPr>
          <p:spPr bwMode="auto">
            <a:xfrm flipH="1">
              <a:off x="2801238" y="3995724"/>
              <a:ext cx="199329" cy="271476"/>
            </a:xfrm>
            <a:prstGeom prst="line">
              <a:avLst/>
            </a:prstGeom>
            <a:noFill/>
            <a:ln w="9525">
              <a:solidFill>
                <a:schemeClr val="tx1"/>
              </a:solidFill>
              <a:round/>
            </a:ln>
          </p:spPr>
          <p:txBody>
            <a:bodyPr/>
            <a:lstStyle/>
            <a:p>
              <a:endParaRPr lang="zh-CN" altLang="en-US"/>
            </a:p>
          </p:txBody>
        </p:sp>
        <p:sp>
          <p:nvSpPr>
            <p:cNvPr id="42010" name="Line 50"/>
            <p:cNvSpPr>
              <a:spLocks noChangeShapeType="1"/>
            </p:cNvSpPr>
            <p:nvPr/>
          </p:nvSpPr>
          <p:spPr bwMode="auto">
            <a:xfrm>
              <a:off x="3381809" y="4049485"/>
              <a:ext cx="296619" cy="218381"/>
            </a:xfrm>
            <a:prstGeom prst="line">
              <a:avLst/>
            </a:prstGeom>
            <a:noFill/>
            <a:ln w="9525">
              <a:solidFill>
                <a:schemeClr val="tx1"/>
              </a:solidFill>
              <a:round/>
            </a:ln>
          </p:spPr>
          <p:txBody>
            <a:bodyPr/>
            <a:lstStyle/>
            <a:p>
              <a:endParaRPr lang="zh-CN" altLang="en-US"/>
            </a:p>
          </p:txBody>
        </p:sp>
        <p:sp>
          <p:nvSpPr>
            <p:cNvPr id="42011" name="Oval 13"/>
            <p:cNvSpPr>
              <a:spLocks noChangeArrowheads="1"/>
            </p:cNvSpPr>
            <p:nvPr/>
          </p:nvSpPr>
          <p:spPr bwMode="auto">
            <a:xfrm>
              <a:off x="2933442" y="36140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2012" name="Line 49"/>
            <p:cNvSpPr>
              <a:spLocks noChangeShapeType="1"/>
            </p:cNvSpPr>
            <p:nvPr/>
          </p:nvSpPr>
          <p:spPr bwMode="auto">
            <a:xfrm flipH="1">
              <a:off x="5145252" y="3959442"/>
              <a:ext cx="199329" cy="271476"/>
            </a:xfrm>
            <a:prstGeom prst="line">
              <a:avLst/>
            </a:prstGeom>
            <a:noFill/>
            <a:ln w="9525">
              <a:solidFill>
                <a:schemeClr val="tx1"/>
              </a:solidFill>
              <a:round/>
            </a:ln>
          </p:spPr>
          <p:txBody>
            <a:bodyPr/>
            <a:lstStyle/>
            <a:p>
              <a:endParaRPr lang="zh-CN" altLang="en-US"/>
            </a:p>
          </p:txBody>
        </p:sp>
        <p:sp>
          <p:nvSpPr>
            <p:cNvPr id="42013" name="Line 50"/>
            <p:cNvSpPr>
              <a:spLocks noChangeShapeType="1"/>
            </p:cNvSpPr>
            <p:nvPr/>
          </p:nvSpPr>
          <p:spPr bwMode="auto">
            <a:xfrm>
              <a:off x="5725823" y="4013203"/>
              <a:ext cx="296619" cy="218381"/>
            </a:xfrm>
            <a:prstGeom prst="line">
              <a:avLst/>
            </a:prstGeom>
            <a:noFill/>
            <a:ln w="9525">
              <a:solidFill>
                <a:schemeClr val="tx1"/>
              </a:solidFill>
              <a:round/>
            </a:ln>
          </p:spPr>
          <p:txBody>
            <a:bodyPr/>
            <a:lstStyle/>
            <a:p>
              <a:endParaRPr lang="zh-CN" altLang="en-US"/>
            </a:p>
          </p:txBody>
        </p:sp>
        <p:sp>
          <p:nvSpPr>
            <p:cNvPr id="42014" name="Oval 13"/>
            <p:cNvSpPr>
              <a:spLocks noChangeArrowheads="1"/>
            </p:cNvSpPr>
            <p:nvPr/>
          </p:nvSpPr>
          <p:spPr bwMode="auto">
            <a:xfrm>
              <a:off x="5277456" y="35777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grpSp>
      <p:sp>
        <p:nvSpPr>
          <p:cNvPr id="71" name="Oval 21"/>
          <p:cNvSpPr>
            <a:spLocks noChangeArrowheads="1"/>
          </p:cNvSpPr>
          <p:nvPr/>
        </p:nvSpPr>
        <p:spPr bwMode="auto">
          <a:xfrm>
            <a:off x="4500563" y="4899025"/>
            <a:ext cx="519112" cy="477838"/>
          </a:xfrm>
          <a:prstGeom prst="ellipse">
            <a:avLst/>
          </a:prstGeom>
          <a:solidFill>
            <a:schemeClr val="accent2"/>
          </a:solidFill>
          <a:ln w="9525" algn="ctr">
            <a:solidFill>
              <a:srgbClr val="FFFF00"/>
            </a:solidFill>
            <a:round/>
          </a:ln>
        </p:spPr>
        <p:txBody>
          <a:bodyPr wrap="none" anchor="ctr"/>
          <a:lstStyle/>
          <a:p>
            <a:r>
              <a:rPr lang="en-US" altLang="zh-CN" sz="2400">
                <a:solidFill>
                  <a:srgbClr val="FFFF00"/>
                </a:solidFill>
              </a:rPr>
              <a:t>+∞</a:t>
            </a:r>
            <a:endParaRPr lang="zh-CN" altLang="en-US" sz="2400">
              <a:solidFill>
                <a:srgbClr val="FFFF00"/>
              </a:solidFill>
            </a:endParaRPr>
          </a:p>
        </p:txBody>
      </p:sp>
      <p:sp>
        <p:nvSpPr>
          <p:cNvPr id="75" name="Oval 21"/>
          <p:cNvSpPr>
            <a:spLocks noChangeArrowheads="1"/>
          </p:cNvSpPr>
          <p:nvPr/>
        </p:nvSpPr>
        <p:spPr bwMode="auto">
          <a:xfrm>
            <a:off x="4768850" y="4165600"/>
            <a:ext cx="520700" cy="479425"/>
          </a:xfrm>
          <a:prstGeom prst="ellipse">
            <a:avLst/>
          </a:prstGeom>
          <a:solidFill>
            <a:schemeClr val="accent2"/>
          </a:solidFill>
          <a:ln w="9525" algn="ctr">
            <a:solidFill>
              <a:srgbClr val="FFFF00"/>
            </a:solidFill>
            <a:round/>
          </a:ln>
        </p:spPr>
        <p:txBody>
          <a:bodyPr wrap="none" anchor="ctr"/>
          <a:lstStyle/>
          <a:p>
            <a:r>
              <a:rPr lang="en-US" altLang="zh-CN" sz="2400" u="sng">
                <a:solidFill>
                  <a:srgbClr val="FFFF00"/>
                </a:solidFill>
              </a:rPr>
              <a:t>9</a:t>
            </a:r>
            <a:endParaRPr lang="zh-CN" altLang="en-US" sz="2400" u="sng">
              <a:solidFill>
                <a:srgbClr val="FFFF00"/>
              </a:solidFill>
            </a:endParaRPr>
          </a:p>
        </p:txBody>
      </p:sp>
      <p:sp>
        <p:nvSpPr>
          <p:cNvPr id="41995" name="矩形 76"/>
          <p:cNvSpPr>
            <a:spLocks noChangeArrowheads="1"/>
          </p:cNvSpPr>
          <p:nvPr/>
        </p:nvSpPr>
        <p:spPr bwMode="auto">
          <a:xfrm>
            <a:off x="741363" y="4879975"/>
            <a:ext cx="1109662" cy="523875"/>
          </a:xfrm>
          <a:prstGeom prst="rect">
            <a:avLst/>
          </a:prstGeom>
          <a:noFill/>
          <a:ln w="9525">
            <a:noFill/>
            <a:miter lim="800000"/>
          </a:ln>
        </p:spPr>
        <p:txBody>
          <a:bodyPr wrap="none">
            <a:spAutoFit/>
          </a:bodyPr>
          <a:lstStyle/>
          <a:p>
            <a:r>
              <a:rPr lang="en-US" altLang="zh-CN" i="1">
                <a:solidFill>
                  <a:srgbClr val="FFFF00"/>
                </a:solidFill>
              </a:rPr>
              <a:t>k</a:t>
            </a:r>
            <a:r>
              <a:rPr lang="en-US" altLang="zh-CN">
                <a:solidFill>
                  <a:srgbClr val="FFFF00"/>
                </a:solidFill>
              </a:rPr>
              <a:t>=8</a:t>
            </a:r>
            <a:r>
              <a:rPr lang="zh-CN" altLang="en-US">
                <a:solidFill>
                  <a:srgbClr val="FFFF00"/>
                </a:solidFill>
              </a:rPr>
              <a:t>时</a:t>
            </a:r>
          </a:p>
        </p:txBody>
      </p:sp>
      <p:sp>
        <p:nvSpPr>
          <p:cNvPr id="79" name="Text Box 94"/>
          <p:cNvSpPr txBox="1">
            <a:spLocks noChangeArrowheads="1"/>
          </p:cNvSpPr>
          <p:nvPr/>
        </p:nvSpPr>
        <p:spPr bwMode="auto">
          <a:xfrm>
            <a:off x="730250" y="5749925"/>
            <a:ext cx="2563813" cy="523875"/>
          </a:xfrm>
          <a:prstGeom prst="rect">
            <a:avLst/>
          </a:prstGeom>
          <a:noFill/>
          <a:ln w="9525" algn="ctr">
            <a:noFill/>
            <a:miter lim="800000"/>
          </a:ln>
        </p:spPr>
        <p:txBody>
          <a:bodyPr>
            <a:spAutoFit/>
          </a:bodyPr>
          <a:lstStyle/>
          <a:p>
            <a:pPr algn="l"/>
            <a:r>
              <a:rPr lang="zh-CN" altLang="en-US" dirty="0">
                <a:solidFill>
                  <a:srgbClr val="FFFF66"/>
                </a:solidFill>
                <a:ea typeface="楷体_GB2312" pitchFamily="49" charset="-122"/>
              </a:rPr>
              <a:t>输出</a:t>
            </a:r>
            <a:r>
              <a:rPr lang="en-US" altLang="zh-CN" dirty="0">
                <a:solidFill>
                  <a:srgbClr val="FFFF66"/>
                </a:solidFill>
                <a:ea typeface="楷体_GB2312" pitchFamily="49" charset="-122"/>
              </a:rPr>
              <a:t>8</a:t>
            </a:r>
            <a:r>
              <a:rPr lang="zh-CN" altLang="en-US" dirty="0">
                <a:solidFill>
                  <a:srgbClr val="FFFF66"/>
                </a:solidFill>
                <a:ea typeface="楷体_GB2312" pitchFamily="49" charset="-122"/>
              </a:rPr>
              <a:t>，并调整</a:t>
            </a:r>
          </a:p>
        </p:txBody>
      </p:sp>
      <p:sp>
        <p:nvSpPr>
          <p:cNvPr id="80" name="Oval 21"/>
          <p:cNvSpPr>
            <a:spLocks noChangeArrowheads="1"/>
          </p:cNvSpPr>
          <p:nvPr/>
        </p:nvSpPr>
        <p:spPr bwMode="auto">
          <a:xfrm>
            <a:off x="5268913" y="3519488"/>
            <a:ext cx="520700" cy="479425"/>
          </a:xfrm>
          <a:prstGeom prst="ellipse">
            <a:avLst/>
          </a:prstGeom>
          <a:solidFill>
            <a:schemeClr val="accent2"/>
          </a:solidFill>
          <a:ln w="9525" algn="ctr">
            <a:solidFill>
              <a:srgbClr val="FFFF00"/>
            </a:solidFill>
            <a:round/>
          </a:ln>
        </p:spPr>
        <p:txBody>
          <a:bodyPr wrap="none" anchor="ctr"/>
          <a:lstStyle/>
          <a:p>
            <a:r>
              <a:rPr lang="en-US" altLang="zh-CN" sz="2400" u="sng">
                <a:solidFill>
                  <a:srgbClr val="FFFF00"/>
                </a:solidFill>
              </a:rPr>
              <a:t>9</a:t>
            </a:r>
            <a:endParaRPr lang="zh-CN" altLang="en-US" sz="2400" u="sng">
              <a:solidFill>
                <a:srgbClr val="FFFF00"/>
              </a:solidFill>
            </a:endParaRPr>
          </a:p>
        </p:txBody>
      </p:sp>
      <p:sp>
        <p:nvSpPr>
          <p:cNvPr id="81" name="Oval 21"/>
          <p:cNvSpPr>
            <a:spLocks noChangeArrowheads="1"/>
          </p:cNvSpPr>
          <p:nvPr/>
        </p:nvSpPr>
        <p:spPr bwMode="auto">
          <a:xfrm>
            <a:off x="4094163" y="2997200"/>
            <a:ext cx="519112" cy="479425"/>
          </a:xfrm>
          <a:prstGeom prst="ellipse">
            <a:avLst/>
          </a:prstGeom>
          <a:solidFill>
            <a:schemeClr val="accent2"/>
          </a:solidFill>
          <a:ln w="9525" algn="ctr">
            <a:solidFill>
              <a:srgbClr val="FFFF00"/>
            </a:solidFill>
            <a:round/>
          </a:ln>
        </p:spPr>
        <p:txBody>
          <a:bodyPr wrap="none" anchor="ctr"/>
          <a:lstStyle/>
          <a:p>
            <a:r>
              <a:rPr lang="en-US" altLang="zh-CN" sz="2400">
                <a:solidFill>
                  <a:srgbClr val="FFFF00"/>
                </a:solidFill>
              </a:rPr>
              <a:t>9</a:t>
            </a:r>
            <a:endParaRPr lang="zh-CN" altLang="en-US" sz="2400">
              <a:solidFill>
                <a:srgbClr val="FFFF00"/>
              </a:solidFill>
            </a:endParaRPr>
          </a:p>
        </p:txBody>
      </p:sp>
      <p:sp>
        <p:nvSpPr>
          <p:cNvPr id="82" name="Text Box 94"/>
          <p:cNvSpPr txBox="1">
            <a:spLocks noChangeArrowheads="1"/>
          </p:cNvSpPr>
          <p:nvPr/>
        </p:nvSpPr>
        <p:spPr bwMode="auto">
          <a:xfrm>
            <a:off x="3422650" y="5727700"/>
            <a:ext cx="2563813" cy="523875"/>
          </a:xfrm>
          <a:prstGeom prst="rect">
            <a:avLst/>
          </a:prstGeom>
          <a:noFill/>
          <a:ln w="9525" algn="ctr">
            <a:noFill/>
            <a:miter lim="800000"/>
          </a:ln>
        </p:spPr>
        <p:txBody>
          <a:bodyPr>
            <a:spAutoFit/>
          </a:bodyPr>
          <a:lstStyle/>
          <a:p>
            <a:pPr algn="l"/>
            <a:r>
              <a:rPr lang="zh-CN" altLang="en-US">
                <a:solidFill>
                  <a:srgbClr val="00FFFF"/>
                </a:solidFill>
                <a:ea typeface="楷体_GB2312" pitchFamily="49" charset="-122"/>
              </a:rPr>
              <a:t>输出</a:t>
            </a:r>
            <a:r>
              <a:rPr lang="en-US" altLang="zh-CN">
                <a:solidFill>
                  <a:srgbClr val="00FFFF"/>
                </a:solidFill>
                <a:ea typeface="楷体_GB2312" pitchFamily="49" charset="-122"/>
              </a:rPr>
              <a:t>9</a:t>
            </a:r>
            <a:r>
              <a:rPr lang="zh-CN" altLang="en-US">
                <a:solidFill>
                  <a:srgbClr val="00FFFF"/>
                </a:solidFill>
                <a:ea typeface="楷体_GB2312" pitchFamily="49" charset="-122"/>
              </a:rPr>
              <a:t>，并调整</a:t>
            </a:r>
          </a:p>
        </p:txBody>
      </p:sp>
      <p:sp>
        <p:nvSpPr>
          <p:cNvPr id="83" name="Oval 21"/>
          <p:cNvSpPr>
            <a:spLocks noChangeArrowheads="1"/>
          </p:cNvSpPr>
          <p:nvPr/>
        </p:nvSpPr>
        <p:spPr bwMode="auto">
          <a:xfrm>
            <a:off x="2722563" y="4919663"/>
            <a:ext cx="519112"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a:t>
            </a:r>
            <a:endParaRPr lang="zh-CN" altLang="en-US" sz="2400">
              <a:solidFill>
                <a:srgbClr val="00FFFF"/>
              </a:solidFill>
            </a:endParaRPr>
          </a:p>
        </p:txBody>
      </p:sp>
      <p:sp>
        <p:nvSpPr>
          <p:cNvPr id="85" name="Oval 21"/>
          <p:cNvSpPr>
            <a:spLocks noChangeArrowheads="1"/>
          </p:cNvSpPr>
          <p:nvPr/>
        </p:nvSpPr>
        <p:spPr bwMode="auto">
          <a:xfrm>
            <a:off x="2424113" y="4187825"/>
            <a:ext cx="520700" cy="477838"/>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10</a:t>
            </a:r>
            <a:endParaRPr lang="zh-CN" altLang="en-US" sz="2400">
              <a:solidFill>
                <a:srgbClr val="00FFFF"/>
              </a:solidFill>
            </a:endParaRPr>
          </a:p>
        </p:txBody>
      </p:sp>
      <p:sp>
        <p:nvSpPr>
          <p:cNvPr id="86" name="Oval 21"/>
          <p:cNvSpPr>
            <a:spLocks noChangeArrowheads="1"/>
          </p:cNvSpPr>
          <p:nvPr/>
        </p:nvSpPr>
        <p:spPr bwMode="auto">
          <a:xfrm>
            <a:off x="2925763" y="3556000"/>
            <a:ext cx="519112"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10</a:t>
            </a:r>
            <a:endParaRPr lang="zh-CN" altLang="en-US" sz="2400">
              <a:solidFill>
                <a:srgbClr val="00FFFF"/>
              </a:solidFill>
            </a:endParaRPr>
          </a:p>
        </p:txBody>
      </p:sp>
      <p:sp>
        <p:nvSpPr>
          <p:cNvPr id="87" name="Oval 21"/>
          <p:cNvSpPr>
            <a:spLocks noChangeArrowheads="1"/>
          </p:cNvSpPr>
          <p:nvPr/>
        </p:nvSpPr>
        <p:spPr bwMode="auto">
          <a:xfrm>
            <a:off x="4086225" y="3005138"/>
            <a:ext cx="520700" cy="477837"/>
          </a:xfrm>
          <a:prstGeom prst="ellipse">
            <a:avLst/>
          </a:prstGeom>
          <a:solidFill>
            <a:srgbClr val="002060"/>
          </a:solidFill>
          <a:ln w="9525" algn="ctr">
            <a:solidFill>
              <a:srgbClr val="FFFF00"/>
            </a:solidFill>
            <a:round/>
          </a:ln>
        </p:spPr>
        <p:txBody>
          <a:bodyPr wrap="none" anchor="ctr"/>
          <a:lstStyle/>
          <a:p>
            <a:r>
              <a:rPr lang="en-US" altLang="zh-CN" sz="2400" u="sng">
                <a:solidFill>
                  <a:srgbClr val="00FFFF"/>
                </a:solidFill>
              </a:rPr>
              <a:t>9</a:t>
            </a:r>
            <a:endParaRPr lang="zh-CN" altLang="en-US" sz="2400" u="sng">
              <a:solidFill>
                <a:srgbClr val="00FFFF"/>
              </a:solidFill>
            </a:endParaRPr>
          </a:p>
        </p:txBody>
      </p:sp>
      <p:sp>
        <p:nvSpPr>
          <p:cNvPr id="88" name="Text Box 94"/>
          <p:cNvSpPr txBox="1">
            <a:spLocks noChangeArrowheads="1"/>
          </p:cNvSpPr>
          <p:nvPr/>
        </p:nvSpPr>
        <p:spPr bwMode="auto">
          <a:xfrm>
            <a:off x="6172200" y="5707063"/>
            <a:ext cx="2565400" cy="522287"/>
          </a:xfrm>
          <a:prstGeom prst="rect">
            <a:avLst/>
          </a:prstGeom>
          <a:noFill/>
          <a:ln w="9525" algn="ctr">
            <a:noFill/>
            <a:miter lim="800000"/>
          </a:ln>
        </p:spPr>
        <p:txBody>
          <a:bodyPr>
            <a:spAutoFit/>
          </a:bodyPr>
          <a:lstStyle/>
          <a:p>
            <a:pPr algn="l"/>
            <a:r>
              <a:rPr lang="zh-CN" altLang="en-US">
                <a:ea typeface="楷体_GB2312" pitchFamily="49" charset="-122"/>
              </a:rPr>
              <a:t>输出</a:t>
            </a:r>
            <a:r>
              <a:rPr lang="en-US" altLang="zh-CN" u="sng">
                <a:ea typeface="楷体_GB2312" pitchFamily="49" charset="-122"/>
              </a:rPr>
              <a:t>9</a:t>
            </a:r>
            <a:r>
              <a:rPr lang="zh-CN" altLang="en-US">
                <a:ea typeface="楷体_GB2312" pitchFamily="49" charset="-122"/>
              </a:rPr>
              <a:t>，并调整</a:t>
            </a:r>
          </a:p>
        </p:txBody>
      </p:sp>
      <p:sp>
        <p:nvSpPr>
          <p:cNvPr id="89" name="Oval 21"/>
          <p:cNvSpPr>
            <a:spLocks noChangeArrowheads="1"/>
          </p:cNvSpPr>
          <p:nvPr/>
        </p:nvSpPr>
        <p:spPr bwMode="auto">
          <a:xfrm>
            <a:off x="5095875" y="4899025"/>
            <a:ext cx="519113" cy="477838"/>
          </a:xfrm>
          <a:prstGeom prst="ellipse">
            <a:avLst/>
          </a:prstGeom>
          <a:solidFill>
            <a:srgbClr val="002060"/>
          </a:solidFill>
          <a:ln w="9525" algn="ctr">
            <a:solidFill>
              <a:srgbClr val="FFFF00"/>
            </a:solidFill>
            <a:round/>
          </a:ln>
        </p:spPr>
        <p:txBody>
          <a:bodyPr wrap="none" anchor="ctr"/>
          <a:lstStyle/>
          <a:p>
            <a:r>
              <a:rPr lang="en-US" altLang="zh-CN" sz="2400"/>
              <a:t>+∞</a:t>
            </a:r>
            <a:endParaRPr lang="zh-CN" altLang="en-US" sz="2400"/>
          </a:p>
        </p:txBody>
      </p:sp>
      <p:sp>
        <p:nvSpPr>
          <p:cNvPr id="90" name="Oval 21"/>
          <p:cNvSpPr>
            <a:spLocks noChangeArrowheads="1"/>
          </p:cNvSpPr>
          <p:nvPr/>
        </p:nvSpPr>
        <p:spPr bwMode="auto">
          <a:xfrm>
            <a:off x="4754563" y="4165600"/>
            <a:ext cx="519112" cy="479425"/>
          </a:xfrm>
          <a:prstGeom prst="ellipse">
            <a:avLst/>
          </a:prstGeom>
          <a:solidFill>
            <a:srgbClr val="002060"/>
          </a:solidFill>
          <a:ln w="9525" algn="ctr">
            <a:solidFill>
              <a:srgbClr val="FFFF00"/>
            </a:solidFill>
            <a:round/>
          </a:ln>
        </p:spPr>
        <p:txBody>
          <a:bodyPr wrap="none" anchor="ctr"/>
          <a:lstStyle/>
          <a:p>
            <a:r>
              <a:rPr lang="en-US" altLang="zh-CN" sz="2400"/>
              <a:t>+∞</a:t>
            </a:r>
            <a:endParaRPr lang="zh-CN" altLang="en-US" sz="2400"/>
          </a:p>
        </p:txBody>
      </p:sp>
      <p:sp>
        <p:nvSpPr>
          <p:cNvPr id="91" name="Oval 21"/>
          <p:cNvSpPr>
            <a:spLocks noChangeArrowheads="1"/>
          </p:cNvSpPr>
          <p:nvPr/>
        </p:nvSpPr>
        <p:spPr bwMode="auto">
          <a:xfrm>
            <a:off x="5276850" y="3527425"/>
            <a:ext cx="520700" cy="477838"/>
          </a:xfrm>
          <a:prstGeom prst="ellipse">
            <a:avLst/>
          </a:prstGeom>
          <a:solidFill>
            <a:srgbClr val="002060"/>
          </a:solidFill>
          <a:ln w="9525" algn="ctr">
            <a:solidFill>
              <a:srgbClr val="FFFF00"/>
            </a:solidFill>
            <a:round/>
          </a:ln>
        </p:spPr>
        <p:txBody>
          <a:bodyPr wrap="none" anchor="ctr"/>
          <a:lstStyle/>
          <a:p>
            <a:r>
              <a:rPr lang="en-US" altLang="zh-CN" sz="2400"/>
              <a:t>17</a:t>
            </a:r>
            <a:endParaRPr lang="zh-CN" altLang="en-US" sz="2400"/>
          </a:p>
        </p:txBody>
      </p:sp>
      <p:sp>
        <p:nvSpPr>
          <p:cNvPr id="92" name="Oval 21"/>
          <p:cNvSpPr>
            <a:spLocks noChangeArrowheads="1"/>
          </p:cNvSpPr>
          <p:nvPr/>
        </p:nvSpPr>
        <p:spPr bwMode="auto">
          <a:xfrm>
            <a:off x="4086225" y="3005138"/>
            <a:ext cx="520700" cy="477837"/>
          </a:xfrm>
          <a:prstGeom prst="ellipse">
            <a:avLst/>
          </a:prstGeom>
          <a:solidFill>
            <a:srgbClr val="002060"/>
          </a:solidFill>
          <a:ln w="9525" algn="ctr">
            <a:solidFill>
              <a:srgbClr val="FFFF00"/>
            </a:solidFill>
            <a:round/>
          </a:ln>
        </p:spPr>
        <p:txBody>
          <a:bodyPr wrap="none" anchor="ctr"/>
          <a:lstStyle/>
          <a:p>
            <a:r>
              <a:rPr lang="en-US" altLang="zh-CN" sz="2400"/>
              <a:t>10</a:t>
            </a:r>
            <a:endParaRPr lang="zh-CN" altLang="en-US"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ppt_x"/>
                                          </p:val>
                                        </p:tav>
                                        <p:tav tm="100000">
                                          <p:val>
                                            <p:strVal val="#ppt_x"/>
                                          </p:val>
                                        </p:tav>
                                      </p:tavLst>
                                    </p:anim>
                                    <p:anim calcmode="lin" valueType="num">
                                      <p:cBhvr additive="base">
                                        <p:cTn id="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strips(downLeft)">
                                      <p:cBhvr>
                                        <p:cTn id="13" dur="50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strips(downLeft)">
                                      <p:cBhvr>
                                        <p:cTn id="18" dur="500"/>
                                        <p:tgtEl>
                                          <p:spTgt spid="75"/>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strips(downLeft)">
                                      <p:cBhvr>
                                        <p:cTn id="23" dur="500"/>
                                        <p:tgtEl>
                                          <p:spTgt spid="80"/>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strips(downLeft)">
                                      <p:cBhvr>
                                        <p:cTn id="28" dur="500"/>
                                        <p:tgtEl>
                                          <p:spTgt spid="8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2"/>
                                        </p:tgtEl>
                                        <p:attrNameLst>
                                          <p:attrName>style.visibility</p:attrName>
                                        </p:attrNameLst>
                                      </p:cBhvr>
                                      <p:to>
                                        <p:strVal val="visible"/>
                                      </p:to>
                                    </p:set>
                                    <p:anim calcmode="lin" valueType="num">
                                      <p:cBhvr additive="base">
                                        <p:cTn id="33" dur="1000" fill="hold"/>
                                        <p:tgtEl>
                                          <p:spTgt spid="82"/>
                                        </p:tgtEl>
                                        <p:attrNameLst>
                                          <p:attrName>ppt_x</p:attrName>
                                        </p:attrNameLst>
                                      </p:cBhvr>
                                      <p:tavLst>
                                        <p:tav tm="0">
                                          <p:val>
                                            <p:strVal val="#ppt_x"/>
                                          </p:val>
                                        </p:tav>
                                        <p:tav tm="100000">
                                          <p:val>
                                            <p:strVal val="#ppt_x"/>
                                          </p:val>
                                        </p:tav>
                                      </p:tavLst>
                                    </p:anim>
                                    <p:anim calcmode="lin" valueType="num">
                                      <p:cBhvr additive="base">
                                        <p:cTn id="34" dur="10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grpId="0" nodeType="click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strips(downLeft)">
                                      <p:cBhvr>
                                        <p:cTn id="39" dur="500"/>
                                        <p:tgtEl>
                                          <p:spTgt spid="83"/>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strips(downLeft)">
                                      <p:cBhvr>
                                        <p:cTn id="44" dur="500"/>
                                        <p:tgtEl>
                                          <p:spTgt spid="85"/>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86"/>
                                        </p:tgtEl>
                                        <p:attrNameLst>
                                          <p:attrName>style.visibility</p:attrName>
                                        </p:attrNameLst>
                                      </p:cBhvr>
                                      <p:to>
                                        <p:strVal val="visible"/>
                                      </p:to>
                                    </p:set>
                                    <p:animEffect transition="in" filter="strips(downLeft)">
                                      <p:cBhvr>
                                        <p:cTn id="49" dur="500"/>
                                        <p:tgtEl>
                                          <p:spTgt spid="86"/>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grpId="0" nodeType="click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strips(downLeft)">
                                      <p:cBhvr>
                                        <p:cTn id="54" dur="500"/>
                                        <p:tgtEl>
                                          <p:spTgt spid="8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anim calcmode="lin" valueType="num">
                                      <p:cBhvr additive="base">
                                        <p:cTn id="59" dur="1000" fill="hold"/>
                                        <p:tgtEl>
                                          <p:spTgt spid="88"/>
                                        </p:tgtEl>
                                        <p:attrNameLst>
                                          <p:attrName>ppt_x</p:attrName>
                                        </p:attrNameLst>
                                      </p:cBhvr>
                                      <p:tavLst>
                                        <p:tav tm="0">
                                          <p:val>
                                            <p:strVal val="#ppt_x"/>
                                          </p:val>
                                        </p:tav>
                                        <p:tav tm="100000">
                                          <p:val>
                                            <p:strVal val="#ppt_x"/>
                                          </p:val>
                                        </p:tav>
                                      </p:tavLst>
                                    </p:anim>
                                    <p:anim calcmode="lin" valueType="num">
                                      <p:cBhvr additive="base">
                                        <p:cTn id="60" dur="10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89"/>
                                        </p:tgtEl>
                                        <p:attrNameLst>
                                          <p:attrName>style.visibility</p:attrName>
                                        </p:attrNameLst>
                                      </p:cBhvr>
                                      <p:to>
                                        <p:strVal val="visible"/>
                                      </p:to>
                                    </p:set>
                                    <p:animEffect transition="in" filter="strips(downLeft)">
                                      <p:cBhvr>
                                        <p:cTn id="65" dur="500"/>
                                        <p:tgtEl>
                                          <p:spTgt spid="89"/>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12" fill="hold" grpId="0" nodeType="click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strips(downLeft)">
                                      <p:cBhvr>
                                        <p:cTn id="70" dur="500"/>
                                        <p:tgtEl>
                                          <p:spTgt spid="90"/>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grpId="0" nodeType="clickEffect">
                                  <p:stCondLst>
                                    <p:cond delay="0"/>
                                  </p:stCondLst>
                                  <p:childTnLst>
                                    <p:set>
                                      <p:cBhvr>
                                        <p:cTn id="74" dur="1" fill="hold">
                                          <p:stCondLst>
                                            <p:cond delay="0"/>
                                          </p:stCondLst>
                                        </p:cTn>
                                        <p:tgtEl>
                                          <p:spTgt spid="91"/>
                                        </p:tgtEl>
                                        <p:attrNameLst>
                                          <p:attrName>style.visibility</p:attrName>
                                        </p:attrNameLst>
                                      </p:cBhvr>
                                      <p:to>
                                        <p:strVal val="visible"/>
                                      </p:to>
                                    </p:set>
                                    <p:animEffect transition="in" filter="strips(downLeft)">
                                      <p:cBhvr>
                                        <p:cTn id="75" dur="500"/>
                                        <p:tgtEl>
                                          <p:spTgt spid="91"/>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grpId="0" nodeType="clickEffect">
                                  <p:stCondLst>
                                    <p:cond delay="0"/>
                                  </p:stCondLst>
                                  <p:childTnLst>
                                    <p:set>
                                      <p:cBhvr>
                                        <p:cTn id="79" dur="1" fill="hold">
                                          <p:stCondLst>
                                            <p:cond delay="0"/>
                                          </p:stCondLst>
                                        </p:cTn>
                                        <p:tgtEl>
                                          <p:spTgt spid="92"/>
                                        </p:tgtEl>
                                        <p:attrNameLst>
                                          <p:attrName>style.visibility</p:attrName>
                                        </p:attrNameLst>
                                      </p:cBhvr>
                                      <p:to>
                                        <p:strVal val="visible"/>
                                      </p:to>
                                    </p:set>
                                    <p:animEffect transition="in" filter="strips(downLeft)">
                                      <p:cBhvr>
                                        <p:cTn id="8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5" grpId="0" animBg="1"/>
      <p:bldP spid="79" grpId="0"/>
      <p:bldP spid="80" grpId="0" animBg="1"/>
      <p:bldP spid="81" grpId="0" animBg="1"/>
      <p:bldP spid="82" grpId="0"/>
      <p:bldP spid="83" grpId="0" animBg="1"/>
      <p:bldP spid="85" grpId="0" animBg="1"/>
      <p:bldP spid="86" grpId="0" animBg="1"/>
      <p:bldP spid="87" grpId="0" animBg="1"/>
      <p:bldP spid="88" grpId="0"/>
      <p:bldP spid="89" grpId="0" animBg="1"/>
      <p:bldP spid="90" grpId="0" animBg="1"/>
      <p:bldP spid="91" grpId="0" animBg="1"/>
      <p:bldP spid="9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89719529-4492-4AB3-A666-B0C7149ECCB6}" type="slidenum">
              <a:rPr lang="zh-CN" altLang="en-US" b="1">
                <a:solidFill>
                  <a:srgbClr val="66CCFF"/>
                </a:solidFill>
              </a:rPr>
              <a:t>28</a:t>
            </a:fld>
            <a:r>
              <a:rPr lang="en-US" altLang="zh-CN" b="1"/>
              <a:t> </a:t>
            </a:r>
            <a:r>
              <a:rPr lang="zh-CN" altLang="en-US"/>
              <a:t>页</a:t>
            </a:r>
            <a:endParaRPr lang="zh-CN" altLang="en-US" sz="1800">
              <a:latin typeface="Arial" charset="0"/>
            </a:endParaRPr>
          </a:p>
        </p:txBody>
      </p:sp>
      <p:sp>
        <p:nvSpPr>
          <p:cNvPr id="34819" name="Rectangle 2"/>
          <p:cNvSpPr>
            <a:spLocks noGrp="1" noChangeArrowheads="1"/>
          </p:cNvSpPr>
          <p:nvPr>
            <p:ph type="body" idx="1"/>
          </p:nvPr>
        </p:nvSpPr>
        <p:spPr>
          <a:xfrm>
            <a:off x="217488" y="784225"/>
            <a:ext cx="8650287" cy="5746750"/>
          </a:xfrm>
        </p:spPr>
        <p:txBody>
          <a:bodyPr/>
          <a:lstStyle/>
          <a:p>
            <a:pPr marL="358775" indent="-358775" eaLnBrk="1" hangingPunct="1">
              <a:lnSpc>
                <a:spcPct val="110000"/>
              </a:lnSpc>
              <a:spcBef>
                <a:spcPct val="0"/>
              </a:spcBef>
            </a:pPr>
            <a:r>
              <a:rPr lang="zh-CN" altLang="en-US" dirty="0"/>
              <a:t>胜者树：结点记录胜者信息</a:t>
            </a:r>
            <a:endParaRPr lang="en-US" altLang="zh-CN" dirty="0"/>
          </a:p>
          <a:p>
            <a:pPr marL="358775" indent="-358775" eaLnBrk="1" hangingPunct="1">
              <a:lnSpc>
                <a:spcPct val="110000"/>
              </a:lnSpc>
              <a:spcBef>
                <a:spcPct val="0"/>
              </a:spcBef>
              <a:buNone/>
            </a:pPr>
            <a:r>
              <a:rPr lang="en-US" altLang="zh-CN" sz="3200" dirty="0">
                <a:solidFill>
                  <a:schemeClr val="tx1"/>
                </a:solidFill>
                <a:latin typeface="Times New Roman" pitchFamily="18" charset="0"/>
              </a:rPr>
              <a:t>	</a:t>
            </a:r>
            <a:r>
              <a:rPr lang="zh-CN" altLang="en-US" sz="3200" dirty="0">
                <a:solidFill>
                  <a:schemeClr val="tx1"/>
                </a:solidFill>
                <a:latin typeface="Times New Roman" pitchFamily="18" charset="0"/>
              </a:rPr>
              <a:t>利用选择树的思想，对</a:t>
            </a:r>
            <a:r>
              <a:rPr lang="zh-CN" altLang="en-US" sz="3200" dirty="0">
                <a:solidFill>
                  <a:srgbClr val="00FFFF"/>
                </a:solidFill>
                <a:latin typeface="Times New Roman" pitchFamily="18" charset="0"/>
              </a:rPr>
              <a:t>顺串</a:t>
            </a:r>
            <a:r>
              <a:rPr lang="zh-CN" altLang="en-US" sz="3200" dirty="0">
                <a:solidFill>
                  <a:schemeClr val="tx1"/>
                </a:solidFill>
                <a:latin typeface="Times New Roman" pitchFamily="18" charset="0"/>
              </a:rPr>
              <a:t>进行</a:t>
            </a:r>
            <a:r>
              <a:rPr lang="en-US" altLang="zh-CN" sz="3200" i="1" dirty="0">
                <a:solidFill>
                  <a:schemeClr val="tx1"/>
                </a:solidFill>
                <a:latin typeface="Times New Roman" pitchFamily="18" charset="0"/>
              </a:rPr>
              <a:t>k</a:t>
            </a:r>
            <a:r>
              <a:rPr lang="en-US" altLang="zh-CN" sz="3200" dirty="0">
                <a:solidFill>
                  <a:schemeClr val="tx1"/>
                </a:solidFill>
                <a:latin typeface="Times New Roman" pitchFamily="18" charset="0"/>
              </a:rPr>
              <a:t>-</a:t>
            </a:r>
            <a:r>
              <a:rPr lang="zh-CN" altLang="en-US" sz="3200" dirty="0">
                <a:solidFill>
                  <a:schemeClr val="tx1"/>
                </a:solidFill>
                <a:latin typeface="Times New Roman" pitchFamily="18" charset="0"/>
              </a:rPr>
              <a:t>路归并。</a:t>
            </a:r>
            <a:endParaRPr lang="en-US" altLang="zh-CN" sz="3200" dirty="0">
              <a:solidFill>
                <a:schemeClr val="tx1"/>
              </a:solidFill>
              <a:latin typeface="Times New Roman" pitchFamily="18" charset="0"/>
            </a:endParaRPr>
          </a:p>
          <a:p>
            <a:pPr marL="358775" indent="-358775" eaLnBrk="1" hangingPunct="1">
              <a:lnSpc>
                <a:spcPct val="110000"/>
              </a:lnSpc>
              <a:spcBef>
                <a:spcPct val="0"/>
              </a:spcBef>
              <a:buNone/>
            </a:pPr>
            <a:r>
              <a:rPr lang="en-US" altLang="zh-CN" sz="3200" dirty="0">
                <a:solidFill>
                  <a:srgbClr val="00FFFF"/>
                </a:solidFill>
                <a:latin typeface="Times New Roman" pitchFamily="18" charset="0"/>
              </a:rPr>
              <a:t>	</a:t>
            </a:r>
            <a:r>
              <a:rPr lang="zh-CN" altLang="en-US" sz="3200" dirty="0">
                <a:solidFill>
                  <a:srgbClr val="00FFFF"/>
                </a:solidFill>
                <a:latin typeface="Times New Roman" pitchFamily="18" charset="0"/>
              </a:rPr>
              <a:t>树的每个叶结点对应一个顺串的</a:t>
            </a:r>
            <a:r>
              <a:rPr lang="zh-CN" altLang="en-US" sz="3200" dirty="0">
                <a:latin typeface="Times New Roman" pitchFamily="18" charset="0"/>
              </a:rPr>
              <a:t>输入缓冲区</a:t>
            </a:r>
            <a:r>
              <a:rPr lang="zh-CN" altLang="en-US" sz="3200" dirty="0">
                <a:solidFill>
                  <a:srgbClr val="00FFFF"/>
                </a:solidFill>
                <a:latin typeface="Times New Roman" pitchFamily="18" charset="0"/>
              </a:rPr>
              <a:t>，记录该归并段的</a:t>
            </a:r>
            <a:r>
              <a:rPr lang="zh-CN" altLang="en-US" sz="3200" dirty="0">
                <a:latin typeface="Times New Roman" pitchFamily="18" charset="0"/>
              </a:rPr>
              <a:t>当前关键字</a:t>
            </a:r>
            <a:r>
              <a:rPr lang="zh-CN" altLang="en-US" sz="3200" dirty="0">
                <a:solidFill>
                  <a:srgbClr val="00FFFF"/>
                </a:solidFill>
                <a:latin typeface="Times New Roman" pitchFamily="18" charset="0"/>
              </a:rPr>
              <a:t>，</a:t>
            </a:r>
            <a:endParaRPr lang="en-US" altLang="zh-CN" sz="3200" dirty="0">
              <a:solidFill>
                <a:srgbClr val="00FFFF"/>
              </a:solidFill>
              <a:latin typeface="Times New Roman" pitchFamily="18" charset="0"/>
            </a:endParaRPr>
          </a:p>
          <a:p>
            <a:pPr marL="358775" indent="-358775" eaLnBrk="1" hangingPunct="1">
              <a:lnSpc>
                <a:spcPct val="110000"/>
              </a:lnSpc>
              <a:spcBef>
                <a:spcPct val="0"/>
              </a:spcBef>
              <a:buNone/>
            </a:pPr>
            <a:r>
              <a:rPr lang="en-US" altLang="zh-CN" sz="3200" dirty="0">
                <a:solidFill>
                  <a:srgbClr val="00FFFF"/>
                </a:solidFill>
                <a:latin typeface="Times New Roman" pitchFamily="18" charset="0"/>
              </a:rPr>
              <a:t>	</a:t>
            </a:r>
            <a:r>
              <a:rPr lang="zh-CN" altLang="en-US" sz="3200" dirty="0">
                <a:solidFill>
                  <a:srgbClr val="00FFFF"/>
                </a:solidFill>
                <a:latin typeface="Times New Roman" pitchFamily="18" charset="0"/>
              </a:rPr>
              <a:t>分支结点保存孩子结点中</a:t>
            </a:r>
            <a:r>
              <a:rPr lang="zh-CN" altLang="en-US" sz="3200" dirty="0">
                <a:latin typeface="Times New Roman" pitchFamily="18" charset="0"/>
              </a:rPr>
              <a:t>键值较小</a:t>
            </a:r>
            <a:r>
              <a:rPr lang="zh-CN" altLang="en-US" sz="3200" dirty="0">
                <a:solidFill>
                  <a:srgbClr val="00FFFF"/>
                </a:solidFill>
                <a:latin typeface="Times New Roman" pitchFamily="18" charset="0"/>
              </a:rPr>
              <a:t>的记录。</a:t>
            </a:r>
            <a:r>
              <a:rPr lang="zh-CN" altLang="en-US" sz="3200" dirty="0">
                <a:latin typeface="Times New Roman" pitchFamily="18" charset="0"/>
              </a:rPr>
              <a:t>根</a:t>
            </a:r>
            <a:r>
              <a:rPr lang="zh-CN" altLang="en-US" sz="3200" dirty="0">
                <a:solidFill>
                  <a:srgbClr val="00FFFF"/>
                </a:solidFill>
                <a:latin typeface="Times New Roman" pitchFamily="18" charset="0"/>
              </a:rPr>
              <a:t>结点是树中</a:t>
            </a:r>
            <a:r>
              <a:rPr lang="zh-CN" altLang="en-US" sz="3200" dirty="0">
                <a:latin typeface="Times New Roman" pitchFamily="18" charset="0"/>
              </a:rPr>
              <a:t>键最小</a:t>
            </a:r>
            <a:r>
              <a:rPr lang="zh-CN" altLang="en-US" sz="3200" dirty="0">
                <a:solidFill>
                  <a:srgbClr val="00FFFF"/>
                </a:solidFill>
                <a:latin typeface="Times New Roman" pitchFamily="18" charset="0"/>
              </a:rPr>
              <a:t>的记录。</a:t>
            </a:r>
            <a:endParaRPr lang="en-US" altLang="zh-CN" sz="3200" dirty="0">
              <a:solidFill>
                <a:srgbClr val="00FFFF"/>
              </a:solidFill>
              <a:latin typeface="Times New Roman" pitchFamily="18" charset="0"/>
            </a:endParaRPr>
          </a:p>
          <a:p>
            <a:pPr marL="358775" indent="-358775" eaLnBrk="1" hangingPunct="1">
              <a:lnSpc>
                <a:spcPct val="110000"/>
              </a:lnSpc>
              <a:spcBef>
                <a:spcPct val="0"/>
              </a:spcBef>
              <a:buNone/>
            </a:pPr>
            <a:r>
              <a:rPr lang="en-US" altLang="zh-CN" sz="3200" dirty="0">
                <a:solidFill>
                  <a:schemeClr val="tx1"/>
                </a:solidFill>
                <a:latin typeface="Times New Roman" pitchFamily="18" charset="0"/>
              </a:rPr>
              <a:t>	</a:t>
            </a:r>
            <a:r>
              <a:rPr lang="zh-CN" altLang="en-US" sz="3200" dirty="0">
                <a:solidFill>
                  <a:schemeClr val="tx1"/>
                </a:solidFill>
                <a:latin typeface="Times New Roman" pitchFamily="18" charset="0"/>
              </a:rPr>
              <a:t>输出根结点后，用</a:t>
            </a:r>
            <a:r>
              <a:rPr lang="zh-CN" altLang="en-US" sz="3200" dirty="0">
                <a:solidFill>
                  <a:srgbClr val="00FFFF"/>
                </a:solidFill>
                <a:latin typeface="Times New Roman" pitchFamily="18" charset="0"/>
              </a:rPr>
              <a:t>该记录所在顺串的下一个关键字</a:t>
            </a:r>
            <a:r>
              <a:rPr lang="zh-CN" altLang="en-US" sz="3200" dirty="0">
                <a:solidFill>
                  <a:schemeClr val="tx1"/>
                </a:solidFill>
                <a:latin typeface="Times New Roman" pitchFamily="18" charset="0"/>
              </a:rPr>
              <a:t>填补</a:t>
            </a:r>
            <a:r>
              <a:rPr lang="zh-CN" altLang="en-US" sz="3200" dirty="0">
                <a:latin typeface="Times New Roman" pitchFamily="18" charset="0"/>
              </a:rPr>
              <a:t>它所对应叶子节点的位置</a:t>
            </a:r>
            <a:r>
              <a:rPr lang="zh-CN" altLang="en-US" sz="3200" dirty="0">
                <a:solidFill>
                  <a:schemeClr val="tx1"/>
                </a:solidFill>
                <a:latin typeface="Times New Roman" pitchFamily="18" charset="0"/>
              </a:rPr>
              <a:t>，并作适当调整。这样的调整不会涉及到整棵树，而只需考虑从根结点到该位置的路径上的各个结点。</a:t>
            </a:r>
            <a:endParaRPr lang="zh-CN" altLang="en-US" sz="3200" dirty="0">
              <a:solidFill>
                <a:schemeClr val="tx1"/>
              </a:solidFill>
            </a:endParaRPr>
          </a:p>
        </p:txBody>
      </p:sp>
      <p:sp>
        <p:nvSpPr>
          <p:cNvPr id="43012"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7A2F29AD-E141-4283-8EEF-CC6D082C1CC0}" type="slidenum">
              <a:rPr lang="zh-CN" altLang="en-US" b="1">
                <a:solidFill>
                  <a:srgbClr val="66CCFF"/>
                </a:solidFill>
              </a:rPr>
              <a:t>29</a:t>
            </a:fld>
            <a:r>
              <a:rPr lang="en-US" altLang="zh-CN" b="1"/>
              <a:t> </a:t>
            </a:r>
            <a:r>
              <a:rPr lang="zh-CN" altLang="en-US"/>
              <a:t>页</a:t>
            </a:r>
            <a:endParaRPr lang="zh-CN" altLang="en-US" sz="1800">
              <a:latin typeface="Arial" charset="0"/>
            </a:endParaRPr>
          </a:p>
        </p:txBody>
      </p:sp>
      <p:sp>
        <p:nvSpPr>
          <p:cNvPr id="34819" name="Rectangle 2"/>
          <p:cNvSpPr>
            <a:spLocks noGrp="1" noChangeArrowheads="1"/>
          </p:cNvSpPr>
          <p:nvPr>
            <p:ph type="body" idx="1"/>
          </p:nvPr>
        </p:nvSpPr>
        <p:spPr>
          <a:xfrm>
            <a:off x="217488" y="784225"/>
            <a:ext cx="8650287" cy="2235200"/>
          </a:xfrm>
        </p:spPr>
        <p:txBody>
          <a:bodyPr/>
          <a:lstStyle/>
          <a:p>
            <a:pPr marL="360045" indent="-360045" eaLnBrk="1" hangingPunct="1">
              <a:spcBef>
                <a:spcPts val="0"/>
              </a:spcBef>
              <a:defRPr/>
            </a:pPr>
            <a:r>
              <a:rPr lang="zh-CN" altLang="en-US" dirty="0"/>
              <a:t>胜者树</a:t>
            </a:r>
            <a:endParaRPr lang="en-US" altLang="zh-CN" dirty="0"/>
          </a:p>
          <a:p>
            <a:pPr>
              <a:spcBef>
                <a:spcPts val="0"/>
              </a:spcBef>
              <a:buNone/>
              <a:defRPr/>
            </a:pPr>
            <a:r>
              <a:rPr lang="en-US" altLang="zh-CN" sz="3200" dirty="0">
                <a:solidFill>
                  <a:schemeClr val="tx1"/>
                </a:solidFill>
                <a:latin typeface="Times New Roman" pitchFamily="18" charset="0"/>
              </a:rPr>
              <a:t>	</a:t>
            </a:r>
            <a:r>
              <a:rPr lang="zh-CN" altLang="en-US" sz="3200" dirty="0">
                <a:solidFill>
                  <a:schemeClr val="tx1"/>
                </a:solidFill>
                <a:latin typeface="Times New Roman" pitchFamily="18" charset="0"/>
              </a:rPr>
              <a:t>当前</a:t>
            </a:r>
            <a:r>
              <a:rPr lang="en-US" altLang="zh-CN" sz="3200" dirty="0">
                <a:solidFill>
                  <a:schemeClr val="tx1"/>
                </a:solidFill>
                <a:latin typeface="Times New Roman" pitchFamily="18" charset="0"/>
              </a:rPr>
              <a:t>8</a:t>
            </a:r>
            <a:r>
              <a:rPr lang="zh-CN" altLang="en-US" sz="3200" dirty="0">
                <a:solidFill>
                  <a:schemeClr val="tx1"/>
                </a:solidFill>
                <a:latin typeface="Times New Roman" pitchFamily="18" charset="0"/>
              </a:rPr>
              <a:t>个待归并</a:t>
            </a:r>
            <a:r>
              <a:rPr lang="zh-CN" altLang="en-US" sz="3200" dirty="0">
                <a:solidFill>
                  <a:srgbClr val="00FFFF"/>
                </a:solidFill>
                <a:latin typeface="Times New Roman" pitchFamily="18" charset="0"/>
              </a:rPr>
              <a:t>顺串</a:t>
            </a:r>
            <a:r>
              <a:rPr lang="zh-CN" altLang="en-US" sz="3200" dirty="0">
                <a:solidFill>
                  <a:schemeClr val="tx1"/>
                </a:solidFill>
                <a:latin typeface="Times New Roman" pitchFamily="18" charset="0"/>
              </a:rPr>
              <a:t>的前</a:t>
            </a:r>
            <a:r>
              <a:rPr lang="en-US" altLang="zh-CN" sz="3200" dirty="0">
                <a:solidFill>
                  <a:schemeClr val="tx1"/>
                </a:solidFill>
                <a:latin typeface="Times New Roman" pitchFamily="18" charset="0"/>
              </a:rPr>
              <a:t>3</a:t>
            </a:r>
            <a:r>
              <a:rPr lang="zh-CN" altLang="en-US" sz="3200" dirty="0">
                <a:solidFill>
                  <a:schemeClr val="tx1"/>
                </a:solidFill>
                <a:latin typeface="Times New Roman" pitchFamily="18" charset="0"/>
              </a:rPr>
              <a:t>个关键字值：</a:t>
            </a:r>
          </a:p>
          <a:p>
            <a:pPr>
              <a:spcBef>
                <a:spcPts val="0"/>
              </a:spcBef>
              <a:buFont typeface="Wingdings" charset="2"/>
              <a:buNone/>
              <a:defRPr/>
            </a:pPr>
            <a:r>
              <a:rPr lang="zh-CN" altLang="en-US" sz="3200" dirty="0">
                <a:solidFill>
                  <a:schemeClr val="tx1"/>
                </a:solidFill>
                <a:latin typeface="Times New Roman" pitchFamily="18" charset="0"/>
              </a:rPr>
              <a:t>	</a:t>
            </a:r>
            <a:r>
              <a:rPr lang="en-US" altLang="zh-CN" sz="3200" dirty="0">
                <a:latin typeface="Times New Roman" pitchFamily="18" charset="0"/>
              </a:rPr>
              <a:t>10</a:t>
            </a:r>
            <a:r>
              <a:rPr lang="en-US" altLang="zh-CN" sz="3200" dirty="0">
                <a:solidFill>
                  <a:schemeClr val="tx1"/>
                </a:solidFill>
                <a:latin typeface="Times New Roman" pitchFamily="18" charset="0"/>
              </a:rPr>
              <a:t>, 15, 19   </a:t>
            </a:r>
            <a:r>
              <a:rPr lang="en-US" altLang="zh-CN" sz="3200" dirty="0">
                <a:latin typeface="Times New Roman" pitchFamily="18" charset="0"/>
              </a:rPr>
              <a:t>9</a:t>
            </a:r>
            <a:r>
              <a:rPr lang="en-US" altLang="zh-CN" sz="3200" dirty="0">
                <a:solidFill>
                  <a:schemeClr val="tx1"/>
                </a:solidFill>
                <a:latin typeface="Times New Roman" pitchFamily="18" charset="0"/>
              </a:rPr>
              <a:t>, 20, 38      </a:t>
            </a:r>
            <a:r>
              <a:rPr lang="en-US" altLang="zh-CN" sz="3200" dirty="0">
                <a:latin typeface="Times New Roman" pitchFamily="18" charset="0"/>
              </a:rPr>
              <a:t>20</a:t>
            </a:r>
            <a:r>
              <a:rPr lang="en-US" altLang="zh-CN" sz="3200" dirty="0">
                <a:solidFill>
                  <a:schemeClr val="tx1"/>
                </a:solidFill>
                <a:latin typeface="Times New Roman" pitchFamily="18" charset="0"/>
              </a:rPr>
              <a:t>, 22, 34      </a:t>
            </a:r>
            <a:r>
              <a:rPr lang="en-US" altLang="zh-CN" sz="3200" dirty="0">
                <a:latin typeface="Times New Roman" pitchFamily="18" charset="0"/>
              </a:rPr>
              <a:t>6</a:t>
            </a:r>
            <a:r>
              <a:rPr lang="en-US" altLang="zh-CN" sz="3200" dirty="0">
                <a:solidFill>
                  <a:schemeClr val="tx1"/>
                </a:solidFill>
                <a:latin typeface="Times New Roman" pitchFamily="18" charset="0"/>
              </a:rPr>
              <a:t>, 15, 25</a:t>
            </a:r>
          </a:p>
          <a:p>
            <a:pPr>
              <a:spcBef>
                <a:spcPts val="0"/>
              </a:spcBef>
              <a:buFont typeface="Wingdings" charset="2"/>
              <a:buNone/>
              <a:defRPr/>
            </a:pPr>
            <a:r>
              <a:rPr lang="en-US" altLang="zh-CN" sz="3200" dirty="0">
                <a:solidFill>
                  <a:schemeClr val="tx1"/>
                </a:solidFill>
                <a:latin typeface="Times New Roman" pitchFamily="18" charset="0"/>
              </a:rPr>
              <a:t>	</a:t>
            </a:r>
            <a:r>
              <a:rPr lang="en-US" altLang="zh-CN" sz="3200" dirty="0">
                <a:latin typeface="Times New Roman" pitchFamily="18" charset="0"/>
              </a:rPr>
              <a:t>8</a:t>
            </a:r>
            <a:r>
              <a:rPr lang="en-US" altLang="zh-CN" sz="3200" dirty="0">
                <a:solidFill>
                  <a:schemeClr val="tx1"/>
                </a:solidFill>
                <a:latin typeface="Times New Roman" pitchFamily="18" charset="0"/>
              </a:rPr>
              <a:t>, 17, 50	    </a:t>
            </a:r>
            <a:r>
              <a:rPr lang="en-US" altLang="zh-CN" sz="3200" dirty="0">
                <a:latin typeface="Times New Roman" pitchFamily="18" charset="0"/>
              </a:rPr>
              <a:t>18</a:t>
            </a:r>
            <a:r>
              <a:rPr lang="en-US" altLang="zh-CN" sz="3200" dirty="0">
                <a:solidFill>
                  <a:schemeClr val="tx1"/>
                </a:solidFill>
                <a:latin typeface="Times New Roman" pitchFamily="18" charset="0"/>
              </a:rPr>
              <a:t>, 21, 44     </a:t>
            </a:r>
            <a:r>
              <a:rPr lang="en-US" altLang="zh-CN" sz="3200" dirty="0">
                <a:latin typeface="Times New Roman" pitchFamily="18" charset="0"/>
              </a:rPr>
              <a:t>90</a:t>
            </a:r>
            <a:r>
              <a:rPr lang="en-US" altLang="zh-CN" sz="3200" dirty="0">
                <a:solidFill>
                  <a:schemeClr val="tx1"/>
                </a:solidFill>
                <a:latin typeface="Times New Roman" pitchFamily="18" charset="0"/>
              </a:rPr>
              <a:t>, 95, 108	 </a:t>
            </a:r>
            <a:r>
              <a:rPr lang="en-US" altLang="zh-CN" sz="3200" dirty="0">
                <a:latin typeface="Times New Roman" pitchFamily="18" charset="0"/>
              </a:rPr>
              <a:t>24</a:t>
            </a:r>
            <a:r>
              <a:rPr lang="en-US" altLang="zh-CN" sz="3200" dirty="0">
                <a:solidFill>
                  <a:schemeClr val="tx1"/>
                </a:solidFill>
                <a:latin typeface="Times New Roman" pitchFamily="18" charset="0"/>
              </a:rPr>
              <a:t>, 32, 66</a:t>
            </a:r>
          </a:p>
        </p:txBody>
      </p:sp>
      <p:sp>
        <p:nvSpPr>
          <p:cNvPr id="44036"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grpSp>
        <p:nvGrpSpPr>
          <p:cNvPr id="2" name="组合 63"/>
          <p:cNvGrpSpPr/>
          <p:nvPr/>
        </p:nvGrpSpPr>
        <p:grpSpPr bwMode="auto">
          <a:xfrm>
            <a:off x="2178050" y="4891088"/>
            <a:ext cx="4643438" cy="493712"/>
            <a:chOff x="2149668" y="4963871"/>
            <a:chExt cx="4642989" cy="493499"/>
          </a:xfrm>
        </p:grpSpPr>
        <p:sp>
          <p:nvSpPr>
            <p:cNvPr id="44110" name="Oval 11"/>
            <p:cNvSpPr>
              <a:spLocks noChangeArrowheads="1"/>
            </p:cNvSpPr>
            <p:nvPr/>
          </p:nvSpPr>
          <p:spPr bwMode="auto">
            <a:xfrm>
              <a:off x="2149668"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10</a:t>
              </a:r>
              <a:endParaRPr lang="zh-CN" altLang="en-US" sz="2400"/>
            </a:p>
          </p:txBody>
        </p:sp>
        <p:sp>
          <p:nvSpPr>
            <p:cNvPr id="44111" name="Oval 13"/>
            <p:cNvSpPr>
              <a:spLocks noChangeArrowheads="1"/>
            </p:cNvSpPr>
            <p:nvPr/>
          </p:nvSpPr>
          <p:spPr bwMode="auto">
            <a:xfrm>
              <a:off x="273024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4112" name="Oval 19"/>
            <p:cNvSpPr>
              <a:spLocks noChangeArrowheads="1"/>
            </p:cNvSpPr>
            <p:nvPr/>
          </p:nvSpPr>
          <p:spPr bwMode="auto">
            <a:xfrm>
              <a:off x="33028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20</a:t>
              </a:r>
              <a:endParaRPr lang="zh-CN" altLang="en-US" sz="2400"/>
            </a:p>
          </p:txBody>
        </p:sp>
        <p:sp>
          <p:nvSpPr>
            <p:cNvPr id="44113" name="Oval 21"/>
            <p:cNvSpPr>
              <a:spLocks noChangeArrowheads="1"/>
            </p:cNvSpPr>
            <p:nvPr/>
          </p:nvSpPr>
          <p:spPr bwMode="auto">
            <a:xfrm>
              <a:off x="39124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4114" name="Oval 27"/>
            <p:cNvSpPr>
              <a:spLocks noChangeArrowheads="1"/>
            </p:cNvSpPr>
            <p:nvPr/>
          </p:nvSpPr>
          <p:spPr bwMode="auto">
            <a:xfrm>
              <a:off x="44851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44115" name="Oval 29"/>
            <p:cNvSpPr>
              <a:spLocks noChangeArrowheads="1"/>
            </p:cNvSpPr>
            <p:nvPr/>
          </p:nvSpPr>
          <p:spPr bwMode="auto">
            <a:xfrm>
              <a:off x="50947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18</a:t>
              </a:r>
              <a:endParaRPr lang="zh-CN" altLang="en-US" sz="2400"/>
            </a:p>
          </p:txBody>
        </p:sp>
        <p:sp>
          <p:nvSpPr>
            <p:cNvPr id="44116" name="Oval 35"/>
            <p:cNvSpPr>
              <a:spLocks noChangeArrowheads="1"/>
            </p:cNvSpPr>
            <p:nvPr/>
          </p:nvSpPr>
          <p:spPr bwMode="auto">
            <a:xfrm>
              <a:off x="5677536"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90</a:t>
              </a:r>
              <a:endParaRPr lang="zh-CN" altLang="en-US" sz="2400"/>
            </a:p>
          </p:txBody>
        </p:sp>
        <p:sp>
          <p:nvSpPr>
            <p:cNvPr id="44117" name="Oval 37"/>
            <p:cNvSpPr>
              <a:spLocks noChangeArrowheads="1"/>
            </p:cNvSpPr>
            <p:nvPr/>
          </p:nvSpPr>
          <p:spPr bwMode="auto">
            <a:xfrm>
              <a:off x="6272622"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grpSp>
        <p:nvGrpSpPr>
          <p:cNvPr id="3" name="组合 66"/>
          <p:cNvGrpSpPr/>
          <p:nvPr/>
        </p:nvGrpSpPr>
        <p:grpSpPr bwMode="auto">
          <a:xfrm>
            <a:off x="3454400" y="2989263"/>
            <a:ext cx="1838325" cy="703262"/>
            <a:chOff x="3425351" y="3062543"/>
            <a:chExt cx="1838534" cy="702766"/>
          </a:xfrm>
        </p:grpSpPr>
        <p:sp>
          <p:nvSpPr>
            <p:cNvPr id="44107" name="Line 53"/>
            <p:cNvSpPr>
              <a:spLocks noChangeShapeType="1"/>
            </p:cNvSpPr>
            <p:nvPr/>
          </p:nvSpPr>
          <p:spPr bwMode="auto">
            <a:xfrm flipH="1">
              <a:off x="3425351" y="3439885"/>
              <a:ext cx="711201" cy="290286"/>
            </a:xfrm>
            <a:prstGeom prst="line">
              <a:avLst/>
            </a:prstGeom>
            <a:noFill/>
            <a:ln w="9525">
              <a:solidFill>
                <a:schemeClr val="tx1"/>
              </a:solidFill>
              <a:round/>
            </a:ln>
          </p:spPr>
          <p:txBody>
            <a:bodyPr/>
            <a:lstStyle/>
            <a:p>
              <a:endParaRPr lang="zh-CN" altLang="en-US"/>
            </a:p>
          </p:txBody>
        </p:sp>
        <p:sp>
          <p:nvSpPr>
            <p:cNvPr id="44108" name="Line 54"/>
            <p:cNvSpPr>
              <a:spLocks noChangeShapeType="1"/>
            </p:cNvSpPr>
            <p:nvPr/>
          </p:nvSpPr>
          <p:spPr bwMode="auto">
            <a:xfrm>
              <a:off x="4586496" y="3439885"/>
              <a:ext cx="677389" cy="325424"/>
            </a:xfrm>
            <a:prstGeom prst="line">
              <a:avLst/>
            </a:prstGeom>
            <a:noFill/>
            <a:ln w="9525">
              <a:solidFill>
                <a:schemeClr val="tx1"/>
              </a:solidFill>
              <a:round/>
            </a:ln>
          </p:spPr>
          <p:txBody>
            <a:bodyPr/>
            <a:lstStyle/>
            <a:p>
              <a:endParaRPr lang="zh-CN" altLang="en-US"/>
            </a:p>
          </p:txBody>
        </p:sp>
        <p:sp>
          <p:nvSpPr>
            <p:cNvPr id="44109" name="Oval 13"/>
            <p:cNvSpPr>
              <a:spLocks noChangeArrowheads="1"/>
            </p:cNvSpPr>
            <p:nvPr/>
          </p:nvSpPr>
          <p:spPr bwMode="auto">
            <a:xfrm>
              <a:off x="4094562" y="306254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grpSp>
      <p:grpSp>
        <p:nvGrpSpPr>
          <p:cNvPr id="5" name="组合 64"/>
          <p:cNvGrpSpPr/>
          <p:nvPr/>
        </p:nvGrpSpPr>
        <p:grpSpPr bwMode="auto">
          <a:xfrm>
            <a:off x="2381250" y="4078288"/>
            <a:ext cx="4119563" cy="852487"/>
            <a:chOff x="2352868" y="4151093"/>
            <a:chExt cx="4118153" cy="852693"/>
          </a:xfrm>
        </p:grpSpPr>
        <p:sp>
          <p:nvSpPr>
            <p:cNvPr id="44095" name="Line 17"/>
            <p:cNvSpPr>
              <a:spLocks noChangeShapeType="1"/>
            </p:cNvSpPr>
            <p:nvPr/>
          </p:nvSpPr>
          <p:spPr bwMode="auto">
            <a:xfrm flipH="1">
              <a:off x="2352868" y="4643424"/>
              <a:ext cx="144462" cy="360362"/>
            </a:xfrm>
            <a:prstGeom prst="line">
              <a:avLst/>
            </a:prstGeom>
            <a:noFill/>
            <a:ln w="9525">
              <a:solidFill>
                <a:schemeClr val="tx1"/>
              </a:solidFill>
              <a:round/>
            </a:ln>
          </p:spPr>
          <p:txBody>
            <a:bodyPr/>
            <a:lstStyle/>
            <a:p>
              <a:endParaRPr lang="zh-CN" altLang="en-US"/>
            </a:p>
          </p:txBody>
        </p:sp>
        <p:sp>
          <p:nvSpPr>
            <p:cNvPr id="44096" name="Line 18"/>
            <p:cNvSpPr>
              <a:spLocks noChangeShapeType="1"/>
            </p:cNvSpPr>
            <p:nvPr/>
          </p:nvSpPr>
          <p:spPr bwMode="auto">
            <a:xfrm>
              <a:off x="2887398" y="4643424"/>
              <a:ext cx="144463" cy="360362"/>
            </a:xfrm>
            <a:prstGeom prst="line">
              <a:avLst/>
            </a:prstGeom>
            <a:noFill/>
            <a:ln w="9525">
              <a:solidFill>
                <a:schemeClr val="tx1"/>
              </a:solidFill>
              <a:round/>
            </a:ln>
          </p:spPr>
          <p:txBody>
            <a:bodyPr/>
            <a:lstStyle/>
            <a:p>
              <a:endParaRPr lang="zh-CN" altLang="en-US"/>
            </a:p>
          </p:txBody>
        </p:sp>
        <p:sp>
          <p:nvSpPr>
            <p:cNvPr id="44097" name="Line 25"/>
            <p:cNvSpPr>
              <a:spLocks noChangeShapeType="1"/>
            </p:cNvSpPr>
            <p:nvPr/>
          </p:nvSpPr>
          <p:spPr bwMode="auto">
            <a:xfrm flipH="1">
              <a:off x="3578640" y="4630056"/>
              <a:ext cx="122484" cy="344701"/>
            </a:xfrm>
            <a:prstGeom prst="line">
              <a:avLst/>
            </a:prstGeom>
            <a:noFill/>
            <a:ln w="9525">
              <a:solidFill>
                <a:schemeClr val="tx1"/>
              </a:solidFill>
              <a:round/>
            </a:ln>
          </p:spPr>
          <p:txBody>
            <a:bodyPr/>
            <a:lstStyle/>
            <a:p>
              <a:endParaRPr lang="zh-CN" altLang="en-US"/>
            </a:p>
          </p:txBody>
        </p:sp>
        <p:sp>
          <p:nvSpPr>
            <p:cNvPr id="44098" name="Line 26"/>
            <p:cNvSpPr>
              <a:spLocks noChangeShapeType="1"/>
            </p:cNvSpPr>
            <p:nvPr/>
          </p:nvSpPr>
          <p:spPr bwMode="auto">
            <a:xfrm>
              <a:off x="3982545" y="4614396"/>
              <a:ext cx="144462" cy="360362"/>
            </a:xfrm>
            <a:prstGeom prst="line">
              <a:avLst/>
            </a:prstGeom>
            <a:noFill/>
            <a:ln w="9525">
              <a:solidFill>
                <a:schemeClr val="tx1"/>
              </a:solidFill>
              <a:round/>
            </a:ln>
          </p:spPr>
          <p:txBody>
            <a:bodyPr/>
            <a:lstStyle/>
            <a:p>
              <a:endParaRPr lang="zh-CN" altLang="en-US"/>
            </a:p>
          </p:txBody>
        </p:sp>
        <p:sp>
          <p:nvSpPr>
            <p:cNvPr id="44099" name="Oval 13"/>
            <p:cNvSpPr>
              <a:spLocks noChangeArrowheads="1"/>
            </p:cNvSpPr>
            <p:nvPr/>
          </p:nvSpPr>
          <p:spPr bwMode="auto">
            <a:xfrm>
              <a:off x="2418183" y="4259928"/>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4100" name="Oval 13"/>
            <p:cNvSpPr>
              <a:spLocks noChangeArrowheads="1"/>
            </p:cNvSpPr>
            <p:nvPr/>
          </p:nvSpPr>
          <p:spPr bwMode="auto">
            <a:xfrm>
              <a:off x="3579312" y="41873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4101" name="Line 17"/>
            <p:cNvSpPr>
              <a:spLocks noChangeShapeType="1"/>
            </p:cNvSpPr>
            <p:nvPr/>
          </p:nvSpPr>
          <p:spPr bwMode="auto">
            <a:xfrm flipH="1">
              <a:off x="4696882" y="4607142"/>
              <a:ext cx="144462" cy="360362"/>
            </a:xfrm>
            <a:prstGeom prst="line">
              <a:avLst/>
            </a:prstGeom>
            <a:noFill/>
            <a:ln w="9525">
              <a:solidFill>
                <a:schemeClr val="tx1"/>
              </a:solidFill>
              <a:round/>
            </a:ln>
          </p:spPr>
          <p:txBody>
            <a:bodyPr/>
            <a:lstStyle/>
            <a:p>
              <a:endParaRPr lang="zh-CN" altLang="en-US"/>
            </a:p>
          </p:txBody>
        </p:sp>
        <p:sp>
          <p:nvSpPr>
            <p:cNvPr id="44102" name="Line 18"/>
            <p:cNvSpPr>
              <a:spLocks noChangeShapeType="1"/>
            </p:cNvSpPr>
            <p:nvPr/>
          </p:nvSpPr>
          <p:spPr bwMode="auto">
            <a:xfrm>
              <a:off x="5231412" y="4607142"/>
              <a:ext cx="144463" cy="360362"/>
            </a:xfrm>
            <a:prstGeom prst="line">
              <a:avLst/>
            </a:prstGeom>
            <a:noFill/>
            <a:ln w="9525">
              <a:solidFill>
                <a:schemeClr val="tx1"/>
              </a:solidFill>
              <a:round/>
            </a:ln>
          </p:spPr>
          <p:txBody>
            <a:bodyPr/>
            <a:lstStyle/>
            <a:p>
              <a:endParaRPr lang="zh-CN" altLang="en-US"/>
            </a:p>
          </p:txBody>
        </p:sp>
        <p:sp>
          <p:nvSpPr>
            <p:cNvPr id="44103" name="Line 25"/>
            <p:cNvSpPr>
              <a:spLocks noChangeShapeType="1"/>
            </p:cNvSpPr>
            <p:nvPr/>
          </p:nvSpPr>
          <p:spPr bwMode="auto">
            <a:xfrm flipH="1">
              <a:off x="5922654" y="4608288"/>
              <a:ext cx="122484" cy="344701"/>
            </a:xfrm>
            <a:prstGeom prst="line">
              <a:avLst/>
            </a:prstGeom>
            <a:noFill/>
            <a:ln w="9525">
              <a:solidFill>
                <a:schemeClr val="tx1"/>
              </a:solidFill>
              <a:round/>
            </a:ln>
          </p:spPr>
          <p:txBody>
            <a:bodyPr/>
            <a:lstStyle/>
            <a:p>
              <a:endParaRPr lang="zh-CN" altLang="en-US"/>
            </a:p>
          </p:txBody>
        </p:sp>
        <p:sp>
          <p:nvSpPr>
            <p:cNvPr id="44104" name="Line 26"/>
            <p:cNvSpPr>
              <a:spLocks noChangeShapeType="1"/>
            </p:cNvSpPr>
            <p:nvPr/>
          </p:nvSpPr>
          <p:spPr bwMode="auto">
            <a:xfrm>
              <a:off x="6326559" y="4592628"/>
              <a:ext cx="144462" cy="360362"/>
            </a:xfrm>
            <a:prstGeom prst="line">
              <a:avLst/>
            </a:prstGeom>
            <a:noFill/>
            <a:ln w="9525">
              <a:solidFill>
                <a:schemeClr val="tx1"/>
              </a:solidFill>
              <a:round/>
            </a:ln>
          </p:spPr>
          <p:txBody>
            <a:bodyPr/>
            <a:lstStyle/>
            <a:p>
              <a:endParaRPr lang="zh-CN" altLang="en-US"/>
            </a:p>
          </p:txBody>
        </p:sp>
        <p:sp>
          <p:nvSpPr>
            <p:cNvPr id="44105" name="Oval 13"/>
            <p:cNvSpPr>
              <a:spLocks noChangeArrowheads="1"/>
            </p:cNvSpPr>
            <p:nvPr/>
          </p:nvSpPr>
          <p:spPr bwMode="auto">
            <a:xfrm>
              <a:off x="4762197" y="4223646"/>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44106" name="Oval 13"/>
            <p:cNvSpPr>
              <a:spLocks noChangeArrowheads="1"/>
            </p:cNvSpPr>
            <p:nvPr/>
          </p:nvSpPr>
          <p:spPr bwMode="auto">
            <a:xfrm>
              <a:off x="5923326" y="41510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grpSp>
        <p:nvGrpSpPr>
          <p:cNvPr id="6" name="组合 65"/>
          <p:cNvGrpSpPr/>
          <p:nvPr/>
        </p:nvGrpSpPr>
        <p:grpSpPr bwMode="auto">
          <a:xfrm>
            <a:off x="2830513" y="3505200"/>
            <a:ext cx="3221037" cy="690563"/>
            <a:chOff x="2801238" y="3577793"/>
            <a:chExt cx="3221204" cy="690073"/>
          </a:xfrm>
        </p:grpSpPr>
        <p:sp>
          <p:nvSpPr>
            <p:cNvPr id="44089" name="Line 49"/>
            <p:cNvSpPr>
              <a:spLocks noChangeShapeType="1"/>
            </p:cNvSpPr>
            <p:nvPr/>
          </p:nvSpPr>
          <p:spPr bwMode="auto">
            <a:xfrm flipH="1">
              <a:off x="2801238" y="3995724"/>
              <a:ext cx="199329" cy="271476"/>
            </a:xfrm>
            <a:prstGeom prst="line">
              <a:avLst/>
            </a:prstGeom>
            <a:noFill/>
            <a:ln w="9525">
              <a:solidFill>
                <a:schemeClr val="tx1"/>
              </a:solidFill>
              <a:round/>
            </a:ln>
          </p:spPr>
          <p:txBody>
            <a:bodyPr/>
            <a:lstStyle/>
            <a:p>
              <a:endParaRPr lang="zh-CN" altLang="en-US"/>
            </a:p>
          </p:txBody>
        </p:sp>
        <p:sp>
          <p:nvSpPr>
            <p:cNvPr id="44090" name="Line 50"/>
            <p:cNvSpPr>
              <a:spLocks noChangeShapeType="1"/>
            </p:cNvSpPr>
            <p:nvPr/>
          </p:nvSpPr>
          <p:spPr bwMode="auto">
            <a:xfrm>
              <a:off x="3381809" y="4049485"/>
              <a:ext cx="296619" cy="218381"/>
            </a:xfrm>
            <a:prstGeom prst="line">
              <a:avLst/>
            </a:prstGeom>
            <a:noFill/>
            <a:ln w="9525">
              <a:solidFill>
                <a:schemeClr val="tx1"/>
              </a:solidFill>
              <a:round/>
            </a:ln>
          </p:spPr>
          <p:txBody>
            <a:bodyPr/>
            <a:lstStyle/>
            <a:p>
              <a:endParaRPr lang="zh-CN" altLang="en-US"/>
            </a:p>
          </p:txBody>
        </p:sp>
        <p:sp>
          <p:nvSpPr>
            <p:cNvPr id="44091" name="Oval 13"/>
            <p:cNvSpPr>
              <a:spLocks noChangeArrowheads="1"/>
            </p:cNvSpPr>
            <p:nvPr/>
          </p:nvSpPr>
          <p:spPr bwMode="auto">
            <a:xfrm>
              <a:off x="2933442" y="36140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4092" name="Line 49"/>
            <p:cNvSpPr>
              <a:spLocks noChangeShapeType="1"/>
            </p:cNvSpPr>
            <p:nvPr/>
          </p:nvSpPr>
          <p:spPr bwMode="auto">
            <a:xfrm flipH="1">
              <a:off x="5145252" y="3959442"/>
              <a:ext cx="199329" cy="271476"/>
            </a:xfrm>
            <a:prstGeom prst="line">
              <a:avLst/>
            </a:prstGeom>
            <a:noFill/>
            <a:ln w="9525">
              <a:solidFill>
                <a:schemeClr val="tx1"/>
              </a:solidFill>
              <a:round/>
            </a:ln>
          </p:spPr>
          <p:txBody>
            <a:bodyPr/>
            <a:lstStyle/>
            <a:p>
              <a:endParaRPr lang="zh-CN" altLang="en-US"/>
            </a:p>
          </p:txBody>
        </p:sp>
        <p:sp>
          <p:nvSpPr>
            <p:cNvPr id="44093" name="Line 50"/>
            <p:cNvSpPr>
              <a:spLocks noChangeShapeType="1"/>
            </p:cNvSpPr>
            <p:nvPr/>
          </p:nvSpPr>
          <p:spPr bwMode="auto">
            <a:xfrm>
              <a:off x="5725823" y="4013203"/>
              <a:ext cx="296619" cy="218381"/>
            </a:xfrm>
            <a:prstGeom prst="line">
              <a:avLst/>
            </a:prstGeom>
            <a:noFill/>
            <a:ln w="9525">
              <a:solidFill>
                <a:schemeClr val="tx1"/>
              </a:solidFill>
              <a:round/>
            </a:ln>
          </p:spPr>
          <p:txBody>
            <a:bodyPr/>
            <a:lstStyle/>
            <a:p>
              <a:endParaRPr lang="zh-CN" altLang="en-US"/>
            </a:p>
          </p:txBody>
        </p:sp>
        <p:sp>
          <p:nvSpPr>
            <p:cNvPr id="44094" name="Oval 13"/>
            <p:cNvSpPr>
              <a:spLocks noChangeArrowheads="1"/>
            </p:cNvSpPr>
            <p:nvPr/>
          </p:nvSpPr>
          <p:spPr bwMode="auto">
            <a:xfrm>
              <a:off x="5277456" y="35777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grpSp>
      <p:sp>
        <p:nvSpPr>
          <p:cNvPr id="45" name="Text Box 527"/>
          <p:cNvSpPr txBox="1">
            <a:spLocks noChangeArrowheads="1"/>
          </p:cNvSpPr>
          <p:nvPr/>
        </p:nvSpPr>
        <p:spPr bwMode="auto">
          <a:xfrm>
            <a:off x="4670425" y="2909888"/>
            <a:ext cx="312738" cy="400050"/>
          </a:xfrm>
          <a:prstGeom prst="rect">
            <a:avLst/>
          </a:prstGeom>
          <a:noFill/>
          <a:ln w="9525" algn="ctr">
            <a:noFill/>
            <a:miter lim="800000"/>
          </a:ln>
        </p:spPr>
        <p:txBody>
          <a:bodyPr wrap="none">
            <a:spAutoFit/>
          </a:bodyPr>
          <a:lstStyle/>
          <a:p>
            <a:r>
              <a:rPr lang="en-US" altLang="zh-CN" sz="2000">
                <a:solidFill>
                  <a:srgbClr val="FFFF00"/>
                </a:solidFill>
              </a:rPr>
              <a:t>1</a:t>
            </a:r>
          </a:p>
        </p:txBody>
      </p:sp>
      <p:sp>
        <p:nvSpPr>
          <p:cNvPr id="46" name="Text Box 527"/>
          <p:cNvSpPr txBox="1">
            <a:spLocks noChangeArrowheads="1"/>
          </p:cNvSpPr>
          <p:nvPr/>
        </p:nvSpPr>
        <p:spPr bwMode="auto">
          <a:xfrm>
            <a:off x="2659063" y="3482975"/>
            <a:ext cx="312737" cy="400050"/>
          </a:xfrm>
          <a:prstGeom prst="rect">
            <a:avLst/>
          </a:prstGeom>
          <a:noFill/>
          <a:ln w="9525" algn="ctr">
            <a:noFill/>
            <a:miter lim="800000"/>
          </a:ln>
        </p:spPr>
        <p:txBody>
          <a:bodyPr wrap="none">
            <a:spAutoFit/>
          </a:bodyPr>
          <a:lstStyle/>
          <a:p>
            <a:r>
              <a:rPr lang="en-US" altLang="zh-CN" sz="2000">
                <a:solidFill>
                  <a:srgbClr val="FFFF00"/>
                </a:solidFill>
              </a:rPr>
              <a:t>2</a:t>
            </a:r>
          </a:p>
        </p:txBody>
      </p:sp>
      <p:sp>
        <p:nvSpPr>
          <p:cNvPr id="47" name="Text Box 527"/>
          <p:cNvSpPr txBox="1">
            <a:spLocks noChangeArrowheads="1"/>
          </p:cNvSpPr>
          <p:nvPr/>
        </p:nvSpPr>
        <p:spPr bwMode="auto">
          <a:xfrm>
            <a:off x="5838825" y="3454400"/>
            <a:ext cx="312738" cy="400050"/>
          </a:xfrm>
          <a:prstGeom prst="rect">
            <a:avLst/>
          </a:prstGeom>
          <a:noFill/>
          <a:ln w="9525" algn="ctr">
            <a:noFill/>
            <a:miter lim="800000"/>
          </a:ln>
        </p:spPr>
        <p:txBody>
          <a:bodyPr wrap="none">
            <a:spAutoFit/>
          </a:bodyPr>
          <a:lstStyle/>
          <a:p>
            <a:r>
              <a:rPr lang="en-US" altLang="zh-CN" sz="2000">
                <a:solidFill>
                  <a:srgbClr val="FFFF00"/>
                </a:solidFill>
              </a:rPr>
              <a:t>3</a:t>
            </a:r>
          </a:p>
        </p:txBody>
      </p:sp>
      <p:sp>
        <p:nvSpPr>
          <p:cNvPr id="48" name="Text Box 527"/>
          <p:cNvSpPr txBox="1">
            <a:spLocks noChangeArrowheads="1"/>
          </p:cNvSpPr>
          <p:nvPr/>
        </p:nvSpPr>
        <p:spPr bwMode="auto">
          <a:xfrm>
            <a:off x="2122488" y="4122738"/>
            <a:ext cx="312737" cy="400050"/>
          </a:xfrm>
          <a:prstGeom prst="rect">
            <a:avLst/>
          </a:prstGeom>
          <a:noFill/>
          <a:ln w="9525" algn="ctr">
            <a:noFill/>
            <a:miter lim="800000"/>
          </a:ln>
        </p:spPr>
        <p:txBody>
          <a:bodyPr wrap="none">
            <a:spAutoFit/>
          </a:bodyPr>
          <a:lstStyle/>
          <a:p>
            <a:r>
              <a:rPr lang="en-US" altLang="zh-CN" sz="2000">
                <a:solidFill>
                  <a:srgbClr val="FFFF00"/>
                </a:solidFill>
              </a:rPr>
              <a:t>4</a:t>
            </a:r>
          </a:p>
        </p:txBody>
      </p:sp>
      <p:sp>
        <p:nvSpPr>
          <p:cNvPr id="49" name="Text Box 527"/>
          <p:cNvSpPr txBox="1">
            <a:spLocks noChangeArrowheads="1"/>
          </p:cNvSpPr>
          <p:nvPr/>
        </p:nvSpPr>
        <p:spPr bwMode="auto">
          <a:xfrm>
            <a:off x="3276600" y="4173538"/>
            <a:ext cx="312738" cy="400050"/>
          </a:xfrm>
          <a:prstGeom prst="rect">
            <a:avLst/>
          </a:prstGeom>
          <a:noFill/>
          <a:ln w="9525" algn="ctr">
            <a:noFill/>
            <a:miter lim="800000"/>
          </a:ln>
        </p:spPr>
        <p:txBody>
          <a:bodyPr wrap="none">
            <a:spAutoFit/>
          </a:bodyPr>
          <a:lstStyle/>
          <a:p>
            <a:r>
              <a:rPr lang="en-US" altLang="zh-CN" sz="2000">
                <a:solidFill>
                  <a:srgbClr val="FFFF00"/>
                </a:solidFill>
              </a:rPr>
              <a:t>5</a:t>
            </a:r>
          </a:p>
        </p:txBody>
      </p:sp>
      <p:sp>
        <p:nvSpPr>
          <p:cNvPr id="50" name="Text Box 527"/>
          <p:cNvSpPr txBox="1">
            <a:spLocks noChangeArrowheads="1"/>
          </p:cNvSpPr>
          <p:nvPr/>
        </p:nvSpPr>
        <p:spPr bwMode="auto">
          <a:xfrm>
            <a:off x="4467225" y="4129088"/>
            <a:ext cx="312738" cy="400050"/>
          </a:xfrm>
          <a:prstGeom prst="rect">
            <a:avLst/>
          </a:prstGeom>
          <a:noFill/>
          <a:ln w="9525" algn="ctr">
            <a:noFill/>
            <a:miter lim="800000"/>
          </a:ln>
        </p:spPr>
        <p:txBody>
          <a:bodyPr wrap="none">
            <a:spAutoFit/>
          </a:bodyPr>
          <a:lstStyle/>
          <a:p>
            <a:r>
              <a:rPr lang="en-US" altLang="zh-CN" sz="2000">
                <a:solidFill>
                  <a:srgbClr val="FFFF00"/>
                </a:solidFill>
              </a:rPr>
              <a:t>6</a:t>
            </a:r>
          </a:p>
        </p:txBody>
      </p:sp>
      <p:sp>
        <p:nvSpPr>
          <p:cNvPr id="51" name="Text Box 527"/>
          <p:cNvSpPr txBox="1">
            <a:spLocks noChangeArrowheads="1"/>
          </p:cNvSpPr>
          <p:nvPr/>
        </p:nvSpPr>
        <p:spPr bwMode="auto">
          <a:xfrm>
            <a:off x="5619750" y="4106863"/>
            <a:ext cx="314325" cy="400050"/>
          </a:xfrm>
          <a:prstGeom prst="rect">
            <a:avLst/>
          </a:prstGeom>
          <a:noFill/>
          <a:ln w="9525" algn="ctr">
            <a:noFill/>
            <a:miter lim="800000"/>
          </a:ln>
        </p:spPr>
        <p:txBody>
          <a:bodyPr wrap="none">
            <a:spAutoFit/>
          </a:bodyPr>
          <a:lstStyle/>
          <a:p>
            <a:r>
              <a:rPr lang="en-US" altLang="zh-CN" sz="2000">
                <a:solidFill>
                  <a:srgbClr val="FFFF00"/>
                </a:solidFill>
              </a:rPr>
              <a:t>7</a:t>
            </a:r>
          </a:p>
        </p:txBody>
      </p:sp>
      <p:sp>
        <p:nvSpPr>
          <p:cNvPr id="52" name="Text Box 527"/>
          <p:cNvSpPr txBox="1">
            <a:spLocks noChangeArrowheads="1"/>
          </p:cNvSpPr>
          <p:nvPr/>
        </p:nvSpPr>
        <p:spPr bwMode="auto">
          <a:xfrm>
            <a:off x="1947863" y="4673600"/>
            <a:ext cx="312737" cy="400050"/>
          </a:xfrm>
          <a:prstGeom prst="rect">
            <a:avLst/>
          </a:prstGeom>
          <a:noFill/>
          <a:ln w="9525" algn="ctr">
            <a:noFill/>
            <a:miter lim="800000"/>
          </a:ln>
        </p:spPr>
        <p:txBody>
          <a:bodyPr wrap="none">
            <a:spAutoFit/>
          </a:bodyPr>
          <a:lstStyle/>
          <a:p>
            <a:r>
              <a:rPr lang="en-US" altLang="zh-CN" sz="2000">
                <a:solidFill>
                  <a:srgbClr val="FFFF00"/>
                </a:solidFill>
              </a:rPr>
              <a:t>8</a:t>
            </a:r>
          </a:p>
        </p:txBody>
      </p:sp>
      <p:sp>
        <p:nvSpPr>
          <p:cNvPr id="53" name="Text Box 527"/>
          <p:cNvSpPr txBox="1">
            <a:spLocks noChangeArrowheads="1"/>
          </p:cNvSpPr>
          <p:nvPr/>
        </p:nvSpPr>
        <p:spPr bwMode="auto">
          <a:xfrm>
            <a:off x="2622550" y="4681538"/>
            <a:ext cx="314325" cy="400050"/>
          </a:xfrm>
          <a:prstGeom prst="rect">
            <a:avLst/>
          </a:prstGeom>
          <a:noFill/>
          <a:ln w="9525" algn="ctr">
            <a:noFill/>
            <a:miter lim="800000"/>
          </a:ln>
        </p:spPr>
        <p:txBody>
          <a:bodyPr wrap="none">
            <a:spAutoFit/>
          </a:bodyPr>
          <a:lstStyle/>
          <a:p>
            <a:r>
              <a:rPr lang="en-US" altLang="zh-CN" sz="2000">
                <a:solidFill>
                  <a:srgbClr val="FFFF00"/>
                </a:solidFill>
              </a:rPr>
              <a:t>9</a:t>
            </a:r>
          </a:p>
        </p:txBody>
      </p:sp>
      <p:sp>
        <p:nvSpPr>
          <p:cNvPr id="54" name="Text Box 527"/>
          <p:cNvSpPr txBox="1">
            <a:spLocks noChangeArrowheads="1"/>
          </p:cNvSpPr>
          <p:nvPr/>
        </p:nvSpPr>
        <p:spPr bwMode="auto">
          <a:xfrm>
            <a:off x="3175000" y="4637088"/>
            <a:ext cx="441325" cy="400050"/>
          </a:xfrm>
          <a:prstGeom prst="rect">
            <a:avLst/>
          </a:prstGeom>
          <a:noFill/>
          <a:ln w="9525" algn="ctr">
            <a:noFill/>
            <a:miter lim="800000"/>
          </a:ln>
        </p:spPr>
        <p:txBody>
          <a:bodyPr wrap="none">
            <a:spAutoFit/>
          </a:bodyPr>
          <a:lstStyle/>
          <a:p>
            <a:r>
              <a:rPr lang="en-US" altLang="zh-CN" sz="2000">
                <a:solidFill>
                  <a:srgbClr val="FFFF00"/>
                </a:solidFill>
              </a:rPr>
              <a:t>10</a:t>
            </a:r>
          </a:p>
        </p:txBody>
      </p:sp>
      <p:sp>
        <p:nvSpPr>
          <p:cNvPr id="55" name="Text Box 527"/>
          <p:cNvSpPr txBox="1">
            <a:spLocks noChangeArrowheads="1"/>
          </p:cNvSpPr>
          <p:nvPr/>
        </p:nvSpPr>
        <p:spPr bwMode="auto">
          <a:xfrm>
            <a:off x="3762375" y="4645025"/>
            <a:ext cx="427038" cy="400050"/>
          </a:xfrm>
          <a:prstGeom prst="rect">
            <a:avLst/>
          </a:prstGeom>
          <a:noFill/>
          <a:ln w="9525" algn="ctr">
            <a:noFill/>
            <a:miter lim="800000"/>
          </a:ln>
        </p:spPr>
        <p:txBody>
          <a:bodyPr wrap="none">
            <a:spAutoFit/>
          </a:bodyPr>
          <a:lstStyle/>
          <a:p>
            <a:r>
              <a:rPr lang="en-US" altLang="zh-CN" sz="2000">
                <a:solidFill>
                  <a:srgbClr val="FFFF00"/>
                </a:solidFill>
              </a:rPr>
              <a:t>11</a:t>
            </a:r>
          </a:p>
        </p:txBody>
      </p:sp>
      <p:sp>
        <p:nvSpPr>
          <p:cNvPr id="56" name="Text Box 527"/>
          <p:cNvSpPr txBox="1">
            <a:spLocks noChangeArrowheads="1"/>
          </p:cNvSpPr>
          <p:nvPr/>
        </p:nvSpPr>
        <p:spPr bwMode="auto">
          <a:xfrm>
            <a:off x="4365625" y="4594225"/>
            <a:ext cx="439738" cy="400050"/>
          </a:xfrm>
          <a:prstGeom prst="rect">
            <a:avLst/>
          </a:prstGeom>
          <a:noFill/>
          <a:ln w="9525" algn="ctr">
            <a:noFill/>
            <a:miter lim="800000"/>
          </a:ln>
        </p:spPr>
        <p:txBody>
          <a:bodyPr wrap="none">
            <a:spAutoFit/>
          </a:bodyPr>
          <a:lstStyle/>
          <a:p>
            <a:r>
              <a:rPr lang="en-US" altLang="zh-CN" sz="2000">
                <a:solidFill>
                  <a:srgbClr val="FFFF00"/>
                </a:solidFill>
              </a:rPr>
              <a:t>12</a:t>
            </a:r>
          </a:p>
        </p:txBody>
      </p:sp>
      <p:sp>
        <p:nvSpPr>
          <p:cNvPr id="57" name="Text Box 527"/>
          <p:cNvSpPr txBox="1">
            <a:spLocks noChangeArrowheads="1"/>
          </p:cNvSpPr>
          <p:nvPr/>
        </p:nvSpPr>
        <p:spPr bwMode="auto">
          <a:xfrm>
            <a:off x="4975225" y="4594225"/>
            <a:ext cx="439738" cy="400050"/>
          </a:xfrm>
          <a:prstGeom prst="rect">
            <a:avLst/>
          </a:prstGeom>
          <a:noFill/>
          <a:ln w="9525" algn="ctr">
            <a:noFill/>
            <a:miter lim="800000"/>
          </a:ln>
        </p:spPr>
        <p:txBody>
          <a:bodyPr wrap="none">
            <a:spAutoFit/>
          </a:bodyPr>
          <a:lstStyle/>
          <a:p>
            <a:r>
              <a:rPr lang="en-US" altLang="zh-CN" sz="2000">
                <a:solidFill>
                  <a:srgbClr val="FFFF00"/>
                </a:solidFill>
              </a:rPr>
              <a:t>13</a:t>
            </a:r>
          </a:p>
        </p:txBody>
      </p:sp>
      <p:sp>
        <p:nvSpPr>
          <p:cNvPr id="58" name="Text Box 527"/>
          <p:cNvSpPr txBox="1">
            <a:spLocks noChangeArrowheads="1"/>
          </p:cNvSpPr>
          <p:nvPr/>
        </p:nvSpPr>
        <p:spPr bwMode="auto">
          <a:xfrm>
            <a:off x="5584825" y="4564063"/>
            <a:ext cx="439738" cy="400050"/>
          </a:xfrm>
          <a:prstGeom prst="rect">
            <a:avLst/>
          </a:prstGeom>
          <a:noFill/>
          <a:ln w="9525" algn="ctr">
            <a:noFill/>
            <a:miter lim="800000"/>
          </a:ln>
        </p:spPr>
        <p:txBody>
          <a:bodyPr wrap="none">
            <a:spAutoFit/>
          </a:bodyPr>
          <a:lstStyle/>
          <a:p>
            <a:r>
              <a:rPr lang="en-US" altLang="zh-CN" sz="2000">
                <a:solidFill>
                  <a:srgbClr val="FFFF00"/>
                </a:solidFill>
              </a:rPr>
              <a:t>14</a:t>
            </a:r>
          </a:p>
        </p:txBody>
      </p:sp>
      <p:sp>
        <p:nvSpPr>
          <p:cNvPr id="59" name="Text Box 527"/>
          <p:cNvSpPr txBox="1">
            <a:spLocks noChangeArrowheads="1"/>
          </p:cNvSpPr>
          <p:nvPr/>
        </p:nvSpPr>
        <p:spPr bwMode="auto">
          <a:xfrm>
            <a:off x="6056313" y="4600575"/>
            <a:ext cx="441325" cy="400050"/>
          </a:xfrm>
          <a:prstGeom prst="rect">
            <a:avLst/>
          </a:prstGeom>
          <a:noFill/>
          <a:ln w="9525" algn="ctr">
            <a:noFill/>
            <a:miter lim="800000"/>
          </a:ln>
        </p:spPr>
        <p:txBody>
          <a:bodyPr wrap="none">
            <a:spAutoFit/>
          </a:bodyPr>
          <a:lstStyle/>
          <a:p>
            <a:r>
              <a:rPr lang="en-US" altLang="zh-CN" sz="2000">
                <a:solidFill>
                  <a:srgbClr val="FFFF00"/>
                </a:solidFill>
              </a:rPr>
              <a:t>15</a:t>
            </a:r>
          </a:p>
        </p:txBody>
      </p:sp>
      <p:grpSp>
        <p:nvGrpSpPr>
          <p:cNvPr id="44056" name="组合 94"/>
          <p:cNvGrpSpPr/>
          <p:nvPr/>
        </p:nvGrpSpPr>
        <p:grpSpPr bwMode="auto">
          <a:xfrm>
            <a:off x="2190750" y="5403850"/>
            <a:ext cx="473075" cy="1154113"/>
            <a:chOff x="2190862" y="5403842"/>
            <a:chExt cx="473296" cy="1154162"/>
          </a:xfrm>
        </p:grpSpPr>
        <p:sp>
          <p:nvSpPr>
            <p:cNvPr id="44086"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19</a:t>
              </a:r>
            </a:p>
            <a:p>
              <a:pPr>
                <a:lnSpc>
                  <a:spcPts val="3000"/>
                </a:lnSpc>
                <a:spcBef>
                  <a:spcPct val="0"/>
                </a:spcBef>
              </a:pPr>
              <a:r>
                <a:rPr lang="en-US" altLang="zh-CN" sz="2400"/>
                <a:t>...</a:t>
              </a:r>
            </a:p>
          </p:txBody>
        </p:sp>
        <p:cxnSp>
          <p:nvCxnSpPr>
            <p:cNvPr id="44087" name="直接连接符 92"/>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4088" name="直接连接符 93"/>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4057" name="组合 95"/>
          <p:cNvGrpSpPr/>
          <p:nvPr/>
        </p:nvGrpSpPr>
        <p:grpSpPr bwMode="auto">
          <a:xfrm>
            <a:off x="2808288" y="5411788"/>
            <a:ext cx="473075" cy="1154112"/>
            <a:chOff x="2190862" y="5403842"/>
            <a:chExt cx="473296" cy="1154162"/>
          </a:xfrm>
        </p:grpSpPr>
        <p:sp>
          <p:nvSpPr>
            <p:cNvPr id="44083"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20</a:t>
              </a:r>
            </a:p>
            <a:p>
              <a:pPr>
                <a:lnSpc>
                  <a:spcPts val="3000"/>
                </a:lnSpc>
                <a:spcBef>
                  <a:spcPct val="0"/>
                </a:spcBef>
              </a:pPr>
              <a:r>
                <a:rPr lang="en-US" altLang="zh-CN" sz="2400"/>
                <a:t>38</a:t>
              </a:r>
            </a:p>
            <a:p>
              <a:pPr>
                <a:lnSpc>
                  <a:spcPts val="3000"/>
                </a:lnSpc>
                <a:spcBef>
                  <a:spcPct val="0"/>
                </a:spcBef>
              </a:pPr>
              <a:r>
                <a:rPr lang="en-US" altLang="zh-CN" sz="2400"/>
                <a:t>...</a:t>
              </a:r>
            </a:p>
          </p:txBody>
        </p:sp>
        <p:cxnSp>
          <p:nvCxnSpPr>
            <p:cNvPr id="44084" name="直接连接符 97"/>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4085" name="直接连接符 98"/>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4058" name="组合 99"/>
          <p:cNvGrpSpPr/>
          <p:nvPr/>
        </p:nvGrpSpPr>
        <p:grpSpPr bwMode="auto">
          <a:xfrm>
            <a:off x="3381375" y="5403850"/>
            <a:ext cx="473075" cy="1154113"/>
            <a:chOff x="2190862" y="5403842"/>
            <a:chExt cx="473296" cy="1154162"/>
          </a:xfrm>
        </p:grpSpPr>
        <p:sp>
          <p:nvSpPr>
            <p:cNvPr id="44080"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22</a:t>
              </a:r>
            </a:p>
            <a:p>
              <a:pPr>
                <a:lnSpc>
                  <a:spcPts val="3000"/>
                </a:lnSpc>
                <a:spcBef>
                  <a:spcPct val="0"/>
                </a:spcBef>
              </a:pPr>
              <a:r>
                <a:rPr lang="en-US" altLang="zh-CN" sz="2400"/>
                <a:t>34</a:t>
              </a:r>
            </a:p>
            <a:p>
              <a:pPr>
                <a:lnSpc>
                  <a:spcPts val="3000"/>
                </a:lnSpc>
                <a:spcBef>
                  <a:spcPct val="0"/>
                </a:spcBef>
              </a:pPr>
              <a:r>
                <a:rPr lang="en-US" altLang="zh-CN" sz="2400"/>
                <a:t>...</a:t>
              </a:r>
            </a:p>
          </p:txBody>
        </p:sp>
        <p:cxnSp>
          <p:nvCxnSpPr>
            <p:cNvPr id="44081" name="直接连接符 101"/>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4082" name="直接连接符 102"/>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4059" name="组合 103"/>
          <p:cNvGrpSpPr/>
          <p:nvPr/>
        </p:nvGrpSpPr>
        <p:grpSpPr bwMode="auto">
          <a:xfrm>
            <a:off x="3990975" y="5403850"/>
            <a:ext cx="473075" cy="1154113"/>
            <a:chOff x="2190862" y="5403842"/>
            <a:chExt cx="473296" cy="1154162"/>
          </a:xfrm>
        </p:grpSpPr>
        <p:sp>
          <p:nvSpPr>
            <p:cNvPr id="44077"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25</a:t>
              </a:r>
            </a:p>
            <a:p>
              <a:pPr>
                <a:lnSpc>
                  <a:spcPts val="3000"/>
                </a:lnSpc>
                <a:spcBef>
                  <a:spcPct val="0"/>
                </a:spcBef>
              </a:pPr>
              <a:r>
                <a:rPr lang="en-US" altLang="zh-CN" sz="2400"/>
                <a:t>...</a:t>
              </a:r>
            </a:p>
          </p:txBody>
        </p:sp>
        <p:cxnSp>
          <p:nvCxnSpPr>
            <p:cNvPr id="44078" name="直接连接符 105"/>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4079" name="直接连接符 106"/>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4060" name="组合 107"/>
          <p:cNvGrpSpPr/>
          <p:nvPr/>
        </p:nvGrpSpPr>
        <p:grpSpPr bwMode="auto">
          <a:xfrm>
            <a:off x="4549775" y="5411788"/>
            <a:ext cx="473075" cy="1154112"/>
            <a:chOff x="2190862" y="5403842"/>
            <a:chExt cx="473296" cy="1154162"/>
          </a:xfrm>
        </p:grpSpPr>
        <p:sp>
          <p:nvSpPr>
            <p:cNvPr id="44074"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17</a:t>
              </a:r>
            </a:p>
            <a:p>
              <a:pPr>
                <a:lnSpc>
                  <a:spcPts val="3000"/>
                </a:lnSpc>
                <a:spcBef>
                  <a:spcPct val="0"/>
                </a:spcBef>
              </a:pPr>
              <a:r>
                <a:rPr lang="en-US" altLang="zh-CN" sz="2400"/>
                <a:t>50</a:t>
              </a:r>
            </a:p>
            <a:p>
              <a:pPr>
                <a:lnSpc>
                  <a:spcPts val="3000"/>
                </a:lnSpc>
                <a:spcBef>
                  <a:spcPct val="0"/>
                </a:spcBef>
              </a:pPr>
              <a:r>
                <a:rPr lang="en-US" altLang="zh-CN" sz="2400"/>
                <a:t>...</a:t>
              </a:r>
            </a:p>
          </p:txBody>
        </p:sp>
        <p:cxnSp>
          <p:nvCxnSpPr>
            <p:cNvPr id="44075" name="直接连接符 109"/>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4076" name="直接连接符 110"/>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4061" name="组合 111"/>
          <p:cNvGrpSpPr/>
          <p:nvPr/>
        </p:nvGrpSpPr>
        <p:grpSpPr bwMode="auto">
          <a:xfrm>
            <a:off x="5165725" y="5418138"/>
            <a:ext cx="473075" cy="1154112"/>
            <a:chOff x="2190862" y="5403842"/>
            <a:chExt cx="473296" cy="1154162"/>
          </a:xfrm>
        </p:grpSpPr>
        <p:sp>
          <p:nvSpPr>
            <p:cNvPr id="44071"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21</a:t>
              </a:r>
            </a:p>
            <a:p>
              <a:pPr>
                <a:lnSpc>
                  <a:spcPts val="3000"/>
                </a:lnSpc>
                <a:spcBef>
                  <a:spcPct val="0"/>
                </a:spcBef>
              </a:pPr>
              <a:r>
                <a:rPr lang="en-US" altLang="zh-CN" sz="2400"/>
                <a:t>44</a:t>
              </a:r>
            </a:p>
            <a:p>
              <a:pPr>
                <a:lnSpc>
                  <a:spcPts val="3000"/>
                </a:lnSpc>
                <a:spcBef>
                  <a:spcPct val="0"/>
                </a:spcBef>
              </a:pPr>
              <a:r>
                <a:rPr lang="en-US" altLang="zh-CN" sz="2400"/>
                <a:t>...</a:t>
              </a:r>
            </a:p>
          </p:txBody>
        </p:sp>
        <p:cxnSp>
          <p:nvCxnSpPr>
            <p:cNvPr id="44072" name="直接连接符 113"/>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4073" name="直接连接符 114"/>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4062" name="组合 115"/>
          <p:cNvGrpSpPr/>
          <p:nvPr/>
        </p:nvGrpSpPr>
        <p:grpSpPr bwMode="auto">
          <a:xfrm>
            <a:off x="5738813" y="5411788"/>
            <a:ext cx="474662" cy="1154112"/>
            <a:chOff x="2190862" y="5403842"/>
            <a:chExt cx="473296" cy="1154162"/>
          </a:xfrm>
        </p:grpSpPr>
        <p:sp>
          <p:nvSpPr>
            <p:cNvPr id="44068"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95</a:t>
              </a:r>
            </a:p>
            <a:p>
              <a:pPr>
                <a:lnSpc>
                  <a:spcPts val="3000"/>
                </a:lnSpc>
                <a:spcBef>
                  <a:spcPct val="0"/>
                </a:spcBef>
              </a:pPr>
              <a:r>
                <a:rPr lang="en-US" altLang="zh-CN" sz="2400"/>
                <a:t>108</a:t>
              </a:r>
            </a:p>
            <a:p>
              <a:pPr>
                <a:lnSpc>
                  <a:spcPts val="3000"/>
                </a:lnSpc>
                <a:spcBef>
                  <a:spcPct val="0"/>
                </a:spcBef>
              </a:pPr>
              <a:r>
                <a:rPr lang="en-US" altLang="zh-CN" sz="2400"/>
                <a:t>...</a:t>
              </a:r>
            </a:p>
          </p:txBody>
        </p:sp>
        <p:cxnSp>
          <p:nvCxnSpPr>
            <p:cNvPr id="44069" name="直接连接符 117"/>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4070" name="直接连接符 118"/>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4063" name="组合 119"/>
          <p:cNvGrpSpPr/>
          <p:nvPr/>
        </p:nvGrpSpPr>
        <p:grpSpPr bwMode="auto">
          <a:xfrm>
            <a:off x="6348413" y="5411788"/>
            <a:ext cx="474662" cy="1154112"/>
            <a:chOff x="2190862" y="5403842"/>
            <a:chExt cx="473296" cy="1154162"/>
          </a:xfrm>
        </p:grpSpPr>
        <p:sp>
          <p:nvSpPr>
            <p:cNvPr id="44065"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32</a:t>
              </a:r>
            </a:p>
            <a:p>
              <a:pPr>
                <a:lnSpc>
                  <a:spcPts val="3000"/>
                </a:lnSpc>
                <a:spcBef>
                  <a:spcPct val="0"/>
                </a:spcBef>
              </a:pPr>
              <a:r>
                <a:rPr lang="en-US" altLang="zh-CN" sz="2400"/>
                <a:t>66</a:t>
              </a:r>
            </a:p>
            <a:p>
              <a:pPr>
                <a:lnSpc>
                  <a:spcPts val="3000"/>
                </a:lnSpc>
                <a:spcBef>
                  <a:spcPct val="0"/>
                </a:spcBef>
              </a:pPr>
              <a:r>
                <a:rPr lang="en-US" altLang="zh-CN" sz="2400"/>
                <a:t>...</a:t>
              </a:r>
            </a:p>
          </p:txBody>
        </p:sp>
        <p:cxnSp>
          <p:nvCxnSpPr>
            <p:cNvPr id="44066" name="直接连接符 121"/>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4067" name="直接连接符 122"/>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trips(down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2342E7A7-4A09-49B2-9AE0-61D6EF5B8362}" type="slidenum">
              <a:rPr lang="zh-CN" altLang="en-US" b="1">
                <a:solidFill>
                  <a:srgbClr val="66CCFF"/>
                </a:solidFill>
              </a:rPr>
              <a:t>3</a:t>
            </a:fld>
            <a:r>
              <a:rPr lang="en-US" altLang="zh-CN" b="1"/>
              <a:t> </a:t>
            </a:r>
            <a:r>
              <a:rPr lang="zh-CN" altLang="en-US"/>
              <a:t>页</a:t>
            </a:r>
            <a:endParaRPr lang="zh-CN" altLang="en-US" sz="1800">
              <a:latin typeface="Arial" charset="0"/>
            </a:endParaRPr>
          </a:p>
        </p:txBody>
      </p:sp>
      <p:sp>
        <p:nvSpPr>
          <p:cNvPr id="1502210" name="Rectangle 2"/>
          <p:cNvSpPr>
            <a:spLocks noGrp="1" noChangeArrowheads="1"/>
          </p:cNvSpPr>
          <p:nvPr>
            <p:ph type="body" idx="1"/>
          </p:nvPr>
        </p:nvSpPr>
        <p:spPr>
          <a:xfrm>
            <a:off x="250825" y="798513"/>
            <a:ext cx="8642350" cy="5878512"/>
          </a:xfrm>
        </p:spPr>
        <p:txBody>
          <a:bodyPr/>
          <a:lstStyle/>
          <a:p>
            <a:pPr eaLnBrk="1" hangingPunct="1">
              <a:spcBef>
                <a:spcPts val="600"/>
              </a:spcBef>
              <a:buFont typeface="Wingdings" charset="2"/>
              <a:buNone/>
            </a:pPr>
            <a:r>
              <a:rPr lang="zh-CN" altLang="en-US">
                <a:solidFill>
                  <a:schemeClr val="tx1"/>
                </a:solidFill>
              </a:rPr>
              <a:t>主存储器和外存储器</a:t>
            </a:r>
            <a:endParaRPr lang="en-US" altLang="zh-CN">
              <a:solidFill>
                <a:schemeClr val="tx1"/>
              </a:solidFill>
              <a:latin typeface="Times New Roman" pitchFamily="18" charset="0"/>
            </a:endParaRPr>
          </a:p>
          <a:p>
            <a:pPr eaLnBrk="1" hangingPunct="1">
              <a:spcBef>
                <a:spcPts val="600"/>
              </a:spcBef>
            </a:pPr>
            <a:r>
              <a:rPr lang="zh-CN" altLang="en-US" sz="3200">
                <a:latin typeface="Times New Roman" pitchFamily="18" charset="0"/>
              </a:rPr>
              <a:t>主存储器 </a:t>
            </a:r>
            <a:r>
              <a:rPr lang="en-US" altLang="zh-CN" sz="3200">
                <a:latin typeface="Times New Roman" pitchFamily="18" charset="0"/>
              </a:rPr>
              <a:t>( primary memory </a:t>
            </a:r>
            <a:r>
              <a:rPr lang="zh-CN" altLang="en-US" sz="3200">
                <a:latin typeface="Times New Roman" pitchFamily="18" charset="0"/>
              </a:rPr>
              <a:t>或 </a:t>
            </a:r>
            <a:r>
              <a:rPr lang="en-US" altLang="zh-CN" sz="3200">
                <a:latin typeface="Times New Roman" pitchFamily="18" charset="0"/>
              </a:rPr>
              <a:t>main memory</a:t>
            </a:r>
            <a:r>
              <a:rPr lang="zh-CN" altLang="en-US" sz="3200">
                <a:latin typeface="Times New Roman" pitchFamily="18" charset="0"/>
              </a:rPr>
              <a:t>，简称内存</a:t>
            </a:r>
            <a:r>
              <a:rPr lang="en-US" altLang="zh-CN" sz="3200">
                <a:latin typeface="Times New Roman" pitchFamily="18" charset="0"/>
              </a:rPr>
              <a:t>/</a:t>
            </a:r>
            <a:r>
              <a:rPr lang="zh-CN" altLang="en-US" sz="3200">
                <a:latin typeface="Times New Roman" pitchFamily="18" charset="0"/>
              </a:rPr>
              <a:t>主存</a:t>
            </a:r>
            <a:r>
              <a:rPr lang="en-US" altLang="zh-CN" sz="3200">
                <a:latin typeface="Times New Roman" pitchFamily="18" charset="0"/>
              </a:rPr>
              <a:t>) </a:t>
            </a:r>
          </a:p>
          <a:p>
            <a:pPr lvl="1" eaLnBrk="1" hangingPunct="1">
              <a:spcBef>
                <a:spcPts val="600"/>
              </a:spcBef>
            </a:pPr>
            <a:r>
              <a:rPr lang="zh-CN" altLang="en-US">
                <a:latin typeface="Times New Roman" pitchFamily="18" charset="0"/>
              </a:rPr>
              <a:t>随机访问存储器</a:t>
            </a:r>
            <a:r>
              <a:rPr lang="en-US" altLang="zh-CN">
                <a:latin typeface="Times New Roman" pitchFamily="18" charset="0"/>
              </a:rPr>
              <a:t>( RAM )</a:t>
            </a:r>
          </a:p>
          <a:p>
            <a:pPr lvl="1" eaLnBrk="1" hangingPunct="1">
              <a:spcBef>
                <a:spcPts val="600"/>
              </a:spcBef>
            </a:pPr>
            <a:r>
              <a:rPr lang="zh-CN" altLang="en-US">
                <a:latin typeface="Times New Roman" pitchFamily="18" charset="0"/>
              </a:rPr>
              <a:t>高速缓存</a:t>
            </a:r>
            <a:r>
              <a:rPr lang="en-US" altLang="zh-CN">
                <a:latin typeface="Times New Roman" pitchFamily="18" charset="0"/>
              </a:rPr>
              <a:t>( cache )</a:t>
            </a:r>
          </a:p>
          <a:p>
            <a:pPr lvl="1" eaLnBrk="1" hangingPunct="1">
              <a:spcBef>
                <a:spcPts val="600"/>
              </a:spcBef>
            </a:pPr>
            <a:r>
              <a:rPr lang="zh-CN" altLang="en-US">
                <a:latin typeface="Times New Roman" pitchFamily="18" charset="0"/>
              </a:rPr>
              <a:t>视频存储器</a:t>
            </a:r>
            <a:r>
              <a:rPr lang="en-US" altLang="zh-CN">
                <a:latin typeface="Times New Roman" pitchFamily="18" charset="0"/>
              </a:rPr>
              <a:t>( video memory ) </a:t>
            </a:r>
            <a:endParaRPr lang="zh-CN" altLang="en-US">
              <a:latin typeface="Times New Roman" pitchFamily="18" charset="0"/>
            </a:endParaRPr>
          </a:p>
          <a:p>
            <a:pPr eaLnBrk="1" hangingPunct="1">
              <a:spcBef>
                <a:spcPts val="600"/>
              </a:spcBef>
            </a:pPr>
            <a:r>
              <a:rPr lang="zh-CN" altLang="en-US" sz="3200">
                <a:latin typeface="Times New Roman" pitchFamily="18" charset="0"/>
              </a:rPr>
              <a:t>外存储器 </a:t>
            </a:r>
            <a:r>
              <a:rPr lang="en-US" altLang="zh-CN" sz="3200">
                <a:latin typeface="Times New Roman" pitchFamily="18" charset="0"/>
              </a:rPr>
              <a:t>( peripheral storage </a:t>
            </a:r>
            <a:r>
              <a:rPr lang="zh-CN" altLang="en-US" sz="3200">
                <a:latin typeface="Times New Roman" pitchFamily="18" charset="0"/>
              </a:rPr>
              <a:t>或 </a:t>
            </a:r>
            <a:r>
              <a:rPr lang="en-US" altLang="zh-CN" sz="3200">
                <a:latin typeface="Times New Roman" pitchFamily="18" charset="0"/>
              </a:rPr>
              <a:t>secondary storage</a:t>
            </a:r>
            <a:r>
              <a:rPr lang="zh-CN" altLang="en-US" sz="3200">
                <a:latin typeface="Times New Roman" pitchFamily="18" charset="0"/>
              </a:rPr>
              <a:t>，简称外存</a:t>
            </a:r>
            <a:r>
              <a:rPr lang="en-US" altLang="zh-CN" sz="3200">
                <a:latin typeface="Times New Roman" pitchFamily="18" charset="0"/>
              </a:rPr>
              <a:t>) </a:t>
            </a:r>
          </a:p>
          <a:p>
            <a:pPr lvl="1" eaLnBrk="1" hangingPunct="1">
              <a:spcBef>
                <a:spcPts val="600"/>
              </a:spcBef>
            </a:pPr>
            <a:r>
              <a:rPr lang="zh-CN" altLang="en-US">
                <a:latin typeface="Times New Roman" pitchFamily="18" charset="0"/>
              </a:rPr>
              <a:t>硬盘 </a:t>
            </a:r>
            <a:r>
              <a:rPr lang="en-US" altLang="zh-CN">
                <a:latin typeface="Times New Roman" pitchFamily="18" charset="0"/>
              </a:rPr>
              <a:t>/ </a:t>
            </a:r>
            <a:r>
              <a:rPr lang="zh-CN" altLang="en-US">
                <a:latin typeface="Times New Roman" pitchFamily="18" charset="0"/>
              </a:rPr>
              <a:t>软盘 </a:t>
            </a:r>
            <a:r>
              <a:rPr lang="en-US" altLang="zh-CN">
                <a:latin typeface="Times New Roman" pitchFamily="18" charset="0"/>
              </a:rPr>
              <a:t>/ </a:t>
            </a:r>
            <a:r>
              <a:rPr lang="zh-CN" altLang="en-US">
                <a:latin typeface="Times New Roman" pitchFamily="18" charset="0"/>
              </a:rPr>
              <a:t>磁带 </a:t>
            </a:r>
            <a:r>
              <a:rPr lang="en-US" altLang="zh-CN">
                <a:latin typeface="Times New Roman" pitchFamily="18" charset="0"/>
              </a:rPr>
              <a:t>/ U</a:t>
            </a:r>
            <a:r>
              <a:rPr lang="zh-CN" altLang="en-US">
                <a:latin typeface="Times New Roman" pitchFamily="18" charset="0"/>
              </a:rPr>
              <a:t>盘</a:t>
            </a:r>
          </a:p>
        </p:txBody>
      </p:sp>
      <p:sp>
        <p:nvSpPr>
          <p:cNvPr id="16388"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2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22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022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22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022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0221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022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0"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8D06CD7A-BF6E-4AB2-89C5-E3057321DD59}" type="slidenum">
              <a:rPr lang="zh-CN" altLang="en-US" b="1">
                <a:solidFill>
                  <a:srgbClr val="66CCFF"/>
                </a:solidFill>
              </a:rPr>
              <a:t>30</a:t>
            </a:fld>
            <a:r>
              <a:rPr lang="en-US" altLang="zh-CN" b="1"/>
              <a:t> </a:t>
            </a:r>
            <a:r>
              <a:rPr lang="zh-CN" altLang="en-US"/>
              <a:t>页</a:t>
            </a:r>
            <a:endParaRPr lang="zh-CN" altLang="en-US" sz="1800">
              <a:latin typeface="Arial" charset="0"/>
            </a:endParaRPr>
          </a:p>
        </p:txBody>
      </p:sp>
      <p:sp>
        <p:nvSpPr>
          <p:cNvPr id="34819" name="Rectangle 2"/>
          <p:cNvSpPr>
            <a:spLocks noGrp="1" noChangeArrowheads="1"/>
          </p:cNvSpPr>
          <p:nvPr>
            <p:ph type="body" idx="1"/>
          </p:nvPr>
        </p:nvSpPr>
        <p:spPr>
          <a:xfrm>
            <a:off x="217488" y="784225"/>
            <a:ext cx="8650287" cy="2235200"/>
          </a:xfrm>
        </p:spPr>
        <p:txBody>
          <a:bodyPr/>
          <a:lstStyle/>
          <a:p>
            <a:pPr marL="360045" indent="-360045" eaLnBrk="1" hangingPunct="1">
              <a:spcBef>
                <a:spcPts val="0"/>
              </a:spcBef>
              <a:defRPr/>
            </a:pPr>
            <a:r>
              <a:rPr lang="zh-CN" altLang="en-US" dirty="0"/>
              <a:t>胜者树</a:t>
            </a:r>
            <a:endParaRPr lang="en-US" altLang="zh-CN" dirty="0"/>
          </a:p>
          <a:p>
            <a:pPr>
              <a:spcBef>
                <a:spcPts val="0"/>
              </a:spcBef>
              <a:buNone/>
              <a:defRPr/>
            </a:pPr>
            <a:r>
              <a:rPr lang="en-US" altLang="zh-CN" sz="3200" dirty="0">
                <a:solidFill>
                  <a:schemeClr val="tx1"/>
                </a:solidFill>
                <a:latin typeface="Times New Roman" pitchFamily="18" charset="0"/>
              </a:rPr>
              <a:t>	</a:t>
            </a:r>
            <a:r>
              <a:rPr lang="zh-CN" altLang="en-US" sz="3200" dirty="0">
                <a:solidFill>
                  <a:schemeClr val="tx1"/>
                </a:solidFill>
                <a:latin typeface="Times New Roman" pitchFamily="18" charset="0"/>
              </a:rPr>
              <a:t>对 </a:t>
            </a:r>
            <a:r>
              <a:rPr lang="en-US" altLang="zh-CN" sz="3200" dirty="0">
                <a:solidFill>
                  <a:schemeClr val="tx1"/>
                </a:solidFill>
                <a:latin typeface="Times New Roman" pitchFamily="18" charset="0"/>
              </a:rPr>
              <a:t>8 </a:t>
            </a:r>
            <a:r>
              <a:rPr lang="zh-CN" altLang="en-US" sz="3200" dirty="0">
                <a:solidFill>
                  <a:schemeClr val="tx1"/>
                </a:solidFill>
                <a:latin typeface="Times New Roman" pitchFamily="18" charset="0"/>
              </a:rPr>
              <a:t>个待归并</a:t>
            </a:r>
            <a:r>
              <a:rPr lang="zh-CN" altLang="en-US" sz="3200" dirty="0">
                <a:solidFill>
                  <a:srgbClr val="00FFFF"/>
                </a:solidFill>
                <a:latin typeface="Times New Roman" pitchFamily="18" charset="0"/>
              </a:rPr>
              <a:t>顺串</a:t>
            </a:r>
            <a:r>
              <a:rPr lang="zh-CN" altLang="en-US" sz="3200" dirty="0">
                <a:solidFill>
                  <a:schemeClr val="tx1"/>
                </a:solidFill>
                <a:latin typeface="Times New Roman" pitchFamily="18" charset="0"/>
              </a:rPr>
              <a:t>进行一次归并。先输出根结点上关键字为 </a:t>
            </a:r>
            <a:r>
              <a:rPr lang="en-US" altLang="zh-CN" sz="3200" dirty="0">
                <a:latin typeface="Times New Roman" pitchFamily="18" charset="0"/>
              </a:rPr>
              <a:t>6 </a:t>
            </a:r>
            <a:r>
              <a:rPr lang="zh-CN" altLang="en-US" sz="3200" dirty="0">
                <a:solidFill>
                  <a:schemeClr val="tx1"/>
                </a:solidFill>
                <a:latin typeface="Times New Roman" pitchFamily="18" charset="0"/>
              </a:rPr>
              <a:t>的记录，它原位于最底层编号为 </a:t>
            </a:r>
            <a:r>
              <a:rPr lang="en-US" altLang="zh-CN" sz="3200" dirty="0">
                <a:solidFill>
                  <a:schemeClr val="tx1"/>
                </a:solidFill>
                <a:latin typeface="Times New Roman" pitchFamily="18" charset="0"/>
              </a:rPr>
              <a:t>11 </a:t>
            </a:r>
            <a:r>
              <a:rPr lang="zh-CN" altLang="en-US" sz="3200" dirty="0">
                <a:solidFill>
                  <a:schemeClr val="tx1"/>
                </a:solidFill>
                <a:latin typeface="Times New Roman" pitchFamily="18" charset="0"/>
              </a:rPr>
              <a:t>的叶结点处，用</a:t>
            </a:r>
            <a:r>
              <a:rPr lang="en-US" altLang="zh-CN" sz="3200" dirty="0">
                <a:latin typeface="Times New Roman" pitchFamily="18" charset="0"/>
              </a:rPr>
              <a:t>15</a:t>
            </a:r>
            <a:r>
              <a:rPr lang="zh-CN" altLang="en-US" sz="3200" dirty="0">
                <a:solidFill>
                  <a:schemeClr val="tx1"/>
                </a:solidFill>
                <a:latin typeface="Times New Roman" pitchFamily="18" charset="0"/>
              </a:rPr>
              <a:t>顶替。局部调整 。</a:t>
            </a:r>
            <a:endParaRPr lang="en-US" altLang="zh-CN" sz="3200" dirty="0">
              <a:solidFill>
                <a:schemeClr val="tx1"/>
              </a:solidFill>
              <a:latin typeface="Times New Roman" pitchFamily="18" charset="0"/>
            </a:endParaRPr>
          </a:p>
        </p:txBody>
      </p:sp>
      <p:sp>
        <p:nvSpPr>
          <p:cNvPr id="45060"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grpSp>
        <p:nvGrpSpPr>
          <p:cNvPr id="45061" name="组合 84"/>
          <p:cNvGrpSpPr/>
          <p:nvPr/>
        </p:nvGrpSpPr>
        <p:grpSpPr bwMode="auto">
          <a:xfrm>
            <a:off x="1947863" y="2909888"/>
            <a:ext cx="4875212" cy="3662362"/>
            <a:chOff x="1948315" y="2910114"/>
            <a:chExt cx="4874113" cy="3662410"/>
          </a:xfrm>
        </p:grpSpPr>
        <p:grpSp>
          <p:nvGrpSpPr>
            <p:cNvPr id="45067" name="组合 63"/>
            <p:cNvGrpSpPr/>
            <p:nvPr/>
          </p:nvGrpSpPr>
          <p:grpSpPr bwMode="auto">
            <a:xfrm>
              <a:off x="2178696" y="4891301"/>
              <a:ext cx="4642989" cy="493499"/>
              <a:chOff x="2149668" y="4963871"/>
              <a:chExt cx="4642989" cy="493499"/>
            </a:xfrm>
          </p:grpSpPr>
          <p:sp>
            <p:nvSpPr>
              <p:cNvPr id="45139" name="Oval 11"/>
              <p:cNvSpPr>
                <a:spLocks noChangeArrowheads="1"/>
              </p:cNvSpPr>
              <p:nvPr/>
            </p:nvSpPr>
            <p:spPr bwMode="auto">
              <a:xfrm>
                <a:off x="2149668"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10</a:t>
                </a:r>
                <a:endParaRPr lang="zh-CN" altLang="en-US" sz="2400"/>
              </a:p>
            </p:txBody>
          </p:sp>
          <p:sp>
            <p:nvSpPr>
              <p:cNvPr id="45140" name="Oval 13"/>
              <p:cNvSpPr>
                <a:spLocks noChangeArrowheads="1"/>
              </p:cNvSpPr>
              <p:nvPr/>
            </p:nvSpPr>
            <p:spPr bwMode="auto">
              <a:xfrm>
                <a:off x="273024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5141" name="Oval 19"/>
              <p:cNvSpPr>
                <a:spLocks noChangeArrowheads="1"/>
              </p:cNvSpPr>
              <p:nvPr/>
            </p:nvSpPr>
            <p:spPr bwMode="auto">
              <a:xfrm>
                <a:off x="33028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20</a:t>
                </a:r>
                <a:endParaRPr lang="zh-CN" altLang="en-US" sz="2400"/>
              </a:p>
            </p:txBody>
          </p:sp>
          <p:sp>
            <p:nvSpPr>
              <p:cNvPr id="45142" name="Oval 21"/>
              <p:cNvSpPr>
                <a:spLocks noChangeArrowheads="1"/>
              </p:cNvSpPr>
              <p:nvPr/>
            </p:nvSpPr>
            <p:spPr bwMode="auto">
              <a:xfrm>
                <a:off x="39124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5143" name="Oval 27"/>
              <p:cNvSpPr>
                <a:spLocks noChangeArrowheads="1"/>
              </p:cNvSpPr>
              <p:nvPr/>
            </p:nvSpPr>
            <p:spPr bwMode="auto">
              <a:xfrm>
                <a:off x="44851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45144" name="Oval 29"/>
              <p:cNvSpPr>
                <a:spLocks noChangeArrowheads="1"/>
              </p:cNvSpPr>
              <p:nvPr/>
            </p:nvSpPr>
            <p:spPr bwMode="auto">
              <a:xfrm>
                <a:off x="50947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18</a:t>
                </a:r>
                <a:endParaRPr lang="zh-CN" altLang="en-US" sz="2400"/>
              </a:p>
            </p:txBody>
          </p:sp>
          <p:sp>
            <p:nvSpPr>
              <p:cNvPr id="45145" name="Oval 35"/>
              <p:cNvSpPr>
                <a:spLocks noChangeArrowheads="1"/>
              </p:cNvSpPr>
              <p:nvPr/>
            </p:nvSpPr>
            <p:spPr bwMode="auto">
              <a:xfrm>
                <a:off x="5677536"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90</a:t>
                </a:r>
                <a:endParaRPr lang="zh-CN" altLang="en-US" sz="2400"/>
              </a:p>
            </p:txBody>
          </p:sp>
          <p:sp>
            <p:nvSpPr>
              <p:cNvPr id="45146" name="Oval 37"/>
              <p:cNvSpPr>
                <a:spLocks noChangeArrowheads="1"/>
              </p:cNvSpPr>
              <p:nvPr/>
            </p:nvSpPr>
            <p:spPr bwMode="auto">
              <a:xfrm>
                <a:off x="6272622"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grpSp>
          <p:nvGrpSpPr>
            <p:cNvPr id="45068" name="组合 66"/>
            <p:cNvGrpSpPr/>
            <p:nvPr/>
          </p:nvGrpSpPr>
          <p:grpSpPr bwMode="auto">
            <a:xfrm>
              <a:off x="3454379" y="2989973"/>
              <a:ext cx="1838534" cy="702766"/>
              <a:chOff x="3425351" y="3062543"/>
              <a:chExt cx="1838534" cy="702766"/>
            </a:xfrm>
          </p:grpSpPr>
          <p:sp>
            <p:nvSpPr>
              <p:cNvPr id="45136" name="Line 53"/>
              <p:cNvSpPr>
                <a:spLocks noChangeShapeType="1"/>
              </p:cNvSpPr>
              <p:nvPr/>
            </p:nvSpPr>
            <p:spPr bwMode="auto">
              <a:xfrm flipH="1">
                <a:off x="3425351" y="3439885"/>
                <a:ext cx="711201" cy="290286"/>
              </a:xfrm>
              <a:prstGeom prst="line">
                <a:avLst/>
              </a:prstGeom>
              <a:noFill/>
              <a:ln w="9525">
                <a:solidFill>
                  <a:schemeClr val="tx1"/>
                </a:solidFill>
                <a:round/>
              </a:ln>
            </p:spPr>
            <p:txBody>
              <a:bodyPr/>
              <a:lstStyle/>
              <a:p>
                <a:endParaRPr lang="zh-CN" altLang="en-US"/>
              </a:p>
            </p:txBody>
          </p:sp>
          <p:sp>
            <p:nvSpPr>
              <p:cNvPr id="45137" name="Line 54"/>
              <p:cNvSpPr>
                <a:spLocks noChangeShapeType="1"/>
              </p:cNvSpPr>
              <p:nvPr/>
            </p:nvSpPr>
            <p:spPr bwMode="auto">
              <a:xfrm>
                <a:off x="4586496" y="3439885"/>
                <a:ext cx="677389" cy="325424"/>
              </a:xfrm>
              <a:prstGeom prst="line">
                <a:avLst/>
              </a:prstGeom>
              <a:noFill/>
              <a:ln w="9525">
                <a:solidFill>
                  <a:schemeClr val="tx1"/>
                </a:solidFill>
                <a:round/>
              </a:ln>
            </p:spPr>
            <p:txBody>
              <a:bodyPr/>
              <a:lstStyle/>
              <a:p>
                <a:endParaRPr lang="zh-CN" altLang="en-US"/>
              </a:p>
            </p:txBody>
          </p:sp>
          <p:sp>
            <p:nvSpPr>
              <p:cNvPr id="45138" name="Oval 13"/>
              <p:cNvSpPr>
                <a:spLocks noChangeArrowheads="1"/>
              </p:cNvSpPr>
              <p:nvPr/>
            </p:nvSpPr>
            <p:spPr bwMode="auto">
              <a:xfrm>
                <a:off x="4094562" y="306254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grpSp>
        <p:grpSp>
          <p:nvGrpSpPr>
            <p:cNvPr id="45069" name="组合 64"/>
            <p:cNvGrpSpPr/>
            <p:nvPr/>
          </p:nvGrpSpPr>
          <p:grpSpPr bwMode="auto">
            <a:xfrm>
              <a:off x="2381896" y="4078523"/>
              <a:ext cx="4118153" cy="852693"/>
              <a:chOff x="2352868" y="4151093"/>
              <a:chExt cx="4118153" cy="852693"/>
            </a:xfrm>
          </p:grpSpPr>
          <p:sp>
            <p:nvSpPr>
              <p:cNvPr id="45124" name="Line 17"/>
              <p:cNvSpPr>
                <a:spLocks noChangeShapeType="1"/>
              </p:cNvSpPr>
              <p:nvPr/>
            </p:nvSpPr>
            <p:spPr bwMode="auto">
              <a:xfrm flipH="1">
                <a:off x="2352868" y="4643424"/>
                <a:ext cx="144462" cy="360362"/>
              </a:xfrm>
              <a:prstGeom prst="line">
                <a:avLst/>
              </a:prstGeom>
              <a:noFill/>
              <a:ln w="9525">
                <a:solidFill>
                  <a:schemeClr val="tx1"/>
                </a:solidFill>
                <a:round/>
              </a:ln>
            </p:spPr>
            <p:txBody>
              <a:bodyPr/>
              <a:lstStyle/>
              <a:p>
                <a:endParaRPr lang="zh-CN" altLang="en-US"/>
              </a:p>
            </p:txBody>
          </p:sp>
          <p:sp>
            <p:nvSpPr>
              <p:cNvPr id="45125" name="Line 18"/>
              <p:cNvSpPr>
                <a:spLocks noChangeShapeType="1"/>
              </p:cNvSpPr>
              <p:nvPr/>
            </p:nvSpPr>
            <p:spPr bwMode="auto">
              <a:xfrm>
                <a:off x="2887398" y="4643424"/>
                <a:ext cx="144463" cy="360362"/>
              </a:xfrm>
              <a:prstGeom prst="line">
                <a:avLst/>
              </a:prstGeom>
              <a:noFill/>
              <a:ln w="9525">
                <a:solidFill>
                  <a:schemeClr val="tx1"/>
                </a:solidFill>
                <a:round/>
              </a:ln>
            </p:spPr>
            <p:txBody>
              <a:bodyPr/>
              <a:lstStyle/>
              <a:p>
                <a:endParaRPr lang="zh-CN" altLang="en-US"/>
              </a:p>
            </p:txBody>
          </p:sp>
          <p:sp>
            <p:nvSpPr>
              <p:cNvPr id="45126" name="Line 25"/>
              <p:cNvSpPr>
                <a:spLocks noChangeShapeType="1"/>
              </p:cNvSpPr>
              <p:nvPr/>
            </p:nvSpPr>
            <p:spPr bwMode="auto">
              <a:xfrm flipH="1">
                <a:off x="3578640" y="4630056"/>
                <a:ext cx="122484" cy="344701"/>
              </a:xfrm>
              <a:prstGeom prst="line">
                <a:avLst/>
              </a:prstGeom>
              <a:noFill/>
              <a:ln w="9525">
                <a:solidFill>
                  <a:schemeClr val="tx1"/>
                </a:solidFill>
                <a:round/>
              </a:ln>
            </p:spPr>
            <p:txBody>
              <a:bodyPr/>
              <a:lstStyle/>
              <a:p>
                <a:endParaRPr lang="zh-CN" altLang="en-US"/>
              </a:p>
            </p:txBody>
          </p:sp>
          <p:sp>
            <p:nvSpPr>
              <p:cNvPr id="45127" name="Line 26"/>
              <p:cNvSpPr>
                <a:spLocks noChangeShapeType="1"/>
              </p:cNvSpPr>
              <p:nvPr/>
            </p:nvSpPr>
            <p:spPr bwMode="auto">
              <a:xfrm>
                <a:off x="3982545" y="4614396"/>
                <a:ext cx="144462" cy="360362"/>
              </a:xfrm>
              <a:prstGeom prst="line">
                <a:avLst/>
              </a:prstGeom>
              <a:noFill/>
              <a:ln w="9525">
                <a:solidFill>
                  <a:schemeClr val="tx1"/>
                </a:solidFill>
                <a:round/>
              </a:ln>
            </p:spPr>
            <p:txBody>
              <a:bodyPr/>
              <a:lstStyle/>
              <a:p>
                <a:endParaRPr lang="zh-CN" altLang="en-US"/>
              </a:p>
            </p:txBody>
          </p:sp>
          <p:sp>
            <p:nvSpPr>
              <p:cNvPr id="45128" name="Oval 13"/>
              <p:cNvSpPr>
                <a:spLocks noChangeArrowheads="1"/>
              </p:cNvSpPr>
              <p:nvPr/>
            </p:nvSpPr>
            <p:spPr bwMode="auto">
              <a:xfrm>
                <a:off x="2418183" y="4259928"/>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5129" name="Oval 13"/>
              <p:cNvSpPr>
                <a:spLocks noChangeArrowheads="1"/>
              </p:cNvSpPr>
              <p:nvPr/>
            </p:nvSpPr>
            <p:spPr bwMode="auto">
              <a:xfrm>
                <a:off x="3579312" y="41873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5130" name="Line 17"/>
              <p:cNvSpPr>
                <a:spLocks noChangeShapeType="1"/>
              </p:cNvSpPr>
              <p:nvPr/>
            </p:nvSpPr>
            <p:spPr bwMode="auto">
              <a:xfrm flipH="1">
                <a:off x="4696882" y="4607142"/>
                <a:ext cx="144462" cy="360362"/>
              </a:xfrm>
              <a:prstGeom prst="line">
                <a:avLst/>
              </a:prstGeom>
              <a:noFill/>
              <a:ln w="9525">
                <a:solidFill>
                  <a:schemeClr val="tx1"/>
                </a:solidFill>
                <a:round/>
              </a:ln>
            </p:spPr>
            <p:txBody>
              <a:bodyPr/>
              <a:lstStyle/>
              <a:p>
                <a:endParaRPr lang="zh-CN" altLang="en-US"/>
              </a:p>
            </p:txBody>
          </p:sp>
          <p:sp>
            <p:nvSpPr>
              <p:cNvPr id="45131" name="Line 18"/>
              <p:cNvSpPr>
                <a:spLocks noChangeShapeType="1"/>
              </p:cNvSpPr>
              <p:nvPr/>
            </p:nvSpPr>
            <p:spPr bwMode="auto">
              <a:xfrm>
                <a:off x="5231412" y="4607142"/>
                <a:ext cx="144463" cy="360362"/>
              </a:xfrm>
              <a:prstGeom prst="line">
                <a:avLst/>
              </a:prstGeom>
              <a:noFill/>
              <a:ln w="9525">
                <a:solidFill>
                  <a:schemeClr val="tx1"/>
                </a:solidFill>
                <a:round/>
              </a:ln>
            </p:spPr>
            <p:txBody>
              <a:bodyPr/>
              <a:lstStyle/>
              <a:p>
                <a:endParaRPr lang="zh-CN" altLang="en-US"/>
              </a:p>
            </p:txBody>
          </p:sp>
          <p:sp>
            <p:nvSpPr>
              <p:cNvPr id="45132" name="Line 25"/>
              <p:cNvSpPr>
                <a:spLocks noChangeShapeType="1"/>
              </p:cNvSpPr>
              <p:nvPr/>
            </p:nvSpPr>
            <p:spPr bwMode="auto">
              <a:xfrm flipH="1">
                <a:off x="5922654" y="4608288"/>
                <a:ext cx="122484" cy="344701"/>
              </a:xfrm>
              <a:prstGeom prst="line">
                <a:avLst/>
              </a:prstGeom>
              <a:noFill/>
              <a:ln w="9525">
                <a:solidFill>
                  <a:schemeClr val="tx1"/>
                </a:solidFill>
                <a:round/>
              </a:ln>
            </p:spPr>
            <p:txBody>
              <a:bodyPr/>
              <a:lstStyle/>
              <a:p>
                <a:endParaRPr lang="zh-CN" altLang="en-US"/>
              </a:p>
            </p:txBody>
          </p:sp>
          <p:sp>
            <p:nvSpPr>
              <p:cNvPr id="45133" name="Line 26"/>
              <p:cNvSpPr>
                <a:spLocks noChangeShapeType="1"/>
              </p:cNvSpPr>
              <p:nvPr/>
            </p:nvSpPr>
            <p:spPr bwMode="auto">
              <a:xfrm>
                <a:off x="6326559" y="4592628"/>
                <a:ext cx="144462" cy="360362"/>
              </a:xfrm>
              <a:prstGeom prst="line">
                <a:avLst/>
              </a:prstGeom>
              <a:noFill/>
              <a:ln w="9525">
                <a:solidFill>
                  <a:schemeClr val="tx1"/>
                </a:solidFill>
                <a:round/>
              </a:ln>
            </p:spPr>
            <p:txBody>
              <a:bodyPr/>
              <a:lstStyle/>
              <a:p>
                <a:endParaRPr lang="zh-CN" altLang="en-US"/>
              </a:p>
            </p:txBody>
          </p:sp>
          <p:sp>
            <p:nvSpPr>
              <p:cNvPr id="45134" name="Oval 13"/>
              <p:cNvSpPr>
                <a:spLocks noChangeArrowheads="1"/>
              </p:cNvSpPr>
              <p:nvPr/>
            </p:nvSpPr>
            <p:spPr bwMode="auto">
              <a:xfrm>
                <a:off x="4762197" y="4223646"/>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45135" name="Oval 13"/>
              <p:cNvSpPr>
                <a:spLocks noChangeArrowheads="1"/>
              </p:cNvSpPr>
              <p:nvPr/>
            </p:nvSpPr>
            <p:spPr bwMode="auto">
              <a:xfrm>
                <a:off x="5923326" y="41510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grpSp>
          <p:nvGrpSpPr>
            <p:cNvPr id="45070" name="组合 65"/>
            <p:cNvGrpSpPr/>
            <p:nvPr/>
          </p:nvGrpSpPr>
          <p:grpSpPr bwMode="auto">
            <a:xfrm>
              <a:off x="2830266" y="3505223"/>
              <a:ext cx="3221204" cy="690073"/>
              <a:chOff x="2801238" y="3577793"/>
              <a:chExt cx="3221204" cy="690073"/>
            </a:xfrm>
          </p:grpSpPr>
          <p:sp>
            <p:nvSpPr>
              <p:cNvPr id="45118" name="Line 49"/>
              <p:cNvSpPr>
                <a:spLocks noChangeShapeType="1"/>
              </p:cNvSpPr>
              <p:nvPr/>
            </p:nvSpPr>
            <p:spPr bwMode="auto">
              <a:xfrm flipH="1">
                <a:off x="2801238" y="3995724"/>
                <a:ext cx="199329" cy="271476"/>
              </a:xfrm>
              <a:prstGeom prst="line">
                <a:avLst/>
              </a:prstGeom>
              <a:noFill/>
              <a:ln w="9525">
                <a:solidFill>
                  <a:schemeClr val="tx1"/>
                </a:solidFill>
                <a:round/>
              </a:ln>
            </p:spPr>
            <p:txBody>
              <a:bodyPr/>
              <a:lstStyle/>
              <a:p>
                <a:endParaRPr lang="zh-CN" altLang="en-US"/>
              </a:p>
            </p:txBody>
          </p:sp>
          <p:sp>
            <p:nvSpPr>
              <p:cNvPr id="45119" name="Line 50"/>
              <p:cNvSpPr>
                <a:spLocks noChangeShapeType="1"/>
              </p:cNvSpPr>
              <p:nvPr/>
            </p:nvSpPr>
            <p:spPr bwMode="auto">
              <a:xfrm>
                <a:off x="3381809" y="4049485"/>
                <a:ext cx="296619" cy="218381"/>
              </a:xfrm>
              <a:prstGeom prst="line">
                <a:avLst/>
              </a:prstGeom>
              <a:noFill/>
              <a:ln w="9525">
                <a:solidFill>
                  <a:schemeClr val="tx1"/>
                </a:solidFill>
                <a:round/>
              </a:ln>
            </p:spPr>
            <p:txBody>
              <a:bodyPr/>
              <a:lstStyle/>
              <a:p>
                <a:endParaRPr lang="zh-CN" altLang="en-US"/>
              </a:p>
            </p:txBody>
          </p:sp>
          <p:sp>
            <p:nvSpPr>
              <p:cNvPr id="45120" name="Oval 13"/>
              <p:cNvSpPr>
                <a:spLocks noChangeArrowheads="1"/>
              </p:cNvSpPr>
              <p:nvPr/>
            </p:nvSpPr>
            <p:spPr bwMode="auto">
              <a:xfrm>
                <a:off x="2933442" y="36140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5121" name="Line 49"/>
              <p:cNvSpPr>
                <a:spLocks noChangeShapeType="1"/>
              </p:cNvSpPr>
              <p:nvPr/>
            </p:nvSpPr>
            <p:spPr bwMode="auto">
              <a:xfrm flipH="1">
                <a:off x="5145252" y="3959442"/>
                <a:ext cx="199329" cy="271476"/>
              </a:xfrm>
              <a:prstGeom prst="line">
                <a:avLst/>
              </a:prstGeom>
              <a:noFill/>
              <a:ln w="9525">
                <a:solidFill>
                  <a:schemeClr val="tx1"/>
                </a:solidFill>
                <a:round/>
              </a:ln>
            </p:spPr>
            <p:txBody>
              <a:bodyPr/>
              <a:lstStyle/>
              <a:p>
                <a:endParaRPr lang="zh-CN" altLang="en-US"/>
              </a:p>
            </p:txBody>
          </p:sp>
          <p:sp>
            <p:nvSpPr>
              <p:cNvPr id="45122" name="Line 50"/>
              <p:cNvSpPr>
                <a:spLocks noChangeShapeType="1"/>
              </p:cNvSpPr>
              <p:nvPr/>
            </p:nvSpPr>
            <p:spPr bwMode="auto">
              <a:xfrm>
                <a:off x="5725823" y="4013203"/>
                <a:ext cx="296619" cy="218381"/>
              </a:xfrm>
              <a:prstGeom prst="line">
                <a:avLst/>
              </a:prstGeom>
              <a:noFill/>
              <a:ln w="9525">
                <a:solidFill>
                  <a:schemeClr val="tx1"/>
                </a:solidFill>
                <a:round/>
              </a:ln>
            </p:spPr>
            <p:txBody>
              <a:bodyPr/>
              <a:lstStyle/>
              <a:p>
                <a:endParaRPr lang="zh-CN" altLang="en-US"/>
              </a:p>
            </p:txBody>
          </p:sp>
          <p:sp>
            <p:nvSpPr>
              <p:cNvPr id="45123" name="Oval 13"/>
              <p:cNvSpPr>
                <a:spLocks noChangeArrowheads="1"/>
              </p:cNvSpPr>
              <p:nvPr/>
            </p:nvSpPr>
            <p:spPr bwMode="auto">
              <a:xfrm>
                <a:off x="5277456" y="35777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grpSp>
        <p:sp>
          <p:nvSpPr>
            <p:cNvPr id="45071" name="Text Box 527"/>
            <p:cNvSpPr txBox="1">
              <a:spLocks noChangeArrowheads="1"/>
            </p:cNvSpPr>
            <p:nvPr/>
          </p:nvSpPr>
          <p:spPr bwMode="auto">
            <a:xfrm>
              <a:off x="4669745" y="2910114"/>
              <a:ext cx="312906" cy="400110"/>
            </a:xfrm>
            <a:prstGeom prst="rect">
              <a:avLst/>
            </a:prstGeom>
            <a:noFill/>
            <a:ln w="9525" algn="ctr">
              <a:noFill/>
              <a:miter lim="800000"/>
            </a:ln>
          </p:spPr>
          <p:txBody>
            <a:bodyPr wrap="none">
              <a:spAutoFit/>
            </a:bodyPr>
            <a:lstStyle/>
            <a:p>
              <a:r>
                <a:rPr lang="en-US" altLang="zh-CN" sz="2000">
                  <a:solidFill>
                    <a:srgbClr val="FFFF00"/>
                  </a:solidFill>
                </a:rPr>
                <a:t>1</a:t>
              </a:r>
            </a:p>
          </p:txBody>
        </p:sp>
        <p:sp>
          <p:nvSpPr>
            <p:cNvPr id="45072" name="Text Box 527"/>
            <p:cNvSpPr txBox="1">
              <a:spLocks noChangeArrowheads="1"/>
            </p:cNvSpPr>
            <p:nvPr/>
          </p:nvSpPr>
          <p:spPr bwMode="auto">
            <a:xfrm>
              <a:off x="2659516" y="3483428"/>
              <a:ext cx="312907" cy="400110"/>
            </a:xfrm>
            <a:prstGeom prst="rect">
              <a:avLst/>
            </a:prstGeom>
            <a:noFill/>
            <a:ln w="9525" algn="ctr">
              <a:noFill/>
              <a:miter lim="800000"/>
            </a:ln>
          </p:spPr>
          <p:txBody>
            <a:bodyPr wrap="none">
              <a:spAutoFit/>
            </a:bodyPr>
            <a:lstStyle/>
            <a:p>
              <a:r>
                <a:rPr lang="en-US" altLang="zh-CN" sz="2000">
                  <a:solidFill>
                    <a:srgbClr val="FFFF00"/>
                  </a:solidFill>
                </a:rPr>
                <a:t>2</a:t>
              </a:r>
            </a:p>
          </p:txBody>
        </p:sp>
        <p:sp>
          <p:nvSpPr>
            <p:cNvPr id="45073" name="Text Box 527"/>
            <p:cNvSpPr txBox="1">
              <a:spLocks noChangeArrowheads="1"/>
            </p:cNvSpPr>
            <p:nvPr/>
          </p:nvSpPr>
          <p:spPr bwMode="auto">
            <a:xfrm>
              <a:off x="5838145" y="3454400"/>
              <a:ext cx="312907" cy="400110"/>
            </a:xfrm>
            <a:prstGeom prst="rect">
              <a:avLst/>
            </a:prstGeom>
            <a:noFill/>
            <a:ln w="9525" algn="ctr">
              <a:noFill/>
              <a:miter lim="800000"/>
            </a:ln>
          </p:spPr>
          <p:txBody>
            <a:bodyPr wrap="none">
              <a:spAutoFit/>
            </a:bodyPr>
            <a:lstStyle/>
            <a:p>
              <a:r>
                <a:rPr lang="en-US" altLang="zh-CN" sz="2000">
                  <a:solidFill>
                    <a:srgbClr val="FFFF00"/>
                  </a:solidFill>
                </a:rPr>
                <a:t>3</a:t>
              </a:r>
            </a:p>
          </p:txBody>
        </p:sp>
        <p:sp>
          <p:nvSpPr>
            <p:cNvPr id="45074" name="Text Box 527"/>
            <p:cNvSpPr txBox="1">
              <a:spLocks noChangeArrowheads="1"/>
            </p:cNvSpPr>
            <p:nvPr/>
          </p:nvSpPr>
          <p:spPr bwMode="auto">
            <a:xfrm>
              <a:off x="2122487" y="4122057"/>
              <a:ext cx="312907" cy="400110"/>
            </a:xfrm>
            <a:prstGeom prst="rect">
              <a:avLst/>
            </a:prstGeom>
            <a:noFill/>
            <a:ln w="9525" algn="ctr">
              <a:noFill/>
              <a:miter lim="800000"/>
            </a:ln>
          </p:spPr>
          <p:txBody>
            <a:bodyPr wrap="none">
              <a:spAutoFit/>
            </a:bodyPr>
            <a:lstStyle/>
            <a:p>
              <a:r>
                <a:rPr lang="en-US" altLang="zh-CN" sz="2000">
                  <a:solidFill>
                    <a:srgbClr val="FFFF00"/>
                  </a:solidFill>
                </a:rPr>
                <a:t>4</a:t>
              </a:r>
            </a:p>
          </p:txBody>
        </p:sp>
        <p:sp>
          <p:nvSpPr>
            <p:cNvPr id="45075" name="Text Box 527"/>
            <p:cNvSpPr txBox="1">
              <a:spLocks noChangeArrowheads="1"/>
            </p:cNvSpPr>
            <p:nvPr/>
          </p:nvSpPr>
          <p:spPr bwMode="auto">
            <a:xfrm>
              <a:off x="3276373" y="4172857"/>
              <a:ext cx="312907" cy="400110"/>
            </a:xfrm>
            <a:prstGeom prst="rect">
              <a:avLst/>
            </a:prstGeom>
            <a:noFill/>
            <a:ln w="9525" algn="ctr">
              <a:noFill/>
              <a:miter lim="800000"/>
            </a:ln>
          </p:spPr>
          <p:txBody>
            <a:bodyPr wrap="none">
              <a:spAutoFit/>
            </a:bodyPr>
            <a:lstStyle/>
            <a:p>
              <a:r>
                <a:rPr lang="en-US" altLang="zh-CN" sz="2000">
                  <a:solidFill>
                    <a:srgbClr val="FFFF00"/>
                  </a:solidFill>
                </a:rPr>
                <a:t>5</a:t>
              </a:r>
            </a:p>
          </p:txBody>
        </p:sp>
        <p:sp>
          <p:nvSpPr>
            <p:cNvPr id="45076" name="Text Box 527"/>
            <p:cNvSpPr txBox="1">
              <a:spLocks noChangeArrowheads="1"/>
            </p:cNvSpPr>
            <p:nvPr/>
          </p:nvSpPr>
          <p:spPr bwMode="auto">
            <a:xfrm>
              <a:off x="4466544" y="4129314"/>
              <a:ext cx="312907" cy="400110"/>
            </a:xfrm>
            <a:prstGeom prst="rect">
              <a:avLst/>
            </a:prstGeom>
            <a:noFill/>
            <a:ln w="9525" algn="ctr">
              <a:noFill/>
              <a:miter lim="800000"/>
            </a:ln>
          </p:spPr>
          <p:txBody>
            <a:bodyPr wrap="none">
              <a:spAutoFit/>
            </a:bodyPr>
            <a:lstStyle/>
            <a:p>
              <a:r>
                <a:rPr lang="en-US" altLang="zh-CN" sz="2000">
                  <a:solidFill>
                    <a:srgbClr val="FFFF00"/>
                  </a:solidFill>
                </a:rPr>
                <a:t>6</a:t>
              </a:r>
            </a:p>
          </p:txBody>
        </p:sp>
        <p:sp>
          <p:nvSpPr>
            <p:cNvPr id="45077" name="Text Box 527"/>
            <p:cNvSpPr txBox="1">
              <a:spLocks noChangeArrowheads="1"/>
            </p:cNvSpPr>
            <p:nvPr/>
          </p:nvSpPr>
          <p:spPr bwMode="auto">
            <a:xfrm>
              <a:off x="5620429" y="4107542"/>
              <a:ext cx="312907" cy="400110"/>
            </a:xfrm>
            <a:prstGeom prst="rect">
              <a:avLst/>
            </a:prstGeom>
            <a:noFill/>
            <a:ln w="9525" algn="ctr">
              <a:noFill/>
              <a:miter lim="800000"/>
            </a:ln>
          </p:spPr>
          <p:txBody>
            <a:bodyPr wrap="none">
              <a:spAutoFit/>
            </a:bodyPr>
            <a:lstStyle/>
            <a:p>
              <a:r>
                <a:rPr lang="en-US" altLang="zh-CN" sz="2000">
                  <a:solidFill>
                    <a:srgbClr val="FFFF00"/>
                  </a:solidFill>
                </a:rPr>
                <a:t>7</a:t>
              </a:r>
            </a:p>
          </p:txBody>
        </p:sp>
        <p:sp>
          <p:nvSpPr>
            <p:cNvPr id="45078" name="Text Box 527"/>
            <p:cNvSpPr txBox="1">
              <a:spLocks noChangeArrowheads="1"/>
            </p:cNvSpPr>
            <p:nvPr/>
          </p:nvSpPr>
          <p:spPr bwMode="auto">
            <a:xfrm>
              <a:off x="1948315" y="4673600"/>
              <a:ext cx="312907" cy="400110"/>
            </a:xfrm>
            <a:prstGeom prst="rect">
              <a:avLst/>
            </a:prstGeom>
            <a:noFill/>
            <a:ln w="9525" algn="ctr">
              <a:noFill/>
              <a:miter lim="800000"/>
            </a:ln>
          </p:spPr>
          <p:txBody>
            <a:bodyPr wrap="none">
              <a:spAutoFit/>
            </a:bodyPr>
            <a:lstStyle/>
            <a:p>
              <a:r>
                <a:rPr lang="en-US" altLang="zh-CN" sz="2000">
                  <a:solidFill>
                    <a:srgbClr val="FFFF00"/>
                  </a:solidFill>
                </a:rPr>
                <a:t>8</a:t>
              </a:r>
            </a:p>
          </p:txBody>
        </p:sp>
        <p:sp>
          <p:nvSpPr>
            <p:cNvPr id="45079" name="Text Box 527"/>
            <p:cNvSpPr txBox="1">
              <a:spLocks noChangeArrowheads="1"/>
            </p:cNvSpPr>
            <p:nvPr/>
          </p:nvSpPr>
          <p:spPr bwMode="auto">
            <a:xfrm>
              <a:off x="2623219" y="4680860"/>
              <a:ext cx="312907" cy="400110"/>
            </a:xfrm>
            <a:prstGeom prst="rect">
              <a:avLst/>
            </a:prstGeom>
            <a:noFill/>
            <a:ln w="9525" algn="ctr">
              <a:noFill/>
              <a:miter lim="800000"/>
            </a:ln>
          </p:spPr>
          <p:txBody>
            <a:bodyPr wrap="none">
              <a:spAutoFit/>
            </a:bodyPr>
            <a:lstStyle/>
            <a:p>
              <a:r>
                <a:rPr lang="en-US" altLang="zh-CN" sz="2000">
                  <a:solidFill>
                    <a:srgbClr val="FFFF00"/>
                  </a:solidFill>
                </a:rPr>
                <a:t>9</a:t>
              </a:r>
            </a:p>
          </p:txBody>
        </p:sp>
        <p:sp>
          <p:nvSpPr>
            <p:cNvPr id="45080" name="Text Box 527"/>
            <p:cNvSpPr txBox="1">
              <a:spLocks noChangeArrowheads="1"/>
            </p:cNvSpPr>
            <p:nvPr/>
          </p:nvSpPr>
          <p:spPr bwMode="auto">
            <a:xfrm>
              <a:off x="3174751" y="4637318"/>
              <a:ext cx="441147" cy="400110"/>
            </a:xfrm>
            <a:prstGeom prst="rect">
              <a:avLst/>
            </a:prstGeom>
            <a:noFill/>
            <a:ln w="9525" algn="ctr">
              <a:noFill/>
              <a:miter lim="800000"/>
            </a:ln>
          </p:spPr>
          <p:txBody>
            <a:bodyPr wrap="none">
              <a:spAutoFit/>
            </a:bodyPr>
            <a:lstStyle/>
            <a:p>
              <a:r>
                <a:rPr lang="en-US" altLang="zh-CN" sz="2000">
                  <a:solidFill>
                    <a:srgbClr val="FFFF00"/>
                  </a:solidFill>
                </a:rPr>
                <a:t>10</a:t>
              </a:r>
            </a:p>
          </p:txBody>
        </p:sp>
        <p:sp>
          <p:nvSpPr>
            <p:cNvPr id="45081" name="Text Box 527"/>
            <p:cNvSpPr txBox="1">
              <a:spLocks noChangeArrowheads="1"/>
            </p:cNvSpPr>
            <p:nvPr/>
          </p:nvSpPr>
          <p:spPr bwMode="auto">
            <a:xfrm>
              <a:off x="3762571" y="4644578"/>
              <a:ext cx="426975" cy="400110"/>
            </a:xfrm>
            <a:prstGeom prst="rect">
              <a:avLst/>
            </a:prstGeom>
            <a:noFill/>
            <a:ln w="9525" algn="ctr">
              <a:noFill/>
              <a:miter lim="800000"/>
            </a:ln>
          </p:spPr>
          <p:txBody>
            <a:bodyPr wrap="none">
              <a:spAutoFit/>
            </a:bodyPr>
            <a:lstStyle/>
            <a:p>
              <a:r>
                <a:rPr lang="en-US" altLang="zh-CN" sz="2000">
                  <a:solidFill>
                    <a:srgbClr val="FFFF00"/>
                  </a:solidFill>
                </a:rPr>
                <a:t>11</a:t>
              </a:r>
            </a:p>
          </p:txBody>
        </p:sp>
        <p:sp>
          <p:nvSpPr>
            <p:cNvPr id="45082" name="Text Box 527"/>
            <p:cNvSpPr txBox="1">
              <a:spLocks noChangeArrowheads="1"/>
            </p:cNvSpPr>
            <p:nvPr/>
          </p:nvSpPr>
          <p:spPr bwMode="auto">
            <a:xfrm>
              <a:off x="4364905" y="4593782"/>
              <a:ext cx="441147" cy="400110"/>
            </a:xfrm>
            <a:prstGeom prst="rect">
              <a:avLst/>
            </a:prstGeom>
            <a:noFill/>
            <a:ln w="9525" algn="ctr">
              <a:noFill/>
              <a:miter lim="800000"/>
            </a:ln>
          </p:spPr>
          <p:txBody>
            <a:bodyPr wrap="none">
              <a:spAutoFit/>
            </a:bodyPr>
            <a:lstStyle/>
            <a:p>
              <a:r>
                <a:rPr lang="en-US" altLang="zh-CN" sz="2000">
                  <a:solidFill>
                    <a:srgbClr val="FFFF00"/>
                  </a:solidFill>
                </a:rPr>
                <a:t>12</a:t>
              </a:r>
            </a:p>
          </p:txBody>
        </p:sp>
        <p:sp>
          <p:nvSpPr>
            <p:cNvPr id="45083" name="Text Box 527"/>
            <p:cNvSpPr txBox="1">
              <a:spLocks noChangeArrowheads="1"/>
            </p:cNvSpPr>
            <p:nvPr/>
          </p:nvSpPr>
          <p:spPr bwMode="auto">
            <a:xfrm>
              <a:off x="4974493" y="4593782"/>
              <a:ext cx="441147" cy="400110"/>
            </a:xfrm>
            <a:prstGeom prst="rect">
              <a:avLst/>
            </a:prstGeom>
            <a:noFill/>
            <a:ln w="9525" algn="ctr">
              <a:noFill/>
              <a:miter lim="800000"/>
            </a:ln>
          </p:spPr>
          <p:txBody>
            <a:bodyPr wrap="none">
              <a:spAutoFit/>
            </a:bodyPr>
            <a:lstStyle/>
            <a:p>
              <a:r>
                <a:rPr lang="en-US" altLang="zh-CN" sz="2000">
                  <a:solidFill>
                    <a:srgbClr val="FFFF00"/>
                  </a:solidFill>
                </a:rPr>
                <a:t>13</a:t>
              </a:r>
            </a:p>
          </p:txBody>
        </p:sp>
        <p:sp>
          <p:nvSpPr>
            <p:cNvPr id="45084" name="Text Box 527"/>
            <p:cNvSpPr txBox="1">
              <a:spLocks noChangeArrowheads="1"/>
            </p:cNvSpPr>
            <p:nvPr/>
          </p:nvSpPr>
          <p:spPr bwMode="auto">
            <a:xfrm>
              <a:off x="5584105" y="4564752"/>
              <a:ext cx="441147" cy="400110"/>
            </a:xfrm>
            <a:prstGeom prst="rect">
              <a:avLst/>
            </a:prstGeom>
            <a:noFill/>
            <a:ln w="9525" algn="ctr">
              <a:noFill/>
              <a:miter lim="800000"/>
            </a:ln>
          </p:spPr>
          <p:txBody>
            <a:bodyPr wrap="none">
              <a:spAutoFit/>
            </a:bodyPr>
            <a:lstStyle/>
            <a:p>
              <a:r>
                <a:rPr lang="en-US" altLang="zh-CN" sz="2000">
                  <a:solidFill>
                    <a:srgbClr val="FFFF00"/>
                  </a:solidFill>
                </a:rPr>
                <a:t>14</a:t>
              </a:r>
            </a:p>
          </p:txBody>
        </p:sp>
        <p:sp>
          <p:nvSpPr>
            <p:cNvPr id="45085" name="Text Box 527"/>
            <p:cNvSpPr txBox="1">
              <a:spLocks noChangeArrowheads="1"/>
            </p:cNvSpPr>
            <p:nvPr/>
          </p:nvSpPr>
          <p:spPr bwMode="auto">
            <a:xfrm>
              <a:off x="6055813" y="4601040"/>
              <a:ext cx="441147" cy="400110"/>
            </a:xfrm>
            <a:prstGeom prst="rect">
              <a:avLst/>
            </a:prstGeom>
            <a:noFill/>
            <a:ln w="9525" algn="ctr">
              <a:noFill/>
              <a:miter lim="800000"/>
            </a:ln>
          </p:spPr>
          <p:txBody>
            <a:bodyPr wrap="none">
              <a:spAutoFit/>
            </a:bodyPr>
            <a:lstStyle/>
            <a:p>
              <a:r>
                <a:rPr lang="en-US" altLang="zh-CN" sz="2000">
                  <a:solidFill>
                    <a:srgbClr val="FFFF00"/>
                  </a:solidFill>
                </a:rPr>
                <a:t>15</a:t>
              </a:r>
            </a:p>
          </p:txBody>
        </p:sp>
        <p:grpSp>
          <p:nvGrpSpPr>
            <p:cNvPr id="45086" name="组合 94"/>
            <p:cNvGrpSpPr/>
            <p:nvPr/>
          </p:nvGrpSpPr>
          <p:grpSpPr bwMode="auto">
            <a:xfrm>
              <a:off x="2190862" y="5403842"/>
              <a:ext cx="473296" cy="1154162"/>
              <a:chOff x="2190862" y="5403842"/>
              <a:chExt cx="473296" cy="1154162"/>
            </a:xfrm>
          </p:grpSpPr>
          <p:sp>
            <p:nvSpPr>
              <p:cNvPr id="45115"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19</a:t>
                </a:r>
              </a:p>
              <a:p>
                <a:pPr>
                  <a:lnSpc>
                    <a:spcPts val="3000"/>
                  </a:lnSpc>
                  <a:spcBef>
                    <a:spcPct val="0"/>
                  </a:spcBef>
                </a:pPr>
                <a:r>
                  <a:rPr lang="en-US" altLang="zh-CN" sz="2400"/>
                  <a:t>...</a:t>
                </a:r>
              </a:p>
            </p:txBody>
          </p:sp>
          <p:cxnSp>
            <p:nvCxnSpPr>
              <p:cNvPr id="45116" name="直接连接符 92"/>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5117" name="直接连接符 93"/>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5087" name="组合 95"/>
            <p:cNvGrpSpPr/>
            <p:nvPr/>
          </p:nvGrpSpPr>
          <p:grpSpPr bwMode="auto">
            <a:xfrm>
              <a:off x="2807710" y="5411102"/>
              <a:ext cx="473296" cy="1154162"/>
              <a:chOff x="2190862" y="5403842"/>
              <a:chExt cx="473296" cy="1154162"/>
            </a:xfrm>
          </p:grpSpPr>
          <p:sp>
            <p:nvSpPr>
              <p:cNvPr id="45112"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20</a:t>
                </a:r>
              </a:p>
              <a:p>
                <a:pPr>
                  <a:lnSpc>
                    <a:spcPts val="3000"/>
                  </a:lnSpc>
                  <a:spcBef>
                    <a:spcPct val="0"/>
                  </a:spcBef>
                </a:pPr>
                <a:r>
                  <a:rPr lang="en-US" altLang="zh-CN" sz="2400"/>
                  <a:t>38</a:t>
                </a:r>
              </a:p>
              <a:p>
                <a:pPr>
                  <a:lnSpc>
                    <a:spcPts val="3000"/>
                  </a:lnSpc>
                  <a:spcBef>
                    <a:spcPct val="0"/>
                  </a:spcBef>
                </a:pPr>
                <a:r>
                  <a:rPr lang="en-US" altLang="zh-CN" sz="2400"/>
                  <a:t>...</a:t>
                </a:r>
              </a:p>
            </p:txBody>
          </p:sp>
          <p:cxnSp>
            <p:nvCxnSpPr>
              <p:cNvPr id="45113" name="直接连接符 97"/>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5114" name="直接连接符 98"/>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5088" name="组合 99"/>
            <p:cNvGrpSpPr/>
            <p:nvPr/>
          </p:nvGrpSpPr>
          <p:grpSpPr bwMode="auto">
            <a:xfrm>
              <a:off x="3381016" y="5403848"/>
              <a:ext cx="473296" cy="1154162"/>
              <a:chOff x="2190862" y="5403842"/>
              <a:chExt cx="473296" cy="1154162"/>
            </a:xfrm>
          </p:grpSpPr>
          <p:sp>
            <p:nvSpPr>
              <p:cNvPr id="45109"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22</a:t>
                </a:r>
              </a:p>
              <a:p>
                <a:pPr>
                  <a:lnSpc>
                    <a:spcPts val="3000"/>
                  </a:lnSpc>
                  <a:spcBef>
                    <a:spcPct val="0"/>
                  </a:spcBef>
                </a:pPr>
                <a:r>
                  <a:rPr lang="en-US" altLang="zh-CN" sz="2400"/>
                  <a:t>34</a:t>
                </a:r>
              </a:p>
              <a:p>
                <a:pPr>
                  <a:lnSpc>
                    <a:spcPts val="3000"/>
                  </a:lnSpc>
                  <a:spcBef>
                    <a:spcPct val="0"/>
                  </a:spcBef>
                </a:pPr>
                <a:r>
                  <a:rPr lang="en-US" altLang="zh-CN" sz="2400"/>
                  <a:t>...</a:t>
                </a:r>
              </a:p>
            </p:txBody>
          </p:sp>
          <p:cxnSp>
            <p:nvCxnSpPr>
              <p:cNvPr id="45110" name="直接连接符 101"/>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5111" name="直接连接符 102"/>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5089" name="组合 103"/>
            <p:cNvGrpSpPr/>
            <p:nvPr/>
          </p:nvGrpSpPr>
          <p:grpSpPr bwMode="auto">
            <a:xfrm>
              <a:off x="3990604" y="5403848"/>
              <a:ext cx="473296" cy="1154162"/>
              <a:chOff x="2190862" y="5403842"/>
              <a:chExt cx="473296" cy="1154162"/>
            </a:xfrm>
          </p:grpSpPr>
          <p:sp>
            <p:nvSpPr>
              <p:cNvPr id="45106"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25</a:t>
                </a:r>
              </a:p>
              <a:p>
                <a:pPr>
                  <a:lnSpc>
                    <a:spcPts val="3000"/>
                  </a:lnSpc>
                  <a:spcBef>
                    <a:spcPct val="0"/>
                  </a:spcBef>
                </a:pPr>
                <a:r>
                  <a:rPr lang="en-US" altLang="zh-CN" sz="2400"/>
                  <a:t>...</a:t>
                </a:r>
              </a:p>
            </p:txBody>
          </p:sp>
          <p:cxnSp>
            <p:nvCxnSpPr>
              <p:cNvPr id="45107" name="直接连接符 105"/>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5108" name="直接连接符 106"/>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5090" name="组合 107"/>
            <p:cNvGrpSpPr/>
            <p:nvPr/>
          </p:nvGrpSpPr>
          <p:grpSpPr bwMode="auto">
            <a:xfrm>
              <a:off x="4549390" y="5411102"/>
              <a:ext cx="473296" cy="1154162"/>
              <a:chOff x="2190862" y="5403842"/>
              <a:chExt cx="473296" cy="1154162"/>
            </a:xfrm>
          </p:grpSpPr>
          <p:sp>
            <p:nvSpPr>
              <p:cNvPr id="45103"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17</a:t>
                </a:r>
              </a:p>
              <a:p>
                <a:pPr>
                  <a:lnSpc>
                    <a:spcPts val="3000"/>
                  </a:lnSpc>
                  <a:spcBef>
                    <a:spcPct val="0"/>
                  </a:spcBef>
                </a:pPr>
                <a:r>
                  <a:rPr lang="en-US" altLang="zh-CN" sz="2400"/>
                  <a:t>50</a:t>
                </a:r>
              </a:p>
              <a:p>
                <a:pPr>
                  <a:lnSpc>
                    <a:spcPts val="3000"/>
                  </a:lnSpc>
                  <a:spcBef>
                    <a:spcPct val="0"/>
                  </a:spcBef>
                </a:pPr>
                <a:r>
                  <a:rPr lang="en-US" altLang="zh-CN" sz="2400"/>
                  <a:t>...</a:t>
                </a:r>
              </a:p>
            </p:txBody>
          </p:sp>
          <p:cxnSp>
            <p:nvCxnSpPr>
              <p:cNvPr id="45104" name="直接连接符 109"/>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5105" name="直接连接符 110"/>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5091" name="组合 111"/>
            <p:cNvGrpSpPr/>
            <p:nvPr/>
          </p:nvGrpSpPr>
          <p:grpSpPr bwMode="auto">
            <a:xfrm>
              <a:off x="5166238" y="5418362"/>
              <a:ext cx="473296" cy="1154162"/>
              <a:chOff x="2190862" y="5403842"/>
              <a:chExt cx="473296" cy="1154162"/>
            </a:xfrm>
          </p:grpSpPr>
          <p:sp>
            <p:nvSpPr>
              <p:cNvPr id="45100"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21</a:t>
                </a:r>
              </a:p>
              <a:p>
                <a:pPr>
                  <a:lnSpc>
                    <a:spcPts val="3000"/>
                  </a:lnSpc>
                  <a:spcBef>
                    <a:spcPct val="0"/>
                  </a:spcBef>
                </a:pPr>
                <a:r>
                  <a:rPr lang="en-US" altLang="zh-CN" sz="2400"/>
                  <a:t>44</a:t>
                </a:r>
              </a:p>
              <a:p>
                <a:pPr>
                  <a:lnSpc>
                    <a:spcPts val="3000"/>
                  </a:lnSpc>
                  <a:spcBef>
                    <a:spcPct val="0"/>
                  </a:spcBef>
                </a:pPr>
                <a:r>
                  <a:rPr lang="en-US" altLang="zh-CN" sz="2400"/>
                  <a:t>...</a:t>
                </a:r>
              </a:p>
            </p:txBody>
          </p:sp>
          <p:cxnSp>
            <p:nvCxnSpPr>
              <p:cNvPr id="45101" name="直接连接符 113"/>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5102" name="直接连接符 114"/>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5092" name="组合 115"/>
            <p:cNvGrpSpPr/>
            <p:nvPr/>
          </p:nvGrpSpPr>
          <p:grpSpPr bwMode="auto">
            <a:xfrm>
              <a:off x="5739544" y="5411108"/>
              <a:ext cx="473296" cy="1154162"/>
              <a:chOff x="2190862" y="5403842"/>
              <a:chExt cx="473296" cy="1154162"/>
            </a:xfrm>
          </p:grpSpPr>
          <p:sp>
            <p:nvSpPr>
              <p:cNvPr id="45097"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95</a:t>
                </a:r>
              </a:p>
              <a:p>
                <a:pPr>
                  <a:lnSpc>
                    <a:spcPts val="3000"/>
                  </a:lnSpc>
                  <a:spcBef>
                    <a:spcPct val="0"/>
                  </a:spcBef>
                </a:pPr>
                <a:r>
                  <a:rPr lang="en-US" altLang="zh-CN" sz="2400"/>
                  <a:t>108</a:t>
                </a:r>
              </a:p>
              <a:p>
                <a:pPr>
                  <a:lnSpc>
                    <a:spcPts val="3000"/>
                  </a:lnSpc>
                  <a:spcBef>
                    <a:spcPct val="0"/>
                  </a:spcBef>
                </a:pPr>
                <a:r>
                  <a:rPr lang="en-US" altLang="zh-CN" sz="2400"/>
                  <a:t>...</a:t>
                </a:r>
              </a:p>
            </p:txBody>
          </p:sp>
          <p:cxnSp>
            <p:nvCxnSpPr>
              <p:cNvPr id="45098" name="直接连接符 117"/>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5099" name="直接连接符 118"/>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5093" name="组合 119"/>
            <p:cNvGrpSpPr/>
            <p:nvPr/>
          </p:nvGrpSpPr>
          <p:grpSpPr bwMode="auto">
            <a:xfrm>
              <a:off x="6349132" y="5411108"/>
              <a:ext cx="473296" cy="1154162"/>
              <a:chOff x="2190862" y="5403842"/>
              <a:chExt cx="473296" cy="1154162"/>
            </a:xfrm>
          </p:grpSpPr>
          <p:sp>
            <p:nvSpPr>
              <p:cNvPr id="45094"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32</a:t>
                </a:r>
              </a:p>
              <a:p>
                <a:pPr>
                  <a:lnSpc>
                    <a:spcPts val="3000"/>
                  </a:lnSpc>
                  <a:spcBef>
                    <a:spcPct val="0"/>
                  </a:spcBef>
                </a:pPr>
                <a:r>
                  <a:rPr lang="en-US" altLang="zh-CN" sz="2400"/>
                  <a:t>66</a:t>
                </a:r>
              </a:p>
              <a:p>
                <a:pPr>
                  <a:lnSpc>
                    <a:spcPts val="3000"/>
                  </a:lnSpc>
                  <a:spcBef>
                    <a:spcPct val="0"/>
                  </a:spcBef>
                </a:pPr>
                <a:r>
                  <a:rPr lang="en-US" altLang="zh-CN" sz="2400"/>
                  <a:t>...</a:t>
                </a:r>
              </a:p>
            </p:txBody>
          </p:sp>
          <p:cxnSp>
            <p:nvCxnSpPr>
              <p:cNvPr id="45095" name="直接连接符 121"/>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5096" name="直接连接符 122"/>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sp>
        <p:nvSpPr>
          <p:cNvPr id="86" name="Oval 21"/>
          <p:cNvSpPr>
            <a:spLocks noChangeArrowheads="1"/>
          </p:cNvSpPr>
          <p:nvPr/>
        </p:nvSpPr>
        <p:spPr bwMode="auto">
          <a:xfrm>
            <a:off x="3956050" y="4905375"/>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15</a:t>
            </a:r>
            <a:endParaRPr lang="zh-CN" altLang="en-US" sz="2400">
              <a:solidFill>
                <a:srgbClr val="00FFFF"/>
              </a:solidFill>
            </a:endParaRPr>
          </a:p>
        </p:txBody>
      </p:sp>
      <p:sp>
        <p:nvSpPr>
          <p:cNvPr id="87" name="Text Box 421"/>
          <p:cNvSpPr txBox="1">
            <a:spLocks noChangeArrowheads="1"/>
          </p:cNvSpPr>
          <p:nvPr/>
        </p:nvSpPr>
        <p:spPr bwMode="auto">
          <a:xfrm>
            <a:off x="4041775" y="5432425"/>
            <a:ext cx="369888" cy="1154113"/>
          </a:xfrm>
          <a:prstGeom prst="rect">
            <a:avLst/>
          </a:prstGeom>
          <a:solidFill>
            <a:srgbClr val="002060"/>
          </a:solidFill>
          <a:ln w="12700">
            <a:noFill/>
            <a:miter lim="800000"/>
          </a:ln>
        </p:spPr>
        <p:txBody>
          <a:bodyPr lIns="0" tIns="0" rIns="0" bIns="0">
            <a:spAutoFit/>
          </a:bodyPr>
          <a:lstStyle/>
          <a:p>
            <a:pPr>
              <a:lnSpc>
                <a:spcPts val="3000"/>
              </a:lnSpc>
              <a:spcBef>
                <a:spcPct val="0"/>
              </a:spcBef>
            </a:pPr>
            <a:r>
              <a:rPr lang="en-US" altLang="zh-CN" sz="2400">
                <a:solidFill>
                  <a:srgbClr val="FFFF00"/>
                </a:solidFill>
              </a:rPr>
              <a:t>25</a:t>
            </a:r>
          </a:p>
          <a:p>
            <a:pPr>
              <a:lnSpc>
                <a:spcPts val="3000"/>
              </a:lnSpc>
              <a:spcBef>
                <a:spcPct val="0"/>
              </a:spcBef>
            </a:pPr>
            <a:r>
              <a:rPr lang="en-US" altLang="zh-CN" sz="2400">
                <a:solidFill>
                  <a:srgbClr val="FFFF00"/>
                </a:solidFill>
              </a:rPr>
              <a:t>...</a:t>
            </a:r>
          </a:p>
          <a:p>
            <a:pPr>
              <a:lnSpc>
                <a:spcPts val="3000"/>
              </a:lnSpc>
              <a:spcBef>
                <a:spcPct val="0"/>
              </a:spcBef>
            </a:pPr>
            <a:endParaRPr lang="en-US" altLang="zh-CN" sz="2400">
              <a:solidFill>
                <a:srgbClr val="FFFF00"/>
              </a:solidFill>
            </a:endParaRPr>
          </a:p>
        </p:txBody>
      </p:sp>
      <p:sp>
        <p:nvSpPr>
          <p:cNvPr id="88" name="Oval 21"/>
          <p:cNvSpPr>
            <a:spLocks noChangeArrowheads="1"/>
          </p:cNvSpPr>
          <p:nvPr/>
        </p:nvSpPr>
        <p:spPr bwMode="auto">
          <a:xfrm>
            <a:off x="3614738" y="4114800"/>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15</a:t>
            </a:r>
            <a:endParaRPr lang="zh-CN" altLang="en-US" sz="2400">
              <a:solidFill>
                <a:srgbClr val="00FFFF"/>
              </a:solidFill>
            </a:endParaRPr>
          </a:p>
        </p:txBody>
      </p:sp>
      <p:sp>
        <p:nvSpPr>
          <p:cNvPr id="89" name="Oval 21"/>
          <p:cNvSpPr>
            <a:spLocks noChangeArrowheads="1"/>
          </p:cNvSpPr>
          <p:nvPr/>
        </p:nvSpPr>
        <p:spPr bwMode="auto">
          <a:xfrm>
            <a:off x="2962275" y="3533775"/>
            <a:ext cx="519113"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9</a:t>
            </a:r>
            <a:endParaRPr lang="zh-CN" altLang="en-US" sz="2400">
              <a:solidFill>
                <a:srgbClr val="00FFFF"/>
              </a:solidFill>
            </a:endParaRPr>
          </a:p>
        </p:txBody>
      </p:sp>
      <p:sp>
        <p:nvSpPr>
          <p:cNvPr id="90" name="Oval 21"/>
          <p:cNvSpPr>
            <a:spLocks noChangeArrowheads="1"/>
          </p:cNvSpPr>
          <p:nvPr/>
        </p:nvSpPr>
        <p:spPr bwMode="auto">
          <a:xfrm>
            <a:off x="4122738" y="2982913"/>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8</a:t>
            </a:r>
            <a:endParaRPr lang="zh-CN" altLang="en-US" sz="2400">
              <a:solidFill>
                <a:srgbClr val="00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strips(downLeft)">
                                      <p:cBhvr>
                                        <p:cTn id="7" dur="500"/>
                                        <p:tgtEl>
                                          <p:spTgt spid="86"/>
                                        </p:tgtEl>
                                      </p:cBhvr>
                                    </p:animEffect>
                                  </p:childTnLst>
                                </p:cTn>
                              </p:par>
                              <p:par>
                                <p:cTn id="8" presetID="7" presetClass="entr" presetSubtype="4"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 calcmode="lin" valueType="num">
                                      <p:cBhvr additive="base">
                                        <p:cTn id="10" dur="500" fill="hold"/>
                                        <p:tgtEl>
                                          <p:spTgt spid="87"/>
                                        </p:tgtEl>
                                        <p:attrNameLst>
                                          <p:attrName>ppt_x</p:attrName>
                                        </p:attrNameLst>
                                      </p:cBhvr>
                                      <p:tavLst>
                                        <p:tav tm="0">
                                          <p:val>
                                            <p:strVal val="#ppt_x"/>
                                          </p:val>
                                        </p:tav>
                                        <p:tav tm="100000">
                                          <p:val>
                                            <p:strVal val="#ppt_x"/>
                                          </p:val>
                                        </p:tav>
                                      </p:tavLst>
                                    </p:anim>
                                    <p:anim calcmode="lin" valueType="num">
                                      <p:cBhvr additive="base">
                                        <p:cTn id="11"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strips(downLeft)">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strips(downLeft)">
                                      <p:cBhvr>
                                        <p:cTn id="21" dur="500"/>
                                        <p:tgtEl>
                                          <p:spTgt spid="89"/>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strips(downLeft)">
                                      <p:cBhvr>
                                        <p:cTn id="2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P spid="88" grpId="0" animBg="1"/>
      <p:bldP spid="89" grpId="0" animBg="1"/>
      <p:bldP spid="90"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4242CDB6-97AD-42A7-B7F9-989805D618E1}" type="slidenum">
              <a:rPr lang="zh-CN" altLang="en-US" b="1">
                <a:solidFill>
                  <a:srgbClr val="66CCFF"/>
                </a:solidFill>
              </a:rPr>
              <a:t>31</a:t>
            </a:fld>
            <a:r>
              <a:rPr lang="en-US" altLang="zh-CN" b="1"/>
              <a:t> </a:t>
            </a:r>
            <a:r>
              <a:rPr lang="zh-CN" altLang="en-US"/>
              <a:t>页</a:t>
            </a:r>
            <a:endParaRPr lang="zh-CN" altLang="en-US" sz="1800">
              <a:latin typeface="Arial" charset="0"/>
            </a:endParaRPr>
          </a:p>
        </p:txBody>
      </p:sp>
      <p:sp>
        <p:nvSpPr>
          <p:cNvPr id="34819" name="Rectangle 2"/>
          <p:cNvSpPr>
            <a:spLocks noGrp="1" noChangeArrowheads="1"/>
          </p:cNvSpPr>
          <p:nvPr>
            <p:ph type="body" idx="1"/>
          </p:nvPr>
        </p:nvSpPr>
        <p:spPr>
          <a:xfrm>
            <a:off x="217488" y="784225"/>
            <a:ext cx="8650287" cy="1668463"/>
          </a:xfrm>
        </p:spPr>
        <p:txBody>
          <a:bodyPr/>
          <a:lstStyle/>
          <a:p>
            <a:pPr marL="360045" indent="-360045" eaLnBrk="1" hangingPunct="1">
              <a:spcBef>
                <a:spcPts val="0"/>
              </a:spcBef>
              <a:defRPr/>
            </a:pPr>
            <a:r>
              <a:rPr lang="zh-CN" altLang="en-US" dirty="0"/>
              <a:t>胜者树</a:t>
            </a:r>
            <a:endParaRPr lang="en-US" altLang="zh-CN" dirty="0"/>
          </a:p>
          <a:p>
            <a:pPr>
              <a:spcBef>
                <a:spcPts val="0"/>
              </a:spcBef>
              <a:buFont typeface="Wingdings" charset="2"/>
              <a:buNone/>
              <a:defRPr/>
            </a:pPr>
            <a:r>
              <a:rPr lang="en-US" altLang="zh-CN" sz="3200" dirty="0">
                <a:solidFill>
                  <a:schemeClr val="tx1"/>
                </a:solidFill>
                <a:latin typeface="Times New Roman" pitchFamily="18" charset="0"/>
              </a:rPr>
              <a:t>	</a:t>
            </a:r>
            <a:r>
              <a:rPr lang="zh-CN" altLang="en-US" sz="3200" dirty="0">
                <a:solidFill>
                  <a:schemeClr val="tx1"/>
                </a:solidFill>
              </a:rPr>
              <a:t>输出原位于编号为</a:t>
            </a:r>
            <a:r>
              <a:rPr lang="en-US" altLang="zh-CN" sz="3200" dirty="0">
                <a:solidFill>
                  <a:schemeClr val="tx1"/>
                </a:solidFill>
              </a:rPr>
              <a:t>12</a:t>
            </a:r>
            <a:r>
              <a:rPr lang="zh-CN" altLang="en-US" sz="3200" dirty="0">
                <a:solidFill>
                  <a:schemeClr val="tx1"/>
                </a:solidFill>
              </a:rPr>
              <a:t>的记录</a:t>
            </a:r>
            <a:r>
              <a:rPr lang="en-US" altLang="zh-CN" sz="3200" dirty="0"/>
              <a:t>8</a:t>
            </a:r>
            <a:r>
              <a:rPr lang="zh-CN" altLang="en-US" sz="3200" dirty="0">
                <a:solidFill>
                  <a:schemeClr val="tx1"/>
                </a:solidFill>
              </a:rPr>
              <a:t>，并用它后面值为“</a:t>
            </a:r>
            <a:r>
              <a:rPr lang="en-US" altLang="zh-CN" sz="3200" dirty="0">
                <a:solidFill>
                  <a:schemeClr val="tx1"/>
                </a:solidFill>
              </a:rPr>
              <a:t>17”</a:t>
            </a:r>
            <a:r>
              <a:rPr lang="zh-CN" altLang="en-US" sz="3200" dirty="0">
                <a:solidFill>
                  <a:schemeClr val="tx1"/>
                </a:solidFill>
              </a:rPr>
              <a:t>的关键字进行顶替。做适当调整</a:t>
            </a:r>
            <a:r>
              <a:rPr lang="en-US" altLang="zh-CN" sz="3200" dirty="0">
                <a:solidFill>
                  <a:schemeClr val="tx1"/>
                </a:solidFill>
              </a:rPr>
              <a:t>...</a:t>
            </a:r>
            <a:endParaRPr lang="en-US" altLang="zh-CN" sz="3200" dirty="0">
              <a:solidFill>
                <a:schemeClr val="tx1"/>
              </a:solidFill>
              <a:latin typeface="Times New Roman" pitchFamily="18" charset="0"/>
            </a:endParaRPr>
          </a:p>
        </p:txBody>
      </p:sp>
      <p:sp>
        <p:nvSpPr>
          <p:cNvPr id="46084"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grpSp>
        <p:nvGrpSpPr>
          <p:cNvPr id="46085" name="组合 84"/>
          <p:cNvGrpSpPr/>
          <p:nvPr/>
        </p:nvGrpSpPr>
        <p:grpSpPr bwMode="auto">
          <a:xfrm>
            <a:off x="1947863" y="2909888"/>
            <a:ext cx="4875212" cy="3662362"/>
            <a:chOff x="1948315" y="2910114"/>
            <a:chExt cx="4874113" cy="3662410"/>
          </a:xfrm>
        </p:grpSpPr>
        <p:grpSp>
          <p:nvGrpSpPr>
            <p:cNvPr id="46102" name="组合 63"/>
            <p:cNvGrpSpPr/>
            <p:nvPr/>
          </p:nvGrpSpPr>
          <p:grpSpPr bwMode="auto">
            <a:xfrm>
              <a:off x="2178696" y="4891301"/>
              <a:ext cx="4642989" cy="493499"/>
              <a:chOff x="2149668" y="4963871"/>
              <a:chExt cx="4642989" cy="493499"/>
            </a:xfrm>
          </p:grpSpPr>
          <p:sp>
            <p:nvSpPr>
              <p:cNvPr id="46174" name="Oval 11"/>
              <p:cNvSpPr>
                <a:spLocks noChangeArrowheads="1"/>
              </p:cNvSpPr>
              <p:nvPr/>
            </p:nvSpPr>
            <p:spPr bwMode="auto">
              <a:xfrm>
                <a:off x="2149668"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10</a:t>
                </a:r>
                <a:endParaRPr lang="zh-CN" altLang="en-US" sz="2400"/>
              </a:p>
            </p:txBody>
          </p:sp>
          <p:sp>
            <p:nvSpPr>
              <p:cNvPr id="46175" name="Oval 13"/>
              <p:cNvSpPr>
                <a:spLocks noChangeArrowheads="1"/>
              </p:cNvSpPr>
              <p:nvPr/>
            </p:nvSpPr>
            <p:spPr bwMode="auto">
              <a:xfrm>
                <a:off x="273024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6176" name="Oval 19"/>
              <p:cNvSpPr>
                <a:spLocks noChangeArrowheads="1"/>
              </p:cNvSpPr>
              <p:nvPr/>
            </p:nvSpPr>
            <p:spPr bwMode="auto">
              <a:xfrm>
                <a:off x="33028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20</a:t>
                </a:r>
                <a:endParaRPr lang="zh-CN" altLang="en-US" sz="2400"/>
              </a:p>
            </p:txBody>
          </p:sp>
          <p:sp>
            <p:nvSpPr>
              <p:cNvPr id="46177" name="Oval 21"/>
              <p:cNvSpPr>
                <a:spLocks noChangeArrowheads="1"/>
              </p:cNvSpPr>
              <p:nvPr/>
            </p:nvSpPr>
            <p:spPr bwMode="auto">
              <a:xfrm>
                <a:off x="39124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6178" name="Oval 27"/>
              <p:cNvSpPr>
                <a:spLocks noChangeArrowheads="1"/>
              </p:cNvSpPr>
              <p:nvPr/>
            </p:nvSpPr>
            <p:spPr bwMode="auto">
              <a:xfrm>
                <a:off x="44851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46179" name="Oval 29"/>
              <p:cNvSpPr>
                <a:spLocks noChangeArrowheads="1"/>
              </p:cNvSpPr>
              <p:nvPr/>
            </p:nvSpPr>
            <p:spPr bwMode="auto">
              <a:xfrm>
                <a:off x="50947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18</a:t>
                </a:r>
                <a:endParaRPr lang="zh-CN" altLang="en-US" sz="2400"/>
              </a:p>
            </p:txBody>
          </p:sp>
          <p:sp>
            <p:nvSpPr>
              <p:cNvPr id="46180" name="Oval 35"/>
              <p:cNvSpPr>
                <a:spLocks noChangeArrowheads="1"/>
              </p:cNvSpPr>
              <p:nvPr/>
            </p:nvSpPr>
            <p:spPr bwMode="auto">
              <a:xfrm>
                <a:off x="5677536"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90</a:t>
                </a:r>
                <a:endParaRPr lang="zh-CN" altLang="en-US" sz="2400"/>
              </a:p>
            </p:txBody>
          </p:sp>
          <p:sp>
            <p:nvSpPr>
              <p:cNvPr id="46181" name="Oval 37"/>
              <p:cNvSpPr>
                <a:spLocks noChangeArrowheads="1"/>
              </p:cNvSpPr>
              <p:nvPr/>
            </p:nvSpPr>
            <p:spPr bwMode="auto">
              <a:xfrm>
                <a:off x="6272622"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grpSp>
          <p:nvGrpSpPr>
            <p:cNvPr id="46103" name="组合 66"/>
            <p:cNvGrpSpPr/>
            <p:nvPr/>
          </p:nvGrpSpPr>
          <p:grpSpPr bwMode="auto">
            <a:xfrm>
              <a:off x="3454379" y="2989973"/>
              <a:ext cx="1838534" cy="702766"/>
              <a:chOff x="3425351" y="3062543"/>
              <a:chExt cx="1838534" cy="702766"/>
            </a:xfrm>
          </p:grpSpPr>
          <p:sp>
            <p:nvSpPr>
              <p:cNvPr id="46171" name="Line 53"/>
              <p:cNvSpPr>
                <a:spLocks noChangeShapeType="1"/>
              </p:cNvSpPr>
              <p:nvPr/>
            </p:nvSpPr>
            <p:spPr bwMode="auto">
              <a:xfrm flipH="1">
                <a:off x="3425351" y="3439885"/>
                <a:ext cx="711201" cy="290286"/>
              </a:xfrm>
              <a:prstGeom prst="line">
                <a:avLst/>
              </a:prstGeom>
              <a:noFill/>
              <a:ln w="9525">
                <a:solidFill>
                  <a:schemeClr val="tx1"/>
                </a:solidFill>
                <a:round/>
              </a:ln>
            </p:spPr>
            <p:txBody>
              <a:bodyPr/>
              <a:lstStyle/>
              <a:p>
                <a:endParaRPr lang="zh-CN" altLang="en-US"/>
              </a:p>
            </p:txBody>
          </p:sp>
          <p:sp>
            <p:nvSpPr>
              <p:cNvPr id="46172" name="Line 54"/>
              <p:cNvSpPr>
                <a:spLocks noChangeShapeType="1"/>
              </p:cNvSpPr>
              <p:nvPr/>
            </p:nvSpPr>
            <p:spPr bwMode="auto">
              <a:xfrm>
                <a:off x="4586496" y="3439885"/>
                <a:ext cx="677389" cy="325424"/>
              </a:xfrm>
              <a:prstGeom prst="line">
                <a:avLst/>
              </a:prstGeom>
              <a:noFill/>
              <a:ln w="9525">
                <a:solidFill>
                  <a:schemeClr val="tx1"/>
                </a:solidFill>
                <a:round/>
              </a:ln>
            </p:spPr>
            <p:txBody>
              <a:bodyPr/>
              <a:lstStyle/>
              <a:p>
                <a:endParaRPr lang="zh-CN" altLang="en-US"/>
              </a:p>
            </p:txBody>
          </p:sp>
          <p:sp>
            <p:nvSpPr>
              <p:cNvPr id="46173" name="Oval 13"/>
              <p:cNvSpPr>
                <a:spLocks noChangeArrowheads="1"/>
              </p:cNvSpPr>
              <p:nvPr/>
            </p:nvSpPr>
            <p:spPr bwMode="auto">
              <a:xfrm>
                <a:off x="4094562" y="306254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grpSp>
        <p:grpSp>
          <p:nvGrpSpPr>
            <p:cNvPr id="46104" name="组合 64"/>
            <p:cNvGrpSpPr/>
            <p:nvPr/>
          </p:nvGrpSpPr>
          <p:grpSpPr bwMode="auto">
            <a:xfrm>
              <a:off x="2381896" y="4078523"/>
              <a:ext cx="4118153" cy="852693"/>
              <a:chOff x="2352868" y="4151093"/>
              <a:chExt cx="4118153" cy="852693"/>
            </a:xfrm>
          </p:grpSpPr>
          <p:sp>
            <p:nvSpPr>
              <p:cNvPr id="46159" name="Line 17"/>
              <p:cNvSpPr>
                <a:spLocks noChangeShapeType="1"/>
              </p:cNvSpPr>
              <p:nvPr/>
            </p:nvSpPr>
            <p:spPr bwMode="auto">
              <a:xfrm flipH="1">
                <a:off x="2352868" y="4643424"/>
                <a:ext cx="144462" cy="360362"/>
              </a:xfrm>
              <a:prstGeom prst="line">
                <a:avLst/>
              </a:prstGeom>
              <a:noFill/>
              <a:ln w="9525">
                <a:solidFill>
                  <a:schemeClr val="tx1"/>
                </a:solidFill>
                <a:round/>
              </a:ln>
            </p:spPr>
            <p:txBody>
              <a:bodyPr/>
              <a:lstStyle/>
              <a:p>
                <a:endParaRPr lang="zh-CN" altLang="en-US"/>
              </a:p>
            </p:txBody>
          </p:sp>
          <p:sp>
            <p:nvSpPr>
              <p:cNvPr id="46160" name="Line 18"/>
              <p:cNvSpPr>
                <a:spLocks noChangeShapeType="1"/>
              </p:cNvSpPr>
              <p:nvPr/>
            </p:nvSpPr>
            <p:spPr bwMode="auto">
              <a:xfrm>
                <a:off x="2887398" y="4643424"/>
                <a:ext cx="144463" cy="360362"/>
              </a:xfrm>
              <a:prstGeom prst="line">
                <a:avLst/>
              </a:prstGeom>
              <a:noFill/>
              <a:ln w="9525">
                <a:solidFill>
                  <a:schemeClr val="tx1"/>
                </a:solidFill>
                <a:round/>
              </a:ln>
            </p:spPr>
            <p:txBody>
              <a:bodyPr/>
              <a:lstStyle/>
              <a:p>
                <a:endParaRPr lang="zh-CN" altLang="en-US"/>
              </a:p>
            </p:txBody>
          </p:sp>
          <p:sp>
            <p:nvSpPr>
              <p:cNvPr id="46161" name="Line 25"/>
              <p:cNvSpPr>
                <a:spLocks noChangeShapeType="1"/>
              </p:cNvSpPr>
              <p:nvPr/>
            </p:nvSpPr>
            <p:spPr bwMode="auto">
              <a:xfrm flipH="1">
                <a:off x="3578640" y="4630056"/>
                <a:ext cx="122484" cy="344701"/>
              </a:xfrm>
              <a:prstGeom prst="line">
                <a:avLst/>
              </a:prstGeom>
              <a:noFill/>
              <a:ln w="9525">
                <a:solidFill>
                  <a:schemeClr val="tx1"/>
                </a:solidFill>
                <a:round/>
              </a:ln>
            </p:spPr>
            <p:txBody>
              <a:bodyPr/>
              <a:lstStyle/>
              <a:p>
                <a:endParaRPr lang="zh-CN" altLang="en-US"/>
              </a:p>
            </p:txBody>
          </p:sp>
          <p:sp>
            <p:nvSpPr>
              <p:cNvPr id="46162" name="Line 26"/>
              <p:cNvSpPr>
                <a:spLocks noChangeShapeType="1"/>
              </p:cNvSpPr>
              <p:nvPr/>
            </p:nvSpPr>
            <p:spPr bwMode="auto">
              <a:xfrm>
                <a:off x="3982545" y="4614396"/>
                <a:ext cx="144462" cy="360362"/>
              </a:xfrm>
              <a:prstGeom prst="line">
                <a:avLst/>
              </a:prstGeom>
              <a:noFill/>
              <a:ln w="9525">
                <a:solidFill>
                  <a:schemeClr val="tx1"/>
                </a:solidFill>
                <a:round/>
              </a:ln>
            </p:spPr>
            <p:txBody>
              <a:bodyPr/>
              <a:lstStyle/>
              <a:p>
                <a:endParaRPr lang="zh-CN" altLang="en-US"/>
              </a:p>
            </p:txBody>
          </p:sp>
          <p:sp>
            <p:nvSpPr>
              <p:cNvPr id="46163" name="Oval 13"/>
              <p:cNvSpPr>
                <a:spLocks noChangeArrowheads="1"/>
              </p:cNvSpPr>
              <p:nvPr/>
            </p:nvSpPr>
            <p:spPr bwMode="auto">
              <a:xfrm>
                <a:off x="2418183" y="4259928"/>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6164" name="Oval 13"/>
              <p:cNvSpPr>
                <a:spLocks noChangeArrowheads="1"/>
              </p:cNvSpPr>
              <p:nvPr/>
            </p:nvSpPr>
            <p:spPr bwMode="auto">
              <a:xfrm>
                <a:off x="3579312" y="41873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6165" name="Line 17"/>
              <p:cNvSpPr>
                <a:spLocks noChangeShapeType="1"/>
              </p:cNvSpPr>
              <p:nvPr/>
            </p:nvSpPr>
            <p:spPr bwMode="auto">
              <a:xfrm flipH="1">
                <a:off x="4696882" y="4607142"/>
                <a:ext cx="144462" cy="360362"/>
              </a:xfrm>
              <a:prstGeom prst="line">
                <a:avLst/>
              </a:prstGeom>
              <a:noFill/>
              <a:ln w="9525">
                <a:solidFill>
                  <a:schemeClr val="tx1"/>
                </a:solidFill>
                <a:round/>
              </a:ln>
            </p:spPr>
            <p:txBody>
              <a:bodyPr/>
              <a:lstStyle/>
              <a:p>
                <a:endParaRPr lang="zh-CN" altLang="en-US"/>
              </a:p>
            </p:txBody>
          </p:sp>
          <p:sp>
            <p:nvSpPr>
              <p:cNvPr id="46166" name="Line 18"/>
              <p:cNvSpPr>
                <a:spLocks noChangeShapeType="1"/>
              </p:cNvSpPr>
              <p:nvPr/>
            </p:nvSpPr>
            <p:spPr bwMode="auto">
              <a:xfrm>
                <a:off x="5231412" y="4607142"/>
                <a:ext cx="144463" cy="360362"/>
              </a:xfrm>
              <a:prstGeom prst="line">
                <a:avLst/>
              </a:prstGeom>
              <a:noFill/>
              <a:ln w="9525">
                <a:solidFill>
                  <a:schemeClr val="tx1"/>
                </a:solidFill>
                <a:round/>
              </a:ln>
            </p:spPr>
            <p:txBody>
              <a:bodyPr/>
              <a:lstStyle/>
              <a:p>
                <a:endParaRPr lang="zh-CN" altLang="en-US"/>
              </a:p>
            </p:txBody>
          </p:sp>
          <p:sp>
            <p:nvSpPr>
              <p:cNvPr id="46167" name="Line 25"/>
              <p:cNvSpPr>
                <a:spLocks noChangeShapeType="1"/>
              </p:cNvSpPr>
              <p:nvPr/>
            </p:nvSpPr>
            <p:spPr bwMode="auto">
              <a:xfrm flipH="1">
                <a:off x="5922654" y="4608288"/>
                <a:ext cx="122484" cy="344701"/>
              </a:xfrm>
              <a:prstGeom prst="line">
                <a:avLst/>
              </a:prstGeom>
              <a:noFill/>
              <a:ln w="9525">
                <a:solidFill>
                  <a:schemeClr val="tx1"/>
                </a:solidFill>
                <a:round/>
              </a:ln>
            </p:spPr>
            <p:txBody>
              <a:bodyPr/>
              <a:lstStyle/>
              <a:p>
                <a:endParaRPr lang="zh-CN" altLang="en-US"/>
              </a:p>
            </p:txBody>
          </p:sp>
          <p:sp>
            <p:nvSpPr>
              <p:cNvPr id="46168" name="Line 26"/>
              <p:cNvSpPr>
                <a:spLocks noChangeShapeType="1"/>
              </p:cNvSpPr>
              <p:nvPr/>
            </p:nvSpPr>
            <p:spPr bwMode="auto">
              <a:xfrm>
                <a:off x="6326559" y="4592628"/>
                <a:ext cx="144462" cy="360362"/>
              </a:xfrm>
              <a:prstGeom prst="line">
                <a:avLst/>
              </a:prstGeom>
              <a:noFill/>
              <a:ln w="9525">
                <a:solidFill>
                  <a:schemeClr val="tx1"/>
                </a:solidFill>
                <a:round/>
              </a:ln>
            </p:spPr>
            <p:txBody>
              <a:bodyPr/>
              <a:lstStyle/>
              <a:p>
                <a:endParaRPr lang="zh-CN" altLang="en-US"/>
              </a:p>
            </p:txBody>
          </p:sp>
          <p:sp>
            <p:nvSpPr>
              <p:cNvPr id="46169" name="Oval 13"/>
              <p:cNvSpPr>
                <a:spLocks noChangeArrowheads="1"/>
              </p:cNvSpPr>
              <p:nvPr/>
            </p:nvSpPr>
            <p:spPr bwMode="auto">
              <a:xfrm>
                <a:off x="4762197" y="4223646"/>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46170" name="Oval 13"/>
              <p:cNvSpPr>
                <a:spLocks noChangeArrowheads="1"/>
              </p:cNvSpPr>
              <p:nvPr/>
            </p:nvSpPr>
            <p:spPr bwMode="auto">
              <a:xfrm>
                <a:off x="5923326" y="41510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grpSp>
          <p:nvGrpSpPr>
            <p:cNvPr id="46105" name="组合 65"/>
            <p:cNvGrpSpPr/>
            <p:nvPr/>
          </p:nvGrpSpPr>
          <p:grpSpPr bwMode="auto">
            <a:xfrm>
              <a:off x="2830266" y="3505223"/>
              <a:ext cx="3221204" cy="690073"/>
              <a:chOff x="2801238" y="3577793"/>
              <a:chExt cx="3221204" cy="690073"/>
            </a:xfrm>
          </p:grpSpPr>
          <p:sp>
            <p:nvSpPr>
              <p:cNvPr id="46153" name="Line 49"/>
              <p:cNvSpPr>
                <a:spLocks noChangeShapeType="1"/>
              </p:cNvSpPr>
              <p:nvPr/>
            </p:nvSpPr>
            <p:spPr bwMode="auto">
              <a:xfrm flipH="1">
                <a:off x="2801238" y="3995724"/>
                <a:ext cx="199329" cy="271476"/>
              </a:xfrm>
              <a:prstGeom prst="line">
                <a:avLst/>
              </a:prstGeom>
              <a:noFill/>
              <a:ln w="9525">
                <a:solidFill>
                  <a:schemeClr val="tx1"/>
                </a:solidFill>
                <a:round/>
              </a:ln>
            </p:spPr>
            <p:txBody>
              <a:bodyPr/>
              <a:lstStyle/>
              <a:p>
                <a:endParaRPr lang="zh-CN" altLang="en-US"/>
              </a:p>
            </p:txBody>
          </p:sp>
          <p:sp>
            <p:nvSpPr>
              <p:cNvPr id="46154" name="Line 50"/>
              <p:cNvSpPr>
                <a:spLocks noChangeShapeType="1"/>
              </p:cNvSpPr>
              <p:nvPr/>
            </p:nvSpPr>
            <p:spPr bwMode="auto">
              <a:xfrm>
                <a:off x="3381809" y="4049485"/>
                <a:ext cx="296619" cy="218381"/>
              </a:xfrm>
              <a:prstGeom prst="line">
                <a:avLst/>
              </a:prstGeom>
              <a:noFill/>
              <a:ln w="9525">
                <a:solidFill>
                  <a:schemeClr val="tx1"/>
                </a:solidFill>
                <a:round/>
              </a:ln>
            </p:spPr>
            <p:txBody>
              <a:bodyPr/>
              <a:lstStyle/>
              <a:p>
                <a:endParaRPr lang="zh-CN" altLang="en-US"/>
              </a:p>
            </p:txBody>
          </p:sp>
          <p:sp>
            <p:nvSpPr>
              <p:cNvPr id="46155" name="Oval 13"/>
              <p:cNvSpPr>
                <a:spLocks noChangeArrowheads="1"/>
              </p:cNvSpPr>
              <p:nvPr/>
            </p:nvSpPr>
            <p:spPr bwMode="auto">
              <a:xfrm>
                <a:off x="2933442" y="36140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6156" name="Line 49"/>
              <p:cNvSpPr>
                <a:spLocks noChangeShapeType="1"/>
              </p:cNvSpPr>
              <p:nvPr/>
            </p:nvSpPr>
            <p:spPr bwMode="auto">
              <a:xfrm flipH="1">
                <a:off x="5145252" y="3959442"/>
                <a:ext cx="199329" cy="271476"/>
              </a:xfrm>
              <a:prstGeom prst="line">
                <a:avLst/>
              </a:prstGeom>
              <a:noFill/>
              <a:ln w="9525">
                <a:solidFill>
                  <a:schemeClr val="tx1"/>
                </a:solidFill>
                <a:round/>
              </a:ln>
            </p:spPr>
            <p:txBody>
              <a:bodyPr/>
              <a:lstStyle/>
              <a:p>
                <a:endParaRPr lang="zh-CN" altLang="en-US"/>
              </a:p>
            </p:txBody>
          </p:sp>
          <p:sp>
            <p:nvSpPr>
              <p:cNvPr id="46157" name="Line 50"/>
              <p:cNvSpPr>
                <a:spLocks noChangeShapeType="1"/>
              </p:cNvSpPr>
              <p:nvPr/>
            </p:nvSpPr>
            <p:spPr bwMode="auto">
              <a:xfrm>
                <a:off x="5725823" y="4013203"/>
                <a:ext cx="296619" cy="218381"/>
              </a:xfrm>
              <a:prstGeom prst="line">
                <a:avLst/>
              </a:prstGeom>
              <a:noFill/>
              <a:ln w="9525">
                <a:solidFill>
                  <a:schemeClr val="tx1"/>
                </a:solidFill>
                <a:round/>
              </a:ln>
            </p:spPr>
            <p:txBody>
              <a:bodyPr/>
              <a:lstStyle/>
              <a:p>
                <a:endParaRPr lang="zh-CN" altLang="en-US"/>
              </a:p>
            </p:txBody>
          </p:sp>
          <p:sp>
            <p:nvSpPr>
              <p:cNvPr id="46158" name="Oval 13"/>
              <p:cNvSpPr>
                <a:spLocks noChangeArrowheads="1"/>
              </p:cNvSpPr>
              <p:nvPr/>
            </p:nvSpPr>
            <p:spPr bwMode="auto">
              <a:xfrm>
                <a:off x="5277456" y="35777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grpSp>
        <p:sp>
          <p:nvSpPr>
            <p:cNvPr id="46106" name="Text Box 527"/>
            <p:cNvSpPr txBox="1">
              <a:spLocks noChangeArrowheads="1"/>
            </p:cNvSpPr>
            <p:nvPr/>
          </p:nvSpPr>
          <p:spPr bwMode="auto">
            <a:xfrm>
              <a:off x="4669745" y="2910114"/>
              <a:ext cx="312906" cy="400110"/>
            </a:xfrm>
            <a:prstGeom prst="rect">
              <a:avLst/>
            </a:prstGeom>
            <a:noFill/>
            <a:ln w="9525" algn="ctr">
              <a:noFill/>
              <a:miter lim="800000"/>
            </a:ln>
          </p:spPr>
          <p:txBody>
            <a:bodyPr wrap="none">
              <a:spAutoFit/>
            </a:bodyPr>
            <a:lstStyle/>
            <a:p>
              <a:r>
                <a:rPr lang="en-US" altLang="zh-CN" sz="2000">
                  <a:solidFill>
                    <a:srgbClr val="FFFF00"/>
                  </a:solidFill>
                </a:rPr>
                <a:t>1</a:t>
              </a:r>
            </a:p>
          </p:txBody>
        </p:sp>
        <p:sp>
          <p:nvSpPr>
            <p:cNvPr id="46107" name="Text Box 527"/>
            <p:cNvSpPr txBox="1">
              <a:spLocks noChangeArrowheads="1"/>
            </p:cNvSpPr>
            <p:nvPr/>
          </p:nvSpPr>
          <p:spPr bwMode="auto">
            <a:xfrm>
              <a:off x="2659516" y="3483428"/>
              <a:ext cx="312907" cy="400110"/>
            </a:xfrm>
            <a:prstGeom prst="rect">
              <a:avLst/>
            </a:prstGeom>
            <a:noFill/>
            <a:ln w="9525" algn="ctr">
              <a:noFill/>
              <a:miter lim="800000"/>
            </a:ln>
          </p:spPr>
          <p:txBody>
            <a:bodyPr wrap="none">
              <a:spAutoFit/>
            </a:bodyPr>
            <a:lstStyle/>
            <a:p>
              <a:r>
                <a:rPr lang="en-US" altLang="zh-CN" sz="2000">
                  <a:solidFill>
                    <a:srgbClr val="FFFF00"/>
                  </a:solidFill>
                </a:rPr>
                <a:t>2</a:t>
              </a:r>
            </a:p>
          </p:txBody>
        </p:sp>
        <p:sp>
          <p:nvSpPr>
            <p:cNvPr id="46108" name="Text Box 527"/>
            <p:cNvSpPr txBox="1">
              <a:spLocks noChangeArrowheads="1"/>
            </p:cNvSpPr>
            <p:nvPr/>
          </p:nvSpPr>
          <p:spPr bwMode="auto">
            <a:xfrm>
              <a:off x="5838145" y="3454400"/>
              <a:ext cx="312907" cy="400110"/>
            </a:xfrm>
            <a:prstGeom prst="rect">
              <a:avLst/>
            </a:prstGeom>
            <a:noFill/>
            <a:ln w="9525" algn="ctr">
              <a:noFill/>
              <a:miter lim="800000"/>
            </a:ln>
          </p:spPr>
          <p:txBody>
            <a:bodyPr wrap="none">
              <a:spAutoFit/>
            </a:bodyPr>
            <a:lstStyle/>
            <a:p>
              <a:r>
                <a:rPr lang="en-US" altLang="zh-CN" sz="2000">
                  <a:solidFill>
                    <a:srgbClr val="FFFF00"/>
                  </a:solidFill>
                </a:rPr>
                <a:t>3</a:t>
              </a:r>
            </a:p>
          </p:txBody>
        </p:sp>
        <p:sp>
          <p:nvSpPr>
            <p:cNvPr id="46109" name="Text Box 527"/>
            <p:cNvSpPr txBox="1">
              <a:spLocks noChangeArrowheads="1"/>
            </p:cNvSpPr>
            <p:nvPr/>
          </p:nvSpPr>
          <p:spPr bwMode="auto">
            <a:xfrm>
              <a:off x="2122487" y="4122057"/>
              <a:ext cx="312907" cy="400110"/>
            </a:xfrm>
            <a:prstGeom prst="rect">
              <a:avLst/>
            </a:prstGeom>
            <a:noFill/>
            <a:ln w="9525" algn="ctr">
              <a:noFill/>
              <a:miter lim="800000"/>
            </a:ln>
          </p:spPr>
          <p:txBody>
            <a:bodyPr wrap="none">
              <a:spAutoFit/>
            </a:bodyPr>
            <a:lstStyle/>
            <a:p>
              <a:r>
                <a:rPr lang="en-US" altLang="zh-CN" sz="2000">
                  <a:solidFill>
                    <a:srgbClr val="FFFF00"/>
                  </a:solidFill>
                </a:rPr>
                <a:t>4</a:t>
              </a:r>
            </a:p>
          </p:txBody>
        </p:sp>
        <p:sp>
          <p:nvSpPr>
            <p:cNvPr id="46110" name="Text Box 527"/>
            <p:cNvSpPr txBox="1">
              <a:spLocks noChangeArrowheads="1"/>
            </p:cNvSpPr>
            <p:nvPr/>
          </p:nvSpPr>
          <p:spPr bwMode="auto">
            <a:xfrm>
              <a:off x="3276373" y="4172857"/>
              <a:ext cx="312907" cy="400110"/>
            </a:xfrm>
            <a:prstGeom prst="rect">
              <a:avLst/>
            </a:prstGeom>
            <a:noFill/>
            <a:ln w="9525" algn="ctr">
              <a:noFill/>
              <a:miter lim="800000"/>
            </a:ln>
          </p:spPr>
          <p:txBody>
            <a:bodyPr wrap="none">
              <a:spAutoFit/>
            </a:bodyPr>
            <a:lstStyle/>
            <a:p>
              <a:r>
                <a:rPr lang="en-US" altLang="zh-CN" sz="2000">
                  <a:solidFill>
                    <a:srgbClr val="FFFF00"/>
                  </a:solidFill>
                </a:rPr>
                <a:t>5</a:t>
              </a:r>
            </a:p>
          </p:txBody>
        </p:sp>
        <p:sp>
          <p:nvSpPr>
            <p:cNvPr id="46111" name="Text Box 527"/>
            <p:cNvSpPr txBox="1">
              <a:spLocks noChangeArrowheads="1"/>
            </p:cNvSpPr>
            <p:nvPr/>
          </p:nvSpPr>
          <p:spPr bwMode="auto">
            <a:xfrm>
              <a:off x="4466544" y="4129314"/>
              <a:ext cx="312907" cy="400110"/>
            </a:xfrm>
            <a:prstGeom prst="rect">
              <a:avLst/>
            </a:prstGeom>
            <a:noFill/>
            <a:ln w="9525" algn="ctr">
              <a:noFill/>
              <a:miter lim="800000"/>
            </a:ln>
          </p:spPr>
          <p:txBody>
            <a:bodyPr wrap="none">
              <a:spAutoFit/>
            </a:bodyPr>
            <a:lstStyle/>
            <a:p>
              <a:r>
                <a:rPr lang="en-US" altLang="zh-CN" sz="2000">
                  <a:solidFill>
                    <a:srgbClr val="FFFF00"/>
                  </a:solidFill>
                </a:rPr>
                <a:t>6</a:t>
              </a:r>
            </a:p>
          </p:txBody>
        </p:sp>
        <p:sp>
          <p:nvSpPr>
            <p:cNvPr id="46112" name="Text Box 527"/>
            <p:cNvSpPr txBox="1">
              <a:spLocks noChangeArrowheads="1"/>
            </p:cNvSpPr>
            <p:nvPr/>
          </p:nvSpPr>
          <p:spPr bwMode="auto">
            <a:xfrm>
              <a:off x="5620429" y="4107542"/>
              <a:ext cx="312907" cy="400110"/>
            </a:xfrm>
            <a:prstGeom prst="rect">
              <a:avLst/>
            </a:prstGeom>
            <a:noFill/>
            <a:ln w="9525" algn="ctr">
              <a:noFill/>
              <a:miter lim="800000"/>
            </a:ln>
          </p:spPr>
          <p:txBody>
            <a:bodyPr wrap="none">
              <a:spAutoFit/>
            </a:bodyPr>
            <a:lstStyle/>
            <a:p>
              <a:r>
                <a:rPr lang="en-US" altLang="zh-CN" sz="2000">
                  <a:solidFill>
                    <a:srgbClr val="FFFF00"/>
                  </a:solidFill>
                </a:rPr>
                <a:t>7</a:t>
              </a:r>
            </a:p>
          </p:txBody>
        </p:sp>
        <p:sp>
          <p:nvSpPr>
            <p:cNvPr id="46113" name="Text Box 527"/>
            <p:cNvSpPr txBox="1">
              <a:spLocks noChangeArrowheads="1"/>
            </p:cNvSpPr>
            <p:nvPr/>
          </p:nvSpPr>
          <p:spPr bwMode="auto">
            <a:xfrm>
              <a:off x="1948315" y="4673600"/>
              <a:ext cx="312907" cy="400110"/>
            </a:xfrm>
            <a:prstGeom prst="rect">
              <a:avLst/>
            </a:prstGeom>
            <a:noFill/>
            <a:ln w="9525" algn="ctr">
              <a:noFill/>
              <a:miter lim="800000"/>
            </a:ln>
          </p:spPr>
          <p:txBody>
            <a:bodyPr wrap="none">
              <a:spAutoFit/>
            </a:bodyPr>
            <a:lstStyle/>
            <a:p>
              <a:r>
                <a:rPr lang="en-US" altLang="zh-CN" sz="2000">
                  <a:solidFill>
                    <a:srgbClr val="FFFF00"/>
                  </a:solidFill>
                </a:rPr>
                <a:t>8</a:t>
              </a:r>
            </a:p>
          </p:txBody>
        </p:sp>
        <p:sp>
          <p:nvSpPr>
            <p:cNvPr id="46114" name="Text Box 527"/>
            <p:cNvSpPr txBox="1">
              <a:spLocks noChangeArrowheads="1"/>
            </p:cNvSpPr>
            <p:nvPr/>
          </p:nvSpPr>
          <p:spPr bwMode="auto">
            <a:xfrm>
              <a:off x="2623219" y="4680860"/>
              <a:ext cx="312907" cy="400110"/>
            </a:xfrm>
            <a:prstGeom prst="rect">
              <a:avLst/>
            </a:prstGeom>
            <a:noFill/>
            <a:ln w="9525" algn="ctr">
              <a:noFill/>
              <a:miter lim="800000"/>
            </a:ln>
          </p:spPr>
          <p:txBody>
            <a:bodyPr wrap="none">
              <a:spAutoFit/>
            </a:bodyPr>
            <a:lstStyle/>
            <a:p>
              <a:r>
                <a:rPr lang="en-US" altLang="zh-CN" sz="2000">
                  <a:solidFill>
                    <a:srgbClr val="FFFF00"/>
                  </a:solidFill>
                </a:rPr>
                <a:t>9</a:t>
              </a:r>
            </a:p>
          </p:txBody>
        </p:sp>
        <p:sp>
          <p:nvSpPr>
            <p:cNvPr id="46115" name="Text Box 527"/>
            <p:cNvSpPr txBox="1">
              <a:spLocks noChangeArrowheads="1"/>
            </p:cNvSpPr>
            <p:nvPr/>
          </p:nvSpPr>
          <p:spPr bwMode="auto">
            <a:xfrm>
              <a:off x="3174751" y="4637318"/>
              <a:ext cx="441147" cy="400110"/>
            </a:xfrm>
            <a:prstGeom prst="rect">
              <a:avLst/>
            </a:prstGeom>
            <a:noFill/>
            <a:ln w="9525" algn="ctr">
              <a:noFill/>
              <a:miter lim="800000"/>
            </a:ln>
          </p:spPr>
          <p:txBody>
            <a:bodyPr wrap="none">
              <a:spAutoFit/>
            </a:bodyPr>
            <a:lstStyle/>
            <a:p>
              <a:r>
                <a:rPr lang="en-US" altLang="zh-CN" sz="2000">
                  <a:solidFill>
                    <a:srgbClr val="FFFF00"/>
                  </a:solidFill>
                </a:rPr>
                <a:t>10</a:t>
              </a:r>
            </a:p>
          </p:txBody>
        </p:sp>
        <p:sp>
          <p:nvSpPr>
            <p:cNvPr id="46116" name="Text Box 527"/>
            <p:cNvSpPr txBox="1">
              <a:spLocks noChangeArrowheads="1"/>
            </p:cNvSpPr>
            <p:nvPr/>
          </p:nvSpPr>
          <p:spPr bwMode="auto">
            <a:xfrm>
              <a:off x="3762571" y="4644578"/>
              <a:ext cx="426975" cy="400110"/>
            </a:xfrm>
            <a:prstGeom prst="rect">
              <a:avLst/>
            </a:prstGeom>
            <a:noFill/>
            <a:ln w="9525" algn="ctr">
              <a:noFill/>
              <a:miter lim="800000"/>
            </a:ln>
          </p:spPr>
          <p:txBody>
            <a:bodyPr wrap="none">
              <a:spAutoFit/>
            </a:bodyPr>
            <a:lstStyle/>
            <a:p>
              <a:r>
                <a:rPr lang="en-US" altLang="zh-CN" sz="2000">
                  <a:solidFill>
                    <a:srgbClr val="FFFF00"/>
                  </a:solidFill>
                </a:rPr>
                <a:t>11</a:t>
              </a:r>
            </a:p>
          </p:txBody>
        </p:sp>
        <p:sp>
          <p:nvSpPr>
            <p:cNvPr id="46117" name="Text Box 527"/>
            <p:cNvSpPr txBox="1">
              <a:spLocks noChangeArrowheads="1"/>
            </p:cNvSpPr>
            <p:nvPr/>
          </p:nvSpPr>
          <p:spPr bwMode="auto">
            <a:xfrm>
              <a:off x="4364905" y="4593782"/>
              <a:ext cx="441147" cy="400110"/>
            </a:xfrm>
            <a:prstGeom prst="rect">
              <a:avLst/>
            </a:prstGeom>
            <a:noFill/>
            <a:ln w="9525" algn="ctr">
              <a:noFill/>
              <a:miter lim="800000"/>
            </a:ln>
          </p:spPr>
          <p:txBody>
            <a:bodyPr wrap="none">
              <a:spAutoFit/>
            </a:bodyPr>
            <a:lstStyle/>
            <a:p>
              <a:r>
                <a:rPr lang="en-US" altLang="zh-CN" sz="2000">
                  <a:solidFill>
                    <a:srgbClr val="FFFF00"/>
                  </a:solidFill>
                </a:rPr>
                <a:t>12</a:t>
              </a:r>
            </a:p>
          </p:txBody>
        </p:sp>
        <p:sp>
          <p:nvSpPr>
            <p:cNvPr id="46118" name="Text Box 527"/>
            <p:cNvSpPr txBox="1">
              <a:spLocks noChangeArrowheads="1"/>
            </p:cNvSpPr>
            <p:nvPr/>
          </p:nvSpPr>
          <p:spPr bwMode="auto">
            <a:xfrm>
              <a:off x="4974493" y="4593782"/>
              <a:ext cx="441147" cy="400110"/>
            </a:xfrm>
            <a:prstGeom prst="rect">
              <a:avLst/>
            </a:prstGeom>
            <a:noFill/>
            <a:ln w="9525" algn="ctr">
              <a:noFill/>
              <a:miter lim="800000"/>
            </a:ln>
          </p:spPr>
          <p:txBody>
            <a:bodyPr wrap="none">
              <a:spAutoFit/>
            </a:bodyPr>
            <a:lstStyle/>
            <a:p>
              <a:r>
                <a:rPr lang="en-US" altLang="zh-CN" sz="2000">
                  <a:solidFill>
                    <a:srgbClr val="FFFF00"/>
                  </a:solidFill>
                </a:rPr>
                <a:t>13</a:t>
              </a:r>
            </a:p>
          </p:txBody>
        </p:sp>
        <p:sp>
          <p:nvSpPr>
            <p:cNvPr id="46119" name="Text Box 527"/>
            <p:cNvSpPr txBox="1">
              <a:spLocks noChangeArrowheads="1"/>
            </p:cNvSpPr>
            <p:nvPr/>
          </p:nvSpPr>
          <p:spPr bwMode="auto">
            <a:xfrm>
              <a:off x="5584105" y="4564752"/>
              <a:ext cx="441147" cy="400110"/>
            </a:xfrm>
            <a:prstGeom prst="rect">
              <a:avLst/>
            </a:prstGeom>
            <a:noFill/>
            <a:ln w="9525" algn="ctr">
              <a:noFill/>
              <a:miter lim="800000"/>
            </a:ln>
          </p:spPr>
          <p:txBody>
            <a:bodyPr wrap="none">
              <a:spAutoFit/>
            </a:bodyPr>
            <a:lstStyle/>
            <a:p>
              <a:r>
                <a:rPr lang="en-US" altLang="zh-CN" sz="2000">
                  <a:solidFill>
                    <a:srgbClr val="FFFF00"/>
                  </a:solidFill>
                </a:rPr>
                <a:t>14</a:t>
              </a:r>
            </a:p>
          </p:txBody>
        </p:sp>
        <p:sp>
          <p:nvSpPr>
            <p:cNvPr id="46120" name="Text Box 527"/>
            <p:cNvSpPr txBox="1">
              <a:spLocks noChangeArrowheads="1"/>
            </p:cNvSpPr>
            <p:nvPr/>
          </p:nvSpPr>
          <p:spPr bwMode="auto">
            <a:xfrm>
              <a:off x="6055813" y="4601040"/>
              <a:ext cx="441147" cy="400110"/>
            </a:xfrm>
            <a:prstGeom prst="rect">
              <a:avLst/>
            </a:prstGeom>
            <a:noFill/>
            <a:ln w="9525" algn="ctr">
              <a:noFill/>
              <a:miter lim="800000"/>
            </a:ln>
          </p:spPr>
          <p:txBody>
            <a:bodyPr wrap="none">
              <a:spAutoFit/>
            </a:bodyPr>
            <a:lstStyle/>
            <a:p>
              <a:r>
                <a:rPr lang="en-US" altLang="zh-CN" sz="2000">
                  <a:solidFill>
                    <a:srgbClr val="FFFF00"/>
                  </a:solidFill>
                </a:rPr>
                <a:t>15</a:t>
              </a:r>
            </a:p>
          </p:txBody>
        </p:sp>
        <p:grpSp>
          <p:nvGrpSpPr>
            <p:cNvPr id="46121" name="组合 94"/>
            <p:cNvGrpSpPr/>
            <p:nvPr/>
          </p:nvGrpSpPr>
          <p:grpSpPr bwMode="auto">
            <a:xfrm>
              <a:off x="2190862" y="5403842"/>
              <a:ext cx="473296" cy="1154162"/>
              <a:chOff x="2190862" y="5403842"/>
              <a:chExt cx="473296" cy="1154162"/>
            </a:xfrm>
          </p:grpSpPr>
          <p:sp>
            <p:nvSpPr>
              <p:cNvPr id="46150"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19</a:t>
                </a:r>
              </a:p>
              <a:p>
                <a:pPr>
                  <a:lnSpc>
                    <a:spcPts val="3000"/>
                  </a:lnSpc>
                  <a:spcBef>
                    <a:spcPct val="0"/>
                  </a:spcBef>
                </a:pPr>
                <a:r>
                  <a:rPr lang="en-US" altLang="zh-CN" sz="2400"/>
                  <a:t>...</a:t>
                </a:r>
              </a:p>
            </p:txBody>
          </p:sp>
          <p:cxnSp>
            <p:nvCxnSpPr>
              <p:cNvPr id="46151" name="直接连接符 92"/>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6152" name="直接连接符 93"/>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6122" name="组合 95"/>
            <p:cNvGrpSpPr/>
            <p:nvPr/>
          </p:nvGrpSpPr>
          <p:grpSpPr bwMode="auto">
            <a:xfrm>
              <a:off x="2807710" y="5411102"/>
              <a:ext cx="473296" cy="1154162"/>
              <a:chOff x="2190862" y="5403842"/>
              <a:chExt cx="473296" cy="1154162"/>
            </a:xfrm>
          </p:grpSpPr>
          <p:sp>
            <p:nvSpPr>
              <p:cNvPr id="46147"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20</a:t>
                </a:r>
              </a:p>
              <a:p>
                <a:pPr>
                  <a:lnSpc>
                    <a:spcPts val="3000"/>
                  </a:lnSpc>
                  <a:spcBef>
                    <a:spcPct val="0"/>
                  </a:spcBef>
                </a:pPr>
                <a:r>
                  <a:rPr lang="en-US" altLang="zh-CN" sz="2400"/>
                  <a:t>38</a:t>
                </a:r>
              </a:p>
              <a:p>
                <a:pPr>
                  <a:lnSpc>
                    <a:spcPts val="3000"/>
                  </a:lnSpc>
                  <a:spcBef>
                    <a:spcPct val="0"/>
                  </a:spcBef>
                </a:pPr>
                <a:r>
                  <a:rPr lang="en-US" altLang="zh-CN" sz="2400"/>
                  <a:t>...</a:t>
                </a:r>
              </a:p>
            </p:txBody>
          </p:sp>
          <p:cxnSp>
            <p:nvCxnSpPr>
              <p:cNvPr id="46148" name="直接连接符 97"/>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6149" name="直接连接符 98"/>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6123" name="组合 99"/>
            <p:cNvGrpSpPr/>
            <p:nvPr/>
          </p:nvGrpSpPr>
          <p:grpSpPr bwMode="auto">
            <a:xfrm>
              <a:off x="3381016" y="5403848"/>
              <a:ext cx="473296" cy="1154162"/>
              <a:chOff x="2190862" y="5403842"/>
              <a:chExt cx="473296" cy="1154162"/>
            </a:xfrm>
          </p:grpSpPr>
          <p:sp>
            <p:nvSpPr>
              <p:cNvPr id="46144"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22</a:t>
                </a:r>
              </a:p>
              <a:p>
                <a:pPr>
                  <a:lnSpc>
                    <a:spcPts val="3000"/>
                  </a:lnSpc>
                  <a:spcBef>
                    <a:spcPct val="0"/>
                  </a:spcBef>
                </a:pPr>
                <a:r>
                  <a:rPr lang="en-US" altLang="zh-CN" sz="2400"/>
                  <a:t>34</a:t>
                </a:r>
              </a:p>
              <a:p>
                <a:pPr>
                  <a:lnSpc>
                    <a:spcPts val="3000"/>
                  </a:lnSpc>
                  <a:spcBef>
                    <a:spcPct val="0"/>
                  </a:spcBef>
                </a:pPr>
                <a:r>
                  <a:rPr lang="en-US" altLang="zh-CN" sz="2400"/>
                  <a:t>...</a:t>
                </a:r>
              </a:p>
            </p:txBody>
          </p:sp>
          <p:cxnSp>
            <p:nvCxnSpPr>
              <p:cNvPr id="46145" name="直接连接符 101"/>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6146" name="直接连接符 102"/>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6124" name="组合 103"/>
            <p:cNvGrpSpPr/>
            <p:nvPr/>
          </p:nvGrpSpPr>
          <p:grpSpPr bwMode="auto">
            <a:xfrm>
              <a:off x="3990604" y="5403848"/>
              <a:ext cx="473296" cy="1154162"/>
              <a:chOff x="2190862" y="5403842"/>
              <a:chExt cx="473296" cy="1154162"/>
            </a:xfrm>
          </p:grpSpPr>
          <p:sp>
            <p:nvSpPr>
              <p:cNvPr id="46141"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25</a:t>
                </a:r>
              </a:p>
              <a:p>
                <a:pPr>
                  <a:lnSpc>
                    <a:spcPts val="3000"/>
                  </a:lnSpc>
                  <a:spcBef>
                    <a:spcPct val="0"/>
                  </a:spcBef>
                </a:pPr>
                <a:r>
                  <a:rPr lang="en-US" altLang="zh-CN" sz="2400"/>
                  <a:t>...</a:t>
                </a:r>
              </a:p>
            </p:txBody>
          </p:sp>
          <p:cxnSp>
            <p:nvCxnSpPr>
              <p:cNvPr id="46142" name="直接连接符 105"/>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6143" name="直接连接符 106"/>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6125" name="组合 107"/>
            <p:cNvGrpSpPr/>
            <p:nvPr/>
          </p:nvGrpSpPr>
          <p:grpSpPr bwMode="auto">
            <a:xfrm>
              <a:off x="4549390" y="5411102"/>
              <a:ext cx="473296" cy="1154162"/>
              <a:chOff x="2190862" y="5403842"/>
              <a:chExt cx="473296" cy="1154162"/>
            </a:xfrm>
          </p:grpSpPr>
          <p:sp>
            <p:nvSpPr>
              <p:cNvPr id="46138"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17</a:t>
                </a:r>
              </a:p>
              <a:p>
                <a:pPr>
                  <a:lnSpc>
                    <a:spcPts val="3000"/>
                  </a:lnSpc>
                  <a:spcBef>
                    <a:spcPct val="0"/>
                  </a:spcBef>
                </a:pPr>
                <a:r>
                  <a:rPr lang="en-US" altLang="zh-CN" sz="2400"/>
                  <a:t>50</a:t>
                </a:r>
              </a:p>
              <a:p>
                <a:pPr>
                  <a:lnSpc>
                    <a:spcPts val="3000"/>
                  </a:lnSpc>
                  <a:spcBef>
                    <a:spcPct val="0"/>
                  </a:spcBef>
                </a:pPr>
                <a:r>
                  <a:rPr lang="en-US" altLang="zh-CN" sz="2400"/>
                  <a:t>...</a:t>
                </a:r>
              </a:p>
            </p:txBody>
          </p:sp>
          <p:cxnSp>
            <p:nvCxnSpPr>
              <p:cNvPr id="46139" name="直接连接符 109"/>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6140" name="直接连接符 110"/>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6126" name="组合 111"/>
            <p:cNvGrpSpPr/>
            <p:nvPr/>
          </p:nvGrpSpPr>
          <p:grpSpPr bwMode="auto">
            <a:xfrm>
              <a:off x="5166238" y="5418362"/>
              <a:ext cx="473296" cy="1154162"/>
              <a:chOff x="2190862" y="5403842"/>
              <a:chExt cx="473296" cy="1154162"/>
            </a:xfrm>
          </p:grpSpPr>
          <p:sp>
            <p:nvSpPr>
              <p:cNvPr id="46135"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21</a:t>
                </a:r>
              </a:p>
              <a:p>
                <a:pPr>
                  <a:lnSpc>
                    <a:spcPts val="3000"/>
                  </a:lnSpc>
                  <a:spcBef>
                    <a:spcPct val="0"/>
                  </a:spcBef>
                </a:pPr>
                <a:r>
                  <a:rPr lang="en-US" altLang="zh-CN" sz="2400"/>
                  <a:t>44</a:t>
                </a:r>
              </a:p>
              <a:p>
                <a:pPr>
                  <a:lnSpc>
                    <a:spcPts val="3000"/>
                  </a:lnSpc>
                  <a:spcBef>
                    <a:spcPct val="0"/>
                  </a:spcBef>
                </a:pPr>
                <a:r>
                  <a:rPr lang="en-US" altLang="zh-CN" sz="2400"/>
                  <a:t>...</a:t>
                </a:r>
              </a:p>
            </p:txBody>
          </p:sp>
          <p:cxnSp>
            <p:nvCxnSpPr>
              <p:cNvPr id="46136" name="直接连接符 113"/>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6137" name="直接连接符 114"/>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6127" name="组合 115"/>
            <p:cNvGrpSpPr/>
            <p:nvPr/>
          </p:nvGrpSpPr>
          <p:grpSpPr bwMode="auto">
            <a:xfrm>
              <a:off x="5739544" y="5411108"/>
              <a:ext cx="473296" cy="1154162"/>
              <a:chOff x="2190862" y="5403842"/>
              <a:chExt cx="473296" cy="1154162"/>
            </a:xfrm>
          </p:grpSpPr>
          <p:sp>
            <p:nvSpPr>
              <p:cNvPr id="46132"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95</a:t>
                </a:r>
              </a:p>
              <a:p>
                <a:pPr>
                  <a:lnSpc>
                    <a:spcPts val="3000"/>
                  </a:lnSpc>
                  <a:spcBef>
                    <a:spcPct val="0"/>
                  </a:spcBef>
                </a:pPr>
                <a:r>
                  <a:rPr lang="en-US" altLang="zh-CN" sz="2400"/>
                  <a:t>108</a:t>
                </a:r>
              </a:p>
              <a:p>
                <a:pPr>
                  <a:lnSpc>
                    <a:spcPts val="3000"/>
                  </a:lnSpc>
                  <a:spcBef>
                    <a:spcPct val="0"/>
                  </a:spcBef>
                </a:pPr>
                <a:r>
                  <a:rPr lang="en-US" altLang="zh-CN" sz="2400"/>
                  <a:t>...</a:t>
                </a:r>
              </a:p>
            </p:txBody>
          </p:sp>
          <p:cxnSp>
            <p:nvCxnSpPr>
              <p:cNvPr id="46133" name="直接连接符 117"/>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6134" name="直接连接符 118"/>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6128" name="组合 119"/>
            <p:cNvGrpSpPr/>
            <p:nvPr/>
          </p:nvGrpSpPr>
          <p:grpSpPr bwMode="auto">
            <a:xfrm>
              <a:off x="6349132" y="5411108"/>
              <a:ext cx="473296" cy="1154162"/>
              <a:chOff x="2190862" y="5403842"/>
              <a:chExt cx="473296" cy="1154162"/>
            </a:xfrm>
          </p:grpSpPr>
          <p:sp>
            <p:nvSpPr>
              <p:cNvPr id="46129"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32</a:t>
                </a:r>
              </a:p>
              <a:p>
                <a:pPr>
                  <a:lnSpc>
                    <a:spcPts val="3000"/>
                  </a:lnSpc>
                  <a:spcBef>
                    <a:spcPct val="0"/>
                  </a:spcBef>
                </a:pPr>
                <a:r>
                  <a:rPr lang="en-US" altLang="zh-CN" sz="2400"/>
                  <a:t>66</a:t>
                </a:r>
              </a:p>
              <a:p>
                <a:pPr>
                  <a:lnSpc>
                    <a:spcPts val="3000"/>
                  </a:lnSpc>
                  <a:spcBef>
                    <a:spcPct val="0"/>
                  </a:spcBef>
                </a:pPr>
                <a:r>
                  <a:rPr lang="en-US" altLang="zh-CN" sz="2400"/>
                  <a:t>...</a:t>
                </a:r>
              </a:p>
            </p:txBody>
          </p:sp>
          <p:cxnSp>
            <p:nvCxnSpPr>
              <p:cNvPr id="46130" name="直接连接符 121"/>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6131" name="直接连接符 122"/>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sp>
        <p:nvSpPr>
          <p:cNvPr id="46086" name="Oval 21"/>
          <p:cNvSpPr>
            <a:spLocks noChangeArrowheads="1"/>
          </p:cNvSpPr>
          <p:nvPr/>
        </p:nvSpPr>
        <p:spPr bwMode="auto">
          <a:xfrm>
            <a:off x="3956050" y="4905375"/>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15</a:t>
            </a:r>
            <a:endParaRPr lang="zh-CN" altLang="en-US" sz="2400">
              <a:solidFill>
                <a:srgbClr val="00FFFF"/>
              </a:solidFill>
            </a:endParaRPr>
          </a:p>
        </p:txBody>
      </p:sp>
      <p:sp>
        <p:nvSpPr>
          <p:cNvPr id="46087" name="Text Box 421"/>
          <p:cNvSpPr txBox="1">
            <a:spLocks noChangeArrowheads="1"/>
          </p:cNvSpPr>
          <p:nvPr/>
        </p:nvSpPr>
        <p:spPr bwMode="auto">
          <a:xfrm>
            <a:off x="4041775" y="5432425"/>
            <a:ext cx="369888" cy="1154113"/>
          </a:xfrm>
          <a:prstGeom prst="rect">
            <a:avLst/>
          </a:prstGeom>
          <a:solidFill>
            <a:srgbClr val="002060"/>
          </a:solidFill>
          <a:ln w="12700">
            <a:noFill/>
            <a:miter lim="800000"/>
          </a:ln>
        </p:spPr>
        <p:txBody>
          <a:bodyPr lIns="0" tIns="0" rIns="0" bIns="0">
            <a:spAutoFit/>
          </a:bodyPr>
          <a:lstStyle/>
          <a:p>
            <a:pPr>
              <a:lnSpc>
                <a:spcPts val="3000"/>
              </a:lnSpc>
              <a:spcBef>
                <a:spcPct val="0"/>
              </a:spcBef>
            </a:pPr>
            <a:r>
              <a:rPr lang="en-US" altLang="zh-CN" sz="2400">
                <a:solidFill>
                  <a:srgbClr val="FFFF00"/>
                </a:solidFill>
              </a:rPr>
              <a:t>25</a:t>
            </a:r>
          </a:p>
          <a:p>
            <a:pPr>
              <a:lnSpc>
                <a:spcPts val="3000"/>
              </a:lnSpc>
              <a:spcBef>
                <a:spcPct val="0"/>
              </a:spcBef>
            </a:pPr>
            <a:r>
              <a:rPr lang="en-US" altLang="zh-CN" sz="2400">
                <a:solidFill>
                  <a:srgbClr val="FFFF00"/>
                </a:solidFill>
              </a:rPr>
              <a:t>...</a:t>
            </a:r>
          </a:p>
          <a:p>
            <a:pPr>
              <a:lnSpc>
                <a:spcPts val="3000"/>
              </a:lnSpc>
              <a:spcBef>
                <a:spcPct val="0"/>
              </a:spcBef>
            </a:pPr>
            <a:endParaRPr lang="en-US" altLang="zh-CN" sz="2400">
              <a:solidFill>
                <a:srgbClr val="FFFF00"/>
              </a:solidFill>
            </a:endParaRPr>
          </a:p>
        </p:txBody>
      </p:sp>
      <p:sp>
        <p:nvSpPr>
          <p:cNvPr id="46088" name="Oval 21"/>
          <p:cNvSpPr>
            <a:spLocks noChangeArrowheads="1"/>
          </p:cNvSpPr>
          <p:nvPr/>
        </p:nvSpPr>
        <p:spPr bwMode="auto">
          <a:xfrm>
            <a:off x="3614738" y="4114800"/>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15</a:t>
            </a:r>
            <a:endParaRPr lang="zh-CN" altLang="en-US" sz="2400">
              <a:solidFill>
                <a:srgbClr val="00FFFF"/>
              </a:solidFill>
            </a:endParaRPr>
          </a:p>
        </p:txBody>
      </p:sp>
      <p:sp>
        <p:nvSpPr>
          <p:cNvPr id="46089" name="Oval 21"/>
          <p:cNvSpPr>
            <a:spLocks noChangeArrowheads="1"/>
          </p:cNvSpPr>
          <p:nvPr/>
        </p:nvSpPr>
        <p:spPr bwMode="auto">
          <a:xfrm>
            <a:off x="2962275" y="3533775"/>
            <a:ext cx="519113"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9</a:t>
            </a:r>
            <a:endParaRPr lang="zh-CN" altLang="en-US" sz="2400">
              <a:solidFill>
                <a:srgbClr val="00FFFF"/>
              </a:solidFill>
            </a:endParaRPr>
          </a:p>
        </p:txBody>
      </p:sp>
      <p:sp>
        <p:nvSpPr>
          <p:cNvPr id="46090" name="Oval 21"/>
          <p:cNvSpPr>
            <a:spLocks noChangeArrowheads="1"/>
          </p:cNvSpPr>
          <p:nvPr/>
        </p:nvSpPr>
        <p:spPr bwMode="auto">
          <a:xfrm>
            <a:off x="4122738" y="2982913"/>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8</a:t>
            </a:r>
            <a:endParaRPr lang="zh-CN" altLang="en-US" sz="2400">
              <a:solidFill>
                <a:srgbClr val="00FFFF"/>
              </a:solidFill>
            </a:endParaRPr>
          </a:p>
        </p:txBody>
      </p:sp>
      <p:sp>
        <p:nvSpPr>
          <p:cNvPr id="91" name="Text Box 421"/>
          <p:cNvSpPr txBox="1">
            <a:spLocks noChangeArrowheads="1"/>
          </p:cNvSpPr>
          <p:nvPr/>
        </p:nvSpPr>
        <p:spPr bwMode="auto">
          <a:xfrm>
            <a:off x="4614863" y="5427663"/>
            <a:ext cx="371475" cy="1154112"/>
          </a:xfrm>
          <a:prstGeom prst="rect">
            <a:avLst/>
          </a:prstGeom>
          <a:solidFill>
            <a:srgbClr val="002060"/>
          </a:solidFill>
          <a:ln w="12700">
            <a:noFill/>
            <a:miter lim="800000"/>
          </a:ln>
        </p:spPr>
        <p:txBody>
          <a:bodyPr lIns="0" tIns="0" rIns="0" bIns="0">
            <a:spAutoFit/>
          </a:bodyPr>
          <a:lstStyle/>
          <a:p>
            <a:pPr>
              <a:lnSpc>
                <a:spcPts val="3000"/>
              </a:lnSpc>
              <a:spcBef>
                <a:spcPct val="0"/>
              </a:spcBef>
            </a:pPr>
            <a:r>
              <a:rPr lang="en-US" altLang="zh-CN" sz="2400">
                <a:solidFill>
                  <a:srgbClr val="FFFF00"/>
                </a:solidFill>
              </a:rPr>
              <a:t>50</a:t>
            </a:r>
          </a:p>
          <a:p>
            <a:pPr>
              <a:lnSpc>
                <a:spcPts val="3000"/>
              </a:lnSpc>
              <a:spcBef>
                <a:spcPct val="0"/>
              </a:spcBef>
            </a:pPr>
            <a:r>
              <a:rPr lang="en-US" altLang="zh-CN" sz="2400">
                <a:solidFill>
                  <a:srgbClr val="FFFF00"/>
                </a:solidFill>
              </a:rPr>
              <a:t>...</a:t>
            </a:r>
          </a:p>
          <a:p>
            <a:pPr>
              <a:lnSpc>
                <a:spcPts val="3000"/>
              </a:lnSpc>
              <a:spcBef>
                <a:spcPct val="0"/>
              </a:spcBef>
            </a:pPr>
            <a:endParaRPr lang="en-US" altLang="zh-CN" sz="2400">
              <a:solidFill>
                <a:srgbClr val="FFFF00"/>
              </a:solidFill>
            </a:endParaRPr>
          </a:p>
        </p:txBody>
      </p:sp>
      <p:sp>
        <p:nvSpPr>
          <p:cNvPr id="92" name="Oval 21"/>
          <p:cNvSpPr>
            <a:spLocks noChangeArrowheads="1"/>
          </p:cNvSpPr>
          <p:nvPr/>
        </p:nvSpPr>
        <p:spPr bwMode="auto">
          <a:xfrm>
            <a:off x="4514850" y="4899025"/>
            <a:ext cx="520700" cy="477838"/>
          </a:xfrm>
          <a:prstGeom prst="ellipse">
            <a:avLst/>
          </a:prstGeom>
          <a:solidFill>
            <a:srgbClr val="002060"/>
          </a:solidFill>
          <a:ln w="9525" algn="ctr">
            <a:solidFill>
              <a:srgbClr val="FFFF00"/>
            </a:solidFill>
            <a:round/>
          </a:ln>
        </p:spPr>
        <p:txBody>
          <a:bodyPr wrap="none" anchor="ctr"/>
          <a:lstStyle/>
          <a:p>
            <a:r>
              <a:rPr lang="en-US" altLang="zh-CN" sz="2400">
                <a:solidFill>
                  <a:srgbClr val="FFFF00"/>
                </a:solidFill>
              </a:rPr>
              <a:t>17</a:t>
            </a:r>
            <a:endParaRPr lang="zh-CN" altLang="en-US" sz="2400">
              <a:solidFill>
                <a:srgbClr val="FFFF00"/>
              </a:solidFill>
            </a:endParaRPr>
          </a:p>
        </p:txBody>
      </p:sp>
      <p:sp>
        <p:nvSpPr>
          <p:cNvPr id="95" name="Oval 21"/>
          <p:cNvSpPr>
            <a:spLocks noChangeArrowheads="1"/>
          </p:cNvSpPr>
          <p:nvPr/>
        </p:nvSpPr>
        <p:spPr bwMode="auto">
          <a:xfrm>
            <a:off x="4797425" y="4151313"/>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FFFF00"/>
                </a:solidFill>
              </a:rPr>
              <a:t>17</a:t>
            </a:r>
            <a:endParaRPr lang="zh-CN" altLang="en-US" sz="2400">
              <a:solidFill>
                <a:srgbClr val="FFFF00"/>
              </a:solidFill>
            </a:endParaRPr>
          </a:p>
        </p:txBody>
      </p:sp>
      <p:sp>
        <p:nvSpPr>
          <p:cNvPr id="96" name="Oval 21"/>
          <p:cNvSpPr>
            <a:spLocks noChangeArrowheads="1"/>
          </p:cNvSpPr>
          <p:nvPr/>
        </p:nvSpPr>
        <p:spPr bwMode="auto">
          <a:xfrm>
            <a:off x="5313363" y="3505200"/>
            <a:ext cx="519112" cy="479425"/>
          </a:xfrm>
          <a:prstGeom prst="ellipse">
            <a:avLst/>
          </a:prstGeom>
          <a:solidFill>
            <a:srgbClr val="002060"/>
          </a:solidFill>
          <a:ln w="9525" algn="ctr">
            <a:solidFill>
              <a:srgbClr val="FFFF00"/>
            </a:solidFill>
            <a:round/>
          </a:ln>
        </p:spPr>
        <p:txBody>
          <a:bodyPr wrap="none" anchor="ctr"/>
          <a:lstStyle/>
          <a:p>
            <a:r>
              <a:rPr lang="en-US" altLang="zh-CN" sz="2400">
                <a:solidFill>
                  <a:srgbClr val="FFFF00"/>
                </a:solidFill>
              </a:rPr>
              <a:t>17</a:t>
            </a:r>
            <a:endParaRPr lang="zh-CN" altLang="en-US" sz="2400">
              <a:solidFill>
                <a:srgbClr val="FFFF00"/>
              </a:solidFill>
            </a:endParaRPr>
          </a:p>
        </p:txBody>
      </p:sp>
      <p:sp>
        <p:nvSpPr>
          <p:cNvPr id="100" name="Oval 21"/>
          <p:cNvSpPr>
            <a:spLocks noChangeArrowheads="1"/>
          </p:cNvSpPr>
          <p:nvPr/>
        </p:nvSpPr>
        <p:spPr bwMode="auto">
          <a:xfrm>
            <a:off x="4130675" y="2989263"/>
            <a:ext cx="519113" cy="479425"/>
          </a:xfrm>
          <a:prstGeom prst="ellipse">
            <a:avLst/>
          </a:prstGeom>
          <a:solidFill>
            <a:srgbClr val="002060"/>
          </a:solidFill>
          <a:ln w="9525" algn="ctr">
            <a:solidFill>
              <a:srgbClr val="FFFF00"/>
            </a:solidFill>
            <a:round/>
          </a:ln>
        </p:spPr>
        <p:txBody>
          <a:bodyPr wrap="none" anchor="ctr"/>
          <a:lstStyle/>
          <a:p>
            <a:r>
              <a:rPr lang="en-US" altLang="zh-CN" sz="2400">
                <a:solidFill>
                  <a:srgbClr val="FFFF00"/>
                </a:solidFill>
              </a:rPr>
              <a:t>9</a:t>
            </a:r>
            <a:endParaRPr lang="zh-CN" altLang="en-US" sz="2400">
              <a:solidFill>
                <a:srgbClr val="FFFF00"/>
              </a:solidFill>
            </a:endParaRPr>
          </a:p>
        </p:txBody>
      </p:sp>
      <p:sp>
        <p:nvSpPr>
          <p:cNvPr id="108" name="Text Box 421"/>
          <p:cNvSpPr txBox="1">
            <a:spLocks noChangeArrowheads="1"/>
          </p:cNvSpPr>
          <p:nvPr/>
        </p:nvSpPr>
        <p:spPr bwMode="auto">
          <a:xfrm>
            <a:off x="2867025" y="5413375"/>
            <a:ext cx="369888" cy="1154113"/>
          </a:xfrm>
          <a:prstGeom prst="rect">
            <a:avLst/>
          </a:prstGeom>
          <a:solidFill>
            <a:srgbClr val="002060"/>
          </a:solidFill>
          <a:ln w="12700">
            <a:noFill/>
            <a:miter lim="800000"/>
          </a:ln>
        </p:spPr>
        <p:txBody>
          <a:bodyPr lIns="0" tIns="0" rIns="0" bIns="0">
            <a:spAutoFit/>
          </a:bodyPr>
          <a:lstStyle/>
          <a:p>
            <a:pPr>
              <a:lnSpc>
                <a:spcPts val="3000"/>
              </a:lnSpc>
              <a:spcBef>
                <a:spcPct val="0"/>
              </a:spcBef>
            </a:pPr>
            <a:r>
              <a:rPr lang="en-US" altLang="zh-CN" sz="2400">
                <a:solidFill>
                  <a:srgbClr val="00FFFF"/>
                </a:solidFill>
              </a:rPr>
              <a:t>38</a:t>
            </a:r>
          </a:p>
          <a:p>
            <a:pPr>
              <a:lnSpc>
                <a:spcPts val="3000"/>
              </a:lnSpc>
              <a:spcBef>
                <a:spcPct val="0"/>
              </a:spcBef>
            </a:pPr>
            <a:r>
              <a:rPr lang="en-US" altLang="zh-CN" sz="2400">
                <a:solidFill>
                  <a:srgbClr val="00FFFF"/>
                </a:solidFill>
              </a:rPr>
              <a:t>...</a:t>
            </a:r>
          </a:p>
          <a:p>
            <a:pPr>
              <a:lnSpc>
                <a:spcPts val="3000"/>
              </a:lnSpc>
              <a:spcBef>
                <a:spcPct val="0"/>
              </a:spcBef>
            </a:pPr>
            <a:endParaRPr lang="en-US" altLang="zh-CN" sz="2400">
              <a:solidFill>
                <a:srgbClr val="00FFFF"/>
              </a:solidFill>
            </a:endParaRPr>
          </a:p>
        </p:txBody>
      </p:sp>
      <p:sp>
        <p:nvSpPr>
          <p:cNvPr id="112" name="Oval 21"/>
          <p:cNvSpPr>
            <a:spLocks noChangeArrowheads="1"/>
          </p:cNvSpPr>
          <p:nvPr/>
        </p:nvSpPr>
        <p:spPr bwMode="auto">
          <a:xfrm>
            <a:off x="2751138" y="4905375"/>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20</a:t>
            </a:r>
            <a:endParaRPr lang="zh-CN" altLang="en-US" sz="2400">
              <a:solidFill>
                <a:srgbClr val="00FFFF"/>
              </a:solidFill>
            </a:endParaRPr>
          </a:p>
        </p:txBody>
      </p:sp>
      <p:sp>
        <p:nvSpPr>
          <p:cNvPr id="116" name="Oval 21"/>
          <p:cNvSpPr>
            <a:spLocks noChangeArrowheads="1"/>
          </p:cNvSpPr>
          <p:nvPr/>
        </p:nvSpPr>
        <p:spPr bwMode="auto">
          <a:xfrm>
            <a:off x="2439988" y="4187825"/>
            <a:ext cx="519112" cy="477838"/>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10</a:t>
            </a:r>
            <a:endParaRPr lang="zh-CN" altLang="en-US" sz="2400">
              <a:solidFill>
                <a:srgbClr val="00FFFF"/>
              </a:solidFill>
            </a:endParaRPr>
          </a:p>
        </p:txBody>
      </p:sp>
      <p:sp>
        <p:nvSpPr>
          <p:cNvPr id="120" name="Oval 21"/>
          <p:cNvSpPr>
            <a:spLocks noChangeArrowheads="1"/>
          </p:cNvSpPr>
          <p:nvPr/>
        </p:nvSpPr>
        <p:spPr bwMode="auto">
          <a:xfrm>
            <a:off x="2954338" y="3541713"/>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10</a:t>
            </a:r>
            <a:endParaRPr lang="zh-CN" altLang="en-US" sz="2400">
              <a:solidFill>
                <a:srgbClr val="00FFFF"/>
              </a:solidFill>
            </a:endParaRPr>
          </a:p>
        </p:txBody>
      </p:sp>
      <p:sp>
        <p:nvSpPr>
          <p:cNvPr id="124" name="Oval 21"/>
          <p:cNvSpPr>
            <a:spLocks noChangeArrowheads="1"/>
          </p:cNvSpPr>
          <p:nvPr/>
        </p:nvSpPr>
        <p:spPr bwMode="auto">
          <a:xfrm>
            <a:off x="4122738" y="2982913"/>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10</a:t>
            </a:r>
            <a:endParaRPr lang="zh-CN" altLang="en-US" sz="2400">
              <a:solidFill>
                <a:srgbClr val="00FFFF"/>
              </a:solidFill>
            </a:endParaRPr>
          </a:p>
        </p:txBody>
      </p:sp>
      <p:sp>
        <p:nvSpPr>
          <p:cNvPr id="125" name="TextBox 124"/>
          <p:cNvSpPr txBox="1">
            <a:spLocks noChangeArrowheads="1"/>
          </p:cNvSpPr>
          <p:nvPr/>
        </p:nvSpPr>
        <p:spPr bwMode="auto">
          <a:xfrm>
            <a:off x="609600" y="2322513"/>
            <a:ext cx="7678738" cy="584200"/>
          </a:xfrm>
          <a:prstGeom prst="rect">
            <a:avLst/>
          </a:prstGeom>
          <a:noFill/>
          <a:ln w="9525">
            <a:noFill/>
            <a:miter lim="800000"/>
          </a:ln>
        </p:spPr>
        <p:txBody>
          <a:bodyPr>
            <a:spAutoFit/>
          </a:bodyPr>
          <a:lstStyle/>
          <a:p>
            <a:pPr algn="l"/>
            <a:r>
              <a:rPr lang="zh-CN" altLang="en-US" sz="3200">
                <a:solidFill>
                  <a:srgbClr val="FFFF00"/>
                </a:solidFill>
              </a:rPr>
              <a:t>输出 </a:t>
            </a:r>
            <a:r>
              <a:rPr lang="en-US" altLang="zh-CN" sz="3200"/>
              <a:t>9</a:t>
            </a:r>
            <a:r>
              <a:rPr lang="zh-CN" altLang="en-US" sz="3200">
                <a:solidFill>
                  <a:srgbClr val="FFFF00"/>
                </a:solidFill>
              </a:rPr>
              <a:t>，再继续进行调整</a:t>
            </a:r>
            <a:r>
              <a:rPr lang="en-US" altLang="zh-CN" sz="3200">
                <a:solidFill>
                  <a:srgbClr val="FFFF00"/>
                </a:solidFill>
              </a:rPr>
              <a:t>......</a:t>
            </a:r>
            <a:endParaRPr lang="zh-CN" altLang="en-US" sz="3200">
              <a:solidFill>
                <a:srgbClr val="FFFF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strips(downLeft)">
                                      <p:cBhvr>
                                        <p:cTn id="7" dur="500"/>
                                        <p:tgtEl>
                                          <p:spTgt spid="92"/>
                                        </p:tgtEl>
                                      </p:cBhvr>
                                    </p:animEffect>
                                  </p:childTnLst>
                                </p:cTn>
                              </p:par>
                              <p:par>
                                <p:cTn id="8" presetID="7" presetClass="entr" presetSubtype="4"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 calcmode="lin" valueType="num">
                                      <p:cBhvr additive="base">
                                        <p:cTn id="10" dur="500" fill="hold"/>
                                        <p:tgtEl>
                                          <p:spTgt spid="91"/>
                                        </p:tgtEl>
                                        <p:attrNameLst>
                                          <p:attrName>ppt_x</p:attrName>
                                        </p:attrNameLst>
                                      </p:cBhvr>
                                      <p:tavLst>
                                        <p:tav tm="0">
                                          <p:val>
                                            <p:strVal val="#ppt_x"/>
                                          </p:val>
                                        </p:tav>
                                        <p:tav tm="100000">
                                          <p:val>
                                            <p:strVal val="#ppt_x"/>
                                          </p:val>
                                        </p:tav>
                                      </p:tavLst>
                                    </p:anim>
                                    <p:anim calcmode="lin" valueType="num">
                                      <p:cBhvr additive="base">
                                        <p:cTn id="11"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strips(downLeft)">
                                      <p:cBhvr>
                                        <p:cTn id="16" dur="5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strips(downLeft)">
                                      <p:cBhvr>
                                        <p:cTn id="21" dur="500"/>
                                        <p:tgtEl>
                                          <p:spTgt spid="96"/>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strips(downLeft)">
                                      <p:cBhvr>
                                        <p:cTn id="26" dur="500"/>
                                        <p:tgtEl>
                                          <p:spTgt spid="10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strips(downLeft)">
                                      <p:cBhvr>
                                        <p:cTn id="35" dur="500"/>
                                        <p:tgtEl>
                                          <p:spTgt spid="112"/>
                                        </p:tgtEl>
                                      </p:cBhvr>
                                    </p:animEffect>
                                  </p:childTnLst>
                                </p:cTn>
                              </p:par>
                              <p:par>
                                <p:cTn id="36" presetID="7" presetClass="entr" presetSubtype="4" fill="hold" grpId="0" nodeType="withEffect">
                                  <p:stCondLst>
                                    <p:cond delay="0"/>
                                  </p:stCondLst>
                                  <p:childTnLst>
                                    <p:set>
                                      <p:cBhvr>
                                        <p:cTn id="37" dur="1" fill="hold">
                                          <p:stCondLst>
                                            <p:cond delay="0"/>
                                          </p:stCondLst>
                                        </p:cTn>
                                        <p:tgtEl>
                                          <p:spTgt spid="108"/>
                                        </p:tgtEl>
                                        <p:attrNameLst>
                                          <p:attrName>style.visibility</p:attrName>
                                        </p:attrNameLst>
                                      </p:cBhvr>
                                      <p:to>
                                        <p:strVal val="visible"/>
                                      </p:to>
                                    </p:set>
                                    <p:anim calcmode="lin" valueType="num">
                                      <p:cBhvr additive="base">
                                        <p:cTn id="38" dur="500" fill="hold"/>
                                        <p:tgtEl>
                                          <p:spTgt spid="108"/>
                                        </p:tgtEl>
                                        <p:attrNameLst>
                                          <p:attrName>ppt_x</p:attrName>
                                        </p:attrNameLst>
                                      </p:cBhvr>
                                      <p:tavLst>
                                        <p:tav tm="0">
                                          <p:val>
                                            <p:strVal val="#ppt_x"/>
                                          </p:val>
                                        </p:tav>
                                        <p:tav tm="100000">
                                          <p:val>
                                            <p:strVal val="#ppt_x"/>
                                          </p:val>
                                        </p:tav>
                                      </p:tavLst>
                                    </p:anim>
                                    <p:anim calcmode="lin" valueType="num">
                                      <p:cBhvr additive="base">
                                        <p:cTn id="39"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116"/>
                                        </p:tgtEl>
                                        <p:attrNameLst>
                                          <p:attrName>style.visibility</p:attrName>
                                        </p:attrNameLst>
                                      </p:cBhvr>
                                      <p:to>
                                        <p:strVal val="visible"/>
                                      </p:to>
                                    </p:set>
                                    <p:animEffect transition="in" filter="strips(downLeft)">
                                      <p:cBhvr>
                                        <p:cTn id="44" dur="500"/>
                                        <p:tgtEl>
                                          <p:spTgt spid="116"/>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120"/>
                                        </p:tgtEl>
                                        <p:attrNameLst>
                                          <p:attrName>style.visibility</p:attrName>
                                        </p:attrNameLst>
                                      </p:cBhvr>
                                      <p:to>
                                        <p:strVal val="visible"/>
                                      </p:to>
                                    </p:set>
                                    <p:animEffect transition="in" filter="strips(downLeft)">
                                      <p:cBhvr>
                                        <p:cTn id="49" dur="500"/>
                                        <p:tgtEl>
                                          <p:spTgt spid="120"/>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grpId="0" nodeType="clickEffect">
                                  <p:stCondLst>
                                    <p:cond delay="0"/>
                                  </p:stCondLst>
                                  <p:childTnLst>
                                    <p:set>
                                      <p:cBhvr>
                                        <p:cTn id="53" dur="1" fill="hold">
                                          <p:stCondLst>
                                            <p:cond delay="0"/>
                                          </p:stCondLst>
                                        </p:cTn>
                                        <p:tgtEl>
                                          <p:spTgt spid="124"/>
                                        </p:tgtEl>
                                        <p:attrNameLst>
                                          <p:attrName>style.visibility</p:attrName>
                                        </p:attrNameLst>
                                      </p:cBhvr>
                                      <p:to>
                                        <p:strVal val="visible"/>
                                      </p:to>
                                    </p:set>
                                    <p:animEffect transition="in" filter="strips(downLeft)">
                                      <p:cBhvr>
                                        <p:cTn id="54"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5" grpId="0" animBg="1"/>
      <p:bldP spid="96" grpId="0" animBg="1"/>
      <p:bldP spid="100" grpId="0" animBg="1"/>
      <p:bldP spid="108" grpId="0" animBg="1"/>
      <p:bldP spid="112" grpId="0" animBg="1"/>
      <p:bldP spid="116" grpId="0" animBg="1"/>
      <p:bldP spid="120" grpId="0" animBg="1"/>
      <p:bldP spid="124" grpId="0" animBg="1"/>
      <p:bldP spid="12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2CD8ACD4-E281-4F2F-889B-B5F33D8BD7B3}" type="slidenum">
              <a:rPr lang="zh-CN" altLang="en-US" b="1">
                <a:solidFill>
                  <a:srgbClr val="66CCFF"/>
                </a:solidFill>
              </a:rPr>
              <a:t>32</a:t>
            </a:fld>
            <a:r>
              <a:rPr lang="en-US" altLang="zh-CN" b="1"/>
              <a:t> </a:t>
            </a:r>
            <a:r>
              <a:rPr lang="zh-CN" altLang="en-US"/>
              <a:t>页</a:t>
            </a:r>
            <a:endParaRPr lang="zh-CN" altLang="en-US" sz="1800">
              <a:latin typeface="Arial" charset="0"/>
            </a:endParaRPr>
          </a:p>
        </p:txBody>
      </p:sp>
      <p:sp>
        <p:nvSpPr>
          <p:cNvPr id="34819" name="Rectangle 2"/>
          <p:cNvSpPr>
            <a:spLocks noGrp="1" noChangeArrowheads="1"/>
          </p:cNvSpPr>
          <p:nvPr>
            <p:ph type="body" idx="1"/>
          </p:nvPr>
        </p:nvSpPr>
        <p:spPr>
          <a:xfrm>
            <a:off x="217488" y="784225"/>
            <a:ext cx="8650287" cy="2235200"/>
          </a:xfrm>
        </p:spPr>
        <p:txBody>
          <a:bodyPr/>
          <a:lstStyle/>
          <a:p>
            <a:pPr marL="360045" indent="-360045" eaLnBrk="1" hangingPunct="1">
              <a:spcBef>
                <a:spcPts val="0"/>
              </a:spcBef>
              <a:defRPr/>
            </a:pPr>
            <a:r>
              <a:rPr lang="zh-CN" altLang="en-US" dirty="0"/>
              <a:t>胜者树</a:t>
            </a:r>
            <a:r>
              <a:rPr lang="zh-CN" altLang="en-US" sz="3200" dirty="0">
                <a:solidFill>
                  <a:schemeClr val="tx1"/>
                </a:solidFill>
              </a:rPr>
              <a:t>：实现</a:t>
            </a:r>
            <a:endParaRPr lang="en-US" altLang="zh-CN" sz="3200" dirty="0">
              <a:solidFill>
                <a:schemeClr val="tx1"/>
              </a:solidFill>
            </a:endParaRPr>
          </a:p>
          <a:p>
            <a:pPr>
              <a:spcBef>
                <a:spcPts val="0"/>
              </a:spcBef>
              <a:buFont typeface="Wingdings" charset="2"/>
              <a:buNone/>
              <a:defRPr/>
            </a:pPr>
            <a:r>
              <a:rPr lang="en-US" altLang="zh-CN" sz="3200" dirty="0">
                <a:solidFill>
                  <a:schemeClr val="tx1"/>
                </a:solidFill>
                <a:latin typeface="Times New Roman" pitchFamily="18" charset="0"/>
              </a:rPr>
              <a:t>	</a:t>
            </a:r>
            <a:r>
              <a:rPr lang="zh-CN" altLang="en-US" sz="3200" dirty="0">
                <a:solidFill>
                  <a:schemeClr val="tx1"/>
                </a:solidFill>
                <a:latin typeface="Times New Roman" pitchFamily="18" charset="0"/>
              </a:rPr>
              <a:t>胜者树是</a:t>
            </a:r>
            <a:r>
              <a:rPr lang="zh-CN" altLang="en-US" sz="3200" dirty="0">
                <a:solidFill>
                  <a:srgbClr val="00FFFF"/>
                </a:solidFill>
                <a:latin typeface="Times New Roman" pitchFamily="18" charset="0"/>
              </a:rPr>
              <a:t>完全二叉树</a:t>
            </a:r>
            <a:r>
              <a:rPr lang="zh-CN" altLang="en-US" sz="3200" dirty="0">
                <a:solidFill>
                  <a:schemeClr val="tx1"/>
                </a:solidFill>
                <a:latin typeface="Times New Roman" pitchFamily="18" charset="0"/>
              </a:rPr>
              <a:t>，算法实现时，采用</a:t>
            </a:r>
            <a:r>
              <a:rPr lang="zh-CN" altLang="en-US" sz="3200" dirty="0">
                <a:solidFill>
                  <a:srgbClr val="00FFFF"/>
                </a:solidFill>
                <a:latin typeface="Times New Roman" pitchFamily="18" charset="0"/>
              </a:rPr>
              <a:t>顺序存储结构</a:t>
            </a:r>
            <a:r>
              <a:rPr lang="zh-CN" altLang="en-US" sz="3200" dirty="0">
                <a:solidFill>
                  <a:schemeClr val="tx1"/>
                </a:solidFill>
                <a:latin typeface="Times New Roman" pitchFamily="18" charset="0"/>
              </a:rPr>
              <a:t>保存。</a:t>
            </a:r>
            <a:r>
              <a:rPr lang="zh-CN" altLang="en-US" sz="3200" dirty="0">
                <a:latin typeface="Times New Roman" pitchFamily="18" charset="0"/>
              </a:rPr>
              <a:t>非叶结点</a:t>
            </a:r>
            <a:r>
              <a:rPr lang="zh-CN" altLang="en-US" sz="3200" dirty="0">
                <a:solidFill>
                  <a:schemeClr val="tx1"/>
                </a:solidFill>
                <a:latin typeface="Times New Roman" pitchFamily="18" charset="0"/>
              </a:rPr>
              <a:t>保存的是“胜者”</a:t>
            </a:r>
            <a:r>
              <a:rPr lang="zh-CN" altLang="en-US" sz="3200" dirty="0">
                <a:latin typeface="Times New Roman" pitchFamily="18" charset="0"/>
              </a:rPr>
              <a:t>对应叶节点</a:t>
            </a:r>
            <a:r>
              <a:rPr lang="zh-CN" altLang="en-US" sz="3200" dirty="0">
                <a:solidFill>
                  <a:schemeClr val="tx1"/>
                </a:solidFill>
                <a:latin typeface="Times New Roman" pitchFamily="18" charset="0"/>
              </a:rPr>
              <a:t>的</a:t>
            </a:r>
            <a:r>
              <a:rPr lang="zh-CN" altLang="en-US" sz="3200" dirty="0">
                <a:latin typeface="Times New Roman" pitchFamily="18" charset="0"/>
              </a:rPr>
              <a:t>编号</a:t>
            </a:r>
            <a:r>
              <a:rPr lang="zh-CN" altLang="en-US" sz="3200" dirty="0">
                <a:solidFill>
                  <a:schemeClr val="tx1"/>
                </a:solidFill>
                <a:latin typeface="Times New Roman" pitchFamily="18" charset="0"/>
              </a:rPr>
              <a:t>。</a:t>
            </a:r>
            <a:endParaRPr lang="en-US" altLang="zh-CN" sz="3200" dirty="0">
              <a:solidFill>
                <a:schemeClr val="tx1"/>
              </a:solidFill>
              <a:latin typeface="Times New Roman" pitchFamily="18" charset="0"/>
            </a:endParaRPr>
          </a:p>
        </p:txBody>
      </p:sp>
      <p:sp>
        <p:nvSpPr>
          <p:cNvPr id="47108"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grpSp>
        <p:nvGrpSpPr>
          <p:cNvPr id="47109" name="组合 63"/>
          <p:cNvGrpSpPr/>
          <p:nvPr/>
        </p:nvGrpSpPr>
        <p:grpSpPr bwMode="auto">
          <a:xfrm>
            <a:off x="2178050" y="4891088"/>
            <a:ext cx="4643438" cy="493712"/>
            <a:chOff x="2149668" y="4963871"/>
            <a:chExt cx="4642989" cy="493499"/>
          </a:xfrm>
        </p:grpSpPr>
        <p:sp>
          <p:nvSpPr>
            <p:cNvPr id="47189" name="Oval 11"/>
            <p:cNvSpPr>
              <a:spLocks noChangeArrowheads="1"/>
            </p:cNvSpPr>
            <p:nvPr/>
          </p:nvSpPr>
          <p:spPr bwMode="auto">
            <a:xfrm>
              <a:off x="2149668"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10</a:t>
              </a:r>
              <a:endParaRPr lang="zh-CN" altLang="en-US" sz="2400"/>
            </a:p>
          </p:txBody>
        </p:sp>
        <p:sp>
          <p:nvSpPr>
            <p:cNvPr id="47190" name="Oval 13"/>
            <p:cNvSpPr>
              <a:spLocks noChangeArrowheads="1"/>
            </p:cNvSpPr>
            <p:nvPr/>
          </p:nvSpPr>
          <p:spPr bwMode="auto">
            <a:xfrm>
              <a:off x="273024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7191" name="Oval 19"/>
            <p:cNvSpPr>
              <a:spLocks noChangeArrowheads="1"/>
            </p:cNvSpPr>
            <p:nvPr/>
          </p:nvSpPr>
          <p:spPr bwMode="auto">
            <a:xfrm>
              <a:off x="33028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20</a:t>
              </a:r>
              <a:endParaRPr lang="zh-CN" altLang="en-US" sz="2400"/>
            </a:p>
          </p:txBody>
        </p:sp>
        <p:sp>
          <p:nvSpPr>
            <p:cNvPr id="47192" name="Oval 21"/>
            <p:cNvSpPr>
              <a:spLocks noChangeArrowheads="1"/>
            </p:cNvSpPr>
            <p:nvPr/>
          </p:nvSpPr>
          <p:spPr bwMode="auto">
            <a:xfrm>
              <a:off x="39124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7193" name="Oval 27"/>
            <p:cNvSpPr>
              <a:spLocks noChangeArrowheads="1"/>
            </p:cNvSpPr>
            <p:nvPr/>
          </p:nvSpPr>
          <p:spPr bwMode="auto">
            <a:xfrm>
              <a:off x="44851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47194" name="Oval 29"/>
            <p:cNvSpPr>
              <a:spLocks noChangeArrowheads="1"/>
            </p:cNvSpPr>
            <p:nvPr/>
          </p:nvSpPr>
          <p:spPr bwMode="auto">
            <a:xfrm>
              <a:off x="50947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18</a:t>
              </a:r>
              <a:endParaRPr lang="zh-CN" altLang="en-US" sz="2400"/>
            </a:p>
          </p:txBody>
        </p:sp>
        <p:sp>
          <p:nvSpPr>
            <p:cNvPr id="47195" name="Oval 35"/>
            <p:cNvSpPr>
              <a:spLocks noChangeArrowheads="1"/>
            </p:cNvSpPr>
            <p:nvPr/>
          </p:nvSpPr>
          <p:spPr bwMode="auto">
            <a:xfrm>
              <a:off x="5677536"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90</a:t>
              </a:r>
              <a:endParaRPr lang="zh-CN" altLang="en-US" sz="2400"/>
            </a:p>
          </p:txBody>
        </p:sp>
        <p:sp>
          <p:nvSpPr>
            <p:cNvPr id="47196" name="Oval 37"/>
            <p:cNvSpPr>
              <a:spLocks noChangeArrowheads="1"/>
            </p:cNvSpPr>
            <p:nvPr/>
          </p:nvSpPr>
          <p:spPr bwMode="auto">
            <a:xfrm>
              <a:off x="6272622"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grpSp>
        <p:nvGrpSpPr>
          <p:cNvPr id="47110" name="组合 66"/>
          <p:cNvGrpSpPr/>
          <p:nvPr/>
        </p:nvGrpSpPr>
        <p:grpSpPr bwMode="auto">
          <a:xfrm>
            <a:off x="3454400" y="2989263"/>
            <a:ext cx="1838325" cy="703262"/>
            <a:chOff x="3425351" y="3062543"/>
            <a:chExt cx="1838534" cy="702766"/>
          </a:xfrm>
        </p:grpSpPr>
        <p:sp>
          <p:nvSpPr>
            <p:cNvPr id="47186" name="Line 53"/>
            <p:cNvSpPr>
              <a:spLocks noChangeShapeType="1"/>
            </p:cNvSpPr>
            <p:nvPr/>
          </p:nvSpPr>
          <p:spPr bwMode="auto">
            <a:xfrm flipH="1">
              <a:off x="3425351" y="3439885"/>
              <a:ext cx="711201" cy="290286"/>
            </a:xfrm>
            <a:prstGeom prst="line">
              <a:avLst/>
            </a:prstGeom>
            <a:noFill/>
            <a:ln w="9525">
              <a:solidFill>
                <a:schemeClr val="tx1"/>
              </a:solidFill>
              <a:round/>
            </a:ln>
          </p:spPr>
          <p:txBody>
            <a:bodyPr/>
            <a:lstStyle/>
            <a:p>
              <a:endParaRPr lang="zh-CN" altLang="en-US"/>
            </a:p>
          </p:txBody>
        </p:sp>
        <p:sp>
          <p:nvSpPr>
            <p:cNvPr id="47187" name="Line 54"/>
            <p:cNvSpPr>
              <a:spLocks noChangeShapeType="1"/>
            </p:cNvSpPr>
            <p:nvPr/>
          </p:nvSpPr>
          <p:spPr bwMode="auto">
            <a:xfrm>
              <a:off x="4586496" y="3439885"/>
              <a:ext cx="677389" cy="325424"/>
            </a:xfrm>
            <a:prstGeom prst="line">
              <a:avLst/>
            </a:prstGeom>
            <a:noFill/>
            <a:ln w="9525">
              <a:solidFill>
                <a:schemeClr val="tx1"/>
              </a:solidFill>
              <a:round/>
            </a:ln>
          </p:spPr>
          <p:txBody>
            <a:bodyPr/>
            <a:lstStyle/>
            <a:p>
              <a:endParaRPr lang="zh-CN" altLang="en-US"/>
            </a:p>
          </p:txBody>
        </p:sp>
        <p:sp>
          <p:nvSpPr>
            <p:cNvPr id="47188" name="Oval 13"/>
            <p:cNvSpPr>
              <a:spLocks noChangeArrowheads="1"/>
            </p:cNvSpPr>
            <p:nvPr/>
          </p:nvSpPr>
          <p:spPr bwMode="auto">
            <a:xfrm>
              <a:off x="4094562" y="306254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grpSp>
      <p:grpSp>
        <p:nvGrpSpPr>
          <p:cNvPr id="47111" name="组合 64"/>
          <p:cNvGrpSpPr/>
          <p:nvPr/>
        </p:nvGrpSpPr>
        <p:grpSpPr bwMode="auto">
          <a:xfrm>
            <a:off x="2381250" y="4078288"/>
            <a:ext cx="4119563" cy="852487"/>
            <a:chOff x="2352868" y="4151093"/>
            <a:chExt cx="4118153" cy="852693"/>
          </a:xfrm>
        </p:grpSpPr>
        <p:sp>
          <p:nvSpPr>
            <p:cNvPr id="47174" name="Line 17"/>
            <p:cNvSpPr>
              <a:spLocks noChangeShapeType="1"/>
            </p:cNvSpPr>
            <p:nvPr/>
          </p:nvSpPr>
          <p:spPr bwMode="auto">
            <a:xfrm flipH="1">
              <a:off x="2352868" y="4643424"/>
              <a:ext cx="144462" cy="360362"/>
            </a:xfrm>
            <a:prstGeom prst="line">
              <a:avLst/>
            </a:prstGeom>
            <a:noFill/>
            <a:ln w="9525">
              <a:solidFill>
                <a:schemeClr val="tx1"/>
              </a:solidFill>
              <a:round/>
            </a:ln>
          </p:spPr>
          <p:txBody>
            <a:bodyPr/>
            <a:lstStyle/>
            <a:p>
              <a:endParaRPr lang="zh-CN" altLang="en-US"/>
            </a:p>
          </p:txBody>
        </p:sp>
        <p:sp>
          <p:nvSpPr>
            <p:cNvPr id="47175" name="Line 18"/>
            <p:cNvSpPr>
              <a:spLocks noChangeShapeType="1"/>
            </p:cNvSpPr>
            <p:nvPr/>
          </p:nvSpPr>
          <p:spPr bwMode="auto">
            <a:xfrm>
              <a:off x="2887398" y="4643424"/>
              <a:ext cx="144463" cy="360362"/>
            </a:xfrm>
            <a:prstGeom prst="line">
              <a:avLst/>
            </a:prstGeom>
            <a:noFill/>
            <a:ln w="9525">
              <a:solidFill>
                <a:schemeClr val="tx1"/>
              </a:solidFill>
              <a:round/>
            </a:ln>
          </p:spPr>
          <p:txBody>
            <a:bodyPr/>
            <a:lstStyle/>
            <a:p>
              <a:endParaRPr lang="zh-CN" altLang="en-US"/>
            </a:p>
          </p:txBody>
        </p:sp>
        <p:sp>
          <p:nvSpPr>
            <p:cNvPr id="47176" name="Line 25"/>
            <p:cNvSpPr>
              <a:spLocks noChangeShapeType="1"/>
            </p:cNvSpPr>
            <p:nvPr/>
          </p:nvSpPr>
          <p:spPr bwMode="auto">
            <a:xfrm flipH="1">
              <a:off x="3578640" y="4630056"/>
              <a:ext cx="122484" cy="344701"/>
            </a:xfrm>
            <a:prstGeom prst="line">
              <a:avLst/>
            </a:prstGeom>
            <a:noFill/>
            <a:ln w="9525">
              <a:solidFill>
                <a:schemeClr val="tx1"/>
              </a:solidFill>
              <a:round/>
            </a:ln>
          </p:spPr>
          <p:txBody>
            <a:bodyPr/>
            <a:lstStyle/>
            <a:p>
              <a:endParaRPr lang="zh-CN" altLang="en-US"/>
            </a:p>
          </p:txBody>
        </p:sp>
        <p:sp>
          <p:nvSpPr>
            <p:cNvPr id="47177" name="Line 26"/>
            <p:cNvSpPr>
              <a:spLocks noChangeShapeType="1"/>
            </p:cNvSpPr>
            <p:nvPr/>
          </p:nvSpPr>
          <p:spPr bwMode="auto">
            <a:xfrm>
              <a:off x="3982545" y="4614396"/>
              <a:ext cx="144462" cy="360362"/>
            </a:xfrm>
            <a:prstGeom prst="line">
              <a:avLst/>
            </a:prstGeom>
            <a:noFill/>
            <a:ln w="9525">
              <a:solidFill>
                <a:schemeClr val="tx1"/>
              </a:solidFill>
              <a:round/>
            </a:ln>
          </p:spPr>
          <p:txBody>
            <a:bodyPr/>
            <a:lstStyle/>
            <a:p>
              <a:endParaRPr lang="zh-CN" altLang="en-US"/>
            </a:p>
          </p:txBody>
        </p:sp>
        <p:sp>
          <p:nvSpPr>
            <p:cNvPr id="47178" name="Oval 13"/>
            <p:cNvSpPr>
              <a:spLocks noChangeArrowheads="1"/>
            </p:cNvSpPr>
            <p:nvPr/>
          </p:nvSpPr>
          <p:spPr bwMode="auto">
            <a:xfrm>
              <a:off x="2418183" y="4259928"/>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7179" name="Oval 13"/>
            <p:cNvSpPr>
              <a:spLocks noChangeArrowheads="1"/>
            </p:cNvSpPr>
            <p:nvPr/>
          </p:nvSpPr>
          <p:spPr bwMode="auto">
            <a:xfrm>
              <a:off x="3579312" y="41873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7180" name="Line 17"/>
            <p:cNvSpPr>
              <a:spLocks noChangeShapeType="1"/>
            </p:cNvSpPr>
            <p:nvPr/>
          </p:nvSpPr>
          <p:spPr bwMode="auto">
            <a:xfrm flipH="1">
              <a:off x="4696882" y="4607142"/>
              <a:ext cx="144462" cy="360362"/>
            </a:xfrm>
            <a:prstGeom prst="line">
              <a:avLst/>
            </a:prstGeom>
            <a:noFill/>
            <a:ln w="9525">
              <a:solidFill>
                <a:schemeClr val="tx1"/>
              </a:solidFill>
              <a:round/>
            </a:ln>
          </p:spPr>
          <p:txBody>
            <a:bodyPr/>
            <a:lstStyle/>
            <a:p>
              <a:endParaRPr lang="zh-CN" altLang="en-US"/>
            </a:p>
          </p:txBody>
        </p:sp>
        <p:sp>
          <p:nvSpPr>
            <p:cNvPr id="47181" name="Line 18"/>
            <p:cNvSpPr>
              <a:spLocks noChangeShapeType="1"/>
            </p:cNvSpPr>
            <p:nvPr/>
          </p:nvSpPr>
          <p:spPr bwMode="auto">
            <a:xfrm>
              <a:off x="5231412" y="4607142"/>
              <a:ext cx="144463" cy="360362"/>
            </a:xfrm>
            <a:prstGeom prst="line">
              <a:avLst/>
            </a:prstGeom>
            <a:noFill/>
            <a:ln w="9525">
              <a:solidFill>
                <a:schemeClr val="tx1"/>
              </a:solidFill>
              <a:round/>
            </a:ln>
          </p:spPr>
          <p:txBody>
            <a:bodyPr/>
            <a:lstStyle/>
            <a:p>
              <a:endParaRPr lang="zh-CN" altLang="en-US"/>
            </a:p>
          </p:txBody>
        </p:sp>
        <p:sp>
          <p:nvSpPr>
            <p:cNvPr id="47182" name="Line 25"/>
            <p:cNvSpPr>
              <a:spLocks noChangeShapeType="1"/>
            </p:cNvSpPr>
            <p:nvPr/>
          </p:nvSpPr>
          <p:spPr bwMode="auto">
            <a:xfrm flipH="1">
              <a:off x="5922654" y="4608288"/>
              <a:ext cx="122484" cy="344701"/>
            </a:xfrm>
            <a:prstGeom prst="line">
              <a:avLst/>
            </a:prstGeom>
            <a:noFill/>
            <a:ln w="9525">
              <a:solidFill>
                <a:schemeClr val="tx1"/>
              </a:solidFill>
              <a:round/>
            </a:ln>
          </p:spPr>
          <p:txBody>
            <a:bodyPr/>
            <a:lstStyle/>
            <a:p>
              <a:endParaRPr lang="zh-CN" altLang="en-US"/>
            </a:p>
          </p:txBody>
        </p:sp>
        <p:sp>
          <p:nvSpPr>
            <p:cNvPr id="47183" name="Line 26"/>
            <p:cNvSpPr>
              <a:spLocks noChangeShapeType="1"/>
            </p:cNvSpPr>
            <p:nvPr/>
          </p:nvSpPr>
          <p:spPr bwMode="auto">
            <a:xfrm>
              <a:off x="6326559" y="4592628"/>
              <a:ext cx="144462" cy="360362"/>
            </a:xfrm>
            <a:prstGeom prst="line">
              <a:avLst/>
            </a:prstGeom>
            <a:noFill/>
            <a:ln w="9525">
              <a:solidFill>
                <a:schemeClr val="tx1"/>
              </a:solidFill>
              <a:round/>
            </a:ln>
          </p:spPr>
          <p:txBody>
            <a:bodyPr/>
            <a:lstStyle/>
            <a:p>
              <a:endParaRPr lang="zh-CN" altLang="en-US"/>
            </a:p>
          </p:txBody>
        </p:sp>
        <p:sp>
          <p:nvSpPr>
            <p:cNvPr id="47184" name="Oval 13"/>
            <p:cNvSpPr>
              <a:spLocks noChangeArrowheads="1"/>
            </p:cNvSpPr>
            <p:nvPr/>
          </p:nvSpPr>
          <p:spPr bwMode="auto">
            <a:xfrm>
              <a:off x="4762197" y="4223646"/>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47185" name="Oval 13"/>
            <p:cNvSpPr>
              <a:spLocks noChangeArrowheads="1"/>
            </p:cNvSpPr>
            <p:nvPr/>
          </p:nvSpPr>
          <p:spPr bwMode="auto">
            <a:xfrm>
              <a:off x="5923326" y="41510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grpSp>
        <p:nvGrpSpPr>
          <p:cNvPr id="47112" name="组合 65"/>
          <p:cNvGrpSpPr/>
          <p:nvPr/>
        </p:nvGrpSpPr>
        <p:grpSpPr bwMode="auto">
          <a:xfrm>
            <a:off x="2830513" y="3505200"/>
            <a:ext cx="3221037" cy="690563"/>
            <a:chOff x="2801238" y="3577793"/>
            <a:chExt cx="3221204" cy="690073"/>
          </a:xfrm>
        </p:grpSpPr>
        <p:sp>
          <p:nvSpPr>
            <p:cNvPr id="47168" name="Line 49"/>
            <p:cNvSpPr>
              <a:spLocks noChangeShapeType="1"/>
            </p:cNvSpPr>
            <p:nvPr/>
          </p:nvSpPr>
          <p:spPr bwMode="auto">
            <a:xfrm flipH="1">
              <a:off x="2801238" y="3995724"/>
              <a:ext cx="199329" cy="271476"/>
            </a:xfrm>
            <a:prstGeom prst="line">
              <a:avLst/>
            </a:prstGeom>
            <a:noFill/>
            <a:ln w="9525">
              <a:solidFill>
                <a:schemeClr val="tx1"/>
              </a:solidFill>
              <a:round/>
            </a:ln>
          </p:spPr>
          <p:txBody>
            <a:bodyPr/>
            <a:lstStyle/>
            <a:p>
              <a:endParaRPr lang="zh-CN" altLang="en-US"/>
            </a:p>
          </p:txBody>
        </p:sp>
        <p:sp>
          <p:nvSpPr>
            <p:cNvPr id="47169" name="Line 50"/>
            <p:cNvSpPr>
              <a:spLocks noChangeShapeType="1"/>
            </p:cNvSpPr>
            <p:nvPr/>
          </p:nvSpPr>
          <p:spPr bwMode="auto">
            <a:xfrm>
              <a:off x="3381809" y="4049485"/>
              <a:ext cx="296619" cy="218381"/>
            </a:xfrm>
            <a:prstGeom prst="line">
              <a:avLst/>
            </a:prstGeom>
            <a:noFill/>
            <a:ln w="9525">
              <a:solidFill>
                <a:schemeClr val="tx1"/>
              </a:solidFill>
              <a:round/>
            </a:ln>
          </p:spPr>
          <p:txBody>
            <a:bodyPr/>
            <a:lstStyle/>
            <a:p>
              <a:endParaRPr lang="zh-CN" altLang="en-US"/>
            </a:p>
          </p:txBody>
        </p:sp>
        <p:sp>
          <p:nvSpPr>
            <p:cNvPr id="47170" name="Oval 13"/>
            <p:cNvSpPr>
              <a:spLocks noChangeArrowheads="1"/>
            </p:cNvSpPr>
            <p:nvPr/>
          </p:nvSpPr>
          <p:spPr bwMode="auto">
            <a:xfrm>
              <a:off x="2933442" y="36140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7171" name="Line 49"/>
            <p:cNvSpPr>
              <a:spLocks noChangeShapeType="1"/>
            </p:cNvSpPr>
            <p:nvPr/>
          </p:nvSpPr>
          <p:spPr bwMode="auto">
            <a:xfrm flipH="1">
              <a:off x="5145252" y="3959442"/>
              <a:ext cx="199329" cy="271476"/>
            </a:xfrm>
            <a:prstGeom prst="line">
              <a:avLst/>
            </a:prstGeom>
            <a:noFill/>
            <a:ln w="9525">
              <a:solidFill>
                <a:schemeClr val="tx1"/>
              </a:solidFill>
              <a:round/>
            </a:ln>
          </p:spPr>
          <p:txBody>
            <a:bodyPr/>
            <a:lstStyle/>
            <a:p>
              <a:endParaRPr lang="zh-CN" altLang="en-US"/>
            </a:p>
          </p:txBody>
        </p:sp>
        <p:sp>
          <p:nvSpPr>
            <p:cNvPr id="47172" name="Line 50"/>
            <p:cNvSpPr>
              <a:spLocks noChangeShapeType="1"/>
            </p:cNvSpPr>
            <p:nvPr/>
          </p:nvSpPr>
          <p:spPr bwMode="auto">
            <a:xfrm>
              <a:off x="5725823" y="4013203"/>
              <a:ext cx="296619" cy="218381"/>
            </a:xfrm>
            <a:prstGeom prst="line">
              <a:avLst/>
            </a:prstGeom>
            <a:noFill/>
            <a:ln w="9525">
              <a:solidFill>
                <a:schemeClr val="tx1"/>
              </a:solidFill>
              <a:round/>
            </a:ln>
          </p:spPr>
          <p:txBody>
            <a:bodyPr/>
            <a:lstStyle/>
            <a:p>
              <a:endParaRPr lang="zh-CN" altLang="en-US"/>
            </a:p>
          </p:txBody>
        </p:sp>
        <p:sp>
          <p:nvSpPr>
            <p:cNvPr id="47173" name="Oval 13"/>
            <p:cNvSpPr>
              <a:spLocks noChangeArrowheads="1"/>
            </p:cNvSpPr>
            <p:nvPr/>
          </p:nvSpPr>
          <p:spPr bwMode="auto">
            <a:xfrm>
              <a:off x="5277456" y="35777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grpSp>
      <p:sp>
        <p:nvSpPr>
          <p:cNvPr id="47113" name="Text Box 527"/>
          <p:cNvSpPr txBox="1">
            <a:spLocks noChangeArrowheads="1"/>
          </p:cNvSpPr>
          <p:nvPr/>
        </p:nvSpPr>
        <p:spPr bwMode="auto">
          <a:xfrm>
            <a:off x="4670425" y="2909888"/>
            <a:ext cx="312738" cy="400050"/>
          </a:xfrm>
          <a:prstGeom prst="rect">
            <a:avLst/>
          </a:prstGeom>
          <a:noFill/>
          <a:ln w="9525" algn="ctr">
            <a:noFill/>
            <a:miter lim="800000"/>
          </a:ln>
        </p:spPr>
        <p:txBody>
          <a:bodyPr wrap="none">
            <a:spAutoFit/>
          </a:bodyPr>
          <a:lstStyle/>
          <a:p>
            <a:r>
              <a:rPr lang="en-US" altLang="zh-CN" sz="2000">
                <a:solidFill>
                  <a:srgbClr val="FFFF00"/>
                </a:solidFill>
              </a:rPr>
              <a:t>1</a:t>
            </a:r>
          </a:p>
        </p:txBody>
      </p:sp>
      <p:sp>
        <p:nvSpPr>
          <p:cNvPr id="47114" name="Text Box 527"/>
          <p:cNvSpPr txBox="1">
            <a:spLocks noChangeArrowheads="1"/>
          </p:cNvSpPr>
          <p:nvPr/>
        </p:nvSpPr>
        <p:spPr bwMode="auto">
          <a:xfrm>
            <a:off x="2659063" y="3482975"/>
            <a:ext cx="312737" cy="400050"/>
          </a:xfrm>
          <a:prstGeom prst="rect">
            <a:avLst/>
          </a:prstGeom>
          <a:noFill/>
          <a:ln w="9525" algn="ctr">
            <a:noFill/>
            <a:miter lim="800000"/>
          </a:ln>
        </p:spPr>
        <p:txBody>
          <a:bodyPr wrap="none">
            <a:spAutoFit/>
          </a:bodyPr>
          <a:lstStyle/>
          <a:p>
            <a:r>
              <a:rPr lang="en-US" altLang="zh-CN" sz="2000">
                <a:solidFill>
                  <a:srgbClr val="FFFF00"/>
                </a:solidFill>
              </a:rPr>
              <a:t>2</a:t>
            </a:r>
          </a:p>
        </p:txBody>
      </p:sp>
      <p:sp>
        <p:nvSpPr>
          <p:cNvPr id="47115" name="Text Box 527"/>
          <p:cNvSpPr txBox="1">
            <a:spLocks noChangeArrowheads="1"/>
          </p:cNvSpPr>
          <p:nvPr/>
        </p:nvSpPr>
        <p:spPr bwMode="auto">
          <a:xfrm>
            <a:off x="5838825" y="3454400"/>
            <a:ext cx="312738" cy="400050"/>
          </a:xfrm>
          <a:prstGeom prst="rect">
            <a:avLst/>
          </a:prstGeom>
          <a:noFill/>
          <a:ln w="9525" algn="ctr">
            <a:noFill/>
            <a:miter lim="800000"/>
          </a:ln>
        </p:spPr>
        <p:txBody>
          <a:bodyPr wrap="none">
            <a:spAutoFit/>
          </a:bodyPr>
          <a:lstStyle/>
          <a:p>
            <a:r>
              <a:rPr lang="en-US" altLang="zh-CN" sz="2000">
                <a:solidFill>
                  <a:srgbClr val="FFFF00"/>
                </a:solidFill>
              </a:rPr>
              <a:t>3</a:t>
            </a:r>
          </a:p>
        </p:txBody>
      </p:sp>
      <p:sp>
        <p:nvSpPr>
          <p:cNvPr id="47116" name="Text Box 527"/>
          <p:cNvSpPr txBox="1">
            <a:spLocks noChangeArrowheads="1"/>
          </p:cNvSpPr>
          <p:nvPr/>
        </p:nvSpPr>
        <p:spPr bwMode="auto">
          <a:xfrm>
            <a:off x="2122488" y="4122738"/>
            <a:ext cx="312737" cy="400050"/>
          </a:xfrm>
          <a:prstGeom prst="rect">
            <a:avLst/>
          </a:prstGeom>
          <a:noFill/>
          <a:ln w="9525" algn="ctr">
            <a:noFill/>
            <a:miter lim="800000"/>
          </a:ln>
        </p:spPr>
        <p:txBody>
          <a:bodyPr wrap="none">
            <a:spAutoFit/>
          </a:bodyPr>
          <a:lstStyle/>
          <a:p>
            <a:r>
              <a:rPr lang="en-US" altLang="zh-CN" sz="2000">
                <a:solidFill>
                  <a:srgbClr val="FFFF00"/>
                </a:solidFill>
              </a:rPr>
              <a:t>4</a:t>
            </a:r>
          </a:p>
        </p:txBody>
      </p:sp>
      <p:sp>
        <p:nvSpPr>
          <p:cNvPr id="47117" name="Text Box 527"/>
          <p:cNvSpPr txBox="1">
            <a:spLocks noChangeArrowheads="1"/>
          </p:cNvSpPr>
          <p:nvPr/>
        </p:nvSpPr>
        <p:spPr bwMode="auto">
          <a:xfrm>
            <a:off x="3276600" y="4173538"/>
            <a:ext cx="312738" cy="400050"/>
          </a:xfrm>
          <a:prstGeom prst="rect">
            <a:avLst/>
          </a:prstGeom>
          <a:noFill/>
          <a:ln w="9525" algn="ctr">
            <a:noFill/>
            <a:miter lim="800000"/>
          </a:ln>
        </p:spPr>
        <p:txBody>
          <a:bodyPr wrap="none">
            <a:spAutoFit/>
          </a:bodyPr>
          <a:lstStyle/>
          <a:p>
            <a:r>
              <a:rPr lang="en-US" altLang="zh-CN" sz="2000">
                <a:solidFill>
                  <a:srgbClr val="FFFF00"/>
                </a:solidFill>
              </a:rPr>
              <a:t>5</a:t>
            </a:r>
          </a:p>
        </p:txBody>
      </p:sp>
      <p:sp>
        <p:nvSpPr>
          <p:cNvPr id="47118" name="Text Box 527"/>
          <p:cNvSpPr txBox="1">
            <a:spLocks noChangeArrowheads="1"/>
          </p:cNvSpPr>
          <p:nvPr/>
        </p:nvSpPr>
        <p:spPr bwMode="auto">
          <a:xfrm>
            <a:off x="4467225" y="4129088"/>
            <a:ext cx="312738" cy="400050"/>
          </a:xfrm>
          <a:prstGeom prst="rect">
            <a:avLst/>
          </a:prstGeom>
          <a:noFill/>
          <a:ln w="9525" algn="ctr">
            <a:noFill/>
            <a:miter lim="800000"/>
          </a:ln>
        </p:spPr>
        <p:txBody>
          <a:bodyPr wrap="none">
            <a:spAutoFit/>
          </a:bodyPr>
          <a:lstStyle/>
          <a:p>
            <a:r>
              <a:rPr lang="en-US" altLang="zh-CN" sz="2000">
                <a:solidFill>
                  <a:srgbClr val="FFFF00"/>
                </a:solidFill>
              </a:rPr>
              <a:t>6</a:t>
            </a:r>
          </a:p>
        </p:txBody>
      </p:sp>
      <p:sp>
        <p:nvSpPr>
          <p:cNvPr id="47119" name="Text Box 527"/>
          <p:cNvSpPr txBox="1">
            <a:spLocks noChangeArrowheads="1"/>
          </p:cNvSpPr>
          <p:nvPr/>
        </p:nvSpPr>
        <p:spPr bwMode="auto">
          <a:xfrm>
            <a:off x="5619750" y="4106863"/>
            <a:ext cx="314325" cy="400050"/>
          </a:xfrm>
          <a:prstGeom prst="rect">
            <a:avLst/>
          </a:prstGeom>
          <a:noFill/>
          <a:ln w="9525" algn="ctr">
            <a:noFill/>
            <a:miter lim="800000"/>
          </a:ln>
        </p:spPr>
        <p:txBody>
          <a:bodyPr wrap="none">
            <a:spAutoFit/>
          </a:bodyPr>
          <a:lstStyle/>
          <a:p>
            <a:r>
              <a:rPr lang="en-US" altLang="zh-CN" sz="2000">
                <a:solidFill>
                  <a:srgbClr val="FFFF00"/>
                </a:solidFill>
              </a:rPr>
              <a:t>7</a:t>
            </a:r>
          </a:p>
        </p:txBody>
      </p:sp>
      <p:sp>
        <p:nvSpPr>
          <p:cNvPr id="47120" name="Text Box 527"/>
          <p:cNvSpPr txBox="1">
            <a:spLocks noChangeArrowheads="1"/>
          </p:cNvSpPr>
          <p:nvPr/>
        </p:nvSpPr>
        <p:spPr bwMode="auto">
          <a:xfrm>
            <a:off x="1947863" y="4673600"/>
            <a:ext cx="312737" cy="400050"/>
          </a:xfrm>
          <a:prstGeom prst="rect">
            <a:avLst/>
          </a:prstGeom>
          <a:noFill/>
          <a:ln w="9525" algn="ctr">
            <a:noFill/>
            <a:miter lim="800000"/>
          </a:ln>
        </p:spPr>
        <p:txBody>
          <a:bodyPr wrap="none">
            <a:spAutoFit/>
          </a:bodyPr>
          <a:lstStyle/>
          <a:p>
            <a:r>
              <a:rPr lang="en-US" altLang="zh-CN" sz="2000">
                <a:solidFill>
                  <a:srgbClr val="FFFF00"/>
                </a:solidFill>
              </a:rPr>
              <a:t>8</a:t>
            </a:r>
          </a:p>
        </p:txBody>
      </p:sp>
      <p:sp>
        <p:nvSpPr>
          <p:cNvPr id="47121" name="Text Box 527"/>
          <p:cNvSpPr txBox="1">
            <a:spLocks noChangeArrowheads="1"/>
          </p:cNvSpPr>
          <p:nvPr/>
        </p:nvSpPr>
        <p:spPr bwMode="auto">
          <a:xfrm>
            <a:off x="2622550" y="4681538"/>
            <a:ext cx="314325" cy="400050"/>
          </a:xfrm>
          <a:prstGeom prst="rect">
            <a:avLst/>
          </a:prstGeom>
          <a:noFill/>
          <a:ln w="9525" algn="ctr">
            <a:noFill/>
            <a:miter lim="800000"/>
          </a:ln>
        </p:spPr>
        <p:txBody>
          <a:bodyPr wrap="none">
            <a:spAutoFit/>
          </a:bodyPr>
          <a:lstStyle/>
          <a:p>
            <a:r>
              <a:rPr lang="en-US" altLang="zh-CN" sz="2000">
                <a:solidFill>
                  <a:srgbClr val="FFFF00"/>
                </a:solidFill>
              </a:rPr>
              <a:t>9</a:t>
            </a:r>
          </a:p>
        </p:txBody>
      </p:sp>
      <p:sp>
        <p:nvSpPr>
          <p:cNvPr id="47122" name="Text Box 527"/>
          <p:cNvSpPr txBox="1">
            <a:spLocks noChangeArrowheads="1"/>
          </p:cNvSpPr>
          <p:nvPr/>
        </p:nvSpPr>
        <p:spPr bwMode="auto">
          <a:xfrm>
            <a:off x="3175000" y="4637088"/>
            <a:ext cx="441325" cy="400050"/>
          </a:xfrm>
          <a:prstGeom prst="rect">
            <a:avLst/>
          </a:prstGeom>
          <a:noFill/>
          <a:ln w="9525" algn="ctr">
            <a:noFill/>
            <a:miter lim="800000"/>
          </a:ln>
        </p:spPr>
        <p:txBody>
          <a:bodyPr wrap="none">
            <a:spAutoFit/>
          </a:bodyPr>
          <a:lstStyle/>
          <a:p>
            <a:r>
              <a:rPr lang="en-US" altLang="zh-CN" sz="2000">
                <a:solidFill>
                  <a:srgbClr val="FFFF00"/>
                </a:solidFill>
              </a:rPr>
              <a:t>10</a:t>
            </a:r>
          </a:p>
        </p:txBody>
      </p:sp>
      <p:sp>
        <p:nvSpPr>
          <p:cNvPr id="47123" name="Text Box 527"/>
          <p:cNvSpPr txBox="1">
            <a:spLocks noChangeArrowheads="1"/>
          </p:cNvSpPr>
          <p:nvPr/>
        </p:nvSpPr>
        <p:spPr bwMode="auto">
          <a:xfrm>
            <a:off x="3762375" y="4645025"/>
            <a:ext cx="427038" cy="400050"/>
          </a:xfrm>
          <a:prstGeom prst="rect">
            <a:avLst/>
          </a:prstGeom>
          <a:noFill/>
          <a:ln w="9525" algn="ctr">
            <a:noFill/>
            <a:miter lim="800000"/>
          </a:ln>
        </p:spPr>
        <p:txBody>
          <a:bodyPr wrap="none">
            <a:spAutoFit/>
          </a:bodyPr>
          <a:lstStyle/>
          <a:p>
            <a:r>
              <a:rPr lang="en-US" altLang="zh-CN" sz="2000">
                <a:solidFill>
                  <a:srgbClr val="FFFF00"/>
                </a:solidFill>
              </a:rPr>
              <a:t>11</a:t>
            </a:r>
          </a:p>
        </p:txBody>
      </p:sp>
      <p:sp>
        <p:nvSpPr>
          <p:cNvPr id="47124" name="Text Box 527"/>
          <p:cNvSpPr txBox="1">
            <a:spLocks noChangeArrowheads="1"/>
          </p:cNvSpPr>
          <p:nvPr/>
        </p:nvSpPr>
        <p:spPr bwMode="auto">
          <a:xfrm>
            <a:off x="4365625" y="4594225"/>
            <a:ext cx="439738" cy="400050"/>
          </a:xfrm>
          <a:prstGeom prst="rect">
            <a:avLst/>
          </a:prstGeom>
          <a:noFill/>
          <a:ln w="9525" algn="ctr">
            <a:noFill/>
            <a:miter lim="800000"/>
          </a:ln>
        </p:spPr>
        <p:txBody>
          <a:bodyPr wrap="none">
            <a:spAutoFit/>
          </a:bodyPr>
          <a:lstStyle/>
          <a:p>
            <a:r>
              <a:rPr lang="en-US" altLang="zh-CN" sz="2000">
                <a:solidFill>
                  <a:srgbClr val="FFFF00"/>
                </a:solidFill>
              </a:rPr>
              <a:t>12</a:t>
            </a:r>
          </a:p>
        </p:txBody>
      </p:sp>
      <p:sp>
        <p:nvSpPr>
          <p:cNvPr id="47125" name="Text Box 527"/>
          <p:cNvSpPr txBox="1">
            <a:spLocks noChangeArrowheads="1"/>
          </p:cNvSpPr>
          <p:nvPr/>
        </p:nvSpPr>
        <p:spPr bwMode="auto">
          <a:xfrm>
            <a:off x="4975225" y="4594225"/>
            <a:ext cx="439738" cy="400050"/>
          </a:xfrm>
          <a:prstGeom prst="rect">
            <a:avLst/>
          </a:prstGeom>
          <a:noFill/>
          <a:ln w="9525" algn="ctr">
            <a:noFill/>
            <a:miter lim="800000"/>
          </a:ln>
        </p:spPr>
        <p:txBody>
          <a:bodyPr wrap="none">
            <a:spAutoFit/>
          </a:bodyPr>
          <a:lstStyle/>
          <a:p>
            <a:r>
              <a:rPr lang="en-US" altLang="zh-CN" sz="2000">
                <a:solidFill>
                  <a:srgbClr val="FFFF00"/>
                </a:solidFill>
              </a:rPr>
              <a:t>13</a:t>
            </a:r>
          </a:p>
        </p:txBody>
      </p:sp>
      <p:sp>
        <p:nvSpPr>
          <p:cNvPr id="47126" name="Text Box 527"/>
          <p:cNvSpPr txBox="1">
            <a:spLocks noChangeArrowheads="1"/>
          </p:cNvSpPr>
          <p:nvPr/>
        </p:nvSpPr>
        <p:spPr bwMode="auto">
          <a:xfrm>
            <a:off x="5584825" y="4564063"/>
            <a:ext cx="439738" cy="400050"/>
          </a:xfrm>
          <a:prstGeom prst="rect">
            <a:avLst/>
          </a:prstGeom>
          <a:noFill/>
          <a:ln w="9525" algn="ctr">
            <a:noFill/>
            <a:miter lim="800000"/>
          </a:ln>
        </p:spPr>
        <p:txBody>
          <a:bodyPr wrap="none">
            <a:spAutoFit/>
          </a:bodyPr>
          <a:lstStyle/>
          <a:p>
            <a:r>
              <a:rPr lang="en-US" altLang="zh-CN" sz="2000">
                <a:solidFill>
                  <a:srgbClr val="FFFF00"/>
                </a:solidFill>
              </a:rPr>
              <a:t>14</a:t>
            </a:r>
          </a:p>
        </p:txBody>
      </p:sp>
      <p:sp>
        <p:nvSpPr>
          <p:cNvPr id="47127" name="Text Box 527"/>
          <p:cNvSpPr txBox="1">
            <a:spLocks noChangeArrowheads="1"/>
          </p:cNvSpPr>
          <p:nvPr/>
        </p:nvSpPr>
        <p:spPr bwMode="auto">
          <a:xfrm>
            <a:off x="6056313" y="4600575"/>
            <a:ext cx="441325" cy="400050"/>
          </a:xfrm>
          <a:prstGeom prst="rect">
            <a:avLst/>
          </a:prstGeom>
          <a:noFill/>
          <a:ln w="9525" algn="ctr">
            <a:noFill/>
            <a:miter lim="800000"/>
          </a:ln>
        </p:spPr>
        <p:txBody>
          <a:bodyPr wrap="none">
            <a:spAutoFit/>
          </a:bodyPr>
          <a:lstStyle/>
          <a:p>
            <a:r>
              <a:rPr lang="en-US" altLang="zh-CN" sz="2000">
                <a:solidFill>
                  <a:srgbClr val="FFFF00"/>
                </a:solidFill>
              </a:rPr>
              <a:t>15</a:t>
            </a:r>
          </a:p>
        </p:txBody>
      </p:sp>
      <p:grpSp>
        <p:nvGrpSpPr>
          <p:cNvPr id="47128" name="组合 94"/>
          <p:cNvGrpSpPr/>
          <p:nvPr/>
        </p:nvGrpSpPr>
        <p:grpSpPr bwMode="auto">
          <a:xfrm>
            <a:off x="2190750" y="5403850"/>
            <a:ext cx="473075" cy="1154113"/>
            <a:chOff x="2190862" y="5403842"/>
            <a:chExt cx="473296" cy="1154162"/>
          </a:xfrm>
        </p:grpSpPr>
        <p:sp>
          <p:nvSpPr>
            <p:cNvPr id="47165"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19</a:t>
              </a:r>
            </a:p>
            <a:p>
              <a:pPr>
                <a:lnSpc>
                  <a:spcPts val="3000"/>
                </a:lnSpc>
                <a:spcBef>
                  <a:spcPct val="0"/>
                </a:spcBef>
              </a:pPr>
              <a:r>
                <a:rPr lang="en-US" altLang="zh-CN" sz="2400"/>
                <a:t>...</a:t>
              </a:r>
            </a:p>
          </p:txBody>
        </p:sp>
        <p:cxnSp>
          <p:nvCxnSpPr>
            <p:cNvPr id="47166" name="直接连接符 92"/>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7167" name="直接连接符 93"/>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7129" name="组合 95"/>
          <p:cNvGrpSpPr/>
          <p:nvPr/>
        </p:nvGrpSpPr>
        <p:grpSpPr bwMode="auto">
          <a:xfrm>
            <a:off x="2808288" y="5411788"/>
            <a:ext cx="473075" cy="1154112"/>
            <a:chOff x="2190862" y="5403842"/>
            <a:chExt cx="473296" cy="1154162"/>
          </a:xfrm>
        </p:grpSpPr>
        <p:sp>
          <p:nvSpPr>
            <p:cNvPr id="47162"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20</a:t>
              </a:r>
            </a:p>
            <a:p>
              <a:pPr>
                <a:lnSpc>
                  <a:spcPts val="3000"/>
                </a:lnSpc>
                <a:spcBef>
                  <a:spcPct val="0"/>
                </a:spcBef>
              </a:pPr>
              <a:r>
                <a:rPr lang="en-US" altLang="zh-CN" sz="2400"/>
                <a:t>38</a:t>
              </a:r>
            </a:p>
            <a:p>
              <a:pPr>
                <a:lnSpc>
                  <a:spcPts val="3000"/>
                </a:lnSpc>
                <a:spcBef>
                  <a:spcPct val="0"/>
                </a:spcBef>
              </a:pPr>
              <a:r>
                <a:rPr lang="en-US" altLang="zh-CN" sz="2400"/>
                <a:t>...</a:t>
              </a:r>
            </a:p>
          </p:txBody>
        </p:sp>
        <p:cxnSp>
          <p:nvCxnSpPr>
            <p:cNvPr id="47163" name="直接连接符 97"/>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7164" name="直接连接符 98"/>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7130" name="组合 99"/>
          <p:cNvGrpSpPr/>
          <p:nvPr/>
        </p:nvGrpSpPr>
        <p:grpSpPr bwMode="auto">
          <a:xfrm>
            <a:off x="3381375" y="5403850"/>
            <a:ext cx="473075" cy="1154113"/>
            <a:chOff x="2190862" y="5403842"/>
            <a:chExt cx="473296" cy="1154162"/>
          </a:xfrm>
        </p:grpSpPr>
        <p:sp>
          <p:nvSpPr>
            <p:cNvPr id="47159"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22</a:t>
              </a:r>
            </a:p>
            <a:p>
              <a:pPr>
                <a:lnSpc>
                  <a:spcPts val="3000"/>
                </a:lnSpc>
                <a:spcBef>
                  <a:spcPct val="0"/>
                </a:spcBef>
              </a:pPr>
              <a:r>
                <a:rPr lang="en-US" altLang="zh-CN" sz="2400"/>
                <a:t>34</a:t>
              </a:r>
            </a:p>
            <a:p>
              <a:pPr>
                <a:lnSpc>
                  <a:spcPts val="3000"/>
                </a:lnSpc>
                <a:spcBef>
                  <a:spcPct val="0"/>
                </a:spcBef>
              </a:pPr>
              <a:r>
                <a:rPr lang="en-US" altLang="zh-CN" sz="2400"/>
                <a:t>...</a:t>
              </a:r>
            </a:p>
          </p:txBody>
        </p:sp>
        <p:cxnSp>
          <p:nvCxnSpPr>
            <p:cNvPr id="47160" name="直接连接符 101"/>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7161" name="直接连接符 102"/>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7131" name="组合 103"/>
          <p:cNvGrpSpPr/>
          <p:nvPr/>
        </p:nvGrpSpPr>
        <p:grpSpPr bwMode="auto">
          <a:xfrm>
            <a:off x="3990975" y="5403850"/>
            <a:ext cx="473075" cy="1154113"/>
            <a:chOff x="2190862" y="5403842"/>
            <a:chExt cx="473296" cy="1154162"/>
          </a:xfrm>
        </p:grpSpPr>
        <p:sp>
          <p:nvSpPr>
            <p:cNvPr id="47156"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25</a:t>
              </a:r>
            </a:p>
            <a:p>
              <a:pPr>
                <a:lnSpc>
                  <a:spcPts val="3000"/>
                </a:lnSpc>
                <a:spcBef>
                  <a:spcPct val="0"/>
                </a:spcBef>
              </a:pPr>
              <a:r>
                <a:rPr lang="en-US" altLang="zh-CN" sz="2400"/>
                <a:t>...</a:t>
              </a:r>
            </a:p>
          </p:txBody>
        </p:sp>
        <p:cxnSp>
          <p:nvCxnSpPr>
            <p:cNvPr id="47157" name="直接连接符 105"/>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7158" name="直接连接符 106"/>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7132" name="组合 107"/>
          <p:cNvGrpSpPr/>
          <p:nvPr/>
        </p:nvGrpSpPr>
        <p:grpSpPr bwMode="auto">
          <a:xfrm>
            <a:off x="4549775" y="5411788"/>
            <a:ext cx="473075" cy="1154112"/>
            <a:chOff x="2190862" y="5403842"/>
            <a:chExt cx="473296" cy="1154162"/>
          </a:xfrm>
        </p:grpSpPr>
        <p:sp>
          <p:nvSpPr>
            <p:cNvPr id="47153"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17</a:t>
              </a:r>
            </a:p>
            <a:p>
              <a:pPr>
                <a:lnSpc>
                  <a:spcPts val="3000"/>
                </a:lnSpc>
                <a:spcBef>
                  <a:spcPct val="0"/>
                </a:spcBef>
              </a:pPr>
              <a:r>
                <a:rPr lang="en-US" altLang="zh-CN" sz="2400"/>
                <a:t>50</a:t>
              </a:r>
            </a:p>
            <a:p>
              <a:pPr>
                <a:lnSpc>
                  <a:spcPts val="3000"/>
                </a:lnSpc>
                <a:spcBef>
                  <a:spcPct val="0"/>
                </a:spcBef>
              </a:pPr>
              <a:r>
                <a:rPr lang="en-US" altLang="zh-CN" sz="2400"/>
                <a:t>...</a:t>
              </a:r>
            </a:p>
          </p:txBody>
        </p:sp>
        <p:cxnSp>
          <p:nvCxnSpPr>
            <p:cNvPr id="47154" name="直接连接符 109"/>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7155" name="直接连接符 110"/>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7133" name="组合 111"/>
          <p:cNvGrpSpPr/>
          <p:nvPr/>
        </p:nvGrpSpPr>
        <p:grpSpPr bwMode="auto">
          <a:xfrm>
            <a:off x="5165725" y="5418138"/>
            <a:ext cx="473075" cy="1154112"/>
            <a:chOff x="2190862" y="5403842"/>
            <a:chExt cx="473296" cy="1154162"/>
          </a:xfrm>
        </p:grpSpPr>
        <p:sp>
          <p:nvSpPr>
            <p:cNvPr id="47150"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21</a:t>
              </a:r>
            </a:p>
            <a:p>
              <a:pPr>
                <a:lnSpc>
                  <a:spcPts val="3000"/>
                </a:lnSpc>
                <a:spcBef>
                  <a:spcPct val="0"/>
                </a:spcBef>
              </a:pPr>
              <a:r>
                <a:rPr lang="en-US" altLang="zh-CN" sz="2400"/>
                <a:t>44</a:t>
              </a:r>
            </a:p>
            <a:p>
              <a:pPr>
                <a:lnSpc>
                  <a:spcPts val="3000"/>
                </a:lnSpc>
                <a:spcBef>
                  <a:spcPct val="0"/>
                </a:spcBef>
              </a:pPr>
              <a:r>
                <a:rPr lang="en-US" altLang="zh-CN" sz="2400"/>
                <a:t>...</a:t>
              </a:r>
            </a:p>
          </p:txBody>
        </p:sp>
        <p:cxnSp>
          <p:nvCxnSpPr>
            <p:cNvPr id="47151" name="直接连接符 113"/>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7152" name="直接连接符 114"/>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7134" name="组合 115"/>
          <p:cNvGrpSpPr/>
          <p:nvPr/>
        </p:nvGrpSpPr>
        <p:grpSpPr bwMode="auto">
          <a:xfrm>
            <a:off x="5738813" y="5411788"/>
            <a:ext cx="474662" cy="1154112"/>
            <a:chOff x="2190862" y="5403842"/>
            <a:chExt cx="473296" cy="1154162"/>
          </a:xfrm>
        </p:grpSpPr>
        <p:sp>
          <p:nvSpPr>
            <p:cNvPr id="47147"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95</a:t>
              </a:r>
            </a:p>
            <a:p>
              <a:pPr>
                <a:lnSpc>
                  <a:spcPts val="3000"/>
                </a:lnSpc>
                <a:spcBef>
                  <a:spcPct val="0"/>
                </a:spcBef>
              </a:pPr>
              <a:r>
                <a:rPr lang="en-US" altLang="zh-CN" sz="2400"/>
                <a:t>108</a:t>
              </a:r>
            </a:p>
            <a:p>
              <a:pPr>
                <a:lnSpc>
                  <a:spcPts val="3000"/>
                </a:lnSpc>
                <a:spcBef>
                  <a:spcPct val="0"/>
                </a:spcBef>
              </a:pPr>
              <a:r>
                <a:rPr lang="en-US" altLang="zh-CN" sz="2400"/>
                <a:t>...</a:t>
              </a:r>
            </a:p>
          </p:txBody>
        </p:sp>
        <p:cxnSp>
          <p:nvCxnSpPr>
            <p:cNvPr id="47148" name="直接连接符 117"/>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7149" name="直接连接符 118"/>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7135" name="组合 119"/>
          <p:cNvGrpSpPr/>
          <p:nvPr/>
        </p:nvGrpSpPr>
        <p:grpSpPr bwMode="auto">
          <a:xfrm>
            <a:off x="6348413" y="5411788"/>
            <a:ext cx="474662" cy="1154112"/>
            <a:chOff x="2190862" y="5403842"/>
            <a:chExt cx="473296" cy="1154162"/>
          </a:xfrm>
        </p:grpSpPr>
        <p:sp>
          <p:nvSpPr>
            <p:cNvPr id="47144"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32</a:t>
              </a:r>
            </a:p>
            <a:p>
              <a:pPr>
                <a:lnSpc>
                  <a:spcPts val="3000"/>
                </a:lnSpc>
                <a:spcBef>
                  <a:spcPct val="0"/>
                </a:spcBef>
              </a:pPr>
              <a:r>
                <a:rPr lang="en-US" altLang="zh-CN" sz="2400"/>
                <a:t>66</a:t>
              </a:r>
            </a:p>
            <a:p>
              <a:pPr>
                <a:lnSpc>
                  <a:spcPts val="3000"/>
                </a:lnSpc>
                <a:spcBef>
                  <a:spcPct val="0"/>
                </a:spcBef>
              </a:pPr>
              <a:r>
                <a:rPr lang="en-US" altLang="zh-CN" sz="2400"/>
                <a:t>...</a:t>
              </a:r>
            </a:p>
          </p:txBody>
        </p:sp>
        <p:cxnSp>
          <p:nvCxnSpPr>
            <p:cNvPr id="47145" name="直接连接符 121"/>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7146" name="直接连接符 122"/>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sp>
        <p:nvSpPr>
          <p:cNvPr id="86" name="Oval 21"/>
          <p:cNvSpPr>
            <a:spLocks noChangeArrowheads="1"/>
          </p:cNvSpPr>
          <p:nvPr/>
        </p:nvSpPr>
        <p:spPr bwMode="auto">
          <a:xfrm>
            <a:off x="2446338" y="4179888"/>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9</a:t>
            </a:r>
            <a:endParaRPr lang="zh-CN" altLang="en-US" sz="2400">
              <a:solidFill>
                <a:srgbClr val="00FFFF"/>
              </a:solidFill>
            </a:endParaRPr>
          </a:p>
        </p:txBody>
      </p:sp>
      <p:sp>
        <p:nvSpPr>
          <p:cNvPr id="87" name="Oval 21"/>
          <p:cNvSpPr>
            <a:spLocks noChangeArrowheads="1"/>
          </p:cNvSpPr>
          <p:nvPr/>
        </p:nvSpPr>
        <p:spPr bwMode="auto">
          <a:xfrm>
            <a:off x="3614738" y="4100513"/>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11</a:t>
            </a:r>
            <a:endParaRPr lang="zh-CN" altLang="en-US" sz="2400">
              <a:solidFill>
                <a:srgbClr val="00FFFF"/>
              </a:solidFill>
            </a:endParaRPr>
          </a:p>
        </p:txBody>
      </p:sp>
      <p:sp>
        <p:nvSpPr>
          <p:cNvPr id="88" name="Oval 21"/>
          <p:cNvSpPr>
            <a:spLocks noChangeArrowheads="1"/>
          </p:cNvSpPr>
          <p:nvPr/>
        </p:nvSpPr>
        <p:spPr bwMode="auto">
          <a:xfrm>
            <a:off x="4805363" y="4157663"/>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12</a:t>
            </a:r>
            <a:endParaRPr lang="zh-CN" altLang="en-US" sz="2400">
              <a:solidFill>
                <a:srgbClr val="00FFFF"/>
              </a:solidFill>
            </a:endParaRPr>
          </a:p>
        </p:txBody>
      </p:sp>
      <p:sp>
        <p:nvSpPr>
          <p:cNvPr id="89" name="Oval 21"/>
          <p:cNvSpPr>
            <a:spLocks noChangeArrowheads="1"/>
          </p:cNvSpPr>
          <p:nvPr/>
        </p:nvSpPr>
        <p:spPr bwMode="auto">
          <a:xfrm>
            <a:off x="5943600" y="4078288"/>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15</a:t>
            </a:r>
            <a:endParaRPr lang="zh-CN" altLang="en-US" sz="2400">
              <a:solidFill>
                <a:srgbClr val="00FFFF"/>
              </a:solidFill>
            </a:endParaRPr>
          </a:p>
        </p:txBody>
      </p:sp>
      <p:sp>
        <p:nvSpPr>
          <p:cNvPr id="90" name="Oval 21"/>
          <p:cNvSpPr>
            <a:spLocks noChangeArrowheads="1"/>
          </p:cNvSpPr>
          <p:nvPr/>
        </p:nvSpPr>
        <p:spPr bwMode="auto">
          <a:xfrm>
            <a:off x="2968625" y="3541713"/>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11</a:t>
            </a:r>
            <a:endParaRPr lang="zh-CN" altLang="en-US" sz="2400">
              <a:solidFill>
                <a:srgbClr val="00FFFF"/>
              </a:solidFill>
            </a:endParaRPr>
          </a:p>
        </p:txBody>
      </p:sp>
      <p:sp>
        <p:nvSpPr>
          <p:cNvPr id="91" name="Oval 21"/>
          <p:cNvSpPr>
            <a:spLocks noChangeArrowheads="1"/>
          </p:cNvSpPr>
          <p:nvPr/>
        </p:nvSpPr>
        <p:spPr bwMode="auto">
          <a:xfrm>
            <a:off x="5305425" y="3511550"/>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12</a:t>
            </a:r>
            <a:endParaRPr lang="zh-CN" altLang="en-US" sz="2400">
              <a:solidFill>
                <a:srgbClr val="00FFFF"/>
              </a:solidFill>
            </a:endParaRPr>
          </a:p>
        </p:txBody>
      </p:sp>
      <p:sp>
        <p:nvSpPr>
          <p:cNvPr id="92" name="Oval 21"/>
          <p:cNvSpPr>
            <a:spLocks noChangeArrowheads="1"/>
          </p:cNvSpPr>
          <p:nvPr/>
        </p:nvSpPr>
        <p:spPr bwMode="auto">
          <a:xfrm>
            <a:off x="4137025" y="2982913"/>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11</a:t>
            </a:r>
            <a:endParaRPr lang="zh-CN" altLang="en-US" sz="2400">
              <a:solidFill>
                <a:srgbClr val="00FFFF"/>
              </a:solidFill>
            </a:endParaRPr>
          </a:p>
        </p:txBody>
      </p:sp>
      <p:sp>
        <p:nvSpPr>
          <p:cNvPr id="93" name="圆角矩形标注 92"/>
          <p:cNvSpPr>
            <a:spLocks noChangeArrowheads="1"/>
          </p:cNvSpPr>
          <p:nvPr/>
        </p:nvSpPr>
        <p:spPr bwMode="auto">
          <a:xfrm>
            <a:off x="6575425" y="2816225"/>
            <a:ext cx="2336800" cy="1493838"/>
          </a:xfrm>
          <a:prstGeom prst="wedgeRoundRectCallout">
            <a:avLst>
              <a:gd name="adj1" fmla="val -86597"/>
              <a:gd name="adj2" fmla="val -7514"/>
              <a:gd name="adj3" fmla="val 16667"/>
            </a:avLst>
          </a:prstGeom>
          <a:noFill/>
          <a:ln w="9525" algn="ctr">
            <a:solidFill>
              <a:srgbClr val="FFFF00"/>
            </a:solidFill>
            <a:round/>
          </a:ln>
        </p:spPr>
        <p:txBody>
          <a:bodyPr/>
          <a:lstStyle/>
          <a:p>
            <a:r>
              <a:rPr lang="zh-CN" altLang="en-US"/>
              <a:t>保存：胜者对应叶结点的编号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p:cTn id="7" dur="5000" fill="hold"/>
                                        <p:tgtEl>
                                          <p:spTgt spid="86"/>
                                        </p:tgtEl>
                                        <p:attrNameLst>
                                          <p:attrName>ppt_w</p:attrName>
                                        </p:attrNameLst>
                                      </p:cBhvr>
                                      <p:tavLst>
                                        <p:tav tm="0" fmla="#ppt_w*sin(2.5*pi*$)">
                                          <p:val>
                                            <p:fltVal val="0"/>
                                          </p:val>
                                        </p:tav>
                                        <p:tav tm="100000">
                                          <p:val>
                                            <p:fltVal val="1"/>
                                          </p:val>
                                        </p:tav>
                                      </p:tavLst>
                                    </p:anim>
                                    <p:anim calcmode="lin" valueType="num">
                                      <p:cBhvr>
                                        <p:cTn id="8" dur="5000" fill="hold"/>
                                        <p:tgtEl>
                                          <p:spTgt spid="8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87"/>
                                        </p:tgtEl>
                                        <p:attrNameLst>
                                          <p:attrName>style.visibility</p:attrName>
                                        </p:attrNameLst>
                                      </p:cBhvr>
                                      <p:to>
                                        <p:strVal val="visible"/>
                                      </p:to>
                                    </p:set>
                                    <p:anim calcmode="lin" valueType="num">
                                      <p:cBhvr>
                                        <p:cTn id="13" dur="5000" fill="hold"/>
                                        <p:tgtEl>
                                          <p:spTgt spid="87"/>
                                        </p:tgtEl>
                                        <p:attrNameLst>
                                          <p:attrName>ppt_w</p:attrName>
                                        </p:attrNameLst>
                                      </p:cBhvr>
                                      <p:tavLst>
                                        <p:tav tm="0" fmla="#ppt_w*sin(2.5*pi*$)">
                                          <p:val>
                                            <p:fltVal val="0"/>
                                          </p:val>
                                        </p:tav>
                                        <p:tav tm="100000">
                                          <p:val>
                                            <p:fltVal val="1"/>
                                          </p:val>
                                        </p:tav>
                                      </p:tavLst>
                                    </p:anim>
                                    <p:anim calcmode="lin" valueType="num">
                                      <p:cBhvr>
                                        <p:cTn id="14" dur="5000" fill="hold"/>
                                        <p:tgtEl>
                                          <p:spTgt spid="8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anim calcmode="lin" valueType="num">
                                      <p:cBhvr>
                                        <p:cTn id="19" dur="5000" fill="hold"/>
                                        <p:tgtEl>
                                          <p:spTgt spid="88"/>
                                        </p:tgtEl>
                                        <p:attrNameLst>
                                          <p:attrName>ppt_w</p:attrName>
                                        </p:attrNameLst>
                                      </p:cBhvr>
                                      <p:tavLst>
                                        <p:tav tm="0" fmla="#ppt_w*sin(2.5*pi*$)">
                                          <p:val>
                                            <p:fltVal val="0"/>
                                          </p:val>
                                        </p:tav>
                                        <p:tav tm="100000">
                                          <p:val>
                                            <p:fltVal val="1"/>
                                          </p:val>
                                        </p:tav>
                                      </p:tavLst>
                                    </p:anim>
                                    <p:anim calcmode="lin" valueType="num">
                                      <p:cBhvr>
                                        <p:cTn id="20" dur="5000" fill="hold"/>
                                        <p:tgtEl>
                                          <p:spTgt spid="8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9" presetClass="entr" presetSubtype="10" fill="hold" grpId="0" nodeType="clickEffect">
                                  <p:stCondLst>
                                    <p:cond delay="0"/>
                                  </p:stCondLst>
                                  <p:childTnLst>
                                    <p:set>
                                      <p:cBhvr>
                                        <p:cTn id="24" dur="1" fill="hold">
                                          <p:stCondLst>
                                            <p:cond delay="0"/>
                                          </p:stCondLst>
                                        </p:cTn>
                                        <p:tgtEl>
                                          <p:spTgt spid="89"/>
                                        </p:tgtEl>
                                        <p:attrNameLst>
                                          <p:attrName>style.visibility</p:attrName>
                                        </p:attrNameLst>
                                      </p:cBhvr>
                                      <p:to>
                                        <p:strVal val="visible"/>
                                      </p:to>
                                    </p:set>
                                    <p:anim calcmode="lin" valueType="num">
                                      <p:cBhvr>
                                        <p:cTn id="25" dur="5000" fill="hold"/>
                                        <p:tgtEl>
                                          <p:spTgt spid="89"/>
                                        </p:tgtEl>
                                        <p:attrNameLst>
                                          <p:attrName>ppt_w</p:attrName>
                                        </p:attrNameLst>
                                      </p:cBhvr>
                                      <p:tavLst>
                                        <p:tav tm="0" fmla="#ppt_w*sin(2.5*pi*$)">
                                          <p:val>
                                            <p:fltVal val="0"/>
                                          </p:val>
                                        </p:tav>
                                        <p:tav tm="100000">
                                          <p:val>
                                            <p:fltVal val="1"/>
                                          </p:val>
                                        </p:tav>
                                      </p:tavLst>
                                    </p:anim>
                                    <p:anim calcmode="lin" valueType="num">
                                      <p:cBhvr>
                                        <p:cTn id="26" dur="5000" fill="hold"/>
                                        <p:tgtEl>
                                          <p:spTgt spid="89"/>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anim calcmode="lin" valueType="num">
                                      <p:cBhvr>
                                        <p:cTn id="31" dur="5000" fill="hold"/>
                                        <p:tgtEl>
                                          <p:spTgt spid="90"/>
                                        </p:tgtEl>
                                        <p:attrNameLst>
                                          <p:attrName>ppt_w</p:attrName>
                                        </p:attrNameLst>
                                      </p:cBhvr>
                                      <p:tavLst>
                                        <p:tav tm="0" fmla="#ppt_w*sin(2.5*pi*$)">
                                          <p:val>
                                            <p:fltVal val="0"/>
                                          </p:val>
                                        </p:tav>
                                        <p:tav tm="100000">
                                          <p:val>
                                            <p:fltVal val="1"/>
                                          </p:val>
                                        </p:tav>
                                      </p:tavLst>
                                    </p:anim>
                                    <p:anim calcmode="lin" valueType="num">
                                      <p:cBhvr>
                                        <p:cTn id="32" dur="5000" fill="hold"/>
                                        <p:tgtEl>
                                          <p:spTgt spid="90"/>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ntr" presetSubtype="10" fill="hold" grpId="0" nodeType="clickEffect">
                                  <p:stCondLst>
                                    <p:cond delay="0"/>
                                  </p:stCondLst>
                                  <p:childTnLst>
                                    <p:set>
                                      <p:cBhvr>
                                        <p:cTn id="36" dur="1" fill="hold">
                                          <p:stCondLst>
                                            <p:cond delay="0"/>
                                          </p:stCondLst>
                                        </p:cTn>
                                        <p:tgtEl>
                                          <p:spTgt spid="91"/>
                                        </p:tgtEl>
                                        <p:attrNameLst>
                                          <p:attrName>style.visibility</p:attrName>
                                        </p:attrNameLst>
                                      </p:cBhvr>
                                      <p:to>
                                        <p:strVal val="visible"/>
                                      </p:to>
                                    </p:set>
                                    <p:anim calcmode="lin" valueType="num">
                                      <p:cBhvr>
                                        <p:cTn id="37" dur="5000" fill="hold"/>
                                        <p:tgtEl>
                                          <p:spTgt spid="91"/>
                                        </p:tgtEl>
                                        <p:attrNameLst>
                                          <p:attrName>ppt_w</p:attrName>
                                        </p:attrNameLst>
                                      </p:cBhvr>
                                      <p:tavLst>
                                        <p:tav tm="0" fmla="#ppt_w*sin(2.5*pi*$)">
                                          <p:val>
                                            <p:fltVal val="0"/>
                                          </p:val>
                                        </p:tav>
                                        <p:tav tm="100000">
                                          <p:val>
                                            <p:fltVal val="1"/>
                                          </p:val>
                                        </p:tav>
                                      </p:tavLst>
                                    </p:anim>
                                    <p:anim calcmode="lin" valueType="num">
                                      <p:cBhvr>
                                        <p:cTn id="38" dur="5000" fill="hold"/>
                                        <p:tgtEl>
                                          <p:spTgt spid="91"/>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0" nodeType="clickEffect">
                                  <p:stCondLst>
                                    <p:cond delay="0"/>
                                  </p:stCondLst>
                                  <p:childTnLst>
                                    <p:set>
                                      <p:cBhvr>
                                        <p:cTn id="42" dur="1" fill="hold">
                                          <p:stCondLst>
                                            <p:cond delay="0"/>
                                          </p:stCondLst>
                                        </p:cTn>
                                        <p:tgtEl>
                                          <p:spTgt spid="92"/>
                                        </p:tgtEl>
                                        <p:attrNameLst>
                                          <p:attrName>style.visibility</p:attrName>
                                        </p:attrNameLst>
                                      </p:cBhvr>
                                      <p:to>
                                        <p:strVal val="visible"/>
                                      </p:to>
                                    </p:set>
                                    <p:anim calcmode="lin" valueType="num">
                                      <p:cBhvr>
                                        <p:cTn id="43" dur="5000" fill="hold"/>
                                        <p:tgtEl>
                                          <p:spTgt spid="92"/>
                                        </p:tgtEl>
                                        <p:attrNameLst>
                                          <p:attrName>ppt_w</p:attrName>
                                        </p:attrNameLst>
                                      </p:cBhvr>
                                      <p:tavLst>
                                        <p:tav tm="0" fmla="#ppt_w*sin(2.5*pi*$)">
                                          <p:val>
                                            <p:fltVal val="0"/>
                                          </p:val>
                                        </p:tav>
                                        <p:tav tm="100000">
                                          <p:val>
                                            <p:fltVal val="1"/>
                                          </p:val>
                                        </p:tav>
                                      </p:tavLst>
                                    </p:anim>
                                    <p:anim calcmode="lin" valueType="num">
                                      <p:cBhvr>
                                        <p:cTn id="44" dur="5000" fill="hold"/>
                                        <p:tgtEl>
                                          <p:spTgt spid="92"/>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strips(downLeft)">
                                      <p:cBhvr>
                                        <p:cTn id="49"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P spid="88" grpId="0" animBg="1"/>
      <p:bldP spid="89" grpId="0" animBg="1"/>
      <p:bldP spid="90" grpId="0" animBg="1"/>
      <p:bldP spid="91" grpId="0" animBg="1"/>
      <p:bldP spid="92" grpId="0" animBg="1"/>
      <p:bldP spid="9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C9965A0B-1576-4A6B-AEEA-6656A1D2F419}" type="slidenum">
              <a:rPr lang="zh-CN" altLang="en-US" b="1">
                <a:solidFill>
                  <a:srgbClr val="66CCFF"/>
                </a:solidFill>
              </a:rPr>
              <a:t>33</a:t>
            </a:fld>
            <a:r>
              <a:rPr lang="en-US" altLang="zh-CN" b="1"/>
              <a:t> </a:t>
            </a:r>
            <a:r>
              <a:rPr lang="zh-CN" altLang="en-US"/>
              <a:t>页</a:t>
            </a:r>
            <a:endParaRPr lang="zh-CN" altLang="en-US" sz="1800">
              <a:latin typeface="Arial" charset="0"/>
            </a:endParaRPr>
          </a:p>
        </p:txBody>
      </p:sp>
      <p:sp>
        <p:nvSpPr>
          <p:cNvPr id="34819" name="Rectangle 2"/>
          <p:cNvSpPr>
            <a:spLocks noGrp="1" noChangeArrowheads="1"/>
          </p:cNvSpPr>
          <p:nvPr>
            <p:ph type="body" idx="1"/>
          </p:nvPr>
        </p:nvSpPr>
        <p:spPr>
          <a:xfrm>
            <a:off x="217488" y="784225"/>
            <a:ext cx="8548687" cy="5746750"/>
          </a:xfrm>
        </p:spPr>
        <p:txBody>
          <a:bodyPr/>
          <a:lstStyle/>
          <a:p>
            <a:pPr marL="358775" indent="-358775" eaLnBrk="1" hangingPunct="1">
              <a:lnSpc>
                <a:spcPts val="4400"/>
              </a:lnSpc>
              <a:spcBef>
                <a:spcPts val="600"/>
              </a:spcBef>
            </a:pPr>
            <a:r>
              <a:rPr lang="zh-CN" altLang="en-US" dirty="0"/>
              <a:t>败者树：结点记录败者信息</a:t>
            </a:r>
            <a:endParaRPr lang="en-US" altLang="zh-CN" dirty="0"/>
          </a:p>
          <a:p>
            <a:pPr marL="358775" indent="-358775" eaLnBrk="1" hangingPunct="1">
              <a:lnSpc>
                <a:spcPts val="4400"/>
              </a:lnSpc>
              <a:spcBef>
                <a:spcPts val="600"/>
              </a:spcBef>
              <a:buNone/>
            </a:pPr>
            <a:r>
              <a:rPr lang="en-US" altLang="zh-CN" sz="3200" dirty="0">
                <a:solidFill>
                  <a:schemeClr val="tx1"/>
                </a:solidFill>
                <a:latin typeface="Times New Roman" pitchFamily="18" charset="0"/>
              </a:rPr>
              <a:t>	</a:t>
            </a:r>
            <a:r>
              <a:rPr lang="zh-CN" altLang="en-US" sz="3200" dirty="0">
                <a:solidFill>
                  <a:schemeClr val="tx1"/>
                </a:solidFill>
                <a:latin typeface="Times New Roman" pitchFamily="18" charset="0"/>
              </a:rPr>
              <a:t>败者树是一棵有 </a:t>
            </a:r>
            <a:r>
              <a:rPr lang="en-US" altLang="zh-CN" sz="3200" i="1" dirty="0">
                <a:solidFill>
                  <a:schemeClr val="tx1"/>
                </a:solidFill>
                <a:latin typeface="Times New Roman" pitchFamily="18" charset="0"/>
              </a:rPr>
              <a:t>k </a:t>
            </a:r>
            <a:r>
              <a:rPr lang="zh-CN" altLang="en-US" sz="3200" dirty="0">
                <a:solidFill>
                  <a:schemeClr val="tx1"/>
                </a:solidFill>
                <a:latin typeface="Times New Roman" pitchFamily="18" charset="0"/>
              </a:rPr>
              <a:t>个叶结点的</a:t>
            </a:r>
            <a:r>
              <a:rPr lang="zh-CN" altLang="en-US" sz="3200" dirty="0">
                <a:effectLst>
                  <a:outerShdw blurRad="38100" dist="38100" dir="2700000" algn="tl">
                    <a:srgbClr val="C0C0C0"/>
                  </a:outerShdw>
                </a:effectLst>
                <a:latin typeface="Times New Roman" pitchFamily="18" charset="0"/>
                <a:ea typeface="仿宋_GB2312" pitchFamily="49" charset="-122"/>
              </a:rPr>
              <a:t>完全二叉树</a:t>
            </a:r>
            <a:endParaRPr lang="en-US" altLang="zh-CN" sz="3200" dirty="0">
              <a:effectLst>
                <a:outerShdw blurRad="38100" dist="38100" dir="2700000" algn="tl">
                  <a:srgbClr val="C0C0C0"/>
                </a:outerShdw>
              </a:effectLst>
              <a:latin typeface="Times New Roman" pitchFamily="18" charset="0"/>
              <a:ea typeface="仿宋_GB2312" pitchFamily="49" charset="-122"/>
            </a:endParaRPr>
          </a:p>
          <a:p>
            <a:pPr marL="358775" lvl="1" indent="-358775" eaLnBrk="1" hangingPunct="1">
              <a:lnSpc>
                <a:spcPts val="4400"/>
              </a:lnSpc>
              <a:spcBef>
                <a:spcPts val="600"/>
              </a:spcBef>
              <a:buClr>
                <a:srgbClr val="FFFF00"/>
              </a:buClr>
              <a:buSzPct val="70000"/>
              <a:buNone/>
            </a:pPr>
            <a:r>
              <a:rPr lang="en-US" altLang="zh-CN" dirty="0">
                <a:effectLst>
                  <a:outerShdw blurRad="38100" dist="38100" dir="2700000" algn="tl">
                    <a:srgbClr val="C0C0C0"/>
                  </a:outerShdw>
                </a:effectLst>
                <a:latin typeface="Times New Roman" pitchFamily="18" charset="0"/>
                <a:ea typeface="仿宋_GB2312" pitchFamily="49" charset="-122"/>
              </a:rPr>
              <a:t>	</a:t>
            </a:r>
            <a:r>
              <a:rPr lang="zh-CN" altLang="en-US" dirty="0">
                <a:latin typeface="Times New Roman" pitchFamily="18" charset="0"/>
                <a:cs typeface="+mn-cs"/>
              </a:rPr>
              <a:t>每个叶结点存放各归并段的当前记录；</a:t>
            </a:r>
          </a:p>
          <a:p>
            <a:pPr marL="358775" indent="-358775" eaLnBrk="1" hangingPunct="1">
              <a:lnSpc>
                <a:spcPts val="4400"/>
              </a:lnSpc>
              <a:spcBef>
                <a:spcPts val="600"/>
              </a:spcBef>
              <a:buNone/>
            </a:pPr>
            <a:r>
              <a:rPr lang="en-US" altLang="zh-CN" sz="3200" dirty="0">
                <a:solidFill>
                  <a:schemeClr val="tx1"/>
                </a:solidFill>
                <a:latin typeface="Times New Roman" pitchFamily="18" charset="0"/>
              </a:rPr>
              <a:t>	</a:t>
            </a:r>
            <a:r>
              <a:rPr lang="zh-CN" altLang="en-US" sz="3200" dirty="0">
                <a:solidFill>
                  <a:schemeClr val="tx1"/>
                </a:solidFill>
                <a:latin typeface="Times New Roman" pitchFamily="18" charset="0"/>
              </a:rPr>
              <a:t>分支结点存放该结点两个孩子中的</a:t>
            </a:r>
            <a:r>
              <a:rPr lang="zh-CN" altLang="en-US" sz="3200" dirty="0">
                <a:latin typeface="Times New Roman" pitchFamily="18" charset="0"/>
              </a:rPr>
              <a:t>较大者</a:t>
            </a:r>
            <a:r>
              <a:rPr lang="zh-CN" altLang="en-US" sz="3200" dirty="0">
                <a:solidFill>
                  <a:schemeClr val="tx1"/>
                </a:solidFill>
                <a:latin typeface="Times New Roman" pitchFamily="18" charset="0"/>
              </a:rPr>
              <a:t>（</a:t>
            </a:r>
            <a:r>
              <a:rPr lang="zh-CN" altLang="en-US" sz="3200" dirty="0">
                <a:latin typeface="Times New Roman" pitchFamily="18" charset="0"/>
              </a:rPr>
              <a:t>败者</a:t>
            </a:r>
            <a:r>
              <a:rPr lang="zh-CN" altLang="en-US" sz="3200" dirty="0">
                <a:solidFill>
                  <a:schemeClr val="tx1"/>
                </a:solidFill>
                <a:latin typeface="Times New Roman" pitchFamily="18" charset="0"/>
              </a:rPr>
              <a:t>），而让较小者（胜者）参加上一层的比较，即胜者“出线”参加下一轮比赛。每个败者都停在自己失败的赛场上。</a:t>
            </a:r>
            <a:endParaRPr lang="en-US" altLang="zh-CN" sz="3200" dirty="0">
              <a:solidFill>
                <a:schemeClr val="tx1"/>
              </a:solidFill>
              <a:latin typeface="Times New Roman" pitchFamily="18" charset="0"/>
            </a:endParaRPr>
          </a:p>
          <a:p>
            <a:pPr marL="358775" indent="-358775" eaLnBrk="1" hangingPunct="1">
              <a:lnSpc>
                <a:spcPts val="4400"/>
              </a:lnSpc>
              <a:spcBef>
                <a:spcPts val="600"/>
              </a:spcBef>
              <a:buFont typeface="Wingdings" charset="2"/>
              <a:buNone/>
            </a:pPr>
            <a:r>
              <a:rPr lang="en-US" altLang="zh-CN" sz="3200" dirty="0">
                <a:solidFill>
                  <a:schemeClr val="tx1"/>
                </a:solidFill>
                <a:latin typeface="Times New Roman" pitchFamily="18" charset="0"/>
              </a:rPr>
              <a:t>	</a:t>
            </a:r>
            <a:r>
              <a:rPr lang="zh-CN" altLang="en-US" sz="3200" dirty="0">
                <a:latin typeface="Times New Roman" pitchFamily="18" charset="0"/>
              </a:rPr>
              <a:t>根</a:t>
            </a:r>
            <a:r>
              <a:rPr lang="zh-CN" altLang="en-US" sz="3200" dirty="0">
                <a:solidFill>
                  <a:schemeClr val="tx1"/>
                </a:solidFill>
                <a:latin typeface="Times New Roman" pitchFamily="18" charset="0"/>
              </a:rPr>
              <a:t>结点里存放</a:t>
            </a:r>
            <a:r>
              <a:rPr lang="zh-CN" altLang="en-US" sz="3200" dirty="0">
                <a:latin typeface="Times New Roman" pitchFamily="18" charset="0"/>
              </a:rPr>
              <a:t>最终的失败者</a:t>
            </a:r>
            <a:r>
              <a:rPr lang="zh-CN" altLang="en-US" sz="3200" dirty="0">
                <a:solidFill>
                  <a:schemeClr val="tx1"/>
                </a:solidFill>
                <a:latin typeface="Times New Roman" pitchFamily="18" charset="0"/>
              </a:rPr>
              <a:t>。</a:t>
            </a:r>
            <a:endParaRPr lang="en-US" altLang="zh-CN" sz="3200" dirty="0">
              <a:solidFill>
                <a:schemeClr val="tx1"/>
              </a:solidFill>
              <a:latin typeface="Times New Roman" pitchFamily="18" charset="0"/>
            </a:endParaRPr>
          </a:p>
        </p:txBody>
      </p:sp>
      <p:sp>
        <p:nvSpPr>
          <p:cNvPr id="48132"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AEE0F8E8-E688-41D8-9EDA-F1357C127F14}" type="slidenum">
              <a:rPr lang="zh-CN" altLang="en-US" b="1">
                <a:solidFill>
                  <a:srgbClr val="66CCFF"/>
                </a:solidFill>
              </a:rPr>
              <a:t>34</a:t>
            </a:fld>
            <a:r>
              <a:rPr lang="en-US" altLang="zh-CN" b="1"/>
              <a:t> </a:t>
            </a:r>
            <a:r>
              <a:rPr lang="zh-CN" altLang="en-US"/>
              <a:t>页</a:t>
            </a:r>
            <a:endParaRPr lang="zh-CN" altLang="en-US" sz="1800">
              <a:latin typeface="Arial" charset="0"/>
            </a:endParaRPr>
          </a:p>
        </p:txBody>
      </p:sp>
      <p:sp>
        <p:nvSpPr>
          <p:cNvPr id="49155" name="Rectangle 2"/>
          <p:cNvSpPr>
            <a:spLocks noGrp="1" noChangeArrowheads="1"/>
          </p:cNvSpPr>
          <p:nvPr>
            <p:ph type="body" idx="1"/>
          </p:nvPr>
        </p:nvSpPr>
        <p:spPr>
          <a:xfrm>
            <a:off x="217488" y="784225"/>
            <a:ext cx="8650287" cy="1204913"/>
          </a:xfrm>
        </p:spPr>
        <p:txBody>
          <a:bodyPr/>
          <a:lstStyle/>
          <a:p>
            <a:pPr marL="358775" indent="-358775" eaLnBrk="1" hangingPunct="1">
              <a:lnSpc>
                <a:spcPct val="110000"/>
              </a:lnSpc>
              <a:spcBef>
                <a:spcPct val="0"/>
              </a:spcBef>
            </a:pPr>
            <a:r>
              <a:rPr lang="zh-CN" altLang="en-US"/>
              <a:t>败者树：结点记录败者信息</a:t>
            </a:r>
            <a:endParaRPr lang="en-US" altLang="zh-CN"/>
          </a:p>
          <a:p>
            <a:pPr marL="358775" indent="-358775" eaLnBrk="1" hangingPunct="1">
              <a:lnSpc>
                <a:spcPct val="110000"/>
              </a:lnSpc>
              <a:spcBef>
                <a:spcPct val="0"/>
              </a:spcBef>
              <a:buFont typeface="Wingdings" charset="2"/>
              <a:buNone/>
            </a:pPr>
            <a:r>
              <a:rPr lang="en-US" altLang="zh-CN" sz="3200">
                <a:solidFill>
                  <a:schemeClr val="tx1"/>
                </a:solidFill>
                <a:latin typeface="Times New Roman" pitchFamily="18" charset="0"/>
              </a:rPr>
              <a:t>	</a:t>
            </a:r>
            <a:r>
              <a:rPr lang="zh-CN" altLang="en-US" sz="3200">
                <a:solidFill>
                  <a:schemeClr val="tx1"/>
                </a:solidFill>
                <a:latin typeface="Times New Roman" pitchFamily="18" charset="0"/>
              </a:rPr>
              <a:t>根结点里仍存放最终的失败者。</a:t>
            </a:r>
            <a:endParaRPr lang="zh-CN" altLang="en-US" sz="3200">
              <a:solidFill>
                <a:schemeClr val="tx1"/>
              </a:solidFill>
            </a:endParaRPr>
          </a:p>
        </p:txBody>
      </p:sp>
      <p:sp>
        <p:nvSpPr>
          <p:cNvPr id="49156"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grpSp>
        <p:nvGrpSpPr>
          <p:cNvPr id="2" name="组合 66"/>
          <p:cNvGrpSpPr/>
          <p:nvPr/>
        </p:nvGrpSpPr>
        <p:grpSpPr bwMode="auto">
          <a:xfrm>
            <a:off x="3454400" y="3149600"/>
            <a:ext cx="1838325" cy="703263"/>
            <a:chOff x="3425351" y="3062543"/>
            <a:chExt cx="1838534" cy="702766"/>
          </a:xfrm>
        </p:grpSpPr>
        <p:sp>
          <p:nvSpPr>
            <p:cNvPr id="49239" name="Line 53"/>
            <p:cNvSpPr>
              <a:spLocks noChangeShapeType="1"/>
            </p:cNvSpPr>
            <p:nvPr/>
          </p:nvSpPr>
          <p:spPr bwMode="auto">
            <a:xfrm flipH="1">
              <a:off x="3425351" y="3439885"/>
              <a:ext cx="711201" cy="290286"/>
            </a:xfrm>
            <a:prstGeom prst="line">
              <a:avLst/>
            </a:prstGeom>
            <a:noFill/>
            <a:ln w="9525">
              <a:solidFill>
                <a:schemeClr val="tx1"/>
              </a:solidFill>
              <a:round/>
            </a:ln>
          </p:spPr>
          <p:txBody>
            <a:bodyPr/>
            <a:lstStyle/>
            <a:p>
              <a:endParaRPr lang="zh-CN" altLang="en-US"/>
            </a:p>
          </p:txBody>
        </p:sp>
        <p:sp>
          <p:nvSpPr>
            <p:cNvPr id="49240" name="Line 54"/>
            <p:cNvSpPr>
              <a:spLocks noChangeShapeType="1"/>
            </p:cNvSpPr>
            <p:nvPr/>
          </p:nvSpPr>
          <p:spPr bwMode="auto">
            <a:xfrm>
              <a:off x="4586496" y="3439885"/>
              <a:ext cx="677389" cy="325424"/>
            </a:xfrm>
            <a:prstGeom prst="line">
              <a:avLst/>
            </a:prstGeom>
            <a:noFill/>
            <a:ln w="9525">
              <a:solidFill>
                <a:schemeClr val="tx1"/>
              </a:solidFill>
              <a:round/>
            </a:ln>
          </p:spPr>
          <p:txBody>
            <a:bodyPr/>
            <a:lstStyle/>
            <a:p>
              <a:endParaRPr lang="zh-CN" altLang="en-US"/>
            </a:p>
          </p:txBody>
        </p:sp>
        <p:sp>
          <p:nvSpPr>
            <p:cNvPr id="49241" name="Oval 13"/>
            <p:cNvSpPr>
              <a:spLocks noChangeArrowheads="1"/>
            </p:cNvSpPr>
            <p:nvPr/>
          </p:nvSpPr>
          <p:spPr bwMode="auto">
            <a:xfrm>
              <a:off x="4094562" y="306254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grpSp>
      <p:grpSp>
        <p:nvGrpSpPr>
          <p:cNvPr id="3" name="组合 64"/>
          <p:cNvGrpSpPr/>
          <p:nvPr/>
        </p:nvGrpSpPr>
        <p:grpSpPr bwMode="auto">
          <a:xfrm>
            <a:off x="2381250" y="4238625"/>
            <a:ext cx="4119563" cy="852488"/>
            <a:chOff x="2352868" y="4151093"/>
            <a:chExt cx="4118153" cy="852693"/>
          </a:xfrm>
        </p:grpSpPr>
        <p:sp>
          <p:nvSpPr>
            <p:cNvPr id="49227" name="Line 17"/>
            <p:cNvSpPr>
              <a:spLocks noChangeShapeType="1"/>
            </p:cNvSpPr>
            <p:nvPr/>
          </p:nvSpPr>
          <p:spPr bwMode="auto">
            <a:xfrm flipH="1">
              <a:off x="2352868" y="4643424"/>
              <a:ext cx="144462" cy="360362"/>
            </a:xfrm>
            <a:prstGeom prst="line">
              <a:avLst/>
            </a:prstGeom>
            <a:noFill/>
            <a:ln w="9525">
              <a:solidFill>
                <a:schemeClr val="tx1"/>
              </a:solidFill>
              <a:round/>
            </a:ln>
          </p:spPr>
          <p:txBody>
            <a:bodyPr/>
            <a:lstStyle/>
            <a:p>
              <a:endParaRPr lang="zh-CN" altLang="en-US"/>
            </a:p>
          </p:txBody>
        </p:sp>
        <p:sp>
          <p:nvSpPr>
            <p:cNvPr id="49228" name="Line 18"/>
            <p:cNvSpPr>
              <a:spLocks noChangeShapeType="1"/>
            </p:cNvSpPr>
            <p:nvPr/>
          </p:nvSpPr>
          <p:spPr bwMode="auto">
            <a:xfrm>
              <a:off x="2887398" y="4643424"/>
              <a:ext cx="144463" cy="360362"/>
            </a:xfrm>
            <a:prstGeom prst="line">
              <a:avLst/>
            </a:prstGeom>
            <a:noFill/>
            <a:ln w="9525">
              <a:solidFill>
                <a:schemeClr val="tx1"/>
              </a:solidFill>
              <a:round/>
            </a:ln>
          </p:spPr>
          <p:txBody>
            <a:bodyPr/>
            <a:lstStyle/>
            <a:p>
              <a:endParaRPr lang="zh-CN" altLang="en-US"/>
            </a:p>
          </p:txBody>
        </p:sp>
        <p:sp>
          <p:nvSpPr>
            <p:cNvPr id="49229" name="Line 25"/>
            <p:cNvSpPr>
              <a:spLocks noChangeShapeType="1"/>
            </p:cNvSpPr>
            <p:nvPr/>
          </p:nvSpPr>
          <p:spPr bwMode="auto">
            <a:xfrm flipH="1">
              <a:off x="3578640" y="4630056"/>
              <a:ext cx="122484" cy="344701"/>
            </a:xfrm>
            <a:prstGeom prst="line">
              <a:avLst/>
            </a:prstGeom>
            <a:noFill/>
            <a:ln w="9525">
              <a:solidFill>
                <a:schemeClr val="tx1"/>
              </a:solidFill>
              <a:round/>
            </a:ln>
          </p:spPr>
          <p:txBody>
            <a:bodyPr/>
            <a:lstStyle/>
            <a:p>
              <a:endParaRPr lang="zh-CN" altLang="en-US"/>
            </a:p>
          </p:txBody>
        </p:sp>
        <p:sp>
          <p:nvSpPr>
            <p:cNvPr id="49230" name="Line 26"/>
            <p:cNvSpPr>
              <a:spLocks noChangeShapeType="1"/>
            </p:cNvSpPr>
            <p:nvPr/>
          </p:nvSpPr>
          <p:spPr bwMode="auto">
            <a:xfrm>
              <a:off x="3982545" y="4614396"/>
              <a:ext cx="144462" cy="360362"/>
            </a:xfrm>
            <a:prstGeom prst="line">
              <a:avLst/>
            </a:prstGeom>
            <a:noFill/>
            <a:ln w="9525">
              <a:solidFill>
                <a:schemeClr val="tx1"/>
              </a:solidFill>
              <a:round/>
            </a:ln>
          </p:spPr>
          <p:txBody>
            <a:bodyPr/>
            <a:lstStyle/>
            <a:p>
              <a:endParaRPr lang="zh-CN" altLang="en-US"/>
            </a:p>
          </p:txBody>
        </p:sp>
        <p:sp>
          <p:nvSpPr>
            <p:cNvPr id="49231" name="Oval 13"/>
            <p:cNvSpPr>
              <a:spLocks noChangeArrowheads="1"/>
            </p:cNvSpPr>
            <p:nvPr/>
          </p:nvSpPr>
          <p:spPr bwMode="auto">
            <a:xfrm>
              <a:off x="2418183" y="4259928"/>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10</a:t>
              </a:r>
              <a:endParaRPr lang="zh-CN" altLang="en-US" sz="2400"/>
            </a:p>
          </p:txBody>
        </p:sp>
        <p:sp>
          <p:nvSpPr>
            <p:cNvPr id="49232" name="Oval 13"/>
            <p:cNvSpPr>
              <a:spLocks noChangeArrowheads="1"/>
            </p:cNvSpPr>
            <p:nvPr/>
          </p:nvSpPr>
          <p:spPr bwMode="auto">
            <a:xfrm>
              <a:off x="3579312" y="41873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20</a:t>
              </a:r>
              <a:endParaRPr lang="zh-CN" altLang="en-US" sz="2400"/>
            </a:p>
          </p:txBody>
        </p:sp>
        <p:sp>
          <p:nvSpPr>
            <p:cNvPr id="49233" name="Line 17"/>
            <p:cNvSpPr>
              <a:spLocks noChangeShapeType="1"/>
            </p:cNvSpPr>
            <p:nvPr/>
          </p:nvSpPr>
          <p:spPr bwMode="auto">
            <a:xfrm flipH="1">
              <a:off x="4696882" y="4607142"/>
              <a:ext cx="144462" cy="360362"/>
            </a:xfrm>
            <a:prstGeom prst="line">
              <a:avLst/>
            </a:prstGeom>
            <a:noFill/>
            <a:ln w="9525">
              <a:solidFill>
                <a:schemeClr val="tx1"/>
              </a:solidFill>
              <a:round/>
            </a:ln>
          </p:spPr>
          <p:txBody>
            <a:bodyPr/>
            <a:lstStyle/>
            <a:p>
              <a:endParaRPr lang="zh-CN" altLang="en-US"/>
            </a:p>
          </p:txBody>
        </p:sp>
        <p:sp>
          <p:nvSpPr>
            <p:cNvPr id="49234" name="Line 18"/>
            <p:cNvSpPr>
              <a:spLocks noChangeShapeType="1"/>
            </p:cNvSpPr>
            <p:nvPr/>
          </p:nvSpPr>
          <p:spPr bwMode="auto">
            <a:xfrm>
              <a:off x="5231412" y="4607142"/>
              <a:ext cx="144463" cy="360362"/>
            </a:xfrm>
            <a:prstGeom prst="line">
              <a:avLst/>
            </a:prstGeom>
            <a:noFill/>
            <a:ln w="9525">
              <a:solidFill>
                <a:schemeClr val="tx1"/>
              </a:solidFill>
              <a:round/>
            </a:ln>
          </p:spPr>
          <p:txBody>
            <a:bodyPr/>
            <a:lstStyle/>
            <a:p>
              <a:endParaRPr lang="zh-CN" altLang="en-US"/>
            </a:p>
          </p:txBody>
        </p:sp>
        <p:sp>
          <p:nvSpPr>
            <p:cNvPr id="49235" name="Line 25"/>
            <p:cNvSpPr>
              <a:spLocks noChangeShapeType="1"/>
            </p:cNvSpPr>
            <p:nvPr/>
          </p:nvSpPr>
          <p:spPr bwMode="auto">
            <a:xfrm flipH="1">
              <a:off x="5922654" y="4608288"/>
              <a:ext cx="122484" cy="344701"/>
            </a:xfrm>
            <a:prstGeom prst="line">
              <a:avLst/>
            </a:prstGeom>
            <a:noFill/>
            <a:ln w="9525">
              <a:solidFill>
                <a:schemeClr val="tx1"/>
              </a:solidFill>
              <a:round/>
            </a:ln>
          </p:spPr>
          <p:txBody>
            <a:bodyPr/>
            <a:lstStyle/>
            <a:p>
              <a:endParaRPr lang="zh-CN" altLang="en-US"/>
            </a:p>
          </p:txBody>
        </p:sp>
        <p:sp>
          <p:nvSpPr>
            <p:cNvPr id="49236" name="Line 26"/>
            <p:cNvSpPr>
              <a:spLocks noChangeShapeType="1"/>
            </p:cNvSpPr>
            <p:nvPr/>
          </p:nvSpPr>
          <p:spPr bwMode="auto">
            <a:xfrm>
              <a:off x="6326559" y="4592628"/>
              <a:ext cx="144462" cy="360362"/>
            </a:xfrm>
            <a:prstGeom prst="line">
              <a:avLst/>
            </a:prstGeom>
            <a:noFill/>
            <a:ln w="9525">
              <a:solidFill>
                <a:schemeClr val="tx1"/>
              </a:solidFill>
              <a:round/>
            </a:ln>
          </p:spPr>
          <p:txBody>
            <a:bodyPr/>
            <a:lstStyle/>
            <a:p>
              <a:endParaRPr lang="zh-CN" altLang="en-US"/>
            </a:p>
          </p:txBody>
        </p:sp>
        <p:sp>
          <p:nvSpPr>
            <p:cNvPr id="49237" name="Oval 13"/>
            <p:cNvSpPr>
              <a:spLocks noChangeArrowheads="1"/>
            </p:cNvSpPr>
            <p:nvPr/>
          </p:nvSpPr>
          <p:spPr bwMode="auto">
            <a:xfrm>
              <a:off x="4762197" y="4223646"/>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18</a:t>
              </a:r>
              <a:endParaRPr lang="zh-CN" altLang="en-US" sz="2400"/>
            </a:p>
          </p:txBody>
        </p:sp>
        <p:sp>
          <p:nvSpPr>
            <p:cNvPr id="49238" name="Oval 13"/>
            <p:cNvSpPr>
              <a:spLocks noChangeArrowheads="1"/>
            </p:cNvSpPr>
            <p:nvPr/>
          </p:nvSpPr>
          <p:spPr bwMode="auto">
            <a:xfrm>
              <a:off x="5923326" y="41510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90</a:t>
              </a:r>
              <a:endParaRPr lang="zh-CN" altLang="en-US" sz="2400"/>
            </a:p>
          </p:txBody>
        </p:sp>
      </p:grpSp>
      <p:grpSp>
        <p:nvGrpSpPr>
          <p:cNvPr id="5" name="组合 65"/>
          <p:cNvGrpSpPr/>
          <p:nvPr/>
        </p:nvGrpSpPr>
        <p:grpSpPr bwMode="auto">
          <a:xfrm>
            <a:off x="2830513" y="3665538"/>
            <a:ext cx="3221037" cy="688975"/>
            <a:chOff x="2801238" y="3577793"/>
            <a:chExt cx="3221204" cy="690073"/>
          </a:xfrm>
        </p:grpSpPr>
        <p:sp>
          <p:nvSpPr>
            <p:cNvPr id="49221" name="Line 49"/>
            <p:cNvSpPr>
              <a:spLocks noChangeShapeType="1"/>
            </p:cNvSpPr>
            <p:nvPr/>
          </p:nvSpPr>
          <p:spPr bwMode="auto">
            <a:xfrm flipH="1">
              <a:off x="2801238" y="3995724"/>
              <a:ext cx="199329" cy="271476"/>
            </a:xfrm>
            <a:prstGeom prst="line">
              <a:avLst/>
            </a:prstGeom>
            <a:noFill/>
            <a:ln w="9525">
              <a:solidFill>
                <a:schemeClr val="tx1"/>
              </a:solidFill>
              <a:round/>
            </a:ln>
          </p:spPr>
          <p:txBody>
            <a:bodyPr/>
            <a:lstStyle/>
            <a:p>
              <a:endParaRPr lang="zh-CN" altLang="en-US"/>
            </a:p>
          </p:txBody>
        </p:sp>
        <p:sp>
          <p:nvSpPr>
            <p:cNvPr id="49222" name="Line 50"/>
            <p:cNvSpPr>
              <a:spLocks noChangeShapeType="1"/>
            </p:cNvSpPr>
            <p:nvPr/>
          </p:nvSpPr>
          <p:spPr bwMode="auto">
            <a:xfrm>
              <a:off x="3381809" y="4049485"/>
              <a:ext cx="296619" cy="218381"/>
            </a:xfrm>
            <a:prstGeom prst="line">
              <a:avLst/>
            </a:prstGeom>
            <a:noFill/>
            <a:ln w="9525">
              <a:solidFill>
                <a:schemeClr val="tx1"/>
              </a:solidFill>
              <a:round/>
            </a:ln>
          </p:spPr>
          <p:txBody>
            <a:bodyPr/>
            <a:lstStyle/>
            <a:p>
              <a:endParaRPr lang="zh-CN" altLang="en-US"/>
            </a:p>
          </p:txBody>
        </p:sp>
        <p:sp>
          <p:nvSpPr>
            <p:cNvPr id="49223" name="Oval 13"/>
            <p:cNvSpPr>
              <a:spLocks noChangeArrowheads="1"/>
            </p:cNvSpPr>
            <p:nvPr/>
          </p:nvSpPr>
          <p:spPr bwMode="auto">
            <a:xfrm>
              <a:off x="2933442" y="36140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9224" name="Line 49"/>
            <p:cNvSpPr>
              <a:spLocks noChangeShapeType="1"/>
            </p:cNvSpPr>
            <p:nvPr/>
          </p:nvSpPr>
          <p:spPr bwMode="auto">
            <a:xfrm flipH="1">
              <a:off x="5145252" y="3959442"/>
              <a:ext cx="199329" cy="271476"/>
            </a:xfrm>
            <a:prstGeom prst="line">
              <a:avLst/>
            </a:prstGeom>
            <a:noFill/>
            <a:ln w="9525">
              <a:solidFill>
                <a:schemeClr val="tx1"/>
              </a:solidFill>
              <a:round/>
            </a:ln>
          </p:spPr>
          <p:txBody>
            <a:bodyPr/>
            <a:lstStyle/>
            <a:p>
              <a:endParaRPr lang="zh-CN" altLang="en-US"/>
            </a:p>
          </p:txBody>
        </p:sp>
        <p:sp>
          <p:nvSpPr>
            <p:cNvPr id="49225" name="Line 50"/>
            <p:cNvSpPr>
              <a:spLocks noChangeShapeType="1"/>
            </p:cNvSpPr>
            <p:nvPr/>
          </p:nvSpPr>
          <p:spPr bwMode="auto">
            <a:xfrm>
              <a:off x="5725823" y="4013203"/>
              <a:ext cx="296619" cy="218381"/>
            </a:xfrm>
            <a:prstGeom prst="line">
              <a:avLst/>
            </a:prstGeom>
            <a:noFill/>
            <a:ln w="9525">
              <a:solidFill>
                <a:schemeClr val="tx1"/>
              </a:solidFill>
              <a:round/>
            </a:ln>
          </p:spPr>
          <p:txBody>
            <a:bodyPr/>
            <a:lstStyle/>
            <a:p>
              <a:endParaRPr lang="zh-CN" altLang="en-US"/>
            </a:p>
          </p:txBody>
        </p:sp>
        <p:sp>
          <p:nvSpPr>
            <p:cNvPr id="49226" name="Oval 13"/>
            <p:cNvSpPr>
              <a:spLocks noChangeArrowheads="1"/>
            </p:cNvSpPr>
            <p:nvPr/>
          </p:nvSpPr>
          <p:spPr bwMode="auto">
            <a:xfrm>
              <a:off x="5277456" y="35777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sp>
        <p:nvSpPr>
          <p:cNvPr id="38" name="Text Box 527"/>
          <p:cNvSpPr txBox="1">
            <a:spLocks noChangeArrowheads="1"/>
          </p:cNvSpPr>
          <p:nvPr/>
        </p:nvSpPr>
        <p:spPr bwMode="auto">
          <a:xfrm>
            <a:off x="4670425" y="3070225"/>
            <a:ext cx="312738" cy="400050"/>
          </a:xfrm>
          <a:prstGeom prst="rect">
            <a:avLst/>
          </a:prstGeom>
          <a:noFill/>
          <a:ln w="9525" algn="ctr">
            <a:noFill/>
            <a:miter lim="800000"/>
          </a:ln>
        </p:spPr>
        <p:txBody>
          <a:bodyPr wrap="none">
            <a:spAutoFit/>
          </a:bodyPr>
          <a:lstStyle/>
          <a:p>
            <a:r>
              <a:rPr lang="en-US" altLang="zh-CN" sz="2000" dirty="0">
                <a:solidFill>
                  <a:srgbClr val="FFFF00"/>
                </a:solidFill>
              </a:rPr>
              <a:t>1</a:t>
            </a:r>
          </a:p>
        </p:txBody>
      </p:sp>
      <p:sp>
        <p:nvSpPr>
          <p:cNvPr id="39" name="Text Box 527"/>
          <p:cNvSpPr txBox="1">
            <a:spLocks noChangeArrowheads="1"/>
          </p:cNvSpPr>
          <p:nvPr/>
        </p:nvSpPr>
        <p:spPr bwMode="auto">
          <a:xfrm>
            <a:off x="2659063" y="3643313"/>
            <a:ext cx="312737" cy="400050"/>
          </a:xfrm>
          <a:prstGeom prst="rect">
            <a:avLst/>
          </a:prstGeom>
          <a:noFill/>
          <a:ln w="9525" algn="ctr">
            <a:noFill/>
            <a:miter lim="800000"/>
          </a:ln>
        </p:spPr>
        <p:txBody>
          <a:bodyPr wrap="none">
            <a:spAutoFit/>
          </a:bodyPr>
          <a:lstStyle/>
          <a:p>
            <a:r>
              <a:rPr lang="en-US" altLang="zh-CN" sz="2000" dirty="0">
                <a:solidFill>
                  <a:srgbClr val="FFFF00"/>
                </a:solidFill>
              </a:rPr>
              <a:t>2</a:t>
            </a:r>
          </a:p>
        </p:txBody>
      </p:sp>
      <p:sp>
        <p:nvSpPr>
          <p:cNvPr id="40" name="Text Box 527"/>
          <p:cNvSpPr txBox="1">
            <a:spLocks noChangeArrowheads="1"/>
          </p:cNvSpPr>
          <p:nvPr/>
        </p:nvSpPr>
        <p:spPr bwMode="auto">
          <a:xfrm>
            <a:off x="5838825" y="3614738"/>
            <a:ext cx="312738" cy="400050"/>
          </a:xfrm>
          <a:prstGeom prst="rect">
            <a:avLst/>
          </a:prstGeom>
          <a:noFill/>
          <a:ln w="9525" algn="ctr">
            <a:noFill/>
            <a:miter lim="800000"/>
          </a:ln>
        </p:spPr>
        <p:txBody>
          <a:bodyPr wrap="none">
            <a:spAutoFit/>
          </a:bodyPr>
          <a:lstStyle/>
          <a:p>
            <a:r>
              <a:rPr lang="en-US" altLang="zh-CN" sz="2000" dirty="0">
                <a:solidFill>
                  <a:srgbClr val="FFFF00"/>
                </a:solidFill>
              </a:rPr>
              <a:t>3</a:t>
            </a:r>
          </a:p>
        </p:txBody>
      </p:sp>
      <p:sp>
        <p:nvSpPr>
          <p:cNvPr id="41" name="Text Box 527"/>
          <p:cNvSpPr txBox="1">
            <a:spLocks noChangeArrowheads="1"/>
          </p:cNvSpPr>
          <p:nvPr/>
        </p:nvSpPr>
        <p:spPr bwMode="auto">
          <a:xfrm>
            <a:off x="2122488" y="4281488"/>
            <a:ext cx="312737" cy="400050"/>
          </a:xfrm>
          <a:prstGeom prst="rect">
            <a:avLst/>
          </a:prstGeom>
          <a:noFill/>
          <a:ln w="9525" algn="ctr">
            <a:noFill/>
            <a:miter lim="800000"/>
          </a:ln>
        </p:spPr>
        <p:txBody>
          <a:bodyPr wrap="none">
            <a:spAutoFit/>
          </a:bodyPr>
          <a:lstStyle/>
          <a:p>
            <a:r>
              <a:rPr lang="en-US" altLang="zh-CN" sz="2000" dirty="0">
                <a:solidFill>
                  <a:srgbClr val="FFFF00"/>
                </a:solidFill>
              </a:rPr>
              <a:t>4</a:t>
            </a:r>
          </a:p>
        </p:txBody>
      </p:sp>
      <p:sp>
        <p:nvSpPr>
          <p:cNvPr id="42" name="Text Box 527"/>
          <p:cNvSpPr txBox="1">
            <a:spLocks noChangeArrowheads="1"/>
          </p:cNvSpPr>
          <p:nvPr/>
        </p:nvSpPr>
        <p:spPr bwMode="auto">
          <a:xfrm>
            <a:off x="3276600" y="4332288"/>
            <a:ext cx="312738" cy="400050"/>
          </a:xfrm>
          <a:prstGeom prst="rect">
            <a:avLst/>
          </a:prstGeom>
          <a:noFill/>
          <a:ln w="9525" algn="ctr">
            <a:noFill/>
            <a:miter lim="800000"/>
          </a:ln>
        </p:spPr>
        <p:txBody>
          <a:bodyPr wrap="none">
            <a:spAutoFit/>
          </a:bodyPr>
          <a:lstStyle/>
          <a:p>
            <a:r>
              <a:rPr lang="en-US" altLang="zh-CN" sz="2000" dirty="0">
                <a:solidFill>
                  <a:srgbClr val="FFFF00"/>
                </a:solidFill>
              </a:rPr>
              <a:t>5</a:t>
            </a:r>
          </a:p>
        </p:txBody>
      </p:sp>
      <p:sp>
        <p:nvSpPr>
          <p:cNvPr id="43" name="Text Box 527"/>
          <p:cNvSpPr txBox="1">
            <a:spLocks noChangeArrowheads="1"/>
          </p:cNvSpPr>
          <p:nvPr/>
        </p:nvSpPr>
        <p:spPr bwMode="auto">
          <a:xfrm>
            <a:off x="4467225" y="4289425"/>
            <a:ext cx="312738" cy="400050"/>
          </a:xfrm>
          <a:prstGeom prst="rect">
            <a:avLst/>
          </a:prstGeom>
          <a:noFill/>
          <a:ln w="9525" algn="ctr">
            <a:noFill/>
            <a:miter lim="800000"/>
          </a:ln>
        </p:spPr>
        <p:txBody>
          <a:bodyPr wrap="none">
            <a:spAutoFit/>
          </a:bodyPr>
          <a:lstStyle/>
          <a:p>
            <a:r>
              <a:rPr lang="en-US" altLang="zh-CN" sz="2000" dirty="0">
                <a:solidFill>
                  <a:srgbClr val="FFFF00"/>
                </a:solidFill>
              </a:rPr>
              <a:t>6</a:t>
            </a:r>
          </a:p>
        </p:txBody>
      </p:sp>
      <p:sp>
        <p:nvSpPr>
          <p:cNvPr id="44" name="Text Box 527"/>
          <p:cNvSpPr txBox="1">
            <a:spLocks noChangeArrowheads="1"/>
          </p:cNvSpPr>
          <p:nvPr/>
        </p:nvSpPr>
        <p:spPr bwMode="auto">
          <a:xfrm>
            <a:off x="5619750" y="4267200"/>
            <a:ext cx="314325" cy="400050"/>
          </a:xfrm>
          <a:prstGeom prst="rect">
            <a:avLst/>
          </a:prstGeom>
          <a:noFill/>
          <a:ln w="9525" algn="ctr">
            <a:noFill/>
            <a:miter lim="800000"/>
          </a:ln>
        </p:spPr>
        <p:txBody>
          <a:bodyPr wrap="none">
            <a:spAutoFit/>
          </a:bodyPr>
          <a:lstStyle/>
          <a:p>
            <a:r>
              <a:rPr lang="en-US" altLang="zh-CN" sz="2000" dirty="0">
                <a:solidFill>
                  <a:srgbClr val="FFFF00"/>
                </a:solidFill>
              </a:rPr>
              <a:t>7</a:t>
            </a:r>
          </a:p>
        </p:txBody>
      </p:sp>
      <p:sp>
        <p:nvSpPr>
          <p:cNvPr id="45" name="Text Box 527"/>
          <p:cNvSpPr txBox="1">
            <a:spLocks noChangeArrowheads="1"/>
          </p:cNvSpPr>
          <p:nvPr/>
        </p:nvSpPr>
        <p:spPr bwMode="auto">
          <a:xfrm>
            <a:off x="1947863" y="4833938"/>
            <a:ext cx="312737" cy="400050"/>
          </a:xfrm>
          <a:prstGeom prst="rect">
            <a:avLst/>
          </a:prstGeom>
          <a:noFill/>
          <a:ln w="9525" algn="ctr">
            <a:noFill/>
            <a:miter lim="800000"/>
          </a:ln>
        </p:spPr>
        <p:txBody>
          <a:bodyPr wrap="none">
            <a:spAutoFit/>
          </a:bodyPr>
          <a:lstStyle/>
          <a:p>
            <a:r>
              <a:rPr lang="en-US" altLang="zh-CN" sz="2000" dirty="0">
                <a:solidFill>
                  <a:srgbClr val="FFFF00"/>
                </a:solidFill>
              </a:rPr>
              <a:t>8</a:t>
            </a:r>
          </a:p>
        </p:txBody>
      </p:sp>
      <p:sp>
        <p:nvSpPr>
          <p:cNvPr id="46" name="Text Box 527"/>
          <p:cNvSpPr txBox="1">
            <a:spLocks noChangeArrowheads="1"/>
          </p:cNvSpPr>
          <p:nvPr/>
        </p:nvSpPr>
        <p:spPr bwMode="auto">
          <a:xfrm>
            <a:off x="2622550" y="4840288"/>
            <a:ext cx="314325" cy="400050"/>
          </a:xfrm>
          <a:prstGeom prst="rect">
            <a:avLst/>
          </a:prstGeom>
          <a:noFill/>
          <a:ln w="9525" algn="ctr">
            <a:noFill/>
            <a:miter lim="800000"/>
          </a:ln>
        </p:spPr>
        <p:txBody>
          <a:bodyPr wrap="none">
            <a:spAutoFit/>
          </a:bodyPr>
          <a:lstStyle/>
          <a:p>
            <a:r>
              <a:rPr lang="en-US" altLang="zh-CN" sz="2000">
                <a:solidFill>
                  <a:srgbClr val="FFFF00"/>
                </a:solidFill>
              </a:rPr>
              <a:t>9</a:t>
            </a:r>
          </a:p>
        </p:txBody>
      </p:sp>
      <p:sp>
        <p:nvSpPr>
          <p:cNvPr id="47" name="Text Box 527"/>
          <p:cNvSpPr txBox="1">
            <a:spLocks noChangeArrowheads="1"/>
          </p:cNvSpPr>
          <p:nvPr/>
        </p:nvSpPr>
        <p:spPr bwMode="auto">
          <a:xfrm>
            <a:off x="3175000" y="4797425"/>
            <a:ext cx="441325" cy="400050"/>
          </a:xfrm>
          <a:prstGeom prst="rect">
            <a:avLst/>
          </a:prstGeom>
          <a:noFill/>
          <a:ln w="9525" algn="ctr">
            <a:noFill/>
            <a:miter lim="800000"/>
          </a:ln>
        </p:spPr>
        <p:txBody>
          <a:bodyPr wrap="none">
            <a:spAutoFit/>
          </a:bodyPr>
          <a:lstStyle/>
          <a:p>
            <a:r>
              <a:rPr lang="en-US" altLang="zh-CN" sz="2000">
                <a:solidFill>
                  <a:srgbClr val="FFFF00"/>
                </a:solidFill>
              </a:rPr>
              <a:t>10</a:t>
            </a:r>
          </a:p>
        </p:txBody>
      </p:sp>
      <p:sp>
        <p:nvSpPr>
          <p:cNvPr id="48" name="Text Box 527"/>
          <p:cNvSpPr txBox="1">
            <a:spLocks noChangeArrowheads="1"/>
          </p:cNvSpPr>
          <p:nvPr/>
        </p:nvSpPr>
        <p:spPr bwMode="auto">
          <a:xfrm>
            <a:off x="3762375" y="4803775"/>
            <a:ext cx="427038" cy="400050"/>
          </a:xfrm>
          <a:prstGeom prst="rect">
            <a:avLst/>
          </a:prstGeom>
          <a:noFill/>
          <a:ln w="9525" algn="ctr">
            <a:noFill/>
            <a:miter lim="800000"/>
          </a:ln>
        </p:spPr>
        <p:txBody>
          <a:bodyPr wrap="none">
            <a:spAutoFit/>
          </a:bodyPr>
          <a:lstStyle/>
          <a:p>
            <a:r>
              <a:rPr lang="en-US" altLang="zh-CN" sz="2000">
                <a:solidFill>
                  <a:srgbClr val="FFFF00"/>
                </a:solidFill>
              </a:rPr>
              <a:t>11</a:t>
            </a:r>
          </a:p>
        </p:txBody>
      </p:sp>
      <p:sp>
        <p:nvSpPr>
          <p:cNvPr id="49" name="Text Box 527"/>
          <p:cNvSpPr txBox="1">
            <a:spLocks noChangeArrowheads="1"/>
          </p:cNvSpPr>
          <p:nvPr/>
        </p:nvSpPr>
        <p:spPr bwMode="auto">
          <a:xfrm>
            <a:off x="4365625" y="4752975"/>
            <a:ext cx="439738" cy="400050"/>
          </a:xfrm>
          <a:prstGeom prst="rect">
            <a:avLst/>
          </a:prstGeom>
          <a:noFill/>
          <a:ln w="9525" algn="ctr">
            <a:noFill/>
            <a:miter lim="800000"/>
          </a:ln>
        </p:spPr>
        <p:txBody>
          <a:bodyPr wrap="none">
            <a:spAutoFit/>
          </a:bodyPr>
          <a:lstStyle/>
          <a:p>
            <a:r>
              <a:rPr lang="en-US" altLang="zh-CN" sz="2000">
                <a:solidFill>
                  <a:srgbClr val="FFFF00"/>
                </a:solidFill>
              </a:rPr>
              <a:t>12</a:t>
            </a:r>
          </a:p>
        </p:txBody>
      </p:sp>
      <p:sp>
        <p:nvSpPr>
          <p:cNvPr id="50" name="Text Box 527"/>
          <p:cNvSpPr txBox="1">
            <a:spLocks noChangeArrowheads="1"/>
          </p:cNvSpPr>
          <p:nvPr/>
        </p:nvSpPr>
        <p:spPr bwMode="auto">
          <a:xfrm>
            <a:off x="4975225" y="4752975"/>
            <a:ext cx="439738" cy="400050"/>
          </a:xfrm>
          <a:prstGeom prst="rect">
            <a:avLst/>
          </a:prstGeom>
          <a:noFill/>
          <a:ln w="9525" algn="ctr">
            <a:noFill/>
            <a:miter lim="800000"/>
          </a:ln>
        </p:spPr>
        <p:txBody>
          <a:bodyPr wrap="none">
            <a:spAutoFit/>
          </a:bodyPr>
          <a:lstStyle/>
          <a:p>
            <a:r>
              <a:rPr lang="en-US" altLang="zh-CN" sz="2000">
                <a:solidFill>
                  <a:srgbClr val="FFFF00"/>
                </a:solidFill>
              </a:rPr>
              <a:t>13</a:t>
            </a:r>
          </a:p>
        </p:txBody>
      </p:sp>
      <p:sp>
        <p:nvSpPr>
          <p:cNvPr id="51" name="Text Box 527"/>
          <p:cNvSpPr txBox="1">
            <a:spLocks noChangeArrowheads="1"/>
          </p:cNvSpPr>
          <p:nvPr/>
        </p:nvSpPr>
        <p:spPr bwMode="auto">
          <a:xfrm>
            <a:off x="5584825" y="4724400"/>
            <a:ext cx="439738" cy="400050"/>
          </a:xfrm>
          <a:prstGeom prst="rect">
            <a:avLst/>
          </a:prstGeom>
          <a:noFill/>
          <a:ln w="9525" algn="ctr">
            <a:noFill/>
            <a:miter lim="800000"/>
          </a:ln>
        </p:spPr>
        <p:txBody>
          <a:bodyPr wrap="none">
            <a:spAutoFit/>
          </a:bodyPr>
          <a:lstStyle/>
          <a:p>
            <a:r>
              <a:rPr lang="en-US" altLang="zh-CN" sz="2000">
                <a:solidFill>
                  <a:srgbClr val="FFFF00"/>
                </a:solidFill>
              </a:rPr>
              <a:t>14</a:t>
            </a:r>
          </a:p>
        </p:txBody>
      </p:sp>
      <p:sp>
        <p:nvSpPr>
          <p:cNvPr id="52" name="Text Box 527"/>
          <p:cNvSpPr txBox="1">
            <a:spLocks noChangeArrowheads="1"/>
          </p:cNvSpPr>
          <p:nvPr/>
        </p:nvSpPr>
        <p:spPr bwMode="auto">
          <a:xfrm>
            <a:off x="6056313" y="4760913"/>
            <a:ext cx="441325" cy="400050"/>
          </a:xfrm>
          <a:prstGeom prst="rect">
            <a:avLst/>
          </a:prstGeom>
          <a:noFill/>
          <a:ln w="9525" algn="ctr">
            <a:noFill/>
            <a:miter lim="800000"/>
          </a:ln>
        </p:spPr>
        <p:txBody>
          <a:bodyPr wrap="none">
            <a:spAutoFit/>
          </a:bodyPr>
          <a:lstStyle/>
          <a:p>
            <a:r>
              <a:rPr lang="en-US" altLang="zh-CN" sz="2000">
                <a:solidFill>
                  <a:srgbClr val="FFFF00"/>
                </a:solidFill>
              </a:rPr>
              <a:t>15</a:t>
            </a:r>
          </a:p>
        </p:txBody>
      </p:sp>
      <p:grpSp>
        <p:nvGrpSpPr>
          <p:cNvPr id="49175" name="组合 84"/>
          <p:cNvGrpSpPr/>
          <p:nvPr/>
        </p:nvGrpSpPr>
        <p:grpSpPr bwMode="auto">
          <a:xfrm>
            <a:off x="2178050" y="5051425"/>
            <a:ext cx="4645025" cy="1681163"/>
            <a:chOff x="2178696" y="4891301"/>
            <a:chExt cx="4643732" cy="1681223"/>
          </a:xfrm>
        </p:grpSpPr>
        <p:grpSp>
          <p:nvGrpSpPr>
            <p:cNvPr id="49180" name="组合 63"/>
            <p:cNvGrpSpPr/>
            <p:nvPr/>
          </p:nvGrpSpPr>
          <p:grpSpPr bwMode="auto">
            <a:xfrm>
              <a:off x="2178696" y="4891301"/>
              <a:ext cx="4642989" cy="493499"/>
              <a:chOff x="2149668" y="4963871"/>
              <a:chExt cx="4642989" cy="493499"/>
            </a:xfrm>
          </p:grpSpPr>
          <p:sp>
            <p:nvSpPr>
              <p:cNvPr id="49213" name="Oval 11"/>
              <p:cNvSpPr>
                <a:spLocks noChangeArrowheads="1"/>
              </p:cNvSpPr>
              <p:nvPr/>
            </p:nvSpPr>
            <p:spPr bwMode="auto">
              <a:xfrm>
                <a:off x="2149668"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10</a:t>
                </a:r>
                <a:endParaRPr lang="zh-CN" altLang="en-US" sz="2400"/>
              </a:p>
            </p:txBody>
          </p:sp>
          <p:sp>
            <p:nvSpPr>
              <p:cNvPr id="49214" name="Oval 13"/>
              <p:cNvSpPr>
                <a:spLocks noChangeArrowheads="1"/>
              </p:cNvSpPr>
              <p:nvPr/>
            </p:nvSpPr>
            <p:spPr bwMode="auto">
              <a:xfrm>
                <a:off x="273024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49215" name="Oval 19"/>
              <p:cNvSpPr>
                <a:spLocks noChangeArrowheads="1"/>
              </p:cNvSpPr>
              <p:nvPr/>
            </p:nvSpPr>
            <p:spPr bwMode="auto">
              <a:xfrm>
                <a:off x="33028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20</a:t>
                </a:r>
                <a:endParaRPr lang="zh-CN" altLang="en-US" sz="2400"/>
              </a:p>
            </p:txBody>
          </p:sp>
          <p:sp>
            <p:nvSpPr>
              <p:cNvPr id="49216" name="Oval 21"/>
              <p:cNvSpPr>
                <a:spLocks noChangeArrowheads="1"/>
              </p:cNvSpPr>
              <p:nvPr/>
            </p:nvSpPr>
            <p:spPr bwMode="auto">
              <a:xfrm>
                <a:off x="39124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49217" name="Oval 27"/>
              <p:cNvSpPr>
                <a:spLocks noChangeArrowheads="1"/>
              </p:cNvSpPr>
              <p:nvPr/>
            </p:nvSpPr>
            <p:spPr bwMode="auto">
              <a:xfrm>
                <a:off x="44851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49218" name="Oval 29"/>
              <p:cNvSpPr>
                <a:spLocks noChangeArrowheads="1"/>
              </p:cNvSpPr>
              <p:nvPr/>
            </p:nvSpPr>
            <p:spPr bwMode="auto">
              <a:xfrm>
                <a:off x="50947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18</a:t>
                </a:r>
                <a:endParaRPr lang="zh-CN" altLang="en-US" sz="2400"/>
              </a:p>
            </p:txBody>
          </p:sp>
          <p:sp>
            <p:nvSpPr>
              <p:cNvPr id="49219" name="Oval 35"/>
              <p:cNvSpPr>
                <a:spLocks noChangeArrowheads="1"/>
              </p:cNvSpPr>
              <p:nvPr/>
            </p:nvSpPr>
            <p:spPr bwMode="auto">
              <a:xfrm>
                <a:off x="5677536"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90</a:t>
                </a:r>
                <a:endParaRPr lang="zh-CN" altLang="en-US" sz="2400"/>
              </a:p>
            </p:txBody>
          </p:sp>
          <p:sp>
            <p:nvSpPr>
              <p:cNvPr id="49220" name="Oval 37"/>
              <p:cNvSpPr>
                <a:spLocks noChangeArrowheads="1"/>
              </p:cNvSpPr>
              <p:nvPr/>
            </p:nvSpPr>
            <p:spPr bwMode="auto">
              <a:xfrm>
                <a:off x="6272622"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grpSp>
          <p:nvGrpSpPr>
            <p:cNvPr id="49181" name="组合 52"/>
            <p:cNvGrpSpPr/>
            <p:nvPr/>
          </p:nvGrpSpPr>
          <p:grpSpPr bwMode="auto">
            <a:xfrm>
              <a:off x="2190862" y="5403842"/>
              <a:ext cx="473296" cy="1154162"/>
              <a:chOff x="2190862" y="5403842"/>
              <a:chExt cx="473296" cy="1154162"/>
            </a:xfrm>
          </p:grpSpPr>
          <p:sp>
            <p:nvSpPr>
              <p:cNvPr id="49210"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19</a:t>
                </a:r>
              </a:p>
              <a:p>
                <a:pPr>
                  <a:lnSpc>
                    <a:spcPts val="3000"/>
                  </a:lnSpc>
                  <a:spcBef>
                    <a:spcPct val="0"/>
                  </a:spcBef>
                </a:pPr>
                <a:r>
                  <a:rPr lang="en-US" altLang="zh-CN" sz="2400"/>
                  <a:t>...</a:t>
                </a:r>
              </a:p>
            </p:txBody>
          </p:sp>
          <p:cxnSp>
            <p:nvCxnSpPr>
              <p:cNvPr id="49211" name="直接连接符 54"/>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9212" name="直接连接符 55"/>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9182" name="组合 56"/>
            <p:cNvGrpSpPr/>
            <p:nvPr/>
          </p:nvGrpSpPr>
          <p:grpSpPr bwMode="auto">
            <a:xfrm>
              <a:off x="2807710" y="5411102"/>
              <a:ext cx="473296" cy="1154162"/>
              <a:chOff x="2190862" y="5403842"/>
              <a:chExt cx="473296" cy="1154162"/>
            </a:xfrm>
          </p:grpSpPr>
          <p:sp>
            <p:nvSpPr>
              <p:cNvPr id="49207"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20</a:t>
                </a:r>
              </a:p>
              <a:p>
                <a:pPr>
                  <a:lnSpc>
                    <a:spcPts val="3000"/>
                  </a:lnSpc>
                  <a:spcBef>
                    <a:spcPct val="0"/>
                  </a:spcBef>
                </a:pPr>
                <a:r>
                  <a:rPr lang="en-US" altLang="zh-CN" sz="2400"/>
                  <a:t>38</a:t>
                </a:r>
              </a:p>
              <a:p>
                <a:pPr>
                  <a:lnSpc>
                    <a:spcPts val="3000"/>
                  </a:lnSpc>
                  <a:spcBef>
                    <a:spcPct val="0"/>
                  </a:spcBef>
                </a:pPr>
                <a:r>
                  <a:rPr lang="en-US" altLang="zh-CN" sz="2400"/>
                  <a:t>...</a:t>
                </a:r>
              </a:p>
            </p:txBody>
          </p:sp>
          <p:cxnSp>
            <p:nvCxnSpPr>
              <p:cNvPr id="49208" name="直接连接符 58"/>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9209" name="直接连接符 59"/>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9183" name="组合 60"/>
            <p:cNvGrpSpPr/>
            <p:nvPr/>
          </p:nvGrpSpPr>
          <p:grpSpPr bwMode="auto">
            <a:xfrm>
              <a:off x="3381016" y="5403848"/>
              <a:ext cx="473296" cy="1154162"/>
              <a:chOff x="2190862" y="5403842"/>
              <a:chExt cx="473296" cy="1154162"/>
            </a:xfrm>
          </p:grpSpPr>
          <p:sp>
            <p:nvSpPr>
              <p:cNvPr id="49204"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22</a:t>
                </a:r>
              </a:p>
              <a:p>
                <a:pPr>
                  <a:lnSpc>
                    <a:spcPts val="3000"/>
                  </a:lnSpc>
                  <a:spcBef>
                    <a:spcPct val="0"/>
                  </a:spcBef>
                </a:pPr>
                <a:r>
                  <a:rPr lang="en-US" altLang="zh-CN" sz="2400"/>
                  <a:t>34</a:t>
                </a:r>
              </a:p>
              <a:p>
                <a:pPr>
                  <a:lnSpc>
                    <a:spcPts val="3000"/>
                  </a:lnSpc>
                  <a:spcBef>
                    <a:spcPct val="0"/>
                  </a:spcBef>
                </a:pPr>
                <a:r>
                  <a:rPr lang="en-US" altLang="zh-CN" sz="2400"/>
                  <a:t>...</a:t>
                </a:r>
              </a:p>
            </p:txBody>
          </p:sp>
          <p:cxnSp>
            <p:nvCxnSpPr>
              <p:cNvPr id="49205" name="直接连接符 62"/>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9206" name="直接连接符 63"/>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9184" name="组合 64"/>
            <p:cNvGrpSpPr/>
            <p:nvPr/>
          </p:nvGrpSpPr>
          <p:grpSpPr bwMode="auto">
            <a:xfrm>
              <a:off x="3990604" y="5403848"/>
              <a:ext cx="473296" cy="1154162"/>
              <a:chOff x="2190862" y="5403842"/>
              <a:chExt cx="473296" cy="1154162"/>
            </a:xfrm>
          </p:grpSpPr>
          <p:sp>
            <p:nvSpPr>
              <p:cNvPr id="49201"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25</a:t>
                </a:r>
              </a:p>
              <a:p>
                <a:pPr>
                  <a:lnSpc>
                    <a:spcPts val="3000"/>
                  </a:lnSpc>
                  <a:spcBef>
                    <a:spcPct val="0"/>
                  </a:spcBef>
                </a:pPr>
                <a:r>
                  <a:rPr lang="en-US" altLang="zh-CN" sz="2400"/>
                  <a:t>...</a:t>
                </a:r>
              </a:p>
            </p:txBody>
          </p:sp>
          <p:cxnSp>
            <p:nvCxnSpPr>
              <p:cNvPr id="49202" name="直接连接符 66"/>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9203" name="直接连接符 67"/>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9185" name="组合 68"/>
            <p:cNvGrpSpPr/>
            <p:nvPr/>
          </p:nvGrpSpPr>
          <p:grpSpPr bwMode="auto">
            <a:xfrm>
              <a:off x="4549390" y="5411102"/>
              <a:ext cx="473296" cy="1154162"/>
              <a:chOff x="2190862" y="5403842"/>
              <a:chExt cx="473296" cy="1154162"/>
            </a:xfrm>
          </p:grpSpPr>
          <p:sp>
            <p:nvSpPr>
              <p:cNvPr id="49198"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17</a:t>
                </a:r>
              </a:p>
              <a:p>
                <a:pPr>
                  <a:lnSpc>
                    <a:spcPts val="3000"/>
                  </a:lnSpc>
                  <a:spcBef>
                    <a:spcPct val="0"/>
                  </a:spcBef>
                </a:pPr>
                <a:r>
                  <a:rPr lang="en-US" altLang="zh-CN" sz="2400"/>
                  <a:t>50</a:t>
                </a:r>
              </a:p>
              <a:p>
                <a:pPr>
                  <a:lnSpc>
                    <a:spcPts val="3000"/>
                  </a:lnSpc>
                  <a:spcBef>
                    <a:spcPct val="0"/>
                  </a:spcBef>
                </a:pPr>
                <a:r>
                  <a:rPr lang="en-US" altLang="zh-CN" sz="2400"/>
                  <a:t>...</a:t>
                </a:r>
              </a:p>
            </p:txBody>
          </p:sp>
          <p:cxnSp>
            <p:nvCxnSpPr>
              <p:cNvPr id="49199" name="直接连接符 70"/>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9200" name="直接连接符 71"/>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9186" name="组合 72"/>
            <p:cNvGrpSpPr/>
            <p:nvPr/>
          </p:nvGrpSpPr>
          <p:grpSpPr bwMode="auto">
            <a:xfrm>
              <a:off x="5166238" y="5418362"/>
              <a:ext cx="473296" cy="1154162"/>
              <a:chOff x="2190862" y="5403842"/>
              <a:chExt cx="473296" cy="1154162"/>
            </a:xfrm>
          </p:grpSpPr>
          <p:sp>
            <p:nvSpPr>
              <p:cNvPr id="49195"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21</a:t>
                </a:r>
              </a:p>
              <a:p>
                <a:pPr>
                  <a:lnSpc>
                    <a:spcPts val="3000"/>
                  </a:lnSpc>
                  <a:spcBef>
                    <a:spcPct val="0"/>
                  </a:spcBef>
                </a:pPr>
                <a:r>
                  <a:rPr lang="en-US" altLang="zh-CN" sz="2400"/>
                  <a:t>44</a:t>
                </a:r>
              </a:p>
              <a:p>
                <a:pPr>
                  <a:lnSpc>
                    <a:spcPts val="3000"/>
                  </a:lnSpc>
                  <a:spcBef>
                    <a:spcPct val="0"/>
                  </a:spcBef>
                </a:pPr>
                <a:r>
                  <a:rPr lang="en-US" altLang="zh-CN" sz="2400"/>
                  <a:t>...</a:t>
                </a:r>
              </a:p>
            </p:txBody>
          </p:sp>
          <p:cxnSp>
            <p:nvCxnSpPr>
              <p:cNvPr id="49196" name="直接连接符 74"/>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9197" name="直接连接符 75"/>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9187" name="组合 76"/>
            <p:cNvGrpSpPr/>
            <p:nvPr/>
          </p:nvGrpSpPr>
          <p:grpSpPr bwMode="auto">
            <a:xfrm>
              <a:off x="5739544" y="5411108"/>
              <a:ext cx="473296" cy="1154162"/>
              <a:chOff x="2190862" y="5403842"/>
              <a:chExt cx="473296" cy="1154162"/>
            </a:xfrm>
          </p:grpSpPr>
          <p:sp>
            <p:nvSpPr>
              <p:cNvPr id="49192"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95</a:t>
                </a:r>
              </a:p>
              <a:p>
                <a:pPr>
                  <a:lnSpc>
                    <a:spcPts val="3000"/>
                  </a:lnSpc>
                  <a:spcBef>
                    <a:spcPct val="0"/>
                  </a:spcBef>
                </a:pPr>
                <a:r>
                  <a:rPr lang="en-US" altLang="zh-CN" sz="2400"/>
                  <a:t>108</a:t>
                </a:r>
              </a:p>
              <a:p>
                <a:pPr>
                  <a:lnSpc>
                    <a:spcPts val="3000"/>
                  </a:lnSpc>
                  <a:spcBef>
                    <a:spcPct val="0"/>
                  </a:spcBef>
                </a:pPr>
                <a:r>
                  <a:rPr lang="en-US" altLang="zh-CN" sz="2400"/>
                  <a:t>...</a:t>
                </a:r>
              </a:p>
            </p:txBody>
          </p:sp>
          <p:cxnSp>
            <p:nvCxnSpPr>
              <p:cNvPr id="49193" name="直接连接符 78"/>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9194" name="直接连接符 79"/>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49188" name="组合 80"/>
            <p:cNvGrpSpPr/>
            <p:nvPr/>
          </p:nvGrpSpPr>
          <p:grpSpPr bwMode="auto">
            <a:xfrm>
              <a:off x="6349132" y="5411108"/>
              <a:ext cx="473296" cy="1154162"/>
              <a:chOff x="2190862" y="5403842"/>
              <a:chExt cx="473296" cy="1154162"/>
            </a:xfrm>
          </p:grpSpPr>
          <p:sp>
            <p:nvSpPr>
              <p:cNvPr id="49189"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32</a:t>
                </a:r>
              </a:p>
              <a:p>
                <a:pPr>
                  <a:lnSpc>
                    <a:spcPts val="3000"/>
                  </a:lnSpc>
                  <a:spcBef>
                    <a:spcPct val="0"/>
                  </a:spcBef>
                </a:pPr>
                <a:r>
                  <a:rPr lang="en-US" altLang="zh-CN" sz="2400"/>
                  <a:t>66</a:t>
                </a:r>
              </a:p>
              <a:p>
                <a:pPr>
                  <a:lnSpc>
                    <a:spcPts val="3000"/>
                  </a:lnSpc>
                  <a:spcBef>
                    <a:spcPct val="0"/>
                  </a:spcBef>
                </a:pPr>
                <a:r>
                  <a:rPr lang="en-US" altLang="zh-CN" sz="2400"/>
                  <a:t>...</a:t>
                </a:r>
              </a:p>
            </p:txBody>
          </p:sp>
          <p:cxnSp>
            <p:nvCxnSpPr>
              <p:cNvPr id="49190" name="直接连接符 82"/>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49191" name="直接连接符 83"/>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sp>
        <p:nvSpPr>
          <p:cNvPr id="86" name="Oval 13"/>
          <p:cNvSpPr>
            <a:spLocks noChangeArrowheads="1"/>
          </p:cNvSpPr>
          <p:nvPr/>
        </p:nvSpPr>
        <p:spPr bwMode="auto">
          <a:xfrm>
            <a:off x="4116388" y="2446338"/>
            <a:ext cx="520700" cy="477837"/>
          </a:xfrm>
          <a:prstGeom prst="ellipse">
            <a:avLst/>
          </a:prstGeom>
          <a:solidFill>
            <a:schemeClr val="accent1">
              <a:alpha val="0"/>
            </a:schemeClr>
          </a:solidFill>
          <a:ln w="9525" algn="ctr">
            <a:solidFill>
              <a:schemeClr val="tx1"/>
            </a:solidFill>
            <a:round/>
          </a:ln>
        </p:spPr>
        <p:txBody>
          <a:bodyPr wrap="none" anchor="ctr"/>
          <a:lstStyle/>
          <a:p>
            <a:r>
              <a:rPr lang="en-US" altLang="zh-CN" sz="2400">
                <a:solidFill>
                  <a:srgbClr val="FFFF00"/>
                </a:solidFill>
              </a:rPr>
              <a:t>6</a:t>
            </a:r>
            <a:endParaRPr lang="zh-CN" altLang="en-US" sz="2400">
              <a:solidFill>
                <a:srgbClr val="FFFF00"/>
              </a:solidFill>
            </a:endParaRPr>
          </a:p>
        </p:txBody>
      </p:sp>
      <p:sp>
        <p:nvSpPr>
          <p:cNvPr id="87" name="Text Box 527"/>
          <p:cNvSpPr txBox="1">
            <a:spLocks noChangeArrowheads="1"/>
          </p:cNvSpPr>
          <p:nvPr/>
        </p:nvSpPr>
        <p:spPr bwMode="auto">
          <a:xfrm>
            <a:off x="4648200" y="2424113"/>
            <a:ext cx="312738" cy="400050"/>
          </a:xfrm>
          <a:prstGeom prst="rect">
            <a:avLst/>
          </a:prstGeom>
          <a:noFill/>
          <a:ln w="9525" algn="ctr">
            <a:noFill/>
            <a:miter lim="800000"/>
          </a:ln>
        </p:spPr>
        <p:txBody>
          <a:bodyPr wrap="none">
            <a:spAutoFit/>
          </a:bodyPr>
          <a:lstStyle/>
          <a:p>
            <a:r>
              <a:rPr lang="en-US" altLang="zh-CN" sz="2000">
                <a:solidFill>
                  <a:srgbClr val="FFFF00"/>
                </a:solidFill>
              </a:rPr>
              <a:t>0</a:t>
            </a:r>
          </a:p>
        </p:txBody>
      </p:sp>
      <p:cxnSp>
        <p:nvCxnSpPr>
          <p:cNvPr id="89" name="直接连接符 88"/>
          <p:cNvCxnSpPr>
            <a:cxnSpLocks noChangeShapeType="1"/>
            <a:stCxn id="49241" idx="0"/>
            <a:endCxn id="86" idx="4"/>
          </p:cNvCxnSpPr>
          <p:nvPr/>
        </p:nvCxnSpPr>
        <p:spPr bwMode="auto">
          <a:xfrm rot="16200000" flipV="1">
            <a:off x="4267200" y="3033713"/>
            <a:ext cx="225425" cy="6350"/>
          </a:xfrm>
          <a:prstGeom prst="line">
            <a:avLst/>
          </a:prstGeom>
          <a:noFill/>
          <a:ln w="19050" algn="ctr">
            <a:solidFill>
              <a:schemeClr val="tx1"/>
            </a:solidFill>
            <a:round/>
          </a:ln>
        </p:spPr>
      </p:cxnSp>
      <p:sp>
        <p:nvSpPr>
          <p:cNvPr id="90" name="矩形 89"/>
          <p:cNvSpPr>
            <a:spLocks noChangeArrowheads="1"/>
          </p:cNvSpPr>
          <p:nvPr/>
        </p:nvSpPr>
        <p:spPr bwMode="auto">
          <a:xfrm>
            <a:off x="595313" y="1819275"/>
            <a:ext cx="7997825" cy="1077913"/>
          </a:xfrm>
          <a:prstGeom prst="rect">
            <a:avLst/>
          </a:prstGeom>
          <a:noFill/>
          <a:ln w="9525">
            <a:noFill/>
            <a:miter lim="800000"/>
          </a:ln>
        </p:spPr>
        <p:txBody>
          <a:bodyPr>
            <a:spAutoFit/>
          </a:bodyPr>
          <a:lstStyle/>
          <a:p>
            <a:pPr algn="l"/>
            <a:r>
              <a:rPr lang="zh-CN" altLang="en-US" sz="3200" dirty="0"/>
              <a:t>在根的上面附加一个结点，存放全局的优胜者</a:t>
            </a:r>
            <a:r>
              <a:rPr lang="en-US" altLang="zh-CN" sz="3200" dirty="0"/>
              <a:t>——</a:t>
            </a:r>
            <a:r>
              <a:rPr lang="zh-CN" altLang="en-US" sz="3200" dirty="0"/>
              <a:t>冠军。</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strips(downLeft)">
                                      <p:cBhvr>
                                        <p:cTn id="24" dur="500"/>
                                        <p:tgtEl>
                                          <p:spTgt spid="5"/>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strips(downLeft)">
                                      <p:cBhvr>
                                        <p:cTn id="35" dur="500"/>
                                        <p:tgtEl>
                                          <p:spTgt spid="2"/>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childTnLst>
                          </p:cTn>
                        </p:par>
                        <p:par>
                          <p:cTn id="43" fill="hold">
                            <p:stCondLst>
                              <p:cond delay="0"/>
                            </p:stCondLst>
                            <p:childTnLst>
                              <p:par>
                                <p:cTn id="44" presetID="18" presetClass="entr" presetSubtype="12"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strips(downLeft)">
                                      <p:cBhvr>
                                        <p:cTn id="46" dur="500"/>
                                        <p:tgtEl>
                                          <p:spTgt spid="89"/>
                                        </p:tgtEl>
                                      </p:cBhvr>
                                    </p:animEffect>
                                  </p:childTnLst>
                                </p:cTn>
                              </p:par>
                            </p:childTnLst>
                          </p:cTn>
                        </p:par>
                        <p:par>
                          <p:cTn id="47" fill="hold">
                            <p:stCondLst>
                              <p:cond delay="500"/>
                            </p:stCondLst>
                            <p:childTnLst>
                              <p:par>
                                <p:cTn id="48" presetID="18" presetClass="entr" presetSubtype="12" fill="hold" grpId="0" nodeType="after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strips(downLeft)">
                                      <p:cBhvr>
                                        <p:cTn id="50" dur="500"/>
                                        <p:tgtEl>
                                          <p:spTgt spid="86"/>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4" grpId="0"/>
      <p:bldP spid="86" grpId="0" animBg="1"/>
      <p:bldP spid="87" grpId="0"/>
      <p:bldP spid="90"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C7C99BA2-683F-4DED-93DB-7EBE94D144E9}" type="slidenum">
              <a:rPr lang="zh-CN" altLang="en-US" b="1">
                <a:solidFill>
                  <a:srgbClr val="66CCFF"/>
                </a:solidFill>
              </a:rPr>
              <a:t>35</a:t>
            </a:fld>
            <a:r>
              <a:rPr lang="en-US" altLang="zh-CN" b="1"/>
              <a:t> </a:t>
            </a:r>
            <a:r>
              <a:rPr lang="zh-CN" altLang="en-US"/>
              <a:t>页</a:t>
            </a:r>
            <a:endParaRPr lang="zh-CN" altLang="en-US" sz="1800">
              <a:latin typeface="Arial" charset="0"/>
            </a:endParaRPr>
          </a:p>
        </p:txBody>
      </p:sp>
      <p:sp>
        <p:nvSpPr>
          <p:cNvPr id="50179" name="Rectangle 2"/>
          <p:cNvSpPr>
            <a:spLocks noGrp="1" noChangeArrowheads="1"/>
          </p:cNvSpPr>
          <p:nvPr>
            <p:ph type="body" idx="1"/>
          </p:nvPr>
        </p:nvSpPr>
        <p:spPr>
          <a:xfrm>
            <a:off x="217488" y="784225"/>
            <a:ext cx="8650287" cy="1204913"/>
          </a:xfrm>
        </p:spPr>
        <p:txBody>
          <a:bodyPr/>
          <a:lstStyle/>
          <a:p>
            <a:pPr marL="358775" indent="-358775" eaLnBrk="1" hangingPunct="1">
              <a:lnSpc>
                <a:spcPct val="110000"/>
              </a:lnSpc>
              <a:spcBef>
                <a:spcPct val="0"/>
              </a:spcBef>
            </a:pPr>
            <a:r>
              <a:rPr lang="zh-CN" altLang="en-US"/>
              <a:t>败者树：结点记录败者信息</a:t>
            </a:r>
            <a:endParaRPr lang="en-US" altLang="zh-CN"/>
          </a:p>
          <a:p>
            <a:pPr marL="358775" indent="-358775" eaLnBrk="1" hangingPunct="1">
              <a:lnSpc>
                <a:spcPct val="110000"/>
              </a:lnSpc>
              <a:spcBef>
                <a:spcPct val="0"/>
              </a:spcBef>
              <a:buFont typeface="Wingdings" charset="2"/>
              <a:buNone/>
            </a:pPr>
            <a:r>
              <a:rPr lang="en-US" altLang="zh-CN" sz="3200">
                <a:solidFill>
                  <a:schemeClr val="tx1"/>
                </a:solidFill>
                <a:latin typeface="Times New Roman" pitchFamily="18" charset="0"/>
              </a:rPr>
              <a:t>	</a:t>
            </a:r>
            <a:r>
              <a:rPr lang="zh-CN" altLang="en-US" sz="3200">
                <a:solidFill>
                  <a:schemeClr val="tx1"/>
                </a:solidFill>
                <a:latin typeface="Times New Roman" pitchFamily="18" charset="0"/>
              </a:rPr>
              <a:t>输出“</a:t>
            </a:r>
            <a:r>
              <a:rPr lang="en-US" altLang="zh-CN" sz="3200">
                <a:solidFill>
                  <a:schemeClr val="tx1"/>
                </a:solidFill>
                <a:latin typeface="Times New Roman" pitchFamily="18" charset="0"/>
              </a:rPr>
              <a:t>6</a:t>
            </a:r>
            <a:r>
              <a:rPr lang="zh-CN" altLang="en-US" sz="3200">
                <a:solidFill>
                  <a:schemeClr val="tx1"/>
                </a:solidFill>
                <a:latin typeface="Times New Roman" pitchFamily="18" charset="0"/>
              </a:rPr>
              <a:t>”，之后进行调整。</a:t>
            </a:r>
            <a:endParaRPr lang="zh-CN" altLang="en-US" sz="3200">
              <a:solidFill>
                <a:schemeClr val="tx1"/>
              </a:solidFill>
            </a:endParaRPr>
          </a:p>
        </p:txBody>
      </p:sp>
      <p:sp>
        <p:nvSpPr>
          <p:cNvPr id="50180"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grpSp>
        <p:nvGrpSpPr>
          <p:cNvPr id="50181" name="组合 66"/>
          <p:cNvGrpSpPr/>
          <p:nvPr/>
        </p:nvGrpSpPr>
        <p:grpSpPr bwMode="auto">
          <a:xfrm>
            <a:off x="3454400" y="3149600"/>
            <a:ext cx="1838325" cy="703263"/>
            <a:chOff x="3425351" y="3062543"/>
            <a:chExt cx="1838534" cy="702766"/>
          </a:xfrm>
        </p:grpSpPr>
        <p:sp>
          <p:nvSpPr>
            <p:cNvPr id="50268" name="Line 53"/>
            <p:cNvSpPr>
              <a:spLocks noChangeShapeType="1"/>
            </p:cNvSpPr>
            <p:nvPr/>
          </p:nvSpPr>
          <p:spPr bwMode="auto">
            <a:xfrm flipH="1">
              <a:off x="3425351" y="3439885"/>
              <a:ext cx="711201" cy="290286"/>
            </a:xfrm>
            <a:prstGeom prst="line">
              <a:avLst/>
            </a:prstGeom>
            <a:noFill/>
            <a:ln w="9525">
              <a:solidFill>
                <a:schemeClr val="tx1"/>
              </a:solidFill>
              <a:round/>
            </a:ln>
          </p:spPr>
          <p:txBody>
            <a:bodyPr/>
            <a:lstStyle/>
            <a:p>
              <a:endParaRPr lang="zh-CN" altLang="en-US"/>
            </a:p>
          </p:txBody>
        </p:sp>
        <p:sp>
          <p:nvSpPr>
            <p:cNvPr id="50269" name="Line 54"/>
            <p:cNvSpPr>
              <a:spLocks noChangeShapeType="1"/>
            </p:cNvSpPr>
            <p:nvPr/>
          </p:nvSpPr>
          <p:spPr bwMode="auto">
            <a:xfrm>
              <a:off x="4586496" y="3439885"/>
              <a:ext cx="677389" cy="325424"/>
            </a:xfrm>
            <a:prstGeom prst="line">
              <a:avLst/>
            </a:prstGeom>
            <a:noFill/>
            <a:ln w="9525">
              <a:solidFill>
                <a:schemeClr val="tx1"/>
              </a:solidFill>
              <a:round/>
            </a:ln>
          </p:spPr>
          <p:txBody>
            <a:bodyPr/>
            <a:lstStyle/>
            <a:p>
              <a:endParaRPr lang="zh-CN" altLang="en-US"/>
            </a:p>
          </p:txBody>
        </p:sp>
        <p:sp>
          <p:nvSpPr>
            <p:cNvPr id="50270" name="Oval 13"/>
            <p:cNvSpPr>
              <a:spLocks noChangeArrowheads="1"/>
            </p:cNvSpPr>
            <p:nvPr/>
          </p:nvSpPr>
          <p:spPr bwMode="auto">
            <a:xfrm>
              <a:off x="4094562" y="306254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grpSp>
      <p:grpSp>
        <p:nvGrpSpPr>
          <p:cNvPr id="50182" name="组合 64"/>
          <p:cNvGrpSpPr/>
          <p:nvPr/>
        </p:nvGrpSpPr>
        <p:grpSpPr bwMode="auto">
          <a:xfrm>
            <a:off x="2381250" y="4238625"/>
            <a:ext cx="4119563" cy="852488"/>
            <a:chOff x="2352868" y="4151093"/>
            <a:chExt cx="4118153" cy="852693"/>
          </a:xfrm>
        </p:grpSpPr>
        <p:sp>
          <p:nvSpPr>
            <p:cNvPr id="50256" name="Line 17"/>
            <p:cNvSpPr>
              <a:spLocks noChangeShapeType="1"/>
            </p:cNvSpPr>
            <p:nvPr/>
          </p:nvSpPr>
          <p:spPr bwMode="auto">
            <a:xfrm flipH="1">
              <a:off x="2352868" y="4643424"/>
              <a:ext cx="144462" cy="360362"/>
            </a:xfrm>
            <a:prstGeom prst="line">
              <a:avLst/>
            </a:prstGeom>
            <a:noFill/>
            <a:ln w="9525">
              <a:solidFill>
                <a:schemeClr val="tx1"/>
              </a:solidFill>
              <a:round/>
            </a:ln>
          </p:spPr>
          <p:txBody>
            <a:bodyPr/>
            <a:lstStyle/>
            <a:p>
              <a:endParaRPr lang="zh-CN" altLang="en-US"/>
            </a:p>
          </p:txBody>
        </p:sp>
        <p:sp>
          <p:nvSpPr>
            <p:cNvPr id="50257" name="Line 18"/>
            <p:cNvSpPr>
              <a:spLocks noChangeShapeType="1"/>
            </p:cNvSpPr>
            <p:nvPr/>
          </p:nvSpPr>
          <p:spPr bwMode="auto">
            <a:xfrm>
              <a:off x="2887398" y="4643424"/>
              <a:ext cx="144463" cy="360362"/>
            </a:xfrm>
            <a:prstGeom prst="line">
              <a:avLst/>
            </a:prstGeom>
            <a:noFill/>
            <a:ln w="9525">
              <a:solidFill>
                <a:schemeClr val="tx1"/>
              </a:solidFill>
              <a:round/>
            </a:ln>
          </p:spPr>
          <p:txBody>
            <a:bodyPr/>
            <a:lstStyle/>
            <a:p>
              <a:endParaRPr lang="zh-CN" altLang="en-US"/>
            </a:p>
          </p:txBody>
        </p:sp>
        <p:sp>
          <p:nvSpPr>
            <p:cNvPr id="50258" name="Line 25"/>
            <p:cNvSpPr>
              <a:spLocks noChangeShapeType="1"/>
            </p:cNvSpPr>
            <p:nvPr/>
          </p:nvSpPr>
          <p:spPr bwMode="auto">
            <a:xfrm flipH="1">
              <a:off x="3578640" y="4630056"/>
              <a:ext cx="122484" cy="344701"/>
            </a:xfrm>
            <a:prstGeom prst="line">
              <a:avLst/>
            </a:prstGeom>
            <a:noFill/>
            <a:ln w="9525">
              <a:solidFill>
                <a:schemeClr val="tx1"/>
              </a:solidFill>
              <a:round/>
            </a:ln>
          </p:spPr>
          <p:txBody>
            <a:bodyPr/>
            <a:lstStyle/>
            <a:p>
              <a:endParaRPr lang="zh-CN" altLang="en-US"/>
            </a:p>
          </p:txBody>
        </p:sp>
        <p:sp>
          <p:nvSpPr>
            <p:cNvPr id="50259" name="Line 26"/>
            <p:cNvSpPr>
              <a:spLocks noChangeShapeType="1"/>
            </p:cNvSpPr>
            <p:nvPr/>
          </p:nvSpPr>
          <p:spPr bwMode="auto">
            <a:xfrm>
              <a:off x="3982545" y="4614396"/>
              <a:ext cx="144462" cy="360362"/>
            </a:xfrm>
            <a:prstGeom prst="line">
              <a:avLst/>
            </a:prstGeom>
            <a:noFill/>
            <a:ln w="9525">
              <a:solidFill>
                <a:schemeClr val="tx1"/>
              </a:solidFill>
              <a:round/>
            </a:ln>
          </p:spPr>
          <p:txBody>
            <a:bodyPr/>
            <a:lstStyle/>
            <a:p>
              <a:endParaRPr lang="zh-CN" altLang="en-US"/>
            </a:p>
          </p:txBody>
        </p:sp>
        <p:sp>
          <p:nvSpPr>
            <p:cNvPr id="50260" name="Oval 13"/>
            <p:cNvSpPr>
              <a:spLocks noChangeArrowheads="1"/>
            </p:cNvSpPr>
            <p:nvPr/>
          </p:nvSpPr>
          <p:spPr bwMode="auto">
            <a:xfrm>
              <a:off x="2418183" y="4259928"/>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10</a:t>
              </a:r>
              <a:endParaRPr lang="zh-CN" altLang="en-US" sz="2400"/>
            </a:p>
          </p:txBody>
        </p:sp>
        <p:sp>
          <p:nvSpPr>
            <p:cNvPr id="50261" name="Oval 13"/>
            <p:cNvSpPr>
              <a:spLocks noChangeArrowheads="1"/>
            </p:cNvSpPr>
            <p:nvPr/>
          </p:nvSpPr>
          <p:spPr bwMode="auto">
            <a:xfrm>
              <a:off x="3579312" y="41873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20</a:t>
              </a:r>
              <a:endParaRPr lang="zh-CN" altLang="en-US" sz="2400"/>
            </a:p>
          </p:txBody>
        </p:sp>
        <p:sp>
          <p:nvSpPr>
            <p:cNvPr id="50262" name="Line 17"/>
            <p:cNvSpPr>
              <a:spLocks noChangeShapeType="1"/>
            </p:cNvSpPr>
            <p:nvPr/>
          </p:nvSpPr>
          <p:spPr bwMode="auto">
            <a:xfrm flipH="1">
              <a:off x="4696882" y="4607142"/>
              <a:ext cx="144462" cy="360362"/>
            </a:xfrm>
            <a:prstGeom prst="line">
              <a:avLst/>
            </a:prstGeom>
            <a:noFill/>
            <a:ln w="9525">
              <a:solidFill>
                <a:schemeClr val="tx1"/>
              </a:solidFill>
              <a:round/>
            </a:ln>
          </p:spPr>
          <p:txBody>
            <a:bodyPr/>
            <a:lstStyle/>
            <a:p>
              <a:endParaRPr lang="zh-CN" altLang="en-US"/>
            </a:p>
          </p:txBody>
        </p:sp>
        <p:sp>
          <p:nvSpPr>
            <p:cNvPr id="50263" name="Line 18"/>
            <p:cNvSpPr>
              <a:spLocks noChangeShapeType="1"/>
            </p:cNvSpPr>
            <p:nvPr/>
          </p:nvSpPr>
          <p:spPr bwMode="auto">
            <a:xfrm>
              <a:off x="5231412" y="4607142"/>
              <a:ext cx="144463" cy="360362"/>
            </a:xfrm>
            <a:prstGeom prst="line">
              <a:avLst/>
            </a:prstGeom>
            <a:noFill/>
            <a:ln w="9525">
              <a:solidFill>
                <a:schemeClr val="tx1"/>
              </a:solidFill>
              <a:round/>
            </a:ln>
          </p:spPr>
          <p:txBody>
            <a:bodyPr/>
            <a:lstStyle/>
            <a:p>
              <a:endParaRPr lang="zh-CN" altLang="en-US"/>
            </a:p>
          </p:txBody>
        </p:sp>
        <p:sp>
          <p:nvSpPr>
            <p:cNvPr id="50264" name="Line 25"/>
            <p:cNvSpPr>
              <a:spLocks noChangeShapeType="1"/>
            </p:cNvSpPr>
            <p:nvPr/>
          </p:nvSpPr>
          <p:spPr bwMode="auto">
            <a:xfrm flipH="1">
              <a:off x="5922654" y="4608288"/>
              <a:ext cx="122484" cy="344701"/>
            </a:xfrm>
            <a:prstGeom prst="line">
              <a:avLst/>
            </a:prstGeom>
            <a:noFill/>
            <a:ln w="9525">
              <a:solidFill>
                <a:schemeClr val="tx1"/>
              </a:solidFill>
              <a:round/>
            </a:ln>
          </p:spPr>
          <p:txBody>
            <a:bodyPr/>
            <a:lstStyle/>
            <a:p>
              <a:endParaRPr lang="zh-CN" altLang="en-US"/>
            </a:p>
          </p:txBody>
        </p:sp>
        <p:sp>
          <p:nvSpPr>
            <p:cNvPr id="50265" name="Line 26"/>
            <p:cNvSpPr>
              <a:spLocks noChangeShapeType="1"/>
            </p:cNvSpPr>
            <p:nvPr/>
          </p:nvSpPr>
          <p:spPr bwMode="auto">
            <a:xfrm>
              <a:off x="6326559" y="4592628"/>
              <a:ext cx="144462" cy="360362"/>
            </a:xfrm>
            <a:prstGeom prst="line">
              <a:avLst/>
            </a:prstGeom>
            <a:noFill/>
            <a:ln w="9525">
              <a:solidFill>
                <a:schemeClr val="tx1"/>
              </a:solidFill>
              <a:round/>
            </a:ln>
          </p:spPr>
          <p:txBody>
            <a:bodyPr/>
            <a:lstStyle/>
            <a:p>
              <a:endParaRPr lang="zh-CN" altLang="en-US"/>
            </a:p>
          </p:txBody>
        </p:sp>
        <p:sp>
          <p:nvSpPr>
            <p:cNvPr id="50266" name="Oval 13"/>
            <p:cNvSpPr>
              <a:spLocks noChangeArrowheads="1"/>
            </p:cNvSpPr>
            <p:nvPr/>
          </p:nvSpPr>
          <p:spPr bwMode="auto">
            <a:xfrm>
              <a:off x="4762197" y="4223646"/>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18</a:t>
              </a:r>
              <a:endParaRPr lang="zh-CN" altLang="en-US" sz="2400"/>
            </a:p>
          </p:txBody>
        </p:sp>
        <p:sp>
          <p:nvSpPr>
            <p:cNvPr id="50267" name="Oval 13"/>
            <p:cNvSpPr>
              <a:spLocks noChangeArrowheads="1"/>
            </p:cNvSpPr>
            <p:nvPr/>
          </p:nvSpPr>
          <p:spPr bwMode="auto">
            <a:xfrm>
              <a:off x="5923326" y="41510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90</a:t>
              </a:r>
              <a:endParaRPr lang="zh-CN" altLang="en-US" sz="2400"/>
            </a:p>
          </p:txBody>
        </p:sp>
      </p:grpSp>
      <p:grpSp>
        <p:nvGrpSpPr>
          <p:cNvPr id="50183" name="组合 65"/>
          <p:cNvGrpSpPr/>
          <p:nvPr/>
        </p:nvGrpSpPr>
        <p:grpSpPr bwMode="auto">
          <a:xfrm>
            <a:off x="2830513" y="3665538"/>
            <a:ext cx="3221037" cy="688975"/>
            <a:chOff x="2801238" y="3577793"/>
            <a:chExt cx="3221204" cy="690073"/>
          </a:xfrm>
        </p:grpSpPr>
        <p:sp>
          <p:nvSpPr>
            <p:cNvPr id="50250" name="Line 49"/>
            <p:cNvSpPr>
              <a:spLocks noChangeShapeType="1"/>
            </p:cNvSpPr>
            <p:nvPr/>
          </p:nvSpPr>
          <p:spPr bwMode="auto">
            <a:xfrm flipH="1">
              <a:off x="2801238" y="3995724"/>
              <a:ext cx="199329" cy="271476"/>
            </a:xfrm>
            <a:prstGeom prst="line">
              <a:avLst/>
            </a:prstGeom>
            <a:noFill/>
            <a:ln w="9525">
              <a:solidFill>
                <a:schemeClr val="tx1"/>
              </a:solidFill>
              <a:round/>
            </a:ln>
          </p:spPr>
          <p:txBody>
            <a:bodyPr/>
            <a:lstStyle/>
            <a:p>
              <a:endParaRPr lang="zh-CN" altLang="en-US"/>
            </a:p>
          </p:txBody>
        </p:sp>
        <p:sp>
          <p:nvSpPr>
            <p:cNvPr id="50251" name="Line 50"/>
            <p:cNvSpPr>
              <a:spLocks noChangeShapeType="1"/>
            </p:cNvSpPr>
            <p:nvPr/>
          </p:nvSpPr>
          <p:spPr bwMode="auto">
            <a:xfrm>
              <a:off x="3381809" y="4049485"/>
              <a:ext cx="296619" cy="218381"/>
            </a:xfrm>
            <a:prstGeom prst="line">
              <a:avLst/>
            </a:prstGeom>
            <a:noFill/>
            <a:ln w="9525">
              <a:solidFill>
                <a:schemeClr val="tx1"/>
              </a:solidFill>
              <a:round/>
            </a:ln>
          </p:spPr>
          <p:txBody>
            <a:bodyPr/>
            <a:lstStyle/>
            <a:p>
              <a:endParaRPr lang="zh-CN" altLang="en-US"/>
            </a:p>
          </p:txBody>
        </p:sp>
        <p:sp>
          <p:nvSpPr>
            <p:cNvPr id="50252" name="Oval 13"/>
            <p:cNvSpPr>
              <a:spLocks noChangeArrowheads="1"/>
            </p:cNvSpPr>
            <p:nvPr/>
          </p:nvSpPr>
          <p:spPr bwMode="auto">
            <a:xfrm>
              <a:off x="2933442" y="36140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50253" name="Line 49"/>
            <p:cNvSpPr>
              <a:spLocks noChangeShapeType="1"/>
            </p:cNvSpPr>
            <p:nvPr/>
          </p:nvSpPr>
          <p:spPr bwMode="auto">
            <a:xfrm flipH="1">
              <a:off x="5145252" y="3959442"/>
              <a:ext cx="199329" cy="271476"/>
            </a:xfrm>
            <a:prstGeom prst="line">
              <a:avLst/>
            </a:prstGeom>
            <a:noFill/>
            <a:ln w="9525">
              <a:solidFill>
                <a:schemeClr val="tx1"/>
              </a:solidFill>
              <a:round/>
            </a:ln>
          </p:spPr>
          <p:txBody>
            <a:bodyPr/>
            <a:lstStyle/>
            <a:p>
              <a:endParaRPr lang="zh-CN" altLang="en-US"/>
            </a:p>
          </p:txBody>
        </p:sp>
        <p:sp>
          <p:nvSpPr>
            <p:cNvPr id="50254" name="Line 50"/>
            <p:cNvSpPr>
              <a:spLocks noChangeShapeType="1"/>
            </p:cNvSpPr>
            <p:nvPr/>
          </p:nvSpPr>
          <p:spPr bwMode="auto">
            <a:xfrm>
              <a:off x="5725823" y="4013203"/>
              <a:ext cx="296619" cy="218381"/>
            </a:xfrm>
            <a:prstGeom prst="line">
              <a:avLst/>
            </a:prstGeom>
            <a:noFill/>
            <a:ln w="9525">
              <a:solidFill>
                <a:schemeClr val="tx1"/>
              </a:solidFill>
              <a:round/>
            </a:ln>
          </p:spPr>
          <p:txBody>
            <a:bodyPr/>
            <a:lstStyle/>
            <a:p>
              <a:endParaRPr lang="zh-CN" altLang="en-US"/>
            </a:p>
          </p:txBody>
        </p:sp>
        <p:sp>
          <p:nvSpPr>
            <p:cNvPr id="50255" name="Oval 13"/>
            <p:cNvSpPr>
              <a:spLocks noChangeArrowheads="1"/>
            </p:cNvSpPr>
            <p:nvPr/>
          </p:nvSpPr>
          <p:spPr bwMode="auto">
            <a:xfrm>
              <a:off x="5277456" y="35777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sp>
        <p:nvSpPr>
          <p:cNvPr id="50184" name="Text Box 527"/>
          <p:cNvSpPr txBox="1">
            <a:spLocks noChangeArrowheads="1"/>
          </p:cNvSpPr>
          <p:nvPr/>
        </p:nvSpPr>
        <p:spPr bwMode="auto">
          <a:xfrm>
            <a:off x="4670425" y="3070225"/>
            <a:ext cx="312738" cy="400050"/>
          </a:xfrm>
          <a:prstGeom prst="rect">
            <a:avLst/>
          </a:prstGeom>
          <a:noFill/>
          <a:ln w="9525" algn="ctr">
            <a:noFill/>
            <a:miter lim="800000"/>
          </a:ln>
        </p:spPr>
        <p:txBody>
          <a:bodyPr wrap="none">
            <a:spAutoFit/>
          </a:bodyPr>
          <a:lstStyle/>
          <a:p>
            <a:r>
              <a:rPr lang="en-US" altLang="zh-CN" sz="2000">
                <a:solidFill>
                  <a:srgbClr val="FFFF00"/>
                </a:solidFill>
              </a:rPr>
              <a:t>1</a:t>
            </a:r>
          </a:p>
        </p:txBody>
      </p:sp>
      <p:sp>
        <p:nvSpPr>
          <p:cNvPr id="50185" name="Text Box 527"/>
          <p:cNvSpPr txBox="1">
            <a:spLocks noChangeArrowheads="1"/>
          </p:cNvSpPr>
          <p:nvPr/>
        </p:nvSpPr>
        <p:spPr bwMode="auto">
          <a:xfrm>
            <a:off x="2659063" y="3643313"/>
            <a:ext cx="312737" cy="400050"/>
          </a:xfrm>
          <a:prstGeom prst="rect">
            <a:avLst/>
          </a:prstGeom>
          <a:noFill/>
          <a:ln w="9525" algn="ctr">
            <a:noFill/>
            <a:miter lim="800000"/>
          </a:ln>
        </p:spPr>
        <p:txBody>
          <a:bodyPr wrap="none">
            <a:spAutoFit/>
          </a:bodyPr>
          <a:lstStyle/>
          <a:p>
            <a:r>
              <a:rPr lang="en-US" altLang="zh-CN" sz="2000">
                <a:solidFill>
                  <a:srgbClr val="FFFF00"/>
                </a:solidFill>
              </a:rPr>
              <a:t>2</a:t>
            </a:r>
          </a:p>
        </p:txBody>
      </p:sp>
      <p:sp>
        <p:nvSpPr>
          <p:cNvPr id="50186" name="Text Box 527"/>
          <p:cNvSpPr txBox="1">
            <a:spLocks noChangeArrowheads="1"/>
          </p:cNvSpPr>
          <p:nvPr/>
        </p:nvSpPr>
        <p:spPr bwMode="auto">
          <a:xfrm>
            <a:off x="5838825" y="3614738"/>
            <a:ext cx="312738" cy="400050"/>
          </a:xfrm>
          <a:prstGeom prst="rect">
            <a:avLst/>
          </a:prstGeom>
          <a:noFill/>
          <a:ln w="9525" algn="ctr">
            <a:noFill/>
            <a:miter lim="800000"/>
          </a:ln>
        </p:spPr>
        <p:txBody>
          <a:bodyPr wrap="none">
            <a:spAutoFit/>
          </a:bodyPr>
          <a:lstStyle/>
          <a:p>
            <a:r>
              <a:rPr lang="en-US" altLang="zh-CN" sz="2000">
                <a:solidFill>
                  <a:srgbClr val="FFFF00"/>
                </a:solidFill>
              </a:rPr>
              <a:t>3</a:t>
            </a:r>
          </a:p>
        </p:txBody>
      </p:sp>
      <p:sp>
        <p:nvSpPr>
          <p:cNvPr id="50187" name="Text Box 527"/>
          <p:cNvSpPr txBox="1">
            <a:spLocks noChangeArrowheads="1"/>
          </p:cNvSpPr>
          <p:nvPr/>
        </p:nvSpPr>
        <p:spPr bwMode="auto">
          <a:xfrm>
            <a:off x="2122488" y="4281488"/>
            <a:ext cx="312737" cy="400050"/>
          </a:xfrm>
          <a:prstGeom prst="rect">
            <a:avLst/>
          </a:prstGeom>
          <a:noFill/>
          <a:ln w="9525" algn="ctr">
            <a:noFill/>
            <a:miter lim="800000"/>
          </a:ln>
        </p:spPr>
        <p:txBody>
          <a:bodyPr wrap="none">
            <a:spAutoFit/>
          </a:bodyPr>
          <a:lstStyle/>
          <a:p>
            <a:r>
              <a:rPr lang="en-US" altLang="zh-CN" sz="2000">
                <a:solidFill>
                  <a:srgbClr val="FFFF00"/>
                </a:solidFill>
              </a:rPr>
              <a:t>4</a:t>
            </a:r>
          </a:p>
        </p:txBody>
      </p:sp>
      <p:sp>
        <p:nvSpPr>
          <p:cNvPr id="50188" name="Text Box 527"/>
          <p:cNvSpPr txBox="1">
            <a:spLocks noChangeArrowheads="1"/>
          </p:cNvSpPr>
          <p:nvPr/>
        </p:nvSpPr>
        <p:spPr bwMode="auto">
          <a:xfrm>
            <a:off x="3276600" y="4332288"/>
            <a:ext cx="312738" cy="400050"/>
          </a:xfrm>
          <a:prstGeom prst="rect">
            <a:avLst/>
          </a:prstGeom>
          <a:noFill/>
          <a:ln w="9525" algn="ctr">
            <a:noFill/>
            <a:miter lim="800000"/>
          </a:ln>
        </p:spPr>
        <p:txBody>
          <a:bodyPr wrap="none">
            <a:spAutoFit/>
          </a:bodyPr>
          <a:lstStyle/>
          <a:p>
            <a:r>
              <a:rPr lang="en-US" altLang="zh-CN" sz="2000">
                <a:solidFill>
                  <a:srgbClr val="FFFF00"/>
                </a:solidFill>
              </a:rPr>
              <a:t>5</a:t>
            </a:r>
          </a:p>
        </p:txBody>
      </p:sp>
      <p:sp>
        <p:nvSpPr>
          <p:cNvPr id="50189" name="Text Box 527"/>
          <p:cNvSpPr txBox="1">
            <a:spLocks noChangeArrowheads="1"/>
          </p:cNvSpPr>
          <p:nvPr/>
        </p:nvSpPr>
        <p:spPr bwMode="auto">
          <a:xfrm>
            <a:off x="4467225" y="4289425"/>
            <a:ext cx="312738" cy="400050"/>
          </a:xfrm>
          <a:prstGeom prst="rect">
            <a:avLst/>
          </a:prstGeom>
          <a:noFill/>
          <a:ln w="9525" algn="ctr">
            <a:noFill/>
            <a:miter lim="800000"/>
          </a:ln>
        </p:spPr>
        <p:txBody>
          <a:bodyPr wrap="none">
            <a:spAutoFit/>
          </a:bodyPr>
          <a:lstStyle/>
          <a:p>
            <a:r>
              <a:rPr lang="en-US" altLang="zh-CN" sz="2000">
                <a:solidFill>
                  <a:srgbClr val="FFFF00"/>
                </a:solidFill>
              </a:rPr>
              <a:t>6</a:t>
            </a:r>
          </a:p>
        </p:txBody>
      </p:sp>
      <p:sp>
        <p:nvSpPr>
          <p:cNvPr id="50190" name="Text Box 527"/>
          <p:cNvSpPr txBox="1">
            <a:spLocks noChangeArrowheads="1"/>
          </p:cNvSpPr>
          <p:nvPr/>
        </p:nvSpPr>
        <p:spPr bwMode="auto">
          <a:xfrm>
            <a:off x="5619750" y="4267200"/>
            <a:ext cx="314325" cy="400050"/>
          </a:xfrm>
          <a:prstGeom prst="rect">
            <a:avLst/>
          </a:prstGeom>
          <a:noFill/>
          <a:ln w="9525" algn="ctr">
            <a:noFill/>
            <a:miter lim="800000"/>
          </a:ln>
        </p:spPr>
        <p:txBody>
          <a:bodyPr wrap="none">
            <a:spAutoFit/>
          </a:bodyPr>
          <a:lstStyle/>
          <a:p>
            <a:r>
              <a:rPr lang="en-US" altLang="zh-CN" sz="2000">
                <a:solidFill>
                  <a:srgbClr val="FFFF00"/>
                </a:solidFill>
              </a:rPr>
              <a:t>7</a:t>
            </a:r>
          </a:p>
        </p:txBody>
      </p:sp>
      <p:sp>
        <p:nvSpPr>
          <p:cNvPr id="50191" name="Text Box 527"/>
          <p:cNvSpPr txBox="1">
            <a:spLocks noChangeArrowheads="1"/>
          </p:cNvSpPr>
          <p:nvPr/>
        </p:nvSpPr>
        <p:spPr bwMode="auto">
          <a:xfrm>
            <a:off x="1947863" y="4833938"/>
            <a:ext cx="312737" cy="400050"/>
          </a:xfrm>
          <a:prstGeom prst="rect">
            <a:avLst/>
          </a:prstGeom>
          <a:noFill/>
          <a:ln w="9525" algn="ctr">
            <a:noFill/>
            <a:miter lim="800000"/>
          </a:ln>
        </p:spPr>
        <p:txBody>
          <a:bodyPr wrap="none">
            <a:spAutoFit/>
          </a:bodyPr>
          <a:lstStyle/>
          <a:p>
            <a:r>
              <a:rPr lang="en-US" altLang="zh-CN" sz="2000" dirty="0">
                <a:solidFill>
                  <a:srgbClr val="FFFF00"/>
                </a:solidFill>
              </a:rPr>
              <a:t>8</a:t>
            </a:r>
          </a:p>
        </p:txBody>
      </p:sp>
      <p:sp>
        <p:nvSpPr>
          <p:cNvPr id="50192" name="Text Box 527"/>
          <p:cNvSpPr txBox="1">
            <a:spLocks noChangeArrowheads="1"/>
          </p:cNvSpPr>
          <p:nvPr/>
        </p:nvSpPr>
        <p:spPr bwMode="auto">
          <a:xfrm>
            <a:off x="2622550" y="4840288"/>
            <a:ext cx="314325" cy="400050"/>
          </a:xfrm>
          <a:prstGeom prst="rect">
            <a:avLst/>
          </a:prstGeom>
          <a:noFill/>
          <a:ln w="9525" algn="ctr">
            <a:noFill/>
            <a:miter lim="800000"/>
          </a:ln>
        </p:spPr>
        <p:txBody>
          <a:bodyPr wrap="none">
            <a:spAutoFit/>
          </a:bodyPr>
          <a:lstStyle/>
          <a:p>
            <a:r>
              <a:rPr lang="en-US" altLang="zh-CN" sz="2000">
                <a:solidFill>
                  <a:srgbClr val="FFFF00"/>
                </a:solidFill>
              </a:rPr>
              <a:t>9</a:t>
            </a:r>
          </a:p>
        </p:txBody>
      </p:sp>
      <p:sp>
        <p:nvSpPr>
          <p:cNvPr id="50193" name="Text Box 527"/>
          <p:cNvSpPr txBox="1">
            <a:spLocks noChangeArrowheads="1"/>
          </p:cNvSpPr>
          <p:nvPr/>
        </p:nvSpPr>
        <p:spPr bwMode="auto">
          <a:xfrm>
            <a:off x="3175000" y="4797425"/>
            <a:ext cx="441325" cy="400050"/>
          </a:xfrm>
          <a:prstGeom prst="rect">
            <a:avLst/>
          </a:prstGeom>
          <a:noFill/>
          <a:ln w="9525" algn="ctr">
            <a:noFill/>
            <a:miter lim="800000"/>
          </a:ln>
        </p:spPr>
        <p:txBody>
          <a:bodyPr wrap="none">
            <a:spAutoFit/>
          </a:bodyPr>
          <a:lstStyle/>
          <a:p>
            <a:r>
              <a:rPr lang="en-US" altLang="zh-CN" sz="2000">
                <a:solidFill>
                  <a:srgbClr val="FFFF00"/>
                </a:solidFill>
              </a:rPr>
              <a:t>10</a:t>
            </a:r>
          </a:p>
        </p:txBody>
      </p:sp>
      <p:sp>
        <p:nvSpPr>
          <p:cNvPr id="50194" name="Text Box 527"/>
          <p:cNvSpPr txBox="1">
            <a:spLocks noChangeArrowheads="1"/>
          </p:cNvSpPr>
          <p:nvPr/>
        </p:nvSpPr>
        <p:spPr bwMode="auto">
          <a:xfrm>
            <a:off x="3762375" y="4803775"/>
            <a:ext cx="427038" cy="400050"/>
          </a:xfrm>
          <a:prstGeom prst="rect">
            <a:avLst/>
          </a:prstGeom>
          <a:noFill/>
          <a:ln w="9525" algn="ctr">
            <a:noFill/>
            <a:miter lim="800000"/>
          </a:ln>
        </p:spPr>
        <p:txBody>
          <a:bodyPr wrap="none">
            <a:spAutoFit/>
          </a:bodyPr>
          <a:lstStyle/>
          <a:p>
            <a:r>
              <a:rPr lang="en-US" altLang="zh-CN" sz="2000">
                <a:solidFill>
                  <a:srgbClr val="FFFF00"/>
                </a:solidFill>
              </a:rPr>
              <a:t>11</a:t>
            </a:r>
          </a:p>
        </p:txBody>
      </p:sp>
      <p:sp>
        <p:nvSpPr>
          <p:cNvPr id="50195" name="Text Box 527"/>
          <p:cNvSpPr txBox="1">
            <a:spLocks noChangeArrowheads="1"/>
          </p:cNvSpPr>
          <p:nvPr/>
        </p:nvSpPr>
        <p:spPr bwMode="auto">
          <a:xfrm>
            <a:off x="4365625" y="4752975"/>
            <a:ext cx="439738" cy="400050"/>
          </a:xfrm>
          <a:prstGeom prst="rect">
            <a:avLst/>
          </a:prstGeom>
          <a:noFill/>
          <a:ln w="9525" algn="ctr">
            <a:noFill/>
            <a:miter lim="800000"/>
          </a:ln>
        </p:spPr>
        <p:txBody>
          <a:bodyPr wrap="none">
            <a:spAutoFit/>
          </a:bodyPr>
          <a:lstStyle/>
          <a:p>
            <a:r>
              <a:rPr lang="en-US" altLang="zh-CN" sz="2000">
                <a:solidFill>
                  <a:srgbClr val="FFFF00"/>
                </a:solidFill>
              </a:rPr>
              <a:t>12</a:t>
            </a:r>
          </a:p>
        </p:txBody>
      </p:sp>
      <p:sp>
        <p:nvSpPr>
          <p:cNvPr id="50196" name="Text Box 527"/>
          <p:cNvSpPr txBox="1">
            <a:spLocks noChangeArrowheads="1"/>
          </p:cNvSpPr>
          <p:nvPr/>
        </p:nvSpPr>
        <p:spPr bwMode="auto">
          <a:xfrm>
            <a:off x="4975225" y="4752975"/>
            <a:ext cx="439738" cy="400050"/>
          </a:xfrm>
          <a:prstGeom prst="rect">
            <a:avLst/>
          </a:prstGeom>
          <a:noFill/>
          <a:ln w="9525" algn="ctr">
            <a:noFill/>
            <a:miter lim="800000"/>
          </a:ln>
        </p:spPr>
        <p:txBody>
          <a:bodyPr wrap="none">
            <a:spAutoFit/>
          </a:bodyPr>
          <a:lstStyle/>
          <a:p>
            <a:r>
              <a:rPr lang="en-US" altLang="zh-CN" sz="2000">
                <a:solidFill>
                  <a:srgbClr val="FFFF00"/>
                </a:solidFill>
              </a:rPr>
              <a:t>13</a:t>
            </a:r>
          </a:p>
        </p:txBody>
      </p:sp>
      <p:sp>
        <p:nvSpPr>
          <p:cNvPr id="50197" name="Text Box 527"/>
          <p:cNvSpPr txBox="1">
            <a:spLocks noChangeArrowheads="1"/>
          </p:cNvSpPr>
          <p:nvPr/>
        </p:nvSpPr>
        <p:spPr bwMode="auto">
          <a:xfrm>
            <a:off x="5584825" y="4724400"/>
            <a:ext cx="439738" cy="400050"/>
          </a:xfrm>
          <a:prstGeom prst="rect">
            <a:avLst/>
          </a:prstGeom>
          <a:noFill/>
          <a:ln w="9525" algn="ctr">
            <a:noFill/>
            <a:miter lim="800000"/>
          </a:ln>
        </p:spPr>
        <p:txBody>
          <a:bodyPr wrap="none">
            <a:spAutoFit/>
          </a:bodyPr>
          <a:lstStyle/>
          <a:p>
            <a:r>
              <a:rPr lang="en-US" altLang="zh-CN" sz="2000">
                <a:solidFill>
                  <a:srgbClr val="FFFF00"/>
                </a:solidFill>
              </a:rPr>
              <a:t>14</a:t>
            </a:r>
          </a:p>
        </p:txBody>
      </p:sp>
      <p:sp>
        <p:nvSpPr>
          <p:cNvPr id="50198" name="Text Box 527"/>
          <p:cNvSpPr txBox="1">
            <a:spLocks noChangeArrowheads="1"/>
          </p:cNvSpPr>
          <p:nvPr/>
        </p:nvSpPr>
        <p:spPr bwMode="auto">
          <a:xfrm>
            <a:off x="6056313" y="4760913"/>
            <a:ext cx="441325" cy="400050"/>
          </a:xfrm>
          <a:prstGeom prst="rect">
            <a:avLst/>
          </a:prstGeom>
          <a:noFill/>
          <a:ln w="9525" algn="ctr">
            <a:noFill/>
            <a:miter lim="800000"/>
          </a:ln>
        </p:spPr>
        <p:txBody>
          <a:bodyPr wrap="none">
            <a:spAutoFit/>
          </a:bodyPr>
          <a:lstStyle/>
          <a:p>
            <a:r>
              <a:rPr lang="en-US" altLang="zh-CN" sz="2000">
                <a:solidFill>
                  <a:srgbClr val="FFFF00"/>
                </a:solidFill>
              </a:rPr>
              <a:t>15</a:t>
            </a:r>
          </a:p>
        </p:txBody>
      </p:sp>
      <p:grpSp>
        <p:nvGrpSpPr>
          <p:cNvPr id="50199" name="组合 84"/>
          <p:cNvGrpSpPr/>
          <p:nvPr/>
        </p:nvGrpSpPr>
        <p:grpSpPr bwMode="auto">
          <a:xfrm>
            <a:off x="2178050" y="5051425"/>
            <a:ext cx="4645025" cy="1681163"/>
            <a:chOff x="2178696" y="4891301"/>
            <a:chExt cx="4643732" cy="1681223"/>
          </a:xfrm>
        </p:grpSpPr>
        <p:grpSp>
          <p:nvGrpSpPr>
            <p:cNvPr id="50209" name="组合 63"/>
            <p:cNvGrpSpPr/>
            <p:nvPr/>
          </p:nvGrpSpPr>
          <p:grpSpPr bwMode="auto">
            <a:xfrm>
              <a:off x="2178696" y="4891301"/>
              <a:ext cx="4642989" cy="493499"/>
              <a:chOff x="2149668" y="4963871"/>
              <a:chExt cx="4642989" cy="493499"/>
            </a:xfrm>
          </p:grpSpPr>
          <p:sp>
            <p:nvSpPr>
              <p:cNvPr id="50242" name="Oval 11"/>
              <p:cNvSpPr>
                <a:spLocks noChangeArrowheads="1"/>
              </p:cNvSpPr>
              <p:nvPr/>
            </p:nvSpPr>
            <p:spPr bwMode="auto">
              <a:xfrm>
                <a:off x="2149668"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10</a:t>
                </a:r>
                <a:endParaRPr lang="zh-CN" altLang="en-US" sz="2400"/>
              </a:p>
            </p:txBody>
          </p:sp>
          <p:sp>
            <p:nvSpPr>
              <p:cNvPr id="50243" name="Oval 13"/>
              <p:cNvSpPr>
                <a:spLocks noChangeArrowheads="1"/>
              </p:cNvSpPr>
              <p:nvPr/>
            </p:nvSpPr>
            <p:spPr bwMode="auto">
              <a:xfrm>
                <a:off x="273024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50244" name="Oval 19"/>
              <p:cNvSpPr>
                <a:spLocks noChangeArrowheads="1"/>
              </p:cNvSpPr>
              <p:nvPr/>
            </p:nvSpPr>
            <p:spPr bwMode="auto">
              <a:xfrm>
                <a:off x="33028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20</a:t>
                </a:r>
                <a:endParaRPr lang="zh-CN" altLang="en-US" sz="2400"/>
              </a:p>
            </p:txBody>
          </p:sp>
          <p:sp>
            <p:nvSpPr>
              <p:cNvPr id="50245" name="Oval 21"/>
              <p:cNvSpPr>
                <a:spLocks noChangeArrowheads="1"/>
              </p:cNvSpPr>
              <p:nvPr/>
            </p:nvSpPr>
            <p:spPr bwMode="auto">
              <a:xfrm>
                <a:off x="39124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50246" name="Oval 27"/>
              <p:cNvSpPr>
                <a:spLocks noChangeArrowheads="1"/>
              </p:cNvSpPr>
              <p:nvPr/>
            </p:nvSpPr>
            <p:spPr bwMode="auto">
              <a:xfrm>
                <a:off x="44851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50247" name="Oval 29"/>
              <p:cNvSpPr>
                <a:spLocks noChangeArrowheads="1"/>
              </p:cNvSpPr>
              <p:nvPr/>
            </p:nvSpPr>
            <p:spPr bwMode="auto">
              <a:xfrm>
                <a:off x="50947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18</a:t>
                </a:r>
                <a:endParaRPr lang="zh-CN" altLang="en-US" sz="2400"/>
              </a:p>
            </p:txBody>
          </p:sp>
          <p:sp>
            <p:nvSpPr>
              <p:cNvPr id="50248" name="Oval 35"/>
              <p:cNvSpPr>
                <a:spLocks noChangeArrowheads="1"/>
              </p:cNvSpPr>
              <p:nvPr/>
            </p:nvSpPr>
            <p:spPr bwMode="auto">
              <a:xfrm>
                <a:off x="5677536"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90</a:t>
                </a:r>
                <a:endParaRPr lang="zh-CN" altLang="en-US" sz="2400"/>
              </a:p>
            </p:txBody>
          </p:sp>
          <p:sp>
            <p:nvSpPr>
              <p:cNvPr id="50249" name="Oval 37"/>
              <p:cNvSpPr>
                <a:spLocks noChangeArrowheads="1"/>
              </p:cNvSpPr>
              <p:nvPr/>
            </p:nvSpPr>
            <p:spPr bwMode="auto">
              <a:xfrm>
                <a:off x="6272622"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grpSp>
          <p:nvGrpSpPr>
            <p:cNvPr id="50210" name="组合 52"/>
            <p:cNvGrpSpPr/>
            <p:nvPr/>
          </p:nvGrpSpPr>
          <p:grpSpPr bwMode="auto">
            <a:xfrm>
              <a:off x="2190862" y="5403842"/>
              <a:ext cx="473296" cy="1154162"/>
              <a:chOff x="2190862" y="5403842"/>
              <a:chExt cx="473296" cy="1154162"/>
            </a:xfrm>
          </p:grpSpPr>
          <p:sp>
            <p:nvSpPr>
              <p:cNvPr id="50239"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19</a:t>
                </a:r>
              </a:p>
              <a:p>
                <a:pPr>
                  <a:lnSpc>
                    <a:spcPts val="3000"/>
                  </a:lnSpc>
                  <a:spcBef>
                    <a:spcPct val="0"/>
                  </a:spcBef>
                </a:pPr>
                <a:r>
                  <a:rPr lang="en-US" altLang="zh-CN" sz="2400"/>
                  <a:t>...</a:t>
                </a:r>
              </a:p>
            </p:txBody>
          </p:sp>
          <p:cxnSp>
            <p:nvCxnSpPr>
              <p:cNvPr id="50240" name="直接连接符 54"/>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0241" name="直接连接符 55"/>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0211" name="组合 56"/>
            <p:cNvGrpSpPr/>
            <p:nvPr/>
          </p:nvGrpSpPr>
          <p:grpSpPr bwMode="auto">
            <a:xfrm>
              <a:off x="2807710" y="5411102"/>
              <a:ext cx="473296" cy="1154162"/>
              <a:chOff x="2190862" y="5403842"/>
              <a:chExt cx="473296" cy="1154162"/>
            </a:xfrm>
          </p:grpSpPr>
          <p:sp>
            <p:nvSpPr>
              <p:cNvPr id="50236"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20</a:t>
                </a:r>
              </a:p>
              <a:p>
                <a:pPr>
                  <a:lnSpc>
                    <a:spcPts val="3000"/>
                  </a:lnSpc>
                  <a:spcBef>
                    <a:spcPct val="0"/>
                  </a:spcBef>
                </a:pPr>
                <a:r>
                  <a:rPr lang="en-US" altLang="zh-CN" sz="2400"/>
                  <a:t>38</a:t>
                </a:r>
              </a:p>
              <a:p>
                <a:pPr>
                  <a:lnSpc>
                    <a:spcPts val="3000"/>
                  </a:lnSpc>
                  <a:spcBef>
                    <a:spcPct val="0"/>
                  </a:spcBef>
                </a:pPr>
                <a:r>
                  <a:rPr lang="en-US" altLang="zh-CN" sz="2400"/>
                  <a:t>...</a:t>
                </a:r>
              </a:p>
            </p:txBody>
          </p:sp>
          <p:cxnSp>
            <p:nvCxnSpPr>
              <p:cNvPr id="50237" name="直接连接符 58"/>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0238" name="直接连接符 59"/>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0212" name="组合 60"/>
            <p:cNvGrpSpPr/>
            <p:nvPr/>
          </p:nvGrpSpPr>
          <p:grpSpPr bwMode="auto">
            <a:xfrm>
              <a:off x="3381016" y="5403848"/>
              <a:ext cx="473296" cy="1154162"/>
              <a:chOff x="2190862" y="5403842"/>
              <a:chExt cx="473296" cy="1154162"/>
            </a:xfrm>
          </p:grpSpPr>
          <p:sp>
            <p:nvSpPr>
              <p:cNvPr id="50233"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22</a:t>
                </a:r>
              </a:p>
              <a:p>
                <a:pPr>
                  <a:lnSpc>
                    <a:spcPts val="3000"/>
                  </a:lnSpc>
                  <a:spcBef>
                    <a:spcPct val="0"/>
                  </a:spcBef>
                </a:pPr>
                <a:r>
                  <a:rPr lang="en-US" altLang="zh-CN" sz="2400"/>
                  <a:t>34</a:t>
                </a:r>
              </a:p>
              <a:p>
                <a:pPr>
                  <a:lnSpc>
                    <a:spcPts val="3000"/>
                  </a:lnSpc>
                  <a:spcBef>
                    <a:spcPct val="0"/>
                  </a:spcBef>
                </a:pPr>
                <a:r>
                  <a:rPr lang="en-US" altLang="zh-CN" sz="2400"/>
                  <a:t>...</a:t>
                </a:r>
              </a:p>
            </p:txBody>
          </p:sp>
          <p:cxnSp>
            <p:nvCxnSpPr>
              <p:cNvPr id="50234" name="直接连接符 62"/>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0235" name="直接连接符 63"/>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0213" name="组合 64"/>
            <p:cNvGrpSpPr/>
            <p:nvPr/>
          </p:nvGrpSpPr>
          <p:grpSpPr bwMode="auto">
            <a:xfrm>
              <a:off x="3990604" y="5403848"/>
              <a:ext cx="473296" cy="1154162"/>
              <a:chOff x="2190862" y="5403842"/>
              <a:chExt cx="473296" cy="1154162"/>
            </a:xfrm>
          </p:grpSpPr>
          <p:sp>
            <p:nvSpPr>
              <p:cNvPr id="50230"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25</a:t>
                </a:r>
              </a:p>
              <a:p>
                <a:pPr>
                  <a:lnSpc>
                    <a:spcPts val="3000"/>
                  </a:lnSpc>
                  <a:spcBef>
                    <a:spcPct val="0"/>
                  </a:spcBef>
                </a:pPr>
                <a:r>
                  <a:rPr lang="en-US" altLang="zh-CN" sz="2400"/>
                  <a:t>...</a:t>
                </a:r>
              </a:p>
            </p:txBody>
          </p:sp>
          <p:cxnSp>
            <p:nvCxnSpPr>
              <p:cNvPr id="50231" name="直接连接符 66"/>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0232" name="直接连接符 67"/>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0214" name="组合 68"/>
            <p:cNvGrpSpPr/>
            <p:nvPr/>
          </p:nvGrpSpPr>
          <p:grpSpPr bwMode="auto">
            <a:xfrm>
              <a:off x="4549390" y="5411102"/>
              <a:ext cx="473296" cy="1154162"/>
              <a:chOff x="2190862" y="5403842"/>
              <a:chExt cx="473296" cy="1154162"/>
            </a:xfrm>
          </p:grpSpPr>
          <p:sp>
            <p:nvSpPr>
              <p:cNvPr id="50227"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17</a:t>
                </a:r>
              </a:p>
              <a:p>
                <a:pPr>
                  <a:lnSpc>
                    <a:spcPts val="3000"/>
                  </a:lnSpc>
                  <a:spcBef>
                    <a:spcPct val="0"/>
                  </a:spcBef>
                </a:pPr>
                <a:r>
                  <a:rPr lang="en-US" altLang="zh-CN" sz="2400"/>
                  <a:t>50</a:t>
                </a:r>
              </a:p>
              <a:p>
                <a:pPr>
                  <a:lnSpc>
                    <a:spcPts val="3000"/>
                  </a:lnSpc>
                  <a:spcBef>
                    <a:spcPct val="0"/>
                  </a:spcBef>
                </a:pPr>
                <a:r>
                  <a:rPr lang="en-US" altLang="zh-CN" sz="2400"/>
                  <a:t>...</a:t>
                </a:r>
              </a:p>
            </p:txBody>
          </p:sp>
          <p:cxnSp>
            <p:nvCxnSpPr>
              <p:cNvPr id="50228" name="直接连接符 70"/>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0229" name="直接连接符 71"/>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0215" name="组合 72"/>
            <p:cNvGrpSpPr/>
            <p:nvPr/>
          </p:nvGrpSpPr>
          <p:grpSpPr bwMode="auto">
            <a:xfrm>
              <a:off x="5166238" y="5418362"/>
              <a:ext cx="473296" cy="1154162"/>
              <a:chOff x="2190862" y="5403842"/>
              <a:chExt cx="473296" cy="1154162"/>
            </a:xfrm>
          </p:grpSpPr>
          <p:sp>
            <p:nvSpPr>
              <p:cNvPr id="50224"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21</a:t>
                </a:r>
              </a:p>
              <a:p>
                <a:pPr>
                  <a:lnSpc>
                    <a:spcPts val="3000"/>
                  </a:lnSpc>
                  <a:spcBef>
                    <a:spcPct val="0"/>
                  </a:spcBef>
                </a:pPr>
                <a:r>
                  <a:rPr lang="en-US" altLang="zh-CN" sz="2400"/>
                  <a:t>44</a:t>
                </a:r>
              </a:p>
              <a:p>
                <a:pPr>
                  <a:lnSpc>
                    <a:spcPts val="3000"/>
                  </a:lnSpc>
                  <a:spcBef>
                    <a:spcPct val="0"/>
                  </a:spcBef>
                </a:pPr>
                <a:r>
                  <a:rPr lang="en-US" altLang="zh-CN" sz="2400"/>
                  <a:t>...</a:t>
                </a:r>
              </a:p>
            </p:txBody>
          </p:sp>
          <p:cxnSp>
            <p:nvCxnSpPr>
              <p:cNvPr id="50225" name="直接连接符 74"/>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0226" name="直接连接符 75"/>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0216" name="组合 76"/>
            <p:cNvGrpSpPr/>
            <p:nvPr/>
          </p:nvGrpSpPr>
          <p:grpSpPr bwMode="auto">
            <a:xfrm>
              <a:off x="5739544" y="5411108"/>
              <a:ext cx="473296" cy="1154162"/>
              <a:chOff x="2190862" y="5403842"/>
              <a:chExt cx="473296" cy="1154162"/>
            </a:xfrm>
          </p:grpSpPr>
          <p:sp>
            <p:nvSpPr>
              <p:cNvPr id="50221"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95</a:t>
                </a:r>
              </a:p>
              <a:p>
                <a:pPr>
                  <a:lnSpc>
                    <a:spcPts val="3000"/>
                  </a:lnSpc>
                  <a:spcBef>
                    <a:spcPct val="0"/>
                  </a:spcBef>
                </a:pPr>
                <a:r>
                  <a:rPr lang="en-US" altLang="zh-CN" sz="2400"/>
                  <a:t>108</a:t>
                </a:r>
              </a:p>
              <a:p>
                <a:pPr>
                  <a:lnSpc>
                    <a:spcPts val="3000"/>
                  </a:lnSpc>
                  <a:spcBef>
                    <a:spcPct val="0"/>
                  </a:spcBef>
                </a:pPr>
                <a:r>
                  <a:rPr lang="en-US" altLang="zh-CN" sz="2400"/>
                  <a:t>...</a:t>
                </a:r>
              </a:p>
            </p:txBody>
          </p:sp>
          <p:cxnSp>
            <p:nvCxnSpPr>
              <p:cNvPr id="50222" name="直接连接符 78"/>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0223" name="直接连接符 79"/>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0217" name="组合 80"/>
            <p:cNvGrpSpPr/>
            <p:nvPr/>
          </p:nvGrpSpPr>
          <p:grpSpPr bwMode="auto">
            <a:xfrm>
              <a:off x="6349132" y="5411108"/>
              <a:ext cx="473296" cy="1154162"/>
              <a:chOff x="2190862" y="5403842"/>
              <a:chExt cx="473296" cy="1154162"/>
            </a:xfrm>
          </p:grpSpPr>
          <p:sp>
            <p:nvSpPr>
              <p:cNvPr id="50218"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32</a:t>
                </a:r>
              </a:p>
              <a:p>
                <a:pPr>
                  <a:lnSpc>
                    <a:spcPts val="3000"/>
                  </a:lnSpc>
                  <a:spcBef>
                    <a:spcPct val="0"/>
                  </a:spcBef>
                </a:pPr>
                <a:r>
                  <a:rPr lang="en-US" altLang="zh-CN" sz="2400"/>
                  <a:t>66</a:t>
                </a:r>
              </a:p>
              <a:p>
                <a:pPr>
                  <a:lnSpc>
                    <a:spcPts val="3000"/>
                  </a:lnSpc>
                  <a:spcBef>
                    <a:spcPct val="0"/>
                  </a:spcBef>
                </a:pPr>
                <a:r>
                  <a:rPr lang="en-US" altLang="zh-CN" sz="2400"/>
                  <a:t>...</a:t>
                </a:r>
              </a:p>
            </p:txBody>
          </p:sp>
          <p:cxnSp>
            <p:nvCxnSpPr>
              <p:cNvPr id="50219" name="直接连接符 82"/>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0220" name="直接连接符 83"/>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sp>
        <p:nvSpPr>
          <p:cNvPr id="50200" name="Oval 13"/>
          <p:cNvSpPr>
            <a:spLocks noChangeArrowheads="1"/>
          </p:cNvSpPr>
          <p:nvPr/>
        </p:nvSpPr>
        <p:spPr bwMode="auto">
          <a:xfrm>
            <a:off x="4116388" y="2446338"/>
            <a:ext cx="520700" cy="477837"/>
          </a:xfrm>
          <a:prstGeom prst="ellipse">
            <a:avLst/>
          </a:prstGeom>
          <a:solidFill>
            <a:schemeClr val="accent1">
              <a:alpha val="0"/>
            </a:schemeClr>
          </a:solidFill>
          <a:ln w="9525" algn="ctr">
            <a:solidFill>
              <a:schemeClr val="tx1"/>
            </a:solidFill>
            <a:round/>
          </a:ln>
        </p:spPr>
        <p:txBody>
          <a:bodyPr wrap="none" anchor="ctr"/>
          <a:lstStyle/>
          <a:p>
            <a:r>
              <a:rPr lang="en-US" altLang="zh-CN" sz="2400">
                <a:solidFill>
                  <a:srgbClr val="FFFF00"/>
                </a:solidFill>
              </a:rPr>
              <a:t>6</a:t>
            </a:r>
            <a:endParaRPr lang="zh-CN" altLang="en-US" sz="2400">
              <a:solidFill>
                <a:srgbClr val="FFFF00"/>
              </a:solidFill>
            </a:endParaRPr>
          </a:p>
        </p:txBody>
      </p:sp>
      <p:sp>
        <p:nvSpPr>
          <p:cNvPr id="50201" name="Text Box 527"/>
          <p:cNvSpPr txBox="1">
            <a:spLocks noChangeArrowheads="1"/>
          </p:cNvSpPr>
          <p:nvPr/>
        </p:nvSpPr>
        <p:spPr bwMode="auto">
          <a:xfrm>
            <a:off x="4648200" y="2424113"/>
            <a:ext cx="312738" cy="400050"/>
          </a:xfrm>
          <a:prstGeom prst="rect">
            <a:avLst/>
          </a:prstGeom>
          <a:noFill/>
          <a:ln w="9525" algn="ctr">
            <a:noFill/>
            <a:miter lim="800000"/>
          </a:ln>
        </p:spPr>
        <p:txBody>
          <a:bodyPr wrap="none">
            <a:spAutoFit/>
          </a:bodyPr>
          <a:lstStyle/>
          <a:p>
            <a:r>
              <a:rPr lang="en-US" altLang="zh-CN" sz="2000">
                <a:solidFill>
                  <a:srgbClr val="FFFF00"/>
                </a:solidFill>
              </a:rPr>
              <a:t>0</a:t>
            </a:r>
          </a:p>
        </p:txBody>
      </p:sp>
      <p:cxnSp>
        <p:nvCxnSpPr>
          <p:cNvPr id="50202" name="直接连接符 88"/>
          <p:cNvCxnSpPr>
            <a:cxnSpLocks noChangeShapeType="1"/>
            <a:stCxn id="50270" idx="0"/>
            <a:endCxn id="50200" idx="4"/>
          </p:cNvCxnSpPr>
          <p:nvPr/>
        </p:nvCxnSpPr>
        <p:spPr bwMode="auto">
          <a:xfrm rot="16200000" flipV="1">
            <a:off x="4267200" y="3033713"/>
            <a:ext cx="225425" cy="6350"/>
          </a:xfrm>
          <a:prstGeom prst="line">
            <a:avLst/>
          </a:prstGeom>
          <a:noFill/>
          <a:ln w="19050" algn="ctr">
            <a:solidFill>
              <a:schemeClr val="tx1"/>
            </a:solidFill>
            <a:round/>
          </a:ln>
        </p:spPr>
      </p:cxnSp>
      <p:sp>
        <p:nvSpPr>
          <p:cNvPr id="91" name="Oval 21"/>
          <p:cNvSpPr>
            <a:spLocks noChangeArrowheads="1"/>
          </p:cNvSpPr>
          <p:nvPr/>
        </p:nvSpPr>
        <p:spPr bwMode="auto">
          <a:xfrm>
            <a:off x="3956050" y="5065713"/>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15</a:t>
            </a:r>
            <a:endParaRPr lang="zh-CN" altLang="en-US" sz="2400">
              <a:solidFill>
                <a:srgbClr val="00FFFF"/>
              </a:solidFill>
            </a:endParaRPr>
          </a:p>
        </p:txBody>
      </p:sp>
      <p:sp>
        <p:nvSpPr>
          <p:cNvPr id="92" name="Text Box 421"/>
          <p:cNvSpPr txBox="1">
            <a:spLocks noChangeArrowheads="1"/>
          </p:cNvSpPr>
          <p:nvPr/>
        </p:nvSpPr>
        <p:spPr bwMode="auto">
          <a:xfrm>
            <a:off x="4041775" y="5592763"/>
            <a:ext cx="369888" cy="1154112"/>
          </a:xfrm>
          <a:prstGeom prst="rect">
            <a:avLst/>
          </a:prstGeom>
          <a:solidFill>
            <a:srgbClr val="002060"/>
          </a:solidFill>
          <a:ln w="12700">
            <a:noFill/>
            <a:miter lim="800000"/>
          </a:ln>
        </p:spPr>
        <p:txBody>
          <a:bodyPr lIns="0" tIns="0" rIns="0" bIns="0">
            <a:spAutoFit/>
          </a:bodyPr>
          <a:lstStyle/>
          <a:p>
            <a:pPr>
              <a:lnSpc>
                <a:spcPts val="3000"/>
              </a:lnSpc>
              <a:spcBef>
                <a:spcPct val="0"/>
              </a:spcBef>
            </a:pPr>
            <a:r>
              <a:rPr lang="en-US" altLang="zh-CN" sz="2400">
                <a:solidFill>
                  <a:srgbClr val="FFFF00"/>
                </a:solidFill>
              </a:rPr>
              <a:t>25</a:t>
            </a:r>
          </a:p>
          <a:p>
            <a:pPr>
              <a:lnSpc>
                <a:spcPts val="3000"/>
              </a:lnSpc>
              <a:spcBef>
                <a:spcPct val="0"/>
              </a:spcBef>
            </a:pPr>
            <a:r>
              <a:rPr lang="en-US" altLang="zh-CN" sz="2400">
                <a:solidFill>
                  <a:srgbClr val="FFFF00"/>
                </a:solidFill>
              </a:rPr>
              <a:t>...</a:t>
            </a:r>
          </a:p>
          <a:p>
            <a:pPr>
              <a:lnSpc>
                <a:spcPts val="3000"/>
              </a:lnSpc>
              <a:spcBef>
                <a:spcPct val="0"/>
              </a:spcBef>
            </a:pPr>
            <a:endParaRPr lang="en-US" altLang="zh-CN" sz="2400">
              <a:solidFill>
                <a:srgbClr val="FFFF00"/>
              </a:solidFill>
            </a:endParaRPr>
          </a:p>
        </p:txBody>
      </p:sp>
      <p:sp>
        <p:nvSpPr>
          <p:cNvPr id="93" name="Oval 21"/>
          <p:cNvSpPr>
            <a:spLocks noChangeArrowheads="1"/>
          </p:cNvSpPr>
          <p:nvPr/>
        </p:nvSpPr>
        <p:spPr bwMode="auto">
          <a:xfrm>
            <a:off x="3614738" y="4275138"/>
            <a:ext cx="520700" cy="477837"/>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20</a:t>
            </a:r>
            <a:endParaRPr lang="zh-CN" altLang="en-US" sz="2400">
              <a:solidFill>
                <a:srgbClr val="00FFFF"/>
              </a:solidFill>
            </a:endParaRPr>
          </a:p>
        </p:txBody>
      </p:sp>
      <p:sp>
        <p:nvSpPr>
          <p:cNvPr id="94" name="Oval 21"/>
          <p:cNvSpPr>
            <a:spLocks noChangeArrowheads="1"/>
          </p:cNvSpPr>
          <p:nvPr/>
        </p:nvSpPr>
        <p:spPr bwMode="auto">
          <a:xfrm>
            <a:off x="2962275" y="3694113"/>
            <a:ext cx="519113"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15</a:t>
            </a:r>
            <a:endParaRPr lang="zh-CN" altLang="en-US" sz="2400">
              <a:solidFill>
                <a:srgbClr val="00FFFF"/>
              </a:solidFill>
            </a:endParaRPr>
          </a:p>
        </p:txBody>
      </p:sp>
      <p:sp>
        <p:nvSpPr>
          <p:cNvPr id="95" name="Oval 21"/>
          <p:cNvSpPr>
            <a:spLocks noChangeArrowheads="1"/>
          </p:cNvSpPr>
          <p:nvPr/>
        </p:nvSpPr>
        <p:spPr bwMode="auto">
          <a:xfrm>
            <a:off x="4122738" y="3141663"/>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9</a:t>
            </a:r>
            <a:endParaRPr lang="zh-CN" altLang="en-US" sz="2400">
              <a:solidFill>
                <a:srgbClr val="00FFFF"/>
              </a:solidFill>
            </a:endParaRPr>
          </a:p>
        </p:txBody>
      </p:sp>
      <p:sp>
        <p:nvSpPr>
          <p:cNvPr id="96" name="Oval 21"/>
          <p:cNvSpPr>
            <a:spLocks noChangeArrowheads="1"/>
          </p:cNvSpPr>
          <p:nvPr/>
        </p:nvSpPr>
        <p:spPr bwMode="auto">
          <a:xfrm>
            <a:off x="4116388" y="2452688"/>
            <a:ext cx="519112"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8</a:t>
            </a:r>
            <a:endParaRPr lang="zh-CN" altLang="en-US" sz="2400">
              <a:solidFill>
                <a:srgbClr val="00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strips(downLeft)">
                                      <p:cBhvr>
                                        <p:cTn id="7" dur="500"/>
                                        <p:tgtEl>
                                          <p:spTgt spid="91"/>
                                        </p:tgtEl>
                                      </p:cBhvr>
                                    </p:animEffect>
                                  </p:childTnLst>
                                </p:cTn>
                              </p:par>
                            </p:childTnLst>
                          </p:cTn>
                        </p:par>
                        <p:par>
                          <p:cTn id="8" fill="hold">
                            <p:stCondLst>
                              <p:cond delay="500"/>
                            </p:stCondLst>
                            <p:childTnLst>
                              <p:par>
                                <p:cTn id="9" presetID="7" presetClass="entr" presetSubtype="4"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500" fill="hold"/>
                                        <p:tgtEl>
                                          <p:spTgt spid="92"/>
                                        </p:tgtEl>
                                        <p:attrNameLst>
                                          <p:attrName>ppt_x</p:attrName>
                                        </p:attrNameLst>
                                      </p:cBhvr>
                                      <p:tavLst>
                                        <p:tav tm="0">
                                          <p:val>
                                            <p:strVal val="#ppt_x"/>
                                          </p:val>
                                        </p:tav>
                                        <p:tav tm="100000">
                                          <p:val>
                                            <p:strVal val="#ppt_x"/>
                                          </p:val>
                                        </p:tav>
                                      </p:tavLst>
                                    </p:anim>
                                    <p:anim calcmode="lin" valueType="num">
                                      <p:cBhvr additive="base">
                                        <p:cTn id="12"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strips(downLeft)">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strips(downLeft)">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strips(downLeft)">
                                      <p:cBhvr>
                                        <p:cTn id="27" dur="500"/>
                                        <p:tgtEl>
                                          <p:spTgt spid="9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strips(downLeft)">
                                      <p:cBhvr>
                                        <p:cTn id="3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CFC8ACF6-8469-4BF5-BB17-849C9367CB4B}" type="slidenum">
              <a:rPr lang="zh-CN" altLang="en-US" b="1">
                <a:solidFill>
                  <a:srgbClr val="66CCFF"/>
                </a:solidFill>
              </a:rPr>
              <a:t>36</a:t>
            </a:fld>
            <a:r>
              <a:rPr lang="en-US" altLang="zh-CN" b="1"/>
              <a:t> </a:t>
            </a:r>
            <a:r>
              <a:rPr lang="zh-CN" altLang="en-US"/>
              <a:t>页</a:t>
            </a:r>
            <a:endParaRPr lang="zh-CN" altLang="en-US" sz="1800">
              <a:latin typeface="Arial" charset="0"/>
            </a:endParaRPr>
          </a:p>
        </p:txBody>
      </p:sp>
      <p:sp>
        <p:nvSpPr>
          <p:cNvPr id="34819" name="Rectangle 2"/>
          <p:cNvSpPr>
            <a:spLocks noGrp="1" noChangeArrowheads="1"/>
          </p:cNvSpPr>
          <p:nvPr>
            <p:ph type="body" idx="1"/>
          </p:nvPr>
        </p:nvSpPr>
        <p:spPr>
          <a:xfrm>
            <a:off x="217488" y="784225"/>
            <a:ext cx="8737600" cy="5746750"/>
          </a:xfrm>
        </p:spPr>
        <p:txBody>
          <a:bodyPr/>
          <a:lstStyle/>
          <a:p>
            <a:pPr marL="358775" indent="-358775" eaLnBrk="1" hangingPunct="1">
              <a:lnSpc>
                <a:spcPts val="4200"/>
              </a:lnSpc>
              <a:spcBef>
                <a:spcPts val="600"/>
              </a:spcBef>
            </a:pPr>
            <a:r>
              <a:rPr lang="zh-CN" altLang="en-US" sz="4000" dirty="0"/>
              <a:t>败者树</a:t>
            </a:r>
            <a:r>
              <a:rPr lang="zh-CN" altLang="en-US" dirty="0">
                <a:solidFill>
                  <a:schemeClr val="tx1"/>
                </a:solidFill>
              </a:rPr>
              <a:t>：说明</a:t>
            </a:r>
            <a:endParaRPr lang="en-US" altLang="zh-CN" dirty="0">
              <a:solidFill>
                <a:schemeClr val="tx1"/>
              </a:solidFill>
            </a:endParaRPr>
          </a:p>
          <a:p>
            <a:pPr marL="358775" indent="-358775" eaLnBrk="1" hangingPunct="1">
              <a:lnSpc>
                <a:spcPts val="4200"/>
              </a:lnSpc>
              <a:spcBef>
                <a:spcPts val="600"/>
              </a:spcBef>
              <a:buNone/>
            </a:pPr>
            <a:r>
              <a:rPr lang="en-US" altLang="zh-CN" dirty="0">
                <a:solidFill>
                  <a:schemeClr val="tx1"/>
                </a:solidFill>
                <a:latin typeface="Times New Roman" pitchFamily="18" charset="0"/>
              </a:rPr>
              <a:t>	    </a:t>
            </a:r>
            <a:r>
              <a:rPr lang="zh-CN" altLang="en-US" dirty="0">
                <a:solidFill>
                  <a:schemeClr val="tx1"/>
                </a:solidFill>
                <a:latin typeface="Times New Roman" pitchFamily="18" charset="0"/>
              </a:rPr>
              <a:t>胜者树在人工处理时比较</a:t>
            </a:r>
            <a:r>
              <a:rPr lang="zh-CN" altLang="en-US" dirty="0">
                <a:latin typeface="Times New Roman" pitchFamily="18" charset="0"/>
              </a:rPr>
              <a:t>直观</a:t>
            </a:r>
            <a:r>
              <a:rPr lang="zh-CN" altLang="en-US" dirty="0">
                <a:solidFill>
                  <a:schemeClr val="tx1"/>
                </a:solidFill>
                <a:latin typeface="Times New Roman" pitchFamily="18" charset="0"/>
              </a:rPr>
              <a:t>，但在程序实现时，特别是在自底向上</a:t>
            </a:r>
            <a:r>
              <a:rPr lang="zh-CN" altLang="en-US" dirty="0">
                <a:latin typeface="Times New Roman" pitchFamily="18" charset="0"/>
              </a:rPr>
              <a:t>重构</a:t>
            </a:r>
            <a:r>
              <a:rPr lang="zh-CN" altLang="en-US" dirty="0">
                <a:solidFill>
                  <a:schemeClr val="tx1"/>
                </a:solidFill>
                <a:latin typeface="Times New Roman" pitchFamily="18" charset="0"/>
              </a:rPr>
              <a:t>胜者树时，不如败者树方便。</a:t>
            </a:r>
            <a:endParaRPr lang="en-US" altLang="zh-CN" dirty="0">
              <a:solidFill>
                <a:schemeClr val="tx1"/>
              </a:solidFill>
              <a:latin typeface="Times New Roman" pitchFamily="18" charset="0"/>
            </a:endParaRPr>
          </a:p>
          <a:p>
            <a:pPr marL="358775" indent="-358775" eaLnBrk="1" hangingPunct="1">
              <a:lnSpc>
                <a:spcPts val="4200"/>
              </a:lnSpc>
              <a:spcBef>
                <a:spcPts val="600"/>
              </a:spcBef>
              <a:buNone/>
            </a:pPr>
            <a:r>
              <a:rPr lang="en-US" altLang="zh-CN" dirty="0">
                <a:solidFill>
                  <a:schemeClr val="tx1"/>
                </a:solidFill>
                <a:latin typeface="Times New Roman" pitchFamily="18" charset="0"/>
              </a:rPr>
              <a:t>	    </a:t>
            </a:r>
            <a:r>
              <a:rPr lang="zh-CN" altLang="en-US" dirty="0">
                <a:solidFill>
                  <a:schemeClr val="tx1"/>
                </a:solidFill>
                <a:latin typeface="Times New Roman" pitchFamily="18" charset="0"/>
              </a:rPr>
              <a:t>当前最小元素所在</a:t>
            </a:r>
            <a:r>
              <a:rPr lang="zh-CN" altLang="en-US" dirty="0">
                <a:latin typeface="Times New Roman" pitchFamily="18" charset="0"/>
              </a:rPr>
              <a:t>叶节点到根</a:t>
            </a:r>
            <a:r>
              <a:rPr lang="zh-CN" altLang="en-US" dirty="0">
                <a:solidFill>
                  <a:schemeClr val="tx1"/>
                </a:solidFill>
                <a:latin typeface="Times New Roman" pitchFamily="18" charset="0"/>
              </a:rPr>
              <a:t>的路径上，分支结点都记录着</a:t>
            </a:r>
            <a:r>
              <a:rPr lang="zh-CN" altLang="en-US" u="sng" dirty="0">
                <a:latin typeface="Times New Roman" pitchFamily="18" charset="0"/>
              </a:rPr>
              <a:t>被最小元素击败的对手</a:t>
            </a:r>
            <a:r>
              <a:rPr lang="zh-CN" altLang="en-US" dirty="0">
                <a:solidFill>
                  <a:schemeClr val="tx1"/>
                </a:solidFill>
                <a:latin typeface="Times New Roman" pitchFamily="18" charset="0"/>
              </a:rPr>
              <a:t>，所以输出最小元素并由后继者代替之后，</a:t>
            </a:r>
            <a:r>
              <a:rPr lang="zh-CN" altLang="en-US" dirty="0">
                <a:latin typeface="Times New Roman" pitchFamily="18" charset="0"/>
              </a:rPr>
              <a:t>重构</a:t>
            </a:r>
            <a:r>
              <a:rPr lang="zh-CN" altLang="en-US" dirty="0"/>
              <a:t>败者树</a:t>
            </a:r>
            <a:r>
              <a:rPr lang="zh-CN" altLang="en-US" dirty="0">
                <a:solidFill>
                  <a:schemeClr val="tx1"/>
                </a:solidFill>
                <a:latin typeface="Times New Roman" pitchFamily="18" charset="0"/>
              </a:rPr>
              <a:t>时，很容易找到要比较的“对手”。</a:t>
            </a:r>
            <a:endParaRPr lang="zh-CN" altLang="en-US" dirty="0">
              <a:solidFill>
                <a:schemeClr val="tx1"/>
              </a:solidFill>
            </a:endParaRPr>
          </a:p>
        </p:txBody>
      </p:sp>
      <p:sp>
        <p:nvSpPr>
          <p:cNvPr id="51204"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AA90258F-40C6-44D8-8EBE-EEB82976D066}" type="slidenum">
              <a:rPr lang="zh-CN" altLang="en-US" b="1">
                <a:solidFill>
                  <a:srgbClr val="66CCFF"/>
                </a:solidFill>
              </a:rPr>
              <a:t>37</a:t>
            </a:fld>
            <a:r>
              <a:rPr lang="en-US" altLang="zh-CN" b="1"/>
              <a:t> </a:t>
            </a:r>
            <a:r>
              <a:rPr lang="zh-CN" altLang="en-US"/>
              <a:t>页</a:t>
            </a:r>
            <a:endParaRPr lang="zh-CN" altLang="en-US" sz="1800">
              <a:latin typeface="Arial" charset="0"/>
            </a:endParaRPr>
          </a:p>
        </p:txBody>
      </p:sp>
      <p:sp>
        <p:nvSpPr>
          <p:cNvPr id="52227" name="Rectangle 2"/>
          <p:cNvSpPr>
            <a:spLocks noGrp="1" noChangeArrowheads="1"/>
          </p:cNvSpPr>
          <p:nvPr>
            <p:ph type="body" idx="1"/>
          </p:nvPr>
        </p:nvSpPr>
        <p:spPr>
          <a:xfrm>
            <a:off x="217488" y="784225"/>
            <a:ext cx="8650287" cy="1712913"/>
          </a:xfrm>
        </p:spPr>
        <p:txBody>
          <a:bodyPr/>
          <a:lstStyle/>
          <a:p>
            <a:pPr marL="358775" indent="-358775" eaLnBrk="1" hangingPunct="1">
              <a:spcBef>
                <a:spcPct val="0"/>
              </a:spcBef>
            </a:pPr>
            <a:r>
              <a:rPr lang="zh-CN" altLang="en-US" dirty="0"/>
              <a:t>败者树</a:t>
            </a:r>
            <a:r>
              <a:rPr lang="zh-CN" altLang="en-US" sz="3200" dirty="0">
                <a:solidFill>
                  <a:schemeClr val="tx1"/>
                </a:solidFill>
              </a:rPr>
              <a:t>：实现</a:t>
            </a:r>
            <a:endParaRPr lang="en-US" altLang="zh-CN" sz="3200" dirty="0">
              <a:solidFill>
                <a:schemeClr val="tx1"/>
              </a:solidFill>
            </a:endParaRPr>
          </a:p>
          <a:p>
            <a:pPr marL="358775" indent="-358775" eaLnBrk="1" hangingPunct="1">
              <a:spcBef>
                <a:spcPct val="0"/>
              </a:spcBef>
              <a:buFont typeface="Wingdings" charset="2"/>
              <a:buNone/>
            </a:pPr>
            <a:r>
              <a:rPr lang="en-US" altLang="zh-CN" sz="3200" dirty="0">
                <a:solidFill>
                  <a:schemeClr val="tx1"/>
                </a:solidFill>
                <a:latin typeface="Times New Roman" pitchFamily="18" charset="0"/>
              </a:rPr>
              <a:t>	</a:t>
            </a:r>
            <a:r>
              <a:rPr lang="zh-CN" altLang="en-US" sz="3200" dirty="0">
                <a:solidFill>
                  <a:schemeClr val="tx1"/>
                </a:solidFill>
                <a:latin typeface="Times New Roman" pitchFamily="18" charset="0"/>
              </a:rPr>
              <a:t>是</a:t>
            </a:r>
            <a:r>
              <a:rPr lang="zh-CN" altLang="en-US" sz="3200" dirty="0">
                <a:solidFill>
                  <a:srgbClr val="00FFFF"/>
                </a:solidFill>
                <a:latin typeface="Times New Roman" pitchFamily="18" charset="0"/>
              </a:rPr>
              <a:t>完全二叉树</a:t>
            </a:r>
            <a:r>
              <a:rPr lang="zh-CN" altLang="en-US" sz="3200" dirty="0">
                <a:solidFill>
                  <a:schemeClr val="tx1"/>
                </a:solidFill>
                <a:latin typeface="Times New Roman" pitchFamily="18" charset="0"/>
              </a:rPr>
              <a:t>，采用</a:t>
            </a:r>
            <a:r>
              <a:rPr lang="zh-CN" altLang="en-US" sz="3200" dirty="0">
                <a:solidFill>
                  <a:srgbClr val="00FFFF"/>
                </a:solidFill>
                <a:latin typeface="Times New Roman" pitchFamily="18" charset="0"/>
              </a:rPr>
              <a:t>顺序存储</a:t>
            </a:r>
            <a:r>
              <a:rPr lang="zh-CN" altLang="en-US" sz="3200" dirty="0">
                <a:solidFill>
                  <a:schemeClr val="tx1"/>
                </a:solidFill>
                <a:latin typeface="Times New Roman" pitchFamily="18" charset="0"/>
              </a:rPr>
              <a:t>。</a:t>
            </a:r>
            <a:r>
              <a:rPr lang="zh-CN" altLang="en-US" sz="3200" dirty="0">
                <a:latin typeface="Times New Roman" pitchFamily="18" charset="0"/>
              </a:rPr>
              <a:t>非叶结点</a:t>
            </a:r>
            <a:r>
              <a:rPr lang="zh-CN" altLang="en-US" sz="3200" dirty="0">
                <a:solidFill>
                  <a:schemeClr val="tx1"/>
                </a:solidFill>
                <a:latin typeface="Times New Roman" pitchFamily="18" charset="0"/>
              </a:rPr>
              <a:t>保存的是败者在对应</a:t>
            </a:r>
            <a:r>
              <a:rPr lang="zh-CN" altLang="en-US" sz="3200" dirty="0">
                <a:solidFill>
                  <a:srgbClr val="00FFFF"/>
                </a:solidFill>
                <a:latin typeface="Times New Roman" pitchFamily="18" charset="0"/>
              </a:rPr>
              <a:t>叶结点</a:t>
            </a:r>
            <a:r>
              <a:rPr lang="zh-CN" altLang="en-US" sz="3200" dirty="0">
                <a:solidFill>
                  <a:schemeClr val="tx1"/>
                </a:solidFill>
                <a:latin typeface="Times New Roman" pitchFamily="18" charset="0"/>
              </a:rPr>
              <a:t>的</a:t>
            </a:r>
            <a:r>
              <a:rPr lang="zh-CN" altLang="en-US" sz="3200" dirty="0">
                <a:latin typeface="Times New Roman" pitchFamily="18" charset="0"/>
              </a:rPr>
              <a:t>下标</a:t>
            </a:r>
            <a:r>
              <a:rPr lang="zh-CN" altLang="en-US" sz="3200" dirty="0">
                <a:solidFill>
                  <a:schemeClr val="tx1"/>
                </a:solidFill>
                <a:latin typeface="Times New Roman" pitchFamily="18" charset="0"/>
              </a:rPr>
              <a:t>（</a:t>
            </a:r>
            <a:r>
              <a:rPr lang="zh-CN" altLang="en-US" sz="3200" dirty="0">
                <a:latin typeface="Times New Roman" pitchFamily="18" charset="0"/>
              </a:rPr>
              <a:t>编号</a:t>
            </a:r>
            <a:r>
              <a:rPr lang="zh-CN" altLang="en-US" sz="3200" dirty="0">
                <a:solidFill>
                  <a:schemeClr val="tx1"/>
                </a:solidFill>
                <a:latin typeface="Times New Roman" pitchFamily="18" charset="0"/>
              </a:rPr>
              <a:t>）。</a:t>
            </a:r>
            <a:endParaRPr lang="zh-CN" altLang="en-US" sz="3200" dirty="0">
              <a:solidFill>
                <a:schemeClr val="tx1"/>
              </a:solidFill>
            </a:endParaRPr>
          </a:p>
        </p:txBody>
      </p:sp>
      <p:sp>
        <p:nvSpPr>
          <p:cNvPr id="52228"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grpSp>
        <p:nvGrpSpPr>
          <p:cNvPr id="52229" name="组合 66"/>
          <p:cNvGrpSpPr/>
          <p:nvPr/>
        </p:nvGrpSpPr>
        <p:grpSpPr bwMode="auto">
          <a:xfrm>
            <a:off x="3454400" y="3149600"/>
            <a:ext cx="1838325" cy="703263"/>
            <a:chOff x="3425351" y="3062543"/>
            <a:chExt cx="1838534" cy="702766"/>
          </a:xfrm>
        </p:grpSpPr>
        <p:sp>
          <p:nvSpPr>
            <p:cNvPr id="52318" name="Line 53"/>
            <p:cNvSpPr>
              <a:spLocks noChangeShapeType="1"/>
            </p:cNvSpPr>
            <p:nvPr/>
          </p:nvSpPr>
          <p:spPr bwMode="auto">
            <a:xfrm flipH="1">
              <a:off x="3425351" y="3439885"/>
              <a:ext cx="711201" cy="290286"/>
            </a:xfrm>
            <a:prstGeom prst="line">
              <a:avLst/>
            </a:prstGeom>
            <a:noFill/>
            <a:ln w="9525">
              <a:solidFill>
                <a:schemeClr val="tx1"/>
              </a:solidFill>
              <a:round/>
            </a:ln>
          </p:spPr>
          <p:txBody>
            <a:bodyPr/>
            <a:lstStyle/>
            <a:p>
              <a:endParaRPr lang="zh-CN" altLang="en-US"/>
            </a:p>
          </p:txBody>
        </p:sp>
        <p:sp>
          <p:nvSpPr>
            <p:cNvPr id="52319" name="Line 54"/>
            <p:cNvSpPr>
              <a:spLocks noChangeShapeType="1"/>
            </p:cNvSpPr>
            <p:nvPr/>
          </p:nvSpPr>
          <p:spPr bwMode="auto">
            <a:xfrm>
              <a:off x="4586496" y="3439885"/>
              <a:ext cx="677389" cy="325424"/>
            </a:xfrm>
            <a:prstGeom prst="line">
              <a:avLst/>
            </a:prstGeom>
            <a:noFill/>
            <a:ln w="9525">
              <a:solidFill>
                <a:schemeClr val="tx1"/>
              </a:solidFill>
              <a:round/>
            </a:ln>
          </p:spPr>
          <p:txBody>
            <a:bodyPr/>
            <a:lstStyle/>
            <a:p>
              <a:endParaRPr lang="zh-CN" altLang="en-US"/>
            </a:p>
          </p:txBody>
        </p:sp>
        <p:sp>
          <p:nvSpPr>
            <p:cNvPr id="52320" name="Oval 13"/>
            <p:cNvSpPr>
              <a:spLocks noChangeArrowheads="1"/>
            </p:cNvSpPr>
            <p:nvPr/>
          </p:nvSpPr>
          <p:spPr bwMode="auto">
            <a:xfrm>
              <a:off x="4094562" y="306254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grpSp>
      <p:grpSp>
        <p:nvGrpSpPr>
          <p:cNvPr id="52230" name="组合 64"/>
          <p:cNvGrpSpPr/>
          <p:nvPr/>
        </p:nvGrpSpPr>
        <p:grpSpPr bwMode="auto">
          <a:xfrm>
            <a:off x="2381250" y="4238625"/>
            <a:ext cx="4119563" cy="852488"/>
            <a:chOff x="2352868" y="4151093"/>
            <a:chExt cx="4118153" cy="852693"/>
          </a:xfrm>
        </p:grpSpPr>
        <p:sp>
          <p:nvSpPr>
            <p:cNvPr id="52306" name="Line 17"/>
            <p:cNvSpPr>
              <a:spLocks noChangeShapeType="1"/>
            </p:cNvSpPr>
            <p:nvPr/>
          </p:nvSpPr>
          <p:spPr bwMode="auto">
            <a:xfrm flipH="1">
              <a:off x="2352868" y="4643424"/>
              <a:ext cx="144462" cy="360362"/>
            </a:xfrm>
            <a:prstGeom prst="line">
              <a:avLst/>
            </a:prstGeom>
            <a:noFill/>
            <a:ln w="9525">
              <a:solidFill>
                <a:schemeClr val="tx1"/>
              </a:solidFill>
              <a:round/>
            </a:ln>
          </p:spPr>
          <p:txBody>
            <a:bodyPr/>
            <a:lstStyle/>
            <a:p>
              <a:endParaRPr lang="zh-CN" altLang="en-US"/>
            </a:p>
          </p:txBody>
        </p:sp>
        <p:sp>
          <p:nvSpPr>
            <p:cNvPr id="52307" name="Line 18"/>
            <p:cNvSpPr>
              <a:spLocks noChangeShapeType="1"/>
            </p:cNvSpPr>
            <p:nvPr/>
          </p:nvSpPr>
          <p:spPr bwMode="auto">
            <a:xfrm>
              <a:off x="2887398" y="4643424"/>
              <a:ext cx="144463" cy="360362"/>
            </a:xfrm>
            <a:prstGeom prst="line">
              <a:avLst/>
            </a:prstGeom>
            <a:noFill/>
            <a:ln w="9525">
              <a:solidFill>
                <a:schemeClr val="tx1"/>
              </a:solidFill>
              <a:round/>
            </a:ln>
          </p:spPr>
          <p:txBody>
            <a:bodyPr/>
            <a:lstStyle/>
            <a:p>
              <a:endParaRPr lang="zh-CN" altLang="en-US"/>
            </a:p>
          </p:txBody>
        </p:sp>
        <p:sp>
          <p:nvSpPr>
            <p:cNvPr id="52308" name="Line 25"/>
            <p:cNvSpPr>
              <a:spLocks noChangeShapeType="1"/>
            </p:cNvSpPr>
            <p:nvPr/>
          </p:nvSpPr>
          <p:spPr bwMode="auto">
            <a:xfrm flipH="1">
              <a:off x="3578640" y="4630056"/>
              <a:ext cx="122484" cy="344701"/>
            </a:xfrm>
            <a:prstGeom prst="line">
              <a:avLst/>
            </a:prstGeom>
            <a:noFill/>
            <a:ln w="9525">
              <a:solidFill>
                <a:schemeClr val="tx1"/>
              </a:solidFill>
              <a:round/>
            </a:ln>
          </p:spPr>
          <p:txBody>
            <a:bodyPr/>
            <a:lstStyle/>
            <a:p>
              <a:endParaRPr lang="zh-CN" altLang="en-US"/>
            </a:p>
          </p:txBody>
        </p:sp>
        <p:sp>
          <p:nvSpPr>
            <p:cNvPr id="52309" name="Line 26"/>
            <p:cNvSpPr>
              <a:spLocks noChangeShapeType="1"/>
            </p:cNvSpPr>
            <p:nvPr/>
          </p:nvSpPr>
          <p:spPr bwMode="auto">
            <a:xfrm>
              <a:off x="3982545" y="4614396"/>
              <a:ext cx="144462" cy="360362"/>
            </a:xfrm>
            <a:prstGeom prst="line">
              <a:avLst/>
            </a:prstGeom>
            <a:noFill/>
            <a:ln w="9525">
              <a:solidFill>
                <a:schemeClr val="tx1"/>
              </a:solidFill>
              <a:round/>
            </a:ln>
          </p:spPr>
          <p:txBody>
            <a:bodyPr/>
            <a:lstStyle/>
            <a:p>
              <a:endParaRPr lang="zh-CN" altLang="en-US"/>
            </a:p>
          </p:txBody>
        </p:sp>
        <p:sp>
          <p:nvSpPr>
            <p:cNvPr id="52310" name="Oval 13"/>
            <p:cNvSpPr>
              <a:spLocks noChangeArrowheads="1"/>
            </p:cNvSpPr>
            <p:nvPr/>
          </p:nvSpPr>
          <p:spPr bwMode="auto">
            <a:xfrm>
              <a:off x="2418183" y="4259928"/>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10</a:t>
              </a:r>
              <a:endParaRPr lang="zh-CN" altLang="en-US" sz="2400"/>
            </a:p>
          </p:txBody>
        </p:sp>
        <p:sp>
          <p:nvSpPr>
            <p:cNvPr id="52311" name="Oval 13"/>
            <p:cNvSpPr>
              <a:spLocks noChangeArrowheads="1"/>
            </p:cNvSpPr>
            <p:nvPr/>
          </p:nvSpPr>
          <p:spPr bwMode="auto">
            <a:xfrm>
              <a:off x="3579312" y="41873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20</a:t>
              </a:r>
              <a:endParaRPr lang="zh-CN" altLang="en-US" sz="2400"/>
            </a:p>
          </p:txBody>
        </p:sp>
        <p:sp>
          <p:nvSpPr>
            <p:cNvPr id="52312" name="Line 17"/>
            <p:cNvSpPr>
              <a:spLocks noChangeShapeType="1"/>
            </p:cNvSpPr>
            <p:nvPr/>
          </p:nvSpPr>
          <p:spPr bwMode="auto">
            <a:xfrm flipH="1">
              <a:off x="4696882" y="4607142"/>
              <a:ext cx="144462" cy="360362"/>
            </a:xfrm>
            <a:prstGeom prst="line">
              <a:avLst/>
            </a:prstGeom>
            <a:noFill/>
            <a:ln w="9525">
              <a:solidFill>
                <a:schemeClr val="tx1"/>
              </a:solidFill>
              <a:round/>
            </a:ln>
          </p:spPr>
          <p:txBody>
            <a:bodyPr/>
            <a:lstStyle/>
            <a:p>
              <a:endParaRPr lang="zh-CN" altLang="en-US"/>
            </a:p>
          </p:txBody>
        </p:sp>
        <p:sp>
          <p:nvSpPr>
            <p:cNvPr id="52313" name="Line 18"/>
            <p:cNvSpPr>
              <a:spLocks noChangeShapeType="1"/>
            </p:cNvSpPr>
            <p:nvPr/>
          </p:nvSpPr>
          <p:spPr bwMode="auto">
            <a:xfrm>
              <a:off x="5231412" y="4607142"/>
              <a:ext cx="144463" cy="360362"/>
            </a:xfrm>
            <a:prstGeom prst="line">
              <a:avLst/>
            </a:prstGeom>
            <a:noFill/>
            <a:ln w="9525">
              <a:solidFill>
                <a:schemeClr val="tx1"/>
              </a:solidFill>
              <a:round/>
            </a:ln>
          </p:spPr>
          <p:txBody>
            <a:bodyPr/>
            <a:lstStyle/>
            <a:p>
              <a:endParaRPr lang="zh-CN" altLang="en-US"/>
            </a:p>
          </p:txBody>
        </p:sp>
        <p:sp>
          <p:nvSpPr>
            <p:cNvPr id="52314" name="Line 25"/>
            <p:cNvSpPr>
              <a:spLocks noChangeShapeType="1"/>
            </p:cNvSpPr>
            <p:nvPr/>
          </p:nvSpPr>
          <p:spPr bwMode="auto">
            <a:xfrm flipH="1">
              <a:off x="5922654" y="4608288"/>
              <a:ext cx="122484" cy="344701"/>
            </a:xfrm>
            <a:prstGeom prst="line">
              <a:avLst/>
            </a:prstGeom>
            <a:noFill/>
            <a:ln w="9525">
              <a:solidFill>
                <a:schemeClr val="tx1"/>
              </a:solidFill>
              <a:round/>
            </a:ln>
          </p:spPr>
          <p:txBody>
            <a:bodyPr/>
            <a:lstStyle/>
            <a:p>
              <a:endParaRPr lang="zh-CN" altLang="en-US"/>
            </a:p>
          </p:txBody>
        </p:sp>
        <p:sp>
          <p:nvSpPr>
            <p:cNvPr id="52315" name="Line 26"/>
            <p:cNvSpPr>
              <a:spLocks noChangeShapeType="1"/>
            </p:cNvSpPr>
            <p:nvPr/>
          </p:nvSpPr>
          <p:spPr bwMode="auto">
            <a:xfrm>
              <a:off x="6326559" y="4592628"/>
              <a:ext cx="144462" cy="360362"/>
            </a:xfrm>
            <a:prstGeom prst="line">
              <a:avLst/>
            </a:prstGeom>
            <a:noFill/>
            <a:ln w="9525">
              <a:solidFill>
                <a:schemeClr val="tx1"/>
              </a:solidFill>
              <a:round/>
            </a:ln>
          </p:spPr>
          <p:txBody>
            <a:bodyPr/>
            <a:lstStyle/>
            <a:p>
              <a:endParaRPr lang="zh-CN" altLang="en-US"/>
            </a:p>
          </p:txBody>
        </p:sp>
        <p:sp>
          <p:nvSpPr>
            <p:cNvPr id="52316" name="Oval 13"/>
            <p:cNvSpPr>
              <a:spLocks noChangeArrowheads="1"/>
            </p:cNvSpPr>
            <p:nvPr/>
          </p:nvSpPr>
          <p:spPr bwMode="auto">
            <a:xfrm>
              <a:off x="4762197" y="4223646"/>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18</a:t>
              </a:r>
              <a:endParaRPr lang="zh-CN" altLang="en-US" sz="2400"/>
            </a:p>
          </p:txBody>
        </p:sp>
        <p:sp>
          <p:nvSpPr>
            <p:cNvPr id="52317" name="Oval 13"/>
            <p:cNvSpPr>
              <a:spLocks noChangeArrowheads="1"/>
            </p:cNvSpPr>
            <p:nvPr/>
          </p:nvSpPr>
          <p:spPr bwMode="auto">
            <a:xfrm>
              <a:off x="5923326" y="41510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90</a:t>
              </a:r>
              <a:endParaRPr lang="zh-CN" altLang="en-US" sz="2400"/>
            </a:p>
          </p:txBody>
        </p:sp>
      </p:grpSp>
      <p:grpSp>
        <p:nvGrpSpPr>
          <p:cNvPr id="52231" name="组合 65"/>
          <p:cNvGrpSpPr/>
          <p:nvPr/>
        </p:nvGrpSpPr>
        <p:grpSpPr bwMode="auto">
          <a:xfrm>
            <a:off x="2830513" y="3665538"/>
            <a:ext cx="3221037" cy="688975"/>
            <a:chOff x="2801238" y="3577793"/>
            <a:chExt cx="3221204" cy="690073"/>
          </a:xfrm>
        </p:grpSpPr>
        <p:sp>
          <p:nvSpPr>
            <p:cNvPr id="52300" name="Line 49"/>
            <p:cNvSpPr>
              <a:spLocks noChangeShapeType="1"/>
            </p:cNvSpPr>
            <p:nvPr/>
          </p:nvSpPr>
          <p:spPr bwMode="auto">
            <a:xfrm flipH="1">
              <a:off x="2801238" y="3995724"/>
              <a:ext cx="199329" cy="271476"/>
            </a:xfrm>
            <a:prstGeom prst="line">
              <a:avLst/>
            </a:prstGeom>
            <a:noFill/>
            <a:ln w="9525">
              <a:solidFill>
                <a:schemeClr val="tx1"/>
              </a:solidFill>
              <a:round/>
            </a:ln>
          </p:spPr>
          <p:txBody>
            <a:bodyPr/>
            <a:lstStyle/>
            <a:p>
              <a:endParaRPr lang="zh-CN" altLang="en-US"/>
            </a:p>
          </p:txBody>
        </p:sp>
        <p:sp>
          <p:nvSpPr>
            <p:cNvPr id="52301" name="Line 50"/>
            <p:cNvSpPr>
              <a:spLocks noChangeShapeType="1"/>
            </p:cNvSpPr>
            <p:nvPr/>
          </p:nvSpPr>
          <p:spPr bwMode="auto">
            <a:xfrm>
              <a:off x="3381809" y="4049485"/>
              <a:ext cx="296619" cy="218381"/>
            </a:xfrm>
            <a:prstGeom prst="line">
              <a:avLst/>
            </a:prstGeom>
            <a:noFill/>
            <a:ln w="9525">
              <a:solidFill>
                <a:schemeClr val="tx1"/>
              </a:solidFill>
              <a:round/>
            </a:ln>
          </p:spPr>
          <p:txBody>
            <a:bodyPr/>
            <a:lstStyle/>
            <a:p>
              <a:endParaRPr lang="zh-CN" altLang="en-US"/>
            </a:p>
          </p:txBody>
        </p:sp>
        <p:sp>
          <p:nvSpPr>
            <p:cNvPr id="52302" name="Oval 13"/>
            <p:cNvSpPr>
              <a:spLocks noChangeArrowheads="1"/>
            </p:cNvSpPr>
            <p:nvPr/>
          </p:nvSpPr>
          <p:spPr bwMode="auto">
            <a:xfrm>
              <a:off x="2933442" y="361407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52303" name="Line 49"/>
            <p:cNvSpPr>
              <a:spLocks noChangeShapeType="1"/>
            </p:cNvSpPr>
            <p:nvPr/>
          </p:nvSpPr>
          <p:spPr bwMode="auto">
            <a:xfrm flipH="1">
              <a:off x="5145252" y="3959442"/>
              <a:ext cx="199329" cy="271476"/>
            </a:xfrm>
            <a:prstGeom prst="line">
              <a:avLst/>
            </a:prstGeom>
            <a:noFill/>
            <a:ln w="9525">
              <a:solidFill>
                <a:schemeClr val="tx1"/>
              </a:solidFill>
              <a:round/>
            </a:ln>
          </p:spPr>
          <p:txBody>
            <a:bodyPr/>
            <a:lstStyle/>
            <a:p>
              <a:endParaRPr lang="zh-CN" altLang="en-US"/>
            </a:p>
          </p:txBody>
        </p:sp>
        <p:sp>
          <p:nvSpPr>
            <p:cNvPr id="52304" name="Line 50"/>
            <p:cNvSpPr>
              <a:spLocks noChangeShapeType="1"/>
            </p:cNvSpPr>
            <p:nvPr/>
          </p:nvSpPr>
          <p:spPr bwMode="auto">
            <a:xfrm>
              <a:off x="5725823" y="4013203"/>
              <a:ext cx="296619" cy="218381"/>
            </a:xfrm>
            <a:prstGeom prst="line">
              <a:avLst/>
            </a:prstGeom>
            <a:noFill/>
            <a:ln w="9525">
              <a:solidFill>
                <a:schemeClr val="tx1"/>
              </a:solidFill>
              <a:round/>
            </a:ln>
          </p:spPr>
          <p:txBody>
            <a:bodyPr/>
            <a:lstStyle/>
            <a:p>
              <a:endParaRPr lang="zh-CN" altLang="en-US"/>
            </a:p>
          </p:txBody>
        </p:sp>
        <p:sp>
          <p:nvSpPr>
            <p:cNvPr id="52305" name="Oval 13"/>
            <p:cNvSpPr>
              <a:spLocks noChangeArrowheads="1"/>
            </p:cNvSpPr>
            <p:nvPr/>
          </p:nvSpPr>
          <p:spPr bwMode="auto">
            <a:xfrm>
              <a:off x="5277456" y="3577793"/>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sp>
        <p:nvSpPr>
          <p:cNvPr id="52232" name="Text Box 527"/>
          <p:cNvSpPr txBox="1">
            <a:spLocks noChangeArrowheads="1"/>
          </p:cNvSpPr>
          <p:nvPr/>
        </p:nvSpPr>
        <p:spPr bwMode="auto">
          <a:xfrm>
            <a:off x="4670425" y="3070225"/>
            <a:ext cx="312738" cy="400050"/>
          </a:xfrm>
          <a:prstGeom prst="rect">
            <a:avLst/>
          </a:prstGeom>
          <a:noFill/>
          <a:ln w="9525" algn="ctr">
            <a:noFill/>
            <a:miter lim="800000"/>
          </a:ln>
        </p:spPr>
        <p:txBody>
          <a:bodyPr wrap="none">
            <a:spAutoFit/>
          </a:bodyPr>
          <a:lstStyle/>
          <a:p>
            <a:r>
              <a:rPr lang="en-US" altLang="zh-CN" sz="2000">
                <a:solidFill>
                  <a:srgbClr val="FFFF00"/>
                </a:solidFill>
              </a:rPr>
              <a:t>1</a:t>
            </a:r>
          </a:p>
        </p:txBody>
      </p:sp>
      <p:sp>
        <p:nvSpPr>
          <p:cNvPr id="52233" name="Text Box 527"/>
          <p:cNvSpPr txBox="1">
            <a:spLocks noChangeArrowheads="1"/>
          </p:cNvSpPr>
          <p:nvPr/>
        </p:nvSpPr>
        <p:spPr bwMode="auto">
          <a:xfrm>
            <a:off x="2659063" y="3643313"/>
            <a:ext cx="312737" cy="400050"/>
          </a:xfrm>
          <a:prstGeom prst="rect">
            <a:avLst/>
          </a:prstGeom>
          <a:noFill/>
          <a:ln w="9525" algn="ctr">
            <a:noFill/>
            <a:miter lim="800000"/>
          </a:ln>
        </p:spPr>
        <p:txBody>
          <a:bodyPr wrap="none">
            <a:spAutoFit/>
          </a:bodyPr>
          <a:lstStyle/>
          <a:p>
            <a:r>
              <a:rPr lang="en-US" altLang="zh-CN" sz="2000">
                <a:solidFill>
                  <a:srgbClr val="FFFF00"/>
                </a:solidFill>
              </a:rPr>
              <a:t>2</a:t>
            </a:r>
          </a:p>
        </p:txBody>
      </p:sp>
      <p:sp>
        <p:nvSpPr>
          <p:cNvPr id="52234" name="Text Box 527"/>
          <p:cNvSpPr txBox="1">
            <a:spLocks noChangeArrowheads="1"/>
          </p:cNvSpPr>
          <p:nvPr/>
        </p:nvSpPr>
        <p:spPr bwMode="auto">
          <a:xfrm>
            <a:off x="5838825" y="3614738"/>
            <a:ext cx="312738" cy="400050"/>
          </a:xfrm>
          <a:prstGeom prst="rect">
            <a:avLst/>
          </a:prstGeom>
          <a:noFill/>
          <a:ln w="9525" algn="ctr">
            <a:noFill/>
            <a:miter lim="800000"/>
          </a:ln>
        </p:spPr>
        <p:txBody>
          <a:bodyPr wrap="none">
            <a:spAutoFit/>
          </a:bodyPr>
          <a:lstStyle/>
          <a:p>
            <a:r>
              <a:rPr lang="en-US" altLang="zh-CN" sz="2000">
                <a:solidFill>
                  <a:srgbClr val="FFFF00"/>
                </a:solidFill>
              </a:rPr>
              <a:t>3</a:t>
            </a:r>
          </a:p>
        </p:txBody>
      </p:sp>
      <p:sp>
        <p:nvSpPr>
          <p:cNvPr id="52235" name="Text Box 527"/>
          <p:cNvSpPr txBox="1">
            <a:spLocks noChangeArrowheads="1"/>
          </p:cNvSpPr>
          <p:nvPr/>
        </p:nvSpPr>
        <p:spPr bwMode="auto">
          <a:xfrm>
            <a:off x="2122488" y="4281488"/>
            <a:ext cx="312737" cy="400050"/>
          </a:xfrm>
          <a:prstGeom prst="rect">
            <a:avLst/>
          </a:prstGeom>
          <a:noFill/>
          <a:ln w="9525" algn="ctr">
            <a:noFill/>
            <a:miter lim="800000"/>
          </a:ln>
        </p:spPr>
        <p:txBody>
          <a:bodyPr wrap="none">
            <a:spAutoFit/>
          </a:bodyPr>
          <a:lstStyle/>
          <a:p>
            <a:r>
              <a:rPr lang="en-US" altLang="zh-CN" sz="2000">
                <a:solidFill>
                  <a:srgbClr val="FFFF00"/>
                </a:solidFill>
              </a:rPr>
              <a:t>4</a:t>
            </a:r>
          </a:p>
        </p:txBody>
      </p:sp>
      <p:sp>
        <p:nvSpPr>
          <p:cNvPr id="52236" name="Text Box 527"/>
          <p:cNvSpPr txBox="1">
            <a:spLocks noChangeArrowheads="1"/>
          </p:cNvSpPr>
          <p:nvPr/>
        </p:nvSpPr>
        <p:spPr bwMode="auto">
          <a:xfrm>
            <a:off x="3276600" y="4332288"/>
            <a:ext cx="312738" cy="400050"/>
          </a:xfrm>
          <a:prstGeom prst="rect">
            <a:avLst/>
          </a:prstGeom>
          <a:noFill/>
          <a:ln w="9525" algn="ctr">
            <a:noFill/>
            <a:miter lim="800000"/>
          </a:ln>
        </p:spPr>
        <p:txBody>
          <a:bodyPr wrap="none">
            <a:spAutoFit/>
          </a:bodyPr>
          <a:lstStyle/>
          <a:p>
            <a:r>
              <a:rPr lang="en-US" altLang="zh-CN" sz="2000">
                <a:solidFill>
                  <a:srgbClr val="FFFF00"/>
                </a:solidFill>
              </a:rPr>
              <a:t>5</a:t>
            </a:r>
          </a:p>
        </p:txBody>
      </p:sp>
      <p:sp>
        <p:nvSpPr>
          <p:cNvPr id="52237" name="Text Box 527"/>
          <p:cNvSpPr txBox="1">
            <a:spLocks noChangeArrowheads="1"/>
          </p:cNvSpPr>
          <p:nvPr/>
        </p:nvSpPr>
        <p:spPr bwMode="auto">
          <a:xfrm>
            <a:off x="4467225" y="4289425"/>
            <a:ext cx="312738" cy="400050"/>
          </a:xfrm>
          <a:prstGeom prst="rect">
            <a:avLst/>
          </a:prstGeom>
          <a:noFill/>
          <a:ln w="9525" algn="ctr">
            <a:noFill/>
            <a:miter lim="800000"/>
          </a:ln>
        </p:spPr>
        <p:txBody>
          <a:bodyPr wrap="none">
            <a:spAutoFit/>
          </a:bodyPr>
          <a:lstStyle/>
          <a:p>
            <a:r>
              <a:rPr lang="en-US" altLang="zh-CN" sz="2000">
                <a:solidFill>
                  <a:srgbClr val="FFFF00"/>
                </a:solidFill>
              </a:rPr>
              <a:t>6</a:t>
            </a:r>
          </a:p>
        </p:txBody>
      </p:sp>
      <p:sp>
        <p:nvSpPr>
          <p:cNvPr id="52238" name="Text Box 527"/>
          <p:cNvSpPr txBox="1">
            <a:spLocks noChangeArrowheads="1"/>
          </p:cNvSpPr>
          <p:nvPr/>
        </p:nvSpPr>
        <p:spPr bwMode="auto">
          <a:xfrm>
            <a:off x="5619750" y="4267200"/>
            <a:ext cx="314325" cy="400050"/>
          </a:xfrm>
          <a:prstGeom prst="rect">
            <a:avLst/>
          </a:prstGeom>
          <a:noFill/>
          <a:ln w="9525" algn="ctr">
            <a:noFill/>
            <a:miter lim="800000"/>
          </a:ln>
        </p:spPr>
        <p:txBody>
          <a:bodyPr wrap="none">
            <a:spAutoFit/>
          </a:bodyPr>
          <a:lstStyle/>
          <a:p>
            <a:r>
              <a:rPr lang="en-US" altLang="zh-CN" sz="2000">
                <a:solidFill>
                  <a:srgbClr val="FFFF00"/>
                </a:solidFill>
              </a:rPr>
              <a:t>7</a:t>
            </a:r>
          </a:p>
        </p:txBody>
      </p:sp>
      <p:sp>
        <p:nvSpPr>
          <p:cNvPr id="52239" name="Text Box 527"/>
          <p:cNvSpPr txBox="1">
            <a:spLocks noChangeArrowheads="1"/>
          </p:cNvSpPr>
          <p:nvPr/>
        </p:nvSpPr>
        <p:spPr bwMode="auto">
          <a:xfrm>
            <a:off x="1947863" y="4833938"/>
            <a:ext cx="312737" cy="400050"/>
          </a:xfrm>
          <a:prstGeom prst="rect">
            <a:avLst/>
          </a:prstGeom>
          <a:noFill/>
          <a:ln w="9525" algn="ctr">
            <a:noFill/>
            <a:miter lim="800000"/>
          </a:ln>
        </p:spPr>
        <p:txBody>
          <a:bodyPr wrap="none">
            <a:spAutoFit/>
          </a:bodyPr>
          <a:lstStyle/>
          <a:p>
            <a:r>
              <a:rPr lang="en-US" altLang="zh-CN" sz="2000">
                <a:solidFill>
                  <a:srgbClr val="FFFF00"/>
                </a:solidFill>
              </a:rPr>
              <a:t>8</a:t>
            </a:r>
          </a:p>
        </p:txBody>
      </p:sp>
      <p:sp>
        <p:nvSpPr>
          <p:cNvPr id="52240" name="Text Box 527"/>
          <p:cNvSpPr txBox="1">
            <a:spLocks noChangeArrowheads="1"/>
          </p:cNvSpPr>
          <p:nvPr/>
        </p:nvSpPr>
        <p:spPr bwMode="auto">
          <a:xfrm>
            <a:off x="2622550" y="4840288"/>
            <a:ext cx="314325" cy="400050"/>
          </a:xfrm>
          <a:prstGeom prst="rect">
            <a:avLst/>
          </a:prstGeom>
          <a:noFill/>
          <a:ln w="9525" algn="ctr">
            <a:noFill/>
            <a:miter lim="800000"/>
          </a:ln>
        </p:spPr>
        <p:txBody>
          <a:bodyPr wrap="none">
            <a:spAutoFit/>
          </a:bodyPr>
          <a:lstStyle/>
          <a:p>
            <a:r>
              <a:rPr lang="en-US" altLang="zh-CN" sz="2000">
                <a:solidFill>
                  <a:srgbClr val="FFFF00"/>
                </a:solidFill>
              </a:rPr>
              <a:t>9</a:t>
            </a:r>
          </a:p>
        </p:txBody>
      </p:sp>
      <p:sp>
        <p:nvSpPr>
          <p:cNvPr id="52241" name="Text Box 527"/>
          <p:cNvSpPr txBox="1">
            <a:spLocks noChangeArrowheads="1"/>
          </p:cNvSpPr>
          <p:nvPr/>
        </p:nvSpPr>
        <p:spPr bwMode="auto">
          <a:xfrm>
            <a:off x="3175000" y="4797425"/>
            <a:ext cx="441325" cy="400050"/>
          </a:xfrm>
          <a:prstGeom prst="rect">
            <a:avLst/>
          </a:prstGeom>
          <a:noFill/>
          <a:ln w="9525" algn="ctr">
            <a:noFill/>
            <a:miter lim="800000"/>
          </a:ln>
        </p:spPr>
        <p:txBody>
          <a:bodyPr wrap="none">
            <a:spAutoFit/>
          </a:bodyPr>
          <a:lstStyle/>
          <a:p>
            <a:r>
              <a:rPr lang="en-US" altLang="zh-CN" sz="2000">
                <a:solidFill>
                  <a:srgbClr val="FFFF00"/>
                </a:solidFill>
              </a:rPr>
              <a:t>10</a:t>
            </a:r>
          </a:p>
        </p:txBody>
      </p:sp>
      <p:sp>
        <p:nvSpPr>
          <p:cNvPr id="52242" name="Text Box 527"/>
          <p:cNvSpPr txBox="1">
            <a:spLocks noChangeArrowheads="1"/>
          </p:cNvSpPr>
          <p:nvPr/>
        </p:nvSpPr>
        <p:spPr bwMode="auto">
          <a:xfrm>
            <a:off x="3762375" y="4803775"/>
            <a:ext cx="427038" cy="400050"/>
          </a:xfrm>
          <a:prstGeom prst="rect">
            <a:avLst/>
          </a:prstGeom>
          <a:noFill/>
          <a:ln w="9525" algn="ctr">
            <a:noFill/>
            <a:miter lim="800000"/>
          </a:ln>
        </p:spPr>
        <p:txBody>
          <a:bodyPr wrap="none">
            <a:spAutoFit/>
          </a:bodyPr>
          <a:lstStyle/>
          <a:p>
            <a:r>
              <a:rPr lang="en-US" altLang="zh-CN" sz="2000">
                <a:solidFill>
                  <a:srgbClr val="FFFF00"/>
                </a:solidFill>
              </a:rPr>
              <a:t>11</a:t>
            </a:r>
          </a:p>
        </p:txBody>
      </p:sp>
      <p:sp>
        <p:nvSpPr>
          <p:cNvPr id="52243" name="Text Box 527"/>
          <p:cNvSpPr txBox="1">
            <a:spLocks noChangeArrowheads="1"/>
          </p:cNvSpPr>
          <p:nvPr/>
        </p:nvSpPr>
        <p:spPr bwMode="auto">
          <a:xfrm>
            <a:off x="4365625" y="4752975"/>
            <a:ext cx="439738" cy="400050"/>
          </a:xfrm>
          <a:prstGeom prst="rect">
            <a:avLst/>
          </a:prstGeom>
          <a:noFill/>
          <a:ln w="9525" algn="ctr">
            <a:noFill/>
            <a:miter lim="800000"/>
          </a:ln>
        </p:spPr>
        <p:txBody>
          <a:bodyPr wrap="none">
            <a:spAutoFit/>
          </a:bodyPr>
          <a:lstStyle/>
          <a:p>
            <a:r>
              <a:rPr lang="en-US" altLang="zh-CN" sz="2000">
                <a:solidFill>
                  <a:srgbClr val="FFFF00"/>
                </a:solidFill>
              </a:rPr>
              <a:t>12</a:t>
            </a:r>
          </a:p>
        </p:txBody>
      </p:sp>
      <p:sp>
        <p:nvSpPr>
          <p:cNvPr id="52244" name="Text Box 527"/>
          <p:cNvSpPr txBox="1">
            <a:spLocks noChangeArrowheads="1"/>
          </p:cNvSpPr>
          <p:nvPr/>
        </p:nvSpPr>
        <p:spPr bwMode="auto">
          <a:xfrm>
            <a:off x="4975225" y="4752975"/>
            <a:ext cx="439738" cy="400050"/>
          </a:xfrm>
          <a:prstGeom prst="rect">
            <a:avLst/>
          </a:prstGeom>
          <a:noFill/>
          <a:ln w="9525" algn="ctr">
            <a:noFill/>
            <a:miter lim="800000"/>
          </a:ln>
        </p:spPr>
        <p:txBody>
          <a:bodyPr wrap="none">
            <a:spAutoFit/>
          </a:bodyPr>
          <a:lstStyle/>
          <a:p>
            <a:r>
              <a:rPr lang="en-US" altLang="zh-CN" sz="2000">
                <a:solidFill>
                  <a:srgbClr val="FFFF00"/>
                </a:solidFill>
              </a:rPr>
              <a:t>13</a:t>
            </a:r>
          </a:p>
        </p:txBody>
      </p:sp>
      <p:sp>
        <p:nvSpPr>
          <p:cNvPr id="52245" name="Text Box 527"/>
          <p:cNvSpPr txBox="1">
            <a:spLocks noChangeArrowheads="1"/>
          </p:cNvSpPr>
          <p:nvPr/>
        </p:nvSpPr>
        <p:spPr bwMode="auto">
          <a:xfrm>
            <a:off x="5584825" y="4724400"/>
            <a:ext cx="439738" cy="400050"/>
          </a:xfrm>
          <a:prstGeom prst="rect">
            <a:avLst/>
          </a:prstGeom>
          <a:noFill/>
          <a:ln w="9525" algn="ctr">
            <a:noFill/>
            <a:miter lim="800000"/>
          </a:ln>
        </p:spPr>
        <p:txBody>
          <a:bodyPr wrap="none">
            <a:spAutoFit/>
          </a:bodyPr>
          <a:lstStyle/>
          <a:p>
            <a:r>
              <a:rPr lang="en-US" altLang="zh-CN" sz="2000">
                <a:solidFill>
                  <a:srgbClr val="FFFF00"/>
                </a:solidFill>
              </a:rPr>
              <a:t>14</a:t>
            </a:r>
          </a:p>
        </p:txBody>
      </p:sp>
      <p:sp>
        <p:nvSpPr>
          <p:cNvPr id="52246" name="Text Box 527"/>
          <p:cNvSpPr txBox="1">
            <a:spLocks noChangeArrowheads="1"/>
          </p:cNvSpPr>
          <p:nvPr/>
        </p:nvSpPr>
        <p:spPr bwMode="auto">
          <a:xfrm>
            <a:off x="6056313" y="4760913"/>
            <a:ext cx="441325" cy="400050"/>
          </a:xfrm>
          <a:prstGeom prst="rect">
            <a:avLst/>
          </a:prstGeom>
          <a:noFill/>
          <a:ln w="9525" algn="ctr">
            <a:noFill/>
            <a:miter lim="800000"/>
          </a:ln>
        </p:spPr>
        <p:txBody>
          <a:bodyPr wrap="none">
            <a:spAutoFit/>
          </a:bodyPr>
          <a:lstStyle/>
          <a:p>
            <a:r>
              <a:rPr lang="en-US" altLang="zh-CN" sz="2000">
                <a:solidFill>
                  <a:srgbClr val="FFFF00"/>
                </a:solidFill>
              </a:rPr>
              <a:t>15</a:t>
            </a:r>
          </a:p>
        </p:txBody>
      </p:sp>
      <p:grpSp>
        <p:nvGrpSpPr>
          <p:cNvPr id="52247" name="组合 84"/>
          <p:cNvGrpSpPr/>
          <p:nvPr/>
        </p:nvGrpSpPr>
        <p:grpSpPr bwMode="auto">
          <a:xfrm>
            <a:off x="2178050" y="5051425"/>
            <a:ext cx="4645025" cy="1681163"/>
            <a:chOff x="2178696" y="4891301"/>
            <a:chExt cx="4643732" cy="1681223"/>
          </a:xfrm>
        </p:grpSpPr>
        <p:grpSp>
          <p:nvGrpSpPr>
            <p:cNvPr id="52259" name="组合 63"/>
            <p:cNvGrpSpPr/>
            <p:nvPr/>
          </p:nvGrpSpPr>
          <p:grpSpPr bwMode="auto">
            <a:xfrm>
              <a:off x="2178696" y="4891301"/>
              <a:ext cx="4642989" cy="493499"/>
              <a:chOff x="2149668" y="4963871"/>
              <a:chExt cx="4642989" cy="493499"/>
            </a:xfrm>
          </p:grpSpPr>
          <p:sp>
            <p:nvSpPr>
              <p:cNvPr id="52292" name="Oval 11"/>
              <p:cNvSpPr>
                <a:spLocks noChangeArrowheads="1"/>
              </p:cNvSpPr>
              <p:nvPr/>
            </p:nvSpPr>
            <p:spPr bwMode="auto">
              <a:xfrm>
                <a:off x="2149668"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10</a:t>
                </a:r>
                <a:endParaRPr lang="zh-CN" altLang="en-US" sz="2400"/>
              </a:p>
            </p:txBody>
          </p:sp>
          <p:sp>
            <p:nvSpPr>
              <p:cNvPr id="52293" name="Oval 13"/>
              <p:cNvSpPr>
                <a:spLocks noChangeArrowheads="1"/>
              </p:cNvSpPr>
              <p:nvPr/>
            </p:nvSpPr>
            <p:spPr bwMode="auto">
              <a:xfrm>
                <a:off x="273024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a:t>
                </a:r>
                <a:endParaRPr lang="zh-CN" altLang="en-US" sz="2400"/>
              </a:p>
            </p:txBody>
          </p:sp>
          <p:sp>
            <p:nvSpPr>
              <p:cNvPr id="52294" name="Oval 19"/>
              <p:cNvSpPr>
                <a:spLocks noChangeArrowheads="1"/>
              </p:cNvSpPr>
              <p:nvPr/>
            </p:nvSpPr>
            <p:spPr bwMode="auto">
              <a:xfrm>
                <a:off x="33028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20</a:t>
                </a:r>
                <a:endParaRPr lang="zh-CN" altLang="en-US" sz="2400"/>
              </a:p>
            </p:txBody>
          </p:sp>
          <p:sp>
            <p:nvSpPr>
              <p:cNvPr id="52295" name="Oval 21"/>
              <p:cNvSpPr>
                <a:spLocks noChangeArrowheads="1"/>
              </p:cNvSpPr>
              <p:nvPr/>
            </p:nvSpPr>
            <p:spPr bwMode="auto">
              <a:xfrm>
                <a:off x="3912470" y="4978385"/>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6</a:t>
                </a:r>
                <a:endParaRPr lang="zh-CN" altLang="en-US" sz="2400"/>
              </a:p>
            </p:txBody>
          </p:sp>
          <p:sp>
            <p:nvSpPr>
              <p:cNvPr id="52296" name="Oval 27"/>
              <p:cNvSpPr>
                <a:spLocks noChangeArrowheads="1"/>
              </p:cNvSpPr>
              <p:nvPr/>
            </p:nvSpPr>
            <p:spPr bwMode="auto">
              <a:xfrm>
                <a:off x="44851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8</a:t>
                </a:r>
                <a:endParaRPr lang="zh-CN" altLang="en-US" sz="2400"/>
              </a:p>
            </p:txBody>
          </p:sp>
          <p:sp>
            <p:nvSpPr>
              <p:cNvPr id="52297" name="Oval 29"/>
              <p:cNvSpPr>
                <a:spLocks noChangeArrowheads="1"/>
              </p:cNvSpPr>
              <p:nvPr/>
            </p:nvSpPr>
            <p:spPr bwMode="auto">
              <a:xfrm>
                <a:off x="5094701"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18</a:t>
                </a:r>
                <a:endParaRPr lang="zh-CN" altLang="en-US" sz="2400"/>
              </a:p>
            </p:txBody>
          </p:sp>
          <p:sp>
            <p:nvSpPr>
              <p:cNvPr id="52298" name="Oval 35"/>
              <p:cNvSpPr>
                <a:spLocks noChangeArrowheads="1"/>
              </p:cNvSpPr>
              <p:nvPr/>
            </p:nvSpPr>
            <p:spPr bwMode="auto">
              <a:xfrm>
                <a:off x="5677536"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90</a:t>
                </a:r>
                <a:endParaRPr lang="zh-CN" altLang="en-US" sz="2400"/>
              </a:p>
            </p:txBody>
          </p:sp>
          <p:sp>
            <p:nvSpPr>
              <p:cNvPr id="52299" name="Oval 37"/>
              <p:cNvSpPr>
                <a:spLocks noChangeArrowheads="1"/>
              </p:cNvSpPr>
              <p:nvPr/>
            </p:nvSpPr>
            <p:spPr bwMode="auto">
              <a:xfrm>
                <a:off x="6272622" y="4963871"/>
                <a:ext cx="520035" cy="478985"/>
              </a:xfrm>
              <a:prstGeom prst="ellipse">
                <a:avLst/>
              </a:prstGeom>
              <a:solidFill>
                <a:schemeClr val="accent1">
                  <a:alpha val="0"/>
                </a:schemeClr>
              </a:solidFill>
              <a:ln w="9525" algn="ctr">
                <a:solidFill>
                  <a:schemeClr val="tx1"/>
                </a:solidFill>
                <a:round/>
              </a:ln>
            </p:spPr>
            <p:txBody>
              <a:bodyPr wrap="none" anchor="ctr"/>
              <a:lstStyle/>
              <a:p>
                <a:r>
                  <a:rPr lang="en-US" altLang="zh-CN" sz="2400"/>
                  <a:t>24</a:t>
                </a:r>
                <a:endParaRPr lang="zh-CN" altLang="en-US" sz="2400"/>
              </a:p>
            </p:txBody>
          </p:sp>
        </p:grpSp>
        <p:grpSp>
          <p:nvGrpSpPr>
            <p:cNvPr id="52260" name="组合 52"/>
            <p:cNvGrpSpPr/>
            <p:nvPr/>
          </p:nvGrpSpPr>
          <p:grpSpPr bwMode="auto">
            <a:xfrm>
              <a:off x="2190862" y="5403842"/>
              <a:ext cx="473296" cy="1154162"/>
              <a:chOff x="2190862" y="5403842"/>
              <a:chExt cx="473296" cy="1154162"/>
            </a:xfrm>
          </p:grpSpPr>
          <p:sp>
            <p:nvSpPr>
              <p:cNvPr id="52289"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19</a:t>
                </a:r>
              </a:p>
              <a:p>
                <a:pPr>
                  <a:lnSpc>
                    <a:spcPts val="3000"/>
                  </a:lnSpc>
                  <a:spcBef>
                    <a:spcPct val="0"/>
                  </a:spcBef>
                </a:pPr>
                <a:r>
                  <a:rPr lang="en-US" altLang="zh-CN" sz="2400"/>
                  <a:t>...</a:t>
                </a:r>
              </a:p>
            </p:txBody>
          </p:sp>
          <p:cxnSp>
            <p:nvCxnSpPr>
              <p:cNvPr id="52290" name="直接连接符 54"/>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2291" name="直接连接符 55"/>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2261" name="组合 56"/>
            <p:cNvGrpSpPr/>
            <p:nvPr/>
          </p:nvGrpSpPr>
          <p:grpSpPr bwMode="auto">
            <a:xfrm>
              <a:off x="2807710" y="5411102"/>
              <a:ext cx="473296" cy="1154162"/>
              <a:chOff x="2190862" y="5403842"/>
              <a:chExt cx="473296" cy="1154162"/>
            </a:xfrm>
          </p:grpSpPr>
          <p:sp>
            <p:nvSpPr>
              <p:cNvPr id="52286"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20</a:t>
                </a:r>
              </a:p>
              <a:p>
                <a:pPr>
                  <a:lnSpc>
                    <a:spcPts val="3000"/>
                  </a:lnSpc>
                  <a:spcBef>
                    <a:spcPct val="0"/>
                  </a:spcBef>
                </a:pPr>
                <a:r>
                  <a:rPr lang="en-US" altLang="zh-CN" sz="2400"/>
                  <a:t>38</a:t>
                </a:r>
              </a:p>
              <a:p>
                <a:pPr>
                  <a:lnSpc>
                    <a:spcPts val="3000"/>
                  </a:lnSpc>
                  <a:spcBef>
                    <a:spcPct val="0"/>
                  </a:spcBef>
                </a:pPr>
                <a:r>
                  <a:rPr lang="en-US" altLang="zh-CN" sz="2400"/>
                  <a:t>...</a:t>
                </a:r>
              </a:p>
            </p:txBody>
          </p:sp>
          <p:cxnSp>
            <p:nvCxnSpPr>
              <p:cNvPr id="52287" name="直接连接符 58"/>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2288" name="直接连接符 59"/>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2262" name="组合 60"/>
            <p:cNvGrpSpPr/>
            <p:nvPr/>
          </p:nvGrpSpPr>
          <p:grpSpPr bwMode="auto">
            <a:xfrm>
              <a:off x="3381016" y="5403848"/>
              <a:ext cx="473296" cy="1154162"/>
              <a:chOff x="2190862" y="5403842"/>
              <a:chExt cx="473296" cy="1154162"/>
            </a:xfrm>
          </p:grpSpPr>
          <p:sp>
            <p:nvSpPr>
              <p:cNvPr id="52283"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22</a:t>
                </a:r>
              </a:p>
              <a:p>
                <a:pPr>
                  <a:lnSpc>
                    <a:spcPts val="3000"/>
                  </a:lnSpc>
                  <a:spcBef>
                    <a:spcPct val="0"/>
                  </a:spcBef>
                </a:pPr>
                <a:r>
                  <a:rPr lang="en-US" altLang="zh-CN" sz="2400"/>
                  <a:t>34</a:t>
                </a:r>
              </a:p>
              <a:p>
                <a:pPr>
                  <a:lnSpc>
                    <a:spcPts val="3000"/>
                  </a:lnSpc>
                  <a:spcBef>
                    <a:spcPct val="0"/>
                  </a:spcBef>
                </a:pPr>
                <a:r>
                  <a:rPr lang="en-US" altLang="zh-CN" sz="2400"/>
                  <a:t>...</a:t>
                </a:r>
              </a:p>
            </p:txBody>
          </p:sp>
          <p:cxnSp>
            <p:nvCxnSpPr>
              <p:cNvPr id="52284" name="直接连接符 62"/>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2285" name="直接连接符 63"/>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2263" name="组合 64"/>
            <p:cNvGrpSpPr/>
            <p:nvPr/>
          </p:nvGrpSpPr>
          <p:grpSpPr bwMode="auto">
            <a:xfrm>
              <a:off x="3990604" y="5403848"/>
              <a:ext cx="473296" cy="1154162"/>
              <a:chOff x="2190862" y="5403842"/>
              <a:chExt cx="473296" cy="1154162"/>
            </a:xfrm>
          </p:grpSpPr>
          <p:sp>
            <p:nvSpPr>
              <p:cNvPr id="52280"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15</a:t>
                </a:r>
              </a:p>
              <a:p>
                <a:pPr>
                  <a:lnSpc>
                    <a:spcPts val="3000"/>
                  </a:lnSpc>
                  <a:spcBef>
                    <a:spcPct val="0"/>
                  </a:spcBef>
                </a:pPr>
                <a:r>
                  <a:rPr lang="en-US" altLang="zh-CN" sz="2400"/>
                  <a:t>25</a:t>
                </a:r>
              </a:p>
              <a:p>
                <a:pPr>
                  <a:lnSpc>
                    <a:spcPts val="3000"/>
                  </a:lnSpc>
                  <a:spcBef>
                    <a:spcPct val="0"/>
                  </a:spcBef>
                </a:pPr>
                <a:r>
                  <a:rPr lang="en-US" altLang="zh-CN" sz="2400"/>
                  <a:t>...</a:t>
                </a:r>
              </a:p>
            </p:txBody>
          </p:sp>
          <p:cxnSp>
            <p:nvCxnSpPr>
              <p:cNvPr id="52281" name="直接连接符 66"/>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2282" name="直接连接符 67"/>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2264" name="组合 68"/>
            <p:cNvGrpSpPr/>
            <p:nvPr/>
          </p:nvGrpSpPr>
          <p:grpSpPr bwMode="auto">
            <a:xfrm>
              <a:off x="4549390" y="5411102"/>
              <a:ext cx="473296" cy="1154162"/>
              <a:chOff x="2190862" y="5403842"/>
              <a:chExt cx="473296" cy="1154162"/>
            </a:xfrm>
          </p:grpSpPr>
          <p:sp>
            <p:nvSpPr>
              <p:cNvPr id="52277"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17</a:t>
                </a:r>
              </a:p>
              <a:p>
                <a:pPr>
                  <a:lnSpc>
                    <a:spcPts val="3000"/>
                  </a:lnSpc>
                  <a:spcBef>
                    <a:spcPct val="0"/>
                  </a:spcBef>
                </a:pPr>
                <a:r>
                  <a:rPr lang="en-US" altLang="zh-CN" sz="2400"/>
                  <a:t>50</a:t>
                </a:r>
              </a:p>
              <a:p>
                <a:pPr>
                  <a:lnSpc>
                    <a:spcPts val="3000"/>
                  </a:lnSpc>
                  <a:spcBef>
                    <a:spcPct val="0"/>
                  </a:spcBef>
                </a:pPr>
                <a:r>
                  <a:rPr lang="en-US" altLang="zh-CN" sz="2400"/>
                  <a:t>...</a:t>
                </a:r>
              </a:p>
            </p:txBody>
          </p:sp>
          <p:cxnSp>
            <p:nvCxnSpPr>
              <p:cNvPr id="52278" name="直接连接符 70"/>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2279" name="直接连接符 71"/>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2265" name="组合 72"/>
            <p:cNvGrpSpPr/>
            <p:nvPr/>
          </p:nvGrpSpPr>
          <p:grpSpPr bwMode="auto">
            <a:xfrm>
              <a:off x="5166238" y="5418362"/>
              <a:ext cx="473296" cy="1154162"/>
              <a:chOff x="2190862" y="5403842"/>
              <a:chExt cx="473296" cy="1154162"/>
            </a:xfrm>
          </p:grpSpPr>
          <p:sp>
            <p:nvSpPr>
              <p:cNvPr id="52274"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21</a:t>
                </a:r>
              </a:p>
              <a:p>
                <a:pPr>
                  <a:lnSpc>
                    <a:spcPts val="3000"/>
                  </a:lnSpc>
                  <a:spcBef>
                    <a:spcPct val="0"/>
                  </a:spcBef>
                </a:pPr>
                <a:r>
                  <a:rPr lang="en-US" altLang="zh-CN" sz="2400"/>
                  <a:t>44</a:t>
                </a:r>
              </a:p>
              <a:p>
                <a:pPr>
                  <a:lnSpc>
                    <a:spcPts val="3000"/>
                  </a:lnSpc>
                  <a:spcBef>
                    <a:spcPct val="0"/>
                  </a:spcBef>
                </a:pPr>
                <a:r>
                  <a:rPr lang="en-US" altLang="zh-CN" sz="2400"/>
                  <a:t>...</a:t>
                </a:r>
              </a:p>
            </p:txBody>
          </p:sp>
          <p:cxnSp>
            <p:nvCxnSpPr>
              <p:cNvPr id="52275" name="直接连接符 74"/>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2276" name="直接连接符 75"/>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2266" name="组合 76"/>
            <p:cNvGrpSpPr/>
            <p:nvPr/>
          </p:nvGrpSpPr>
          <p:grpSpPr bwMode="auto">
            <a:xfrm>
              <a:off x="5739544" y="5411108"/>
              <a:ext cx="473296" cy="1154162"/>
              <a:chOff x="2190862" y="5403842"/>
              <a:chExt cx="473296" cy="1154162"/>
            </a:xfrm>
          </p:grpSpPr>
          <p:sp>
            <p:nvSpPr>
              <p:cNvPr id="52271"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95</a:t>
                </a:r>
              </a:p>
              <a:p>
                <a:pPr>
                  <a:lnSpc>
                    <a:spcPts val="3000"/>
                  </a:lnSpc>
                  <a:spcBef>
                    <a:spcPct val="0"/>
                  </a:spcBef>
                </a:pPr>
                <a:r>
                  <a:rPr lang="en-US" altLang="zh-CN" sz="2400"/>
                  <a:t>108</a:t>
                </a:r>
              </a:p>
              <a:p>
                <a:pPr>
                  <a:lnSpc>
                    <a:spcPts val="3000"/>
                  </a:lnSpc>
                  <a:spcBef>
                    <a:spcPct val="0"/>
                  </a:spcBef>
                </a:pPr>
                <a:r>
                  <a:rPr lang="en-US" altLang="zh-CN" sz="2400"/>
                  <a:t>...</a:t>
                </a:r>
              </a:p>
            </p:txBody>
          </p:sp>
          <p:cxnSp>
            <p:nvCxnSpPr>
              <p:cNvPr id="52272" name="直接连接符 78"/>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2273" name="直接连接符 79"/>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nvGrpSpPr>
            <p:cNvPr id="52267" name="组合 80"/>
            <p:cNvGrpSpPr/>
            <p:nvPr/>
          </p:nvGrpSpPr>
          <p:grpSpPr bwMode="auto">
            <a:xfrm>
              <a:off x="6349132" y="5411108"/>
              <a:ext cx="473296" cy="1154162"/>
              <a:chOff x="2190862" y="5403842"/>
              <a:chExt cx="473296" cy="1154162"/>
            </a:xfrm>
          </p:grpSpPr>
          <p:sp>
            <p:nvSpPr>
              <p:cNvPr id="52268" name="Text Box 421"/>
              <p:cNvSpPr txBox="1">
                <a:spLocks noChangeArrowheads="1"/>
              </p:cNvSpPr>
              <p:nvPr/>
            </p:nvSpPr>
            <p:spPr bwMode="auto">
              <a:xfrm>
                <a:off x="2191657" y="5403842"/>
                <a:ext cx="464457" cy="1154162"/>
              </a:xfrm>
              <a:prstGeom prst="rect">
                <a:avLst/>
              </a:prstGeom>
              <a:noFill/>
              <a:ln w="12700">
                <a:noFill/>
                <a:miter lim="800000"/>
              </a:ln>
            </p:spPr>
            <p:txBody>
              <a:bodyPr lIns="0" tIns="0" rIns="0" bIns="0">
                <a:spAutoFit/>
              </a:bodyPr>
              <a:lstStyle/>
              <a:p>
                <a:pPr>
                  <a:lnSpc>
                    <a:spcPts val="3000"/>
                  </a:lnSpc>
                  <a:spcBef>
                    <a:spcPct val="0"/>
                  </a:spcBef>
                </a:pPr>
                <a:r>
                  <a:rPr lang="en-US" altLang="zh-CN" sz="2400"/>
                  <a:t>32</a:t>
                </a:r>
              </a:p>
              <a:p>
                <a:pPr>
                  <a:lnSpc>
                    <a:spcPts val="3000"/>
                  </a:lnSpc>
                  <a:spcBef>
                    <a:spcPct val="0"/>
                  </a:spcBef>
                </a:pPr>
                <a:r>
                  <a:rPr lang="en-US" altLang="zh-CN" sz="2400"/>
                  <a:t>66</a:t>
                </a:r>
              </a:p>
              <a:p>
                <a:pPr>
                  <a:lnSpc>
                    <a:spcPts val="3000"/>
                  </a:lnSpc>
                  <a:spcBef>
                    <a:spcPct val="0"/>
                  </a:spcBef>
                </a:pPr>
                <a:r>
                  <a:rPr lang="en-US" altLang="zh-CN" sz="2400"/>
                  <a:t>...</a:t>
                </a:r>
              </a:p>
            </p:txBody>
          </p:sp>
          <p:cxnSp>
            <p:nvCxnSpPr>
              <p:cNvPr id="52269" name="直接连接符 82"/>
              <p:cNvCxnSpPr>
                <a:cxnSpLocks noChangeShapeType="1"/>
              </p:cNvCxnSpPr>
              <p:nvPr/>
            </p:nvCxnSpPr>
            <p:spPr bwMode="auto">
              <a:xfrm rot="5400000">
                <a:off x="1661884" y="5972629"/>
                <a:ext cx="1059543" cy="1588"/>
              </a:xfrm>
              <a:prstGeom prst="line">
                <a:avLst/>
              </a:prstGeom>
              <a:noFill/>
              <a:ln w="9525" algn="ctr">
                <a:solidFill>
                  <a:schemeClr val="tx1"/>
                </a:solidFill>
                <a:round/>
              </a:ln>
            </p:spPr>
          </p:cxnSp>
          <p:cxnSp>
            <p:nvCxnSpPr>
              <p:cNvPr id="52270" name="直接连接符 83"/>
              <p:cNvCxnSpPr>
                <a:cxnSpLocks noChangeShapeType="1"/>
              </p:cNvCxnSpPr>
              <p:nvPr/>
            </p:nvCxnSpPr>
            <p:spPr bwMode="auto">
              <a:xfrm rot="5400000">
                <a:off x="2133592" y="5979889"/>
                <a:ext cx="1059543" cy="1588"/>
              </a:xfrm>
              <a:prstGeom prst="line">
                <a:avLst/>
              </a:prstGeom>
              <a:noFill/>
              <a:ln w="9525" algn="ctr">
                <a:solidFill>
                  <a:schemeClr val="tx1"/>
                </a:solidFill>
                <a:round/>
              </a:ln>
            </p:spPr>
          </p:cxnSp>
        </p:grpSp>
      </p:grpSp>
      <p:sp>
        <p:nvSpPr>
          <p:cNvPr id="52248" name="Oval 13"/>
          <p:cNvSpPr>
            <a:spLocks noChangeArrowheads="1"/>
          </p:cNvSpPr>
          <p:nvPr/>
        </p:nvSpPr>
        <p:spPr bwMode="auto">
          <a:xfrm>
            <a:off x="4116388" y="2446338"/>
            <a:ext cx="520700" cy="477837"/>
          </a:xfrm>
          <a:prstGeom prst="ellipse">
            <a:avLst/>
          </a:prstGeom>
          <a:solidFill>
            <a:schemeClr val="accent1">
              <a:alpha val="0"/>
            </a:schemeClr>
          </a:solidFill>
          <a:ln w="9525" algn="ctr">
            <a:solidFill>
              <a:schemeClr val="tx1"/>
            </a:solidFill>
            <a:round/>
          </a:ln>
        </p:spPr>
        <p:txBody>
          <a:bodyPr wrap="none" anchor="ctr"/>
          <a:lstStyle/>
          <a:p>
            <a:r>
              <a:rPr lang="en-US" altLang="zh-CN" sz="2400">
                <a:solidFill>
                  <a:srgbClr val="FFFF00"/>
                </a:solidFill>
              </a:rPr>
              <a:t>6</a:t>
            </a:r>
            <a:endParaRPr lang="zh-CN" altLang="en-US" sz="2400">
              <a:solidFill>
                <a:srgbClr val="FFFF00"/>
              </a:solidFill>
            </a:endParaRPr>
          </a:p>
        </p:txBody>
      </p:sp>
      <p:sp>
        <p:nvSpPr>
          <p:cNvPr id="52249" name="Text Box 527"/>
          <p:cNvSpPr txBox="1">
            <a:spLocks noChangeArrowheads="1"/>
          </p:cNvSpPr>
          <p:nvPr/>
        </p:nvSpPr>
        <p:spPr bwMode="auto">
          <a:xfrm>
            <a:off x="4648200" y="2424113"/>
            <a:ext cx="312738" cy="400050"/>
          </a:xfrm>
          <a:prstGeom prst="rect">
            <a:avLst/>
          </a:prstGeom>
          <a:noFill/>
          <a:ln w="9525" algn="ctr">
            <a:noFill/>
            <a:miter lim="800000"/>
          </a:ln>
        </p:spPr>
        <p:txBody>
          <a:bodyPr wrap="none">
            <a:spAutoFit/>
          </a:bodyPr>
          <a:lstStyle/>
          <a:p>
            <a:r>
              <a:rPr lang="en-US" altLang="zh-CN" sz="2000">
                <a:solidFill>
                  <a:srgbClr val="FFFF00"/>
                </a:solidFill>
              </a:rPr>
              <a:t>0</a:t>
            </a:r>
          </a:p>
        </p:txBody>
      </p:sp>
      <p:cxnSp>
        <p:nvCxnSpPr>
          <p:cNvPr id="52250" name="直接连接符 88"/>
          <p:cNvCxnSpPr>
            <a:cxnSpLocks noChangeShapeType="1"/>
            <a:stCxn id="52320" idx="0"/>
            <a:endCxn id="52248" idx="4"/>
          </p:cNvCxnSpPr>
          <p:nvPr/>
        </p:nvCxnSpPr>
        <p:spPr bwMode="auto">
          <a:xfrm rot="16200000" flipV="1">
            <a:off x="4267200" y="3033713"/>
            <a:ext cx="225425" cy="6350"/>
          </a:xfrm>
          <a:prstGeom prst="line">
            <a:avLst/>
          </a:prstGeom>
          <a:noFill/>
          <a:ln w="19050" algn="ctr">
            <a:solidFill>
              <a:schemeClr val="tx1"/>
            </a:solidFill>
            <a:round/>
          </a:ln>
        </p:spPr>
      </p:cxnSp>
      <p:sp>
        <p:nvSpPr>
          <p:cNvPr id="91" name="Oval 21"/>
          <p:cNvSpPr>
            <a:spLocks noChangeArrowheads="1"/>
          </p:cNvSpPr>
          <p:nvPr/>
        </p:nvSpPr>
        <p:spPr bwMode="auto">
          <a:xfrm>
            <a:off x="2438400" y="4346575"/>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8</a:t>
            </a:r>
            <a:endParaRPr lang="zh-CN" altLang="en-US" sz="2400">
              <a:solidFill>
                <a:srgbClr val="00FFFF"/>
              </a:solidFill>
            </a:endParaRPr>
          </a:p>
        </p:txBody>
      </p:sp>
      <p:sp>
        <p:nvSpPr>
          <p:cNvPr id="92" name="Oval 21"/>
          <p:cNvSpPr>
            <a:spLocks noChangeArrowheads="1"/>
          </p:cNvSpPr>
          <p:nvPr/>
        </p:nvSpPr>
        <p:spPr bwMode="auto">
          <a:xfrm>
            <a:off x="3606800" y="4281488"/>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10</a:t>
            </a:r>
            <a:endParaRPr lang="zh-CN" altLang="en-US" sz="2400">
              <a:solidFill>
                <a:srgbClr val="00FFFF"/>
              </a:solidFill>
            </a:endParaRPr>
          </a:p>
        </p:txBody>
      </p:sp>
      <p:sp>
        <p:nvSpPr>
          <p:cNvPr id="93" name="Oval 21"/>
          <p:cNvSpPr>
            <a:spLocks noChangeArrowheads="1"/>
          </p:cNvSpPr>
          <p:nvPr/>
        </p:nvSpPr>
        <p:spPr bwMode="auto">
          <a:xfrm>
            <a:off x="4783138" y="4310063"/>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13</a:t>
            </a:r>
            <a:endParaRPr lang="zh-CN" altLang="en-US" sz="2400">
              <a:solidFill>
                <a:srgbClr val="00FFFF"/>
              </a:solidFill>
            </a:endParaRPr>
          </a:p>
        </p:txBody>
      </p:sp>
      <p:sp>
        <p:nvSpPr>
          <p:cNvPr id="94" name="Oval 21"/>
          <p:cNvSpPr>
            <a:spLocks noChangeArrowheads="1"/>
          </p:cNvSpPr>
          <p:nvPr/>
        </p:nvSpPr>
        <p:spPr bwMode="auto">
          <a:xfrm>
            <a:off x="5951538" y="4259263"/>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14</a:t>
            </a:r>
            <a:endParaRPr lang="zh-CN" altLang="en-US" sz="2400">
              <a:solidFill>
                <a:srgbClr val="00FFFF"/>
              </a:solidFill>
            </a:endParaRPr>
          </a:p>
        </p:txBody>
      </p:sp>
      <p:sp>
        <p:nvSpPr>
          <p:cNvPr id="95" name="Oval 21"/>
          <p:cNvSpPr>
            <a:spLocks noChangeArrowheads="1"/>
          </p:cNvSpPr>
          <p:nvPr/>
        </p:nvSpPr>
        <p:spPr bwMode="auto">
          <a:xfrm>
            <a:off x="2962275" y="3708400"/>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9</a:t>
            </a:r>
            <a:endParaRPr lang="zh-CN" altLang="en-US" sz="2400">
              <a:solidFill>
                <a:srgbClr val="00FFFF"/>
              </a:solidFill>
            </a:endParaRPr>
          </a:p>
        </p:txBody>
      </p:sp>
      <p:sp>
        <p:nvSpPr>
          <p:cNvPr id="96" name="Oval 21"/>
          <p:cNvSpPr>
            <a:spLocks noChangeArrowheads="1"/>
          </p:cNvSpPr>
          <p:nvPr/>
        </p:nvSpPr>
        <p:spPr bwMode="auto">
          <a:xfrm>
            <a:off x="5313363" y="3678238"/>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15</a:t>
            </a:r>
            <a:endParaRPr lang="zh-CN" altLang="en-US" sz="2400">
              <a:solidFill>
                <a:srgbClr val="00FFFF"/>
              </a:solidFill>
            </a:endParaRPr>
          </a:p>
        </p:txBody>
      </p:sp>
      <p:sp>
        <p:nvSpPr>
          <p:cNvPr id="97" name="Oval 21"/>
          <p:cNvSpPr>
            <a:spLocks noChangeArrowheads="1"/>
          </p:cNvSpPr>
          <p:nvPr/>
        </p:nvSpPr>
        <p:spPr bwMode="auto">
          <a:xfrm>
            <a:off x="4122738" y="3155950"/>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00FFFF"/>
                </a:solidFill>
              </a:rPr>
              <a:t>12</a:t>
            </a:r>
            <a:endParaRPr lang="zh-CN" altLang="en-US" sz="2400">
              <a:solidFill>
                <a:srgbClr val="00FFFF"/>
              </a:solidFill>
            </a:endParaRPr>
          </a:p>
        </p:txBody>
      </p:sp>
      <p:sp>
        <p:nvSpPr>
          <p:cNvPr id="98" name="Oval 21"/>
          <p:cNvSpPr>
            <a:spLocks noChangeArrowheads="1"/>
          </p:cNvSpPr>
          <p:nvPr/>
        </p:nvSpPr>
        <p:spPr bwMode="auto">
          <a:xfrm>
            <a:off x="4130675" y="2438400"/>
            <a:ext cx="520700" cy="479425"/>
          </a:xfrm>
          <a:prstGeom prst="ellipse">
            <a:avLst/>
          </a:prstGeom>
          <a:solidFill>
            <a:srgbClr val="002060"/>
          </a:solidFill>
          <a:ln w="9525" algn="ctr">
            <a:solidFill>
              <a:srgbClr val="FFFF00"/>
            </a:solidFill>
            <a:round/>
          </a:ln>
        </p:spPr>
        <p:txBody>
          <a:bodyPr wrap="none" anchor="ctr"/>
          <a:lstStyle/>
          <a:p>
            <a:r>
              <a:rPr lang="en-US" altLang="zh-CN" sz="2400">
                <a:solidFill>
                  <a:srgbClr val="FFFF00"/>
                </a:solidFill>
              </a:rPr>
              <a:t>11</a:t>
            </a:r>
            <a:endParaRPr lang="zh-CN" altLang="en-US" sz="2400">
              <a:solidFill>
                <a:srgbClr val="FFFF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5000" fill="hold"/>
                                        <p:tgtEl>
                                          <p:spTgt spid="91"/>
                                        </p:tgtEl>
                                        <p:attrNameLst>
                                          <p:attrName>ppt_w</p:attrName>
                                        </p:attrNameLst>
                                      </p:cBhvr>
                                      <p:tavLst>
                                        <p:tav tm="0" fmla="#ppt_w*sin(2.5*pi*$)">
                                          <p:val>
                                            <p:fltVal val="0"/>
                                          </p:val>
                                        </p:tav>
                                        <p:tav tm="100000">
                                          <p:val>
                                            <p:fltVal val="1"/>
                                          </p:val>
                                        </p:tav>
                                      </p:tavLst>
                                    </p:anim>
                                    <p:anim calcmode="lin" valueType="num">
                                      <p:cBhvr>
                                        <p:cTn id="8" dur="5000" fill="hold"/>
                                        <p:tgtEl>
                                          <p:spTgt spid="9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92"/>
                                        </p:tgtEl>
                                        <p:attrNameLst>
                                          <p:attrName>style.visibility</p:attrName>
                                        </p:attrNameLst>
                                      </p:cBhvr>
                                      <p:to>
                                        <p:strVal val="visible"/>
                                      </p:to>
                                    </p:set>
                                    <p:anim calcmode="lin" valueType="num">
                                      <p:cBhvr>
                                        <p:cTn id="13" dur="5000" fill="hold"/>
                                        <p:tgtEl>
                                          <p:spTgt spid="92"/>
                                        </p:tgtEl>
                                        <p:attrNameLst>
                                          <p:attrName>ppt_w</p:attrName>
                                        </p:attrNameLst>
                                      </p:cBhvr>
                                      <p:tavLst>
                                        <p:tav tm="0" fmla="#ppt_w*sin(2.5*pi*$)">
                                          <p:val>
                                            <p:fltVal val="0"/>
                                          </p:val>
                                        </p:tav>
                                        <p:tav tm="100000">
                                          <p:val>
                                            <p:fltVal val="1"/>
                                          </p:val>
                                        </p:tav>
                                      </p:tavLst>
                                    </p:anim>
                                    <p:anim calcmode="lin" valueType="num">
                                      <p:cBhvr>
                                        <p:cTn id="14" dur="5000" fill="hold"/>
                                        <p:tgtEl>
                                          <p:spTgt spid="9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grpId="0" nodeType="click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p:cTn id="19" dur="5000" fill="hold"/>
                                        <p:tgtEl>
                                          <p:spTgt spid="93"/>
                                        </p:tgtEl>
                                        <p:attrNameLst>
                                          <p:attrName>ppt_w</p:attrName>
                                        </p:attrNameLst>
                                      </p:cBhvr>
                                      <p:tavLst>
                                        <p:tav tm="0" fmla="#ppt_w*sin(2.5*pi*$)">
                                          <p:val>
                                            <p:fltVal val="0"/>
                                          </p:val>
                                        </p:tav>
                                        <p:tav tm="100000">
                                          <p:val>
                                            <p:fltVal val="1"/>
                                          </p:val>
                                        </p:tav>
                                      </p:tavLst>
                                    </p:anim>
                                    <p:anim calcmode="lin" valueType="num">
                                      <p:cBhvr>
                                        <p:cTn id="20" dur="5000" fill="hold"/>
                                        <p:tgtEl>
                                          <p:spTgt spid="93"/>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9" presetClass="entr" presetSubtype="10" fill="hold" grpId="0" nodeType="clickEffect">
                                  <p:stCondLst>
                                    <p:cond delay="0"/>
                                  </p:stCondLst>
                                  <p:childTnLst>
                                    <p:set>
                                      <p:cBhvr>
                                        <p:cTn id="24" dur="1" fill="hold">
                                          <p:stCondLst>
                                            <p:cond delay="0"/>
                                          </p:stCondLst>
                                        </p:cTn>
                                        <p:tgtEl>
                                          <p:spTgt spid="94"/>
                                        </p:tgtEl>
                                        <p:attrNameLst>
                                          <p:attrName>style.visibility</p:attrName>
                                        </p:attrNameLst>
                                      </p:cBhvr>
                                      <p:to>
                                        <p:strVal val="visible"/>
                                      </p:to>
                                    </p:set>
                                    <p:anim calcmode="lin" valueType="num">
                                      <p:cBhvr>
                                        <p:cTn id="25" dur="5000" fill="hold"/>
                                        <p:tgtEl>
                                          <p:spTgt spid="94"/>
                                        </p:tgtEl>
                                        <p:attrNameLst>
                                          <p:attrName>ppt_w</p:attrName>
                                        </p:attrNameLst>
                                      </p:cBhvr>
                                      <p:tavLst>
                                        <p:tav tm="0" fmla="#ppt_w*sin(2.5*pi*$)">
                                          <p:val>
                                            <p:fltVal val="0"/>
                                          </p:val>
                                        </p:tav>
                                        <p:tav tm="100000">
                                          <p:val>
                                            <p:fltVal val="1"/>
                                          </p:val>
                                        </p:tav>
                                      </p:tavLst>
                                    </p:anim>
                                    <p:anim calcmode="lin" valueType="num">
                                      <p:cBhvr>
                                        <p:cTn id="26" dur="5000" fill="hold"/>
                                        <p:tgtEl>
                                          <p:spTgt spid="94"/>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95"/>
                                        </p:tgtEl>
                                        <p:attrNameLst>
                                          <p:attrName>style.visibility</p:attrName>
                                        </p:attrNameLst>
                                      </p:cBhvr>
                                      <p:to>
                                        <p:strVal val="visible"/>
                                      </p:to>
                                    </p:set>
                                    <p:anim calcmode="lin" valueType="num">
                                      <p:cBhvr>
                                        <p:cTn id="31" dur="5000" fill="hold"/>
                                        <p:tgtEl>
                                          <p:spTgt spid="95"/>
                                        </p:tgtEl>
                                        <p:attrNameLst>
                                          <p:attrName>ppt_w</p:attrName>
                                        </p:attrNameLst>
                                      </p:cBhvr>
                                      <p:tavLst>
                                        <p:tav tm="0" fmla="#ppt_w*sin(2.5*pi*$)">
                                          <p:val>
                                            <p:fltVal val="0"/>
                                          </p:val>
                                        </p:tav>
                                        <p:tav tm="100000">
                                          <p:val>
                                            <p:fltVal val="1"/>
                                          </p:val>
                                        </p:tav>
                                      </p:tavLst>
                                    </p:anim>
                                    <p:anim calcmode="lin" valueType="num">
                                      <p:cBhvr>
                                        <p:cTn id="32" dur="5000" fill="hold"/>
                                        <p:tgtEl>
                                          <p:spTgt spid="95"/>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ntr" presetSubtype="10" fill="hold" grpId="0" nodeType="clickEffect">
                                  <p:stCondLst>
                                    <p:cond delay="0"/>
                                  </p:stCondLst>
                                  <p:childTnLst>
                                    <p:set>
                                      <p:cBhvr>
                                        <p:cTn id="36" dur="1" fill="hold">
                                          <p:stCondLst>
                                            <p:cond delay="0"/>
                                          </p:stCondLst>
                                        </p:cTn>
                                        <p:tgtEl>
                                          <p:spTgt spid="96"/>
                                        </p:tgtEl>
                                        <p:attrNameLst>
                                          <p:attrName>style.visibility</p:attrName>
                                        </p:attrNameLst>
                                      </p:cBhvr>
                                      <p:to>
                                        <p:strVal val="visible"/>
                                      </p:to>
                                    </p:set>
                                    <p:anim calcmode="lin" valueType="num">
                                      <p:cBhvr>
                                        <p:cTn id="37" dur="5000" fill="hold"/>
                                        <p:tgtEl>
                                          <p:spTgt spid="96"/>
                                        </p:tgtEl>
                                        <p:attrNameLst>
                                          <p:attrName>ppt_w</p:attrName>
                                        </p:attrNameLst>
                                      </p:cBhvr>
                                      <p:tavLst>
                                        <p:tav tm="0" fmla="#ppt_w*sin(2.5*pi*$)">
                                          <p:val>
                                            <p:fltVal val="0"/>
                                          </p:val>
                                        </p:tav>
                                        <p:tav tm="100000">
                                          <p:val>
                                            <p:fltVal val="1"/>
                                          </p:val>
                                        </p:tav>
                                      </p:tavLst>
                                    </p:anim>
                                    <p:anim calcmode="lin" valueType="num">
                                      <p:cBhvr>
                                        <p:cTn id="38" dur="5000" fill="hold"/>
                                        <p:tgtEl>
                                          <p:spTgt spid="96"/>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0" nodeType="clickEffect">
                                  <p:stCondLst>
                                    <p:cond delay="0"/>
                                  </p:stCondLst>
                                  <p:childTnLst>
                                    <p:set>
                                      <p:cBhvr>
                                        <p:cTn id="42" dur="1" fill="hold">
                                          <p:stCondLst>
                                            <p:cond delay="0"/>
                                          </p:stCondLst>
                                        </p:cTn>
                                        <p:tgtEl>
                                          <p:spTgt spid="97"/>
                                        </p:tgtEl>
                                        <p:attrNameLst>
                                          <p:attrName>style.visibility</p:attrName>
                                        </p:attrNameLst>
                                      </p:cBhvr>
                                      <p:to>
                                        <p:strVal val="visible"/>
                                      </p:to>
                                    </p:set>
                                    <p:anim calcmode="lin" valueType="num">
                                      <p:cBhvr>
                                        <p:cTn id="43" dur="5000" fill="hold"/>
                                        <p:tgtEl>
                                          <p:spTgt spid="97"/>
                                        </p:tgtEl>
                                        <p:attrNameLst>
                                          <p:attrName>ppt_w</p:attrName>
                                        </p:attrNameLst>
                                      </p:cBhvr>
                                      <p:tavLst>
                                        <p:tav tm="0" fmla="#ppt_w*sin(2.5*pi*$)">
                                          <p:val>
                                            <p:fltVal val="0"/>
                                          </p:val>
                                        </p:tav>
                                        <p:tav tm="100000">
                                          <p:val>
                                            <p:fltVal val="1"/>
                                          </p:val>
                                        </p:tav>
                                      </p:tavLst>
                                    </p:anim>
                                    <p:anim calcmode="lin" valueType="num">
                                      <p:cBhvr>
                                        <p:cTn id="44" dur="5000" fill="hold"/>
                                        <p:tgtEl>
                                          <p:spTgt spid="97"/>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9" presetClass="entr" presetSubtype="10" fill="hold" grpId="0" nodeType="clickEffect">
                                  <p:stCondLst>
                                    <p:cond delay="0"/>
                                  </p:stCondLst>
                                  <p:childTnLst>
                                    <p:set>
                                      <p:cBhvr>
                                        <p:cTn id="48" dur="1" fill="hold">
                                          <p:stCondLst>
                                            <p:cond delay="0"/>
                                          </p:stCondLst>
                                        </p:cTn>
                                        <p:tgtEl>
                                          <p:spTgt spid="98"/>
                                        </p:tgtEl>
                                        <p:attrNameLst>
                                          <p:attrName>style.visibility</p:attrName>
                                        </p:attrNameLst>
                                      </p:cBhvr>
                                      <p:to>
                                        <p:strVal val="visible"/>
                                      </p:to>
                                    </p:set>
                                    <p:anim calcmode="lin" valueType="num">
                                      <p:cBhvr>
                                        <p:cTn id="49" dur="5000" fill="hold"/>
                                        <p:tgtEl>
                                          <p:spTgt spid="98"/>
                                        </p:tgtEl>
                                        <p:attrNameLst>
                                          <p:attrName>ppt_w</p:attrName>
                                        </p:attrNameLst>
                                      </p:cBhvr>
                                      <p:tavLst>
                                        <p:tav tm="0" fmla="#ppt_w*sin(2.5*pi*$)">
                                          <p:val>
                                            <p:fltVal val="0"/>
                                          </p:val>
                                        </p:tav>
                                        <p:tav tm="100000">
                                          <p:val>
                                            <p:fltVal val="1"/>
                                          </p:val>
                                        </p:tav>
                                      </p:tavLst>
                                    </p:anim>
                                    <p:anim calcmode="lin" valueType="num">
                                      <p:cBhvr>
                                        <p:cTn id="50" dur="5000" fill="hold"/>
                                        <p:tgtEl>
                                          <p:spTgt spid="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748C3A37-4DCF-4DD8-A866-28084BF86D2F}" type="slidenum">
              <a:rPr lang="zh-CN" altLang="en-US" b="1">
                <a:solidFill>
                  <a:srgbClr val="66CCFF"/>
                </a:solidFill>
              </a:rPr>
              <a:t>38</a:t>
            </a:fld>
            <a:r>
              <a:rPr lang="en-US" altLang="zh-CN" b="1"/>
              <a:t> </a:t>
            </a:r>
            <a:r>
              <a:rPr lang="zh-CN" altLang="en-US"/>
              <a:t>页</a:t>
            </a:r>
            <a:endParaRPr lang="zh-CN" altLang="en-US" sz="1800">
              <a:latin typeface="Arial" charset="0"/>
            </a:endParaRPr>
          </a:p>
        </p:txBody>
      </p:sp>
      <p:sp>
        <p:nvSpPr>
          <p:cNvPr id="53251" name="Rectangle 2"/>
          <p:cNvSpPr>
            <a:spLocks noGrp="1" noChangeArrowheads="1"/>
          </p:cNvSpPr>
          <p:nvPr>
            <p:ph type="body" idx="1"/>
          </p:nvPr>
        </p:nvSpPr>
        <p:spPr>
          <a:xfrm>
            <a:off x="217488" y="725488"/>
            <a:ext cx="8751887" cy="5776912"/>
          </a:xfrm>
        </p:spPr>
        <p:txBody>
          <a:bodyPr/>
          <a:lstStyle/>
          <a:p>
            <a:pPr marL="358775" indent="-358775">
              <a:spcBef>
                <a:spcPts val="600"/>
              </a:spcBef>
            </a:pPr>
            <a:r>
              <a:rPr lang="zh-CN" altLang="en-US" sz="3200">
                <a:latin typeface="Times New Roman" pitchFamily="18" charset="0"/>
              </a:rPr>
              <a:t>算法描述（</a:t>
            </a:r>
            <a:r>
              <a:rPr lang="en-US" altLang="zh-CN" sz="3200">
                <a:latin typeface="Times New Roman" pitchFamily="18" charset="0"/>
              </a:rPr>
              <a:t>P298</a:t>
            </a:r>
            <a:r>
              <a:rPr lang="zh-CN" altLang="en-US" sz="3200">
                <a:latin typeface="Times New Roman" pitchFamily="18" charset="0"/>
              </a:rPr>
              <a:t>算法</a:t>
            </a:r>
            <a:r>
              <a:rPr lang="en-US" altLang="zh-CN" sz="3200">
                <a:latin typeface="Times New Roman" pitchFamily="18" charset="0"/>
              </a:rPr>
              <a:t>11.1</a:t>
            </a:r>
            <a:r>
              <a:rPr lang="zh-CN" altLang="en-US" sz="3200">
                <a:latin typeface="Times New Roman" pitchFamily="18" charset="0"/>
              </a:rPr>
              <a:t>）</a:t>
            </a:r>
            <a:endParaRPr lang="en-US" altLang="zh-CN" sz="3200">
              <a:latin typeface="Times New Roman" pitchFamily="18" charset="0"/>
            </a:endParaRPr>
          </a:p>
          <a:p>
            <a:pPr marL="358775" indent="-358775">
              <a:spcBef>
                <a:spcPts val="600"/>
              </a:spcBef>
              <a:buFont typeface="Wingdings" charset="2"/>
              <a:buNone/>
            </a:pPr>
            <a:r>
              <a:rPr lang="en-US" altLang="zh-CN" sz="2800">
                <a:solidFill>
                  <a:schemeClr val="tx1"/>
                </a:solidFill>
                <a:latin typeface="Times New Roman" pitchFamily="18" charset="0"/>
              </a:rPr>
              <a:t>typedef int LoserTree[k];  //</a:t>
            </a:r>
            <a:r>
              <a:rPr lang="zh-CN" altLang="en-US" sz="2800">
                <a:solidFill>
                  <a:schemeClr val="tx1"/>
                </a:solidFill>
                <a:latin typeface="Times New Roman" pitchFamily="18" charset="0"/>
              </a:rPr>
              <a:t>采用顺序存储结构</a:t>
            </a:r>
            <a:endParaRPr lang="en-US" altLang="zh-CN" sz="2800">
              <a:solidFill>
                <a:schemeClr val="tx1"/>
              </a:solidFill>
              <a:latin typeface="Times New Roman" pitchFamily="18" charset="0"/>
            </a:endParaRPr>
          </a:p>
          <a:p>
            <a:pPr marL="358775" indent="-358775">
              <a:spcBef>
                <a:spcPts val="600"/>
              </a:spcBef>
              <a:buFont typeface="Wingdings" charset="2"/>
              <a:buNone/>
            </a:pPr>
            <a:r>
              <a:rPr lang="en-US" altLang="zh-CN" sz="2800">
                <a:solidFill>
                  <a:schemeClr val="tx1"/>
                </a:solidFill>
                <a:latin typeface="Times New Roman" pitchFamily="18" charset="0"/>
              </a:rPr>
              <a:t>typedef struct {</a:t>
            </a:r>
          </a:p>
          <a:p>
            <a:pPr marL="358775" indent="-358775">
              <a:spcBef>
                <a:spcPts val="600"/>
              </a:spcBef>
              <a:buFont typeface="Wingdings" charset="2"/>
              <a:buNone/>
            </a:pPr>
            <a:r>
              <a:rPr lang="en-US" altLang="zh-CN" sz="2800">
                <a:solidFill>
                  <a:schemeClr val="tx1"/>
                </a:solidFill>
                <a:latin typeface="Times New Roman" pitchFamily="18" charset="0"/>
              </a:rPr>
              <a:t>    KeyType  key;</a:t>
            </a:r>
          </a:p>
          <a:p>
            <a:pPr marL="358775" indent="-358775">
              <a:spcBef>
                <a:spcPts val="600"/>
              </a:spcBef>
              <a:buFont typeface="Wingdings" charset="2"/>
              <a:buNone/>
            </a:pPr>
            <a:r>
              <a:rPr lang="en-US" altLang="zh-CN" sz="2800">
                <a:solidFill>
                  <a:schemeClr val="tx1"/>
                </a:solidFill>
                <a:latin typeface="Times New Roman" pitchFamily="18" charset="0"/>
              </a:rPr>
              <a:t>} ExNode,  External[ k+1 ]; // </a:t>
            </a:r>
            <a:r>
              <a:rPr lang="zh-CN" altLang="en-US" sz="2800">
                <a:solidFill>
                  <a:schemeClr val="tx1"/>
                </a:solidFill>
                <a:latin typeface="Times New Roman" pitchFamily="18" charset="0"/>
              </a:rPr>
              <a:t>外结点，存待归并关键字</a:t>
            </a:r>
            <a:endParaRPr lang="en-US" altLang="zh-CN" sz="2800">
              <a:solidFill>
                <a:schemeClr val="tx1"/>
              </a:solidFill>
              <a:latin typeface="Times New Roman" pitchFamily="18" charset="0"/>
            </a:endParaRPr>
          </a:p>
          <a:p>
            <a:pPr marL="358775" indent="-358775">
              <a:spcBef>
                <a:spcPts val="600"/>
              </a:spcBef>
              <a:buFont typeface="Wingdings" charset="2"/>
              <a:buNone/>
            </a:pPr>
            <a:r>
              <a:rPr lang="en-US" altLang="zh-CN" sz="2800">
                <a:latin typeface="Times New Roman" pitchFamily="18" charset="0"/>
              </a:rPr>
              <a:t>void K_Merge( LoserTree &amp;ls,  External &amp;b )</a:t>
            </a:r>
          </a:p>
          <a:p>
            <a:pPr marL="358775" indent="-358775">
              <a:spcBef>
                <a:spcPts val="600"/>
              </a:spcBef>
              <a:buFont typeface="Wingdings" charset="2"/>
              <a:buNone/>
            </a:pPr>
            <a:r>
              <a:rPr lang="en-US" altLang="zh-CN" sz="2800">
                <a:latin typeface="Times New Roman" pitchFamily="18" charset="0"/>
              </a:rPr>
              <a:t>{ </a:t>
            </a:r>
            <a:r>
              <a:rPr lang="en-US" altLang="zh-CN" sz="2800">
                <a:solidFill>
                  <a:schemeClr val="tx1"/>
                </a:solidFill>
                <a:latin typeface="Times New Roman" pitchFamily="18" charset="0"/>
              </a:rPr>
              <a:t>// ls[0..k-1]</a:t>
            </a:r>
            <a:r>
              <a:rPr lang="zh-CN" altLang="en-US" sz="2800">
                <a:solidFill>
                  <a:schemeClr val="tx1"/>
                </a:solidFill>
                <a:latin typeface="Times New Roman" pitchFamily="18" charset="0"/>
              </a:rPr>
              <a:t>：保存非叶结点</a:t>
            </a:r>
            <a:endParaRPr lang="en-US" altLang="zh-CN" sz="2800">
              <a:solidFill>
                <a:schemeClr val="tx1"/>
              </a:solidFill>
              <a:latin typeface="Times New Roman" pitchFamily="18" charset="0"/>
            </a:endParaRPr>
          </a:p>
          <a:p>
            <a:pPr marL="358775" indent="-358775">
              <a:spcBef>
                <a:spcPts val="600"/>
              </a:spcBef>
              <a:buFont typeface="Wingdings" charset="2"/>
              <a:buNone/>
            </a:pPr>
            <a:r>
              <a:rPr lang="en-US" altLang="zh-CN" sz="2800">
                <a:solidFill>
                  <a:schemeClr val="tx1"/>
                </a:solidFill>
                <a:latin typeface="Times New Roman" pitchFamily="18" charset="0"/>
              </a:rPr>
              <a:t>   // b[0]~b[k-1]</a:t>
            </a:r>
            <a:r>
              <a:rPr lang="zh-CN" altLang="en-US" sz="2800">
                <a:solidFill>
                  <a:schemeClr val="tx1"/>
                </a:solidFill>
                <a:latin typeface="Times New Roman" pitchFamily="18" charset="0"/>
              </a:rPr>
              <a:t>：败者树的 </a:t>
            </a:r>
            <a:r>
              <a:rPr lang="en-US" altLang="zh-CN" sz="2800">
                <a:solidFill>
                  <a:schemeClr val="tx1"/>
                </a:solidFill>
                <a:latin typeface="Times New Roman" pitchFamily="18" charset="0"/>
              </a:rPr>
              <a:t>k </a:t>
            </a:r>
            <a:r>
              <a:rPr lang="zh-CN" altLang="en-US" sz="2800">
                <a:solidFill>
                  <a:schemeClr val="tx1"/>
                </a:solidFill>
                <a:latin typeface="Times New Roman" pitchFamily="18" charset="0"/>
              </a:rPr>
              <a:t>个叶结点，</a:t>
            </a:r>
            <a:r>
              <a:rPr lang="en-US" altLang="zh-CN" sz="2800">
                <a:solidFill>
                  <a:schemeClr val="tx1"/>
                </a:solidFill>
                <a:latin typeface="Times New Roman" pitchFamily="18" charset="0"/>
              </a:rPr>
              <a:t>k</a:t>
            </a:r>
            <a:r>
              <a:rPr lang="zh-CN" altLang="en-US" sz="2800">
                <a:solidFill>
                  <a:schemeClr val="tx1"/>
                </a:solidFill>
                <a:latin typeface="Times New Roman" pitchFamily="18" charset="0"/>
              </a:rPr>
              <a:t>个归并段的当前关键字</a:t>
            </a:r>
            <a:endParaRPr lang="en-US" altLang="zh-CN" sz="2800">
              <a:solidFill>
                <a:schemeClr val="tx1"/>
              </a:solidFill>
              <a:latin typeface="Times New Roman" pitchFamily="18" charset="0"/>
            </a:endParaRPr>
          </a:p>
          <a:p>
            <a:pPr marL="358775" indent="-358775">
              <a:spcBef>
                <a:spcPts val="600"/>
              </a:spcBef>
              <a:buFont typeface="Wingdings" charset="2"/>
              <a:buNone/>
            </a:pPr>
            <a:endParaRPr lang="en-US" altLang="zh-CN" sz="2800">
              <a:latin typeface="Times New Roman" pitchFamily="18" charset="0"/>
            </a:endParaRPr>
          </a:p>
          <a:p>
            <a:pPr marL="358775" indent="-358775">
              <a:spcBef>
                <a:spcPts val="600"/>
              </a:spcBef>
              <a:buFont typeface="Wingdings" charset="2"/>
              <a:buNone/>
            </a:pPr>
            <a:r>
              <a:rPr lang="en-US" altLang="zh-CN" sz="2800">
                <a:latin typeface="Times New Roman" pitchFamily="18" charset="0"/>
              </a:rPr>
              <a:t>}</a:t>
            </a:r>
          </a:p>
        </p:txBody>
      </p:sp>
      <p:sp>
        <p:nvSpPr>
          <p:cNvPr id="53252"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E9A104B8-74A2-4A44-B2EE-242639DC5BB6}" type="slidenum">
              <a:rPr lang="zh-CN" altLang="en-US" b="1">
                <a:solidFill>
                  <a:srgbClr val="66CCFF"/>
                </a:solidFill>
              </a:rPr>
              <a:t>39</a:t>
            </a:fld>
            <a:r>
              <a:rPr lang="en-US" altLang="zh-CN" b="1"/>
              <a:t> </a:t>
            </a:r>
            <a:r>
              <a:rPr lang="zh-CN" altLang="en-US"/>
              <a:t>页</a:t>
            </a:r>
            <a:endParaRPr lang="zh-CN" altLang="en-US" sz="1800">
              <a:latin typeface="Arial" charset="0"/>
            </a:endParaRPr>
          </a:p>
        </p:txBody>
      </p:sp>
      <p:sp>
        <p:nvSpPr>
          <p:cNvPr id="54275" name="Rectangle 2"/>
          <p:cNvSpPr>
            <a:spLocks noGrp="1" noChangeArrowheads="1"/>
          </p:cNvSpPr>
          <p:nvPr>
            <p:ph type="body" idx="1"/>
          </p:nvPr>
        </p:nvSpPr>
        <p:spPr>
          <a:xfrm>
            <a:off x="217488" y="725488"/>
            <a:ext cx="8751887" cy="5776912"/>
          </a:xfrm>
        </p:spPr>
        <p:txBody>
          <a:bodyPr/>
          <a:lstStyle/>
          <a:p>
            <a:pPr marL="358775" indent="-358775">
              <a:spcBef>
                <a:spcPts val="600"/>
              </a:spcBef>
            </a:pPr>
            <a:r>
              <a:rPr lang="zh-CN" altLang="en-US" sz="3200">
                <a:latin typeface="Times New Roman" pitchFamily="18" charset="0"/>
              </a:rPr>
              <a:t>算法描述（</a:t>
            </a:r>
            <a:r>
              <a:rPr lang="en-US" altLang="zh-CN" sz="3200">
                <a:latin typeface="Times New Roman" pitchFamily="18" charset="0"/>
              </a:rPr>
              <a:t>P298</a:t>
            </a:r>
            <a:r>
              <a:rPr lang="zh-CN" altLang="en-US" sz="3200">
                <a:latin typeface="Times New Roman" pitchFamily="18" charset="0"/>
              </a:rPr>
              <a:t>算法</a:t>
            </a:r>
            <a:r>
              <a:rPr lang="en-US" altLang="zh-CN" sz="3200">
                <a:latin typeface="Times New Roman" pitchFamily="18" charset="0"/>
              </a:rPr>
              <a:t>11.1</a:t>
            </a:r>
            <a:r>
              <a:rPr lang="zh-CN" altLang="en-US" sz="3200">
                <a:latin typeface="Times New Roman" pitchFamily="18" charset="0"/>
              </a:rPr>
              <a:t>）</a:t>
            </a:r>
            <a:endParaRPr lang="en-US" altLang="zh-CN" sz="3200">
              <a:latin typeface="Times New Roman" pitchFamily="18" charset="0"/>
            </a:endParaRPr>
          </a:p>
          <a:p>
            <a:pPr marL="358775" indent="-358775">
              <a:spcBef>
                <a:spcPts val="600"/>
              </a:spcBef>
              <a:buFont typeface="Wingdings" charset="2"/>
              <a:buNone/>
            </a:pPr>
            <a:r>
              <a:rPr lang="en-US" altLang="zh-CN" sz="2800">
                <a:latin typeface="Times New Roman" pitchFamily="18" charset="0"/>
              </a:rPr>
              <a:t>void K_Merge( LoserTree &amp;ls,  External &amp;b )</a:t>
            </a:r>
          </a:p>
          <a:p>
            <a:pPr marL="358775" indent="-358775">
              <a:spcBef>
                <a:spcPts val="600"/>
              </a:spcBef>
              <a:buFont typeface="Wingdings" charset="2"/>
              <a:buNone/>
            </a:pPr>
            <a:r>
              <a:rPr lang="en-US" altLang="zh-CN" sz="2800">
                <a:latin typeface="Times New Roman" pitchFamily="18" charset="0"/>
              </a:rPr>
              <a:t>{ </a:t>
            </a:r>
          </a:p>
          <a:p>
            <a:pPr marL="358775" indent="-358775">
              <a:spcBef>
                <a:spcPts val="600"/>
              </a:spcBef>
              <a:buFont typeface="Wingdings" charset="2"/>
              <a:buNone/>
            </a:pPr>
            <a:endParaRPr lang="en-US" altLang="zh-CN" sz="2800">
              <a:latin typeface="Times New Roman" pitchFamily="18" charset="0"/>
            </a:endParaRPr>
          </a:p>
          <a:p>
            <a:pPr marL="358775" indent="-358775">
              <a:spcBef>
                <a:spcPts val="600"/>
              </a:spcBef>
              <a:buFont typeface="Wingdings" charset="2"/>
              <a:buNone/>
            </a:pPr>
            <a:endParaRPr lang="en-US" altLang="zh-CN" sz="2800">
              <a:latin typeface="Times New Roman" pitchFamily="18" charset="0"/>
            </a:endParaRPr>
          </a:p>
          <a:p>
            <a:pPr marL="358775" indent="-358775">
              <a:spcBef>
                <a:spcPts val="600"/>
              </a:spcBef>
              <a:buFont typeface="Wingdings" charset="2"/>
              <a:buNone/>
            </a:pPr>
            <a:endParaRPr lang="en-US" altLang="zh-CN" sz="2800">
              <a:latin typeface="Times New Roman" pitchFamily="18" charset="0"/>
            </a:endParaRPr>
          </a:p>
          <a:p>
            <a:pPr marL="358775" indent="-358775">
              <a:spcBef>
                <a:spcPts val="600"/>
              </a:spcBef>
              <a:buFont typeface="Wingdings" charset="2"/>
              <a:buNone/>
            </a:pPr>
            <a:endParaRPr lang="en-US" altLang="zh-CN" sz="2800">
              <a:latin typeface="Times New Roman" pitchFamily="18" charset="0"/>
            </a:endParaRPr>
          </a:p>
          <a:p>
            <a:pPr marL="358775" indent="-358775">
              <a:spcBef>
                <a:spcPts val="600"/>
              </a:spcBef>
              <a:buFont typeface="Wingdings" charset="2"/>
              <a:buNone/>
            </a:pPr>
            <a:endParaRPr lang="en-US" altLang="zh-CN" sz="2800">
              <a:latin typeface="Times New Roman" pitchFamily="18" charset="0"/>
            </a:endParaRPr>
          </a:p>
          <a:p>
            <a:pPr marL="358775" indent="-358775">
              <a:spcBef>
                <a:spcPts val="600"/>
              </a:spcBef>
              <a:buFont typeface="Wingdings" charset="2"/>
              <a:buNone/>
            </a:pPr>
            <a:endParaRPr lang="en-US" altLang="zh-CN" sz="2800">
              <a:latin typeface="Times New Roman" pitchFamily="18" charset="0"/>
            </a:endParaRPr>
          </a:p>
          <a:p>
            <a:pPr marL="358775" indent="-358775">
              <a:spcBef>
                <a:spcPts val="600"/>
              </a:spcBef>
              <a:buFont typeface="Wingdings" charset="2"/>
              <a:buNone/>
            </a:pPr>
            <a:endParaRPr lang="en-US" altLang="zh-CN" sz="2800">
              <a:latin typeface="Times New Roman" pitchFamily="18" charset="0"/>
            </a:endParaRPr>
          </a:p>
          <a:p>
            <a:pPr marL="358775" indent="-358775">
              <a:spcBef>
                <a:spcPts val="600"/>
              </a:spcBef>
              <a:buFont typeface="Wingdings" charset="2"/>
              <a:buNone/>
            </a:pPr>
            <a:r>
              <a:rPr lang="en-US" altLang="zh-CN" sz="2800">
                <a:latin typeface="Times New Roman" pitchFamily="18" charset="0"/>
              </a:rPr>
              <a:t>}</a:t>
            </a:r>
          </a:p>
        </p:txBody>
      </p:sp>
      <p:sp>
        <p:nvSpPr>
          <p:cNvPr id="54276"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sp>
        <p:nvSpPr>
          <p:cNvPr id="5" name="TextBox 4"/>
          <p:cNvSpPr txBox="1">
            <a:spLocks noChangeArrowheads="1"/>
          </p:cNvSpPr>
          <p:nvPr/>
        </p:nvSpPr>
        <p:spPr bwMode="auto">
          <a:xfrm>
            <a:off x="638175" y="1800225"/>
            <a:ext cx="8274050" cy="522288"/>
          </a:xfrm>
          <a:prstGeom prst="rect">
            <a:avLst/>
          </a:prstGeom>
          <a:noFill/>
          <a:ln w="9525">
            <a:noFill/>
            <a:miter lim="800000"/>
          </a:ln>
        </p:spPr>
        <p:txBody>
          <a:bodyPr>
            <a:spAutoFit/>
          </a:bodyPr>
          <a:lstStyle/>
          <a:p>
            <a:pPr algn="l"/>
            <a:r>
              <a:rPr lang="en-US" altLang="zh-CN"/>
              <a:t>for ( i=0; i&lt;k; ++i )  input( b[i].key);   // </a:t>
            </a:r>
            <a:r>
              <a:rPr lang="zh-CN" altLang="en-US"/>
              <a:t>读入关键字</a:t>
            </a:r>
            <a:r>
              <a:rPr lang="en-US" altLang="zh-CN"/>
              <a:t> </a:t>
            </a:r>
            <a:endParaRPr lang="zh-CN" altLang="en-US"/>
          </a:p>
        </p:txBody>
      </p:sp>
      <p:sp>
        <p:nvSpPr>
          <p:cNvPr id="6" name="TextBox 5"/>
          <p:cNvSpPr txBox="1">
            <a:spLocks noChangeArrowheads="1"/>
          </p:cNvSpPr>
          <p:nvPr/>
        </p:nvSpPr>
        <p:spPr bwMode="auto">
          <a:xfrm>
            <a:off x="623888" y="2314575"/>
            <a:ext cx="8520112" cy="523875"/>
          </a:xfrm>
          <a:prstGeom prst="rect">
            <a:avLst/>
          </a:prstGeom>
          <a:noFill/>
          <a:ln w="9525">
            <a:noFill/>
            <a:miter lim="800000"/>
          </a:ln>
        </p:spPr>
        <p:txBody>
          <a:bodyPr>
            <a:spAutoFit/>
          </a:bodyPr>
          <a:lstStyle/>
          <a:p>
            <a:pPr algn="l"/>
            <a:r>
              <a:rPr lang="en-US" altLang="zh-CN">
                <a:solidFill>
                  <a:srgbClr val="FFFF00"/>
                </a:solidFill>
              </a:rPr>
              <a:t>CreateLoser</a:t>
            </a:r>
            <a:r>
              <a:rPr lang="en-US" altLang="zh-CN"/>
              <a:t>Tree( ls );    //</a:t>
            </a:r>
            <a:r>
              <a:rPr lang="zh-CN" altLang="en-US"/>
              <a:t>建树，最小值 </a:t>
            </a:r>
            <a:r>
              <a:rPr lang="en-US" altLang="zh-CN"/>
              <a:t>b[ ls[0] ].key </a:t>
            </a:r>
            <a:endParaRPr lang="zh-CN" altLang="en-US"/>
          </a:p>
        </p:txBody>
      </p:sp>
      <p:sp>
        <p:nvSpPr>
          <p:cNvPr id="7" name="TextBox 6"/>
          <p:cNvSpPr txBox="1">
            <a:spLocks noChangeArrowheads="1"/>
          </p:cNvSpPr>
          <p:nvPr/>
        </p:nvSpPr>
        <p:spPr bwMode="auto">
          <a:xfrm>
            <a:off x="631825" y="2808288"/>
            <a:ext cx="8272463" cy="2678112"/>
          </a:xfrm>
          <a:prstGeom prst="rect">
            <a:avLst/>
          </a:prstGeom>
          <a:noFill/>
          <a:ln w="9525">
            <a:noFill/>
            <a:miter lim="800000"/>
          </a:ln>
        </p:spPr>
        <p:txBody>
          <a:bodyPr>
            <a:spAutoFit/>
          </a:bodyPr>
          <a:lstStyle/>
          <a:p>
            <a:pPr algn="l">
              <a:spcBef>
                <a:spcPct val="0"/>
              </a:spcBef>
            </a:pPr>
            <a:r>
              <a:rPr lang="en-US" altLang="zh-CN">
                <a:solidFill>
                  <a:srgbClr val="66FF33"/>
                </a:solidFill>
              </a:rPr>
              <a:t>while</a:t>
            </a:r>
            <a:r>
              <a:rPr lang="en-US" altLang="zh-CN">
                <a:solidFill>
                  <a:srgbClr val="FFFF00"/>
                </a:solidFill>
              </a:rPr>
              <a:t> </a:t>
            </a:r>
            <a:r>
              <a:rPr lang="en-US" altLang="zh-CN"/>
              <a:t>( b[ls[0]].key != MAXKEY ) </a:t>
            </a:r>
          </a:p>
          <a:p>
            <a:pPr algn="l">
              <a:spcBef>
                <a:spcPct val="0"/>
              </a:spcBef>
            </a:pPr>
            <a:r>
              <a:rPr lang="en-US" altLang="zh-CN">
                <a:solidFill>
                  <a:srgbClr val="66FF33"/>
                </a:solidFill>
              </a:rPr>
              <a:t>{</a:t>
            </a:r>
            <a:r>
              <a:rPr lang="en-US" altLang="zh-CN">
                <a:solidFill>
                  <a:srgbClr val="FFFF00"/>
                </a:solidFill>
              </a:rPr>
              <a:t>  </a:t>
            </a:r>
            <a:r>
              <a:rPr lang="en-US" altLang="zh-CN"/>
              <a:t>  q = ls[0];</a:t>
            </a:r>
          </a:p>
          <a:p>
            <a:pPr algn="l">
              <a:spcBef>
                <a:spcPct val="0"/>
              </a:spcBef>
            </a:pPr>
            <a:r>
              <a:rPr lang="en-US" altLang="zh-CN"/>
              <a:t>     output(q);</a:t>
            </a:r>
          </a:p>
          <a:p>
            <a:pPr algn="l">
              <a:spcBef>
                <a:spcPct val="0"/>
              </a:spcBef>
            </a:pPr>
            <a:r>
              <a:rPr lang="en-US" altLang="zh-CN"/>
              <a:t>     input(b[q].key, q);</a:t>
            </a:r>
          </a:p>
          <a:p>
            <a:pPr algn="l">
              <a:spcBef>
                <a:spcPct val="0"/>
              </a:spcBef>
            </a:pPr>
            <a:r>
              <a:rPr lang="en-US" altLang="zh-CN"/>
              <a:t>     </a:t>
            </a:r>
            <a:r>
              <a:rPr lang="en-US" altLang="zh-CN">
                <a:solidFill>
                  <a:srgbClr val="FFFF00"/>
                </a:solidFill>
              </a:rPr>
              <a:t>Adjust</a:t>
            </a:r>
            <a:r>
              <a:rPr lang="en-US" altLang="zh-CN"/>
              <a:t>( ls, q );     // </a:t>
            </a:r>
            <a:r>
              <a:rPr lang="zh-CN" altLang="en-US"/>
              <a:t>调整败者树，选择新的最小值</a:t>
            </a:r>
            <a:endParaRPr lang="en-US" altLang="zh-CN"/>
          </a:p>
          <a:p>
            <a:pPr algn="l">
              <a:spcBef>
                <a:spcPct val="0"/>
              </a:spcBef>
            </a:pPr>
            <a:r>
              <a:rPr lang="en-US" altLang="zh-CN">
                <a:solidFill>
                  <a:srgbClr val="66FF33"/>
                </a:solidFill>
              </a:rPr>
              <a:t>} </a:t>
            </a:r>
            <a:endParaRPr lang="zh-CN" altLang="en-US">
              <a:solidFill>
                <a:srgbClr val="66FF33"/>
              </a:solidFill>
            </a:endParaRPr>
          </a:p>
        </p:txBody>
      </p:sp>
      <p:sp>
        <p:nvSpPr>
          <p:cNvPr id="8" name="TextBox 7"/>
          <p:cNvSpPr txBox="1">
            <a:spLocks noChangeArrowheads="1"/>
          </p:cNvSpPr>
          <p:nvPr/>
        </p:nvSpPr>
        <p:spPr bwMode="auto">
          <a:xfrm>
            <a:off x="631825" y="5457825"/>
            <a:ext cx="8520113" cy="522288"/>
          </a:xfrm>
          <a:prstGeom prst="rect">
            <a:avLst/>
          </a:prstGeom>
          <a:noFill/>
          <a:ln w="9525">
            <a:noFill/>
            <a:miter lim="800000"/>
          </a:ln>
        </p:spPr>
        <p:txBody>
          <a:bodyPr>
            <a:spAutoFit/>
          </a:bodyPr>
          <a:lstStyle/>
          <a:p>
            <a:pPr algn="l"/>
            <a:r>
              <a:rPr lang="en-US" altLang="zh-CN"/>
              <a:t>output( ls[0] );    // </a:t>
            </a:r>
            <a:r>
              <a:rPr lang="zh-CN" altLang="en-US"/>
              <a:t>将</a:t>
            </a:r>
            <a:r>
              <a:rPr lang="en-US" altLang="zh-CN"/>
              <a:t>MAXKEY</a:t>
            </a:r>
            <a:r>
              <a:rPr lang="zh-CN" altLang="en-US"/>
              <a:t>输出到归并段</a:t>
            </a:r>
            <a:r>
              <a:rPr lang="en-US" altLang="zh-CN"/>
              <a:t> </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239769DC-932D-4AE8-9829-D15DAC11EE07}" type="slidenum">
              <a:rPr lang="zh-CN" altLang="en-US" b="1">
                <a:solidFill>
                  <a:srgbClr val="66CCFF"/>
                </a:solidFill>
              </a:rPr>
              <a:t>4</a:t>
            </a:fld>
            <a:r>
              <a:rPr lang="en-US" altLang="zh-CN" b="1"/>
              <a:t> </a:t>
            </a:r>
            <a:r>
              <a:rPr lang="zh-CN" altLang="en-US"/>
              <a:t>页</a:t>
            </a:r>
            <a:endParaRPr lang="zh-CN" altLang="en-US" sz="1800">
              <a:latin typeface="Arial" charset="0"/>
            </a:endParaRPr>
          </a:p>
        </p:txBody>
      </p:sp>
      <p:sp>
        <p:nvSpPr>
          <p:cNvPr id="1502210" name="Rectangle 2"/>
          <p:cNvSpPr>
            <a:spLocks noGrp="1" noChangeArrowheads="1"/>
          </p:cNvSpPr>
          <p:nvPr>
            <p:ph type="body" idx="1"/>
          </p:nvPr>
        </p:nvSpPr>
        <p:spPr>
          <a:xfrm>
            <a:off x="250825" y="798513"/>
            <a:ext cx="8642350" cy="5878512"/>
          </a:xfrm>
        </p:spPr>
        <p:txBody>
          <a:bodyPr/>
          <a:lstStyle/>
          <a:p>
            <a:pPr eaLnBrk="1" hangingPunct="1">
              <a:lnSpc>
                <a:spcPts val="4700"/>
              </a:lnSpc>
              <a:spcBef>
                <a:spcPts val="600"/>
              </a:spcBef>
            </a:pPr>
            <a:r>
              <a:rPr lang="zh-CN" altLang="en-US" dirty="0">
                <a:solidFill>
                  <a:schemeClr val="tx1"/>
                </a:solidFill>
              </a:rPr>
              <a:t>外存的特点</a:t>
            </a:r>
            <a:endParaRPr lang="en-US" altLang="zh-CN" dirty="0">
              <a:solidFill>
                <a:schemeClr val="tx1"/>
              </a:solidFill>
              <a:latin typeface="Times New Roman" pitchFamily="18" charset="0"/>
            </a:endParaRPr>
          </a:p>
          <a:p>
            <a:pPr eaLnBrk="1" hangingPunct="1">
              <a:lnSpc>
                <a:spcPts val="4700"/>
              </a:lnSpc>
              <a:spcBef>
                <a:spcPts val="600"/>
              </a:spcBef>
              <a:buFont typeface="Wingdings" charset="2"/>
              <a:buNone/>
            </a:pPr>
            <a:r>
              <a:rPr lang="en-US" altLang="zh-CN" sz="3200" dirty="0">
                <a:latin typeface="Times New Roman" pitchFamily="18" charset="0"/>
              </a:rPr>
              <a:t>	</a:t>
            </a:r>
            <a:r>
              <a:rPr lang="zh-CN" altLang="en-US" sz="3200" dirty="0">
                <a:latin typeface="Times New Roman" pitchFamily="18" charset="0"/>
              </a:rPr>
              <a:t>优点：</a:t>
            </a:r>
            <a:r>
              <a:rPr lang="zh-CN" altLang="en-US" sz="3200" dirty="0">
                <a:solidFill>
                  <a:schemeClr val="tx1"/>
                </a:solidFill>
                <a:latin typeface="Times New Roman" pitchFamily="18" charset="0"/>
              </a:rPr>
              <a:t>永久存储能力、便携性  </a:t>
            </a:r>
            <a:r>
              <a:rPr lang="zh-CN" altLang="en-US" sz="3200" dirty="0">
                <a:solidFill>
                  <a:schemeClr val="tx1"/>
                </a:solidFill>
              </a:rPr>
              <a:t> </a:t>
            </a:r>
          </a:p>
          <a:p>
            <a:pPr eaLnBrk="1" hangingPunct="1">
              <a:lnSpc>
                <a:spcPts val="4700"/>
              </a:lnSpc>
              <a:spcBef>
                <a:spcPts val="600"/>
              </a:spcBef>
              <a:buFont typeface="Wingdings" charset="2"/>
              <a:buNone/>
            </a:pPr>
            <a:r>
              <a:rPr lang="en-US" altLang="zh-CN" sz="3200" dirty="0"/>
              <a:t>	</a:t>
            </a:r>
            <a:r>
              <a:rPr lang="zh-CN" altLang="en-US" sz="3200" dirty="0"/>
              <a:t>缺点：访问时间长</a:t>
            </a:r>
          </a:p>
          <a:p>
            <a:pPr marL="900430" lvl="1" indent="-443230" eaLnBrk="1" hangingPunct="1">
              <a:lnSpc>
                <a:spcPts val="4700"/>
              </a:lnSpc>
              <a:spcBef>
                <a:spcPts val="600"/>
              </a:spcBef>
            </a:pPr>
            <a:r>
              <a:rPr lang="zh-CN" altLang="en-US" dirty="0">
                <a:latin typeface="Times New Roman" pitchFamily="18" charset="0"/>
              </a:rPr>
              <a:t>访问磁盘中的数据比访问内存慢五六个数量级</a:t>
            </a:r>
            <a:r>
              <a:rPr lang="zh-CN" altLang="en-US" dirty="0"/>
              <a:t>。</a:t>
            </a:r>
          </a:p>
          <a:p>
            <a:pPr eaLnBrk="1" hangingPunct="1">
              <a:lnSpc>
                <a:spcPts val="4700"/>
              </a:lnSpc>
              <a:spcBef>
                <a:spcPts val="600"/>
              </a:spcBef>
              <a:buFont typeface="Wingdings" charset="2"/>
              <a:buNone/>
            </a:pPr>
            <a:r>
              <a:rPr lang="en-US" altLang="zh-CN" sz="3200" dirty="0">
                <a:latin typeface="Times New Roman" pitchFamily="18" charset="0"/>
              </a:rPr>
              <a:t>	    </a:t>
            </a:r>
            <a:r>
              <a:rPr lang="zh-CN" altLang="en-US" sz="3200" dirty="0">
                <a:latin typeface="Times New Roman" pitchFamily="18" charset="0"/>
              </a:rPr>
              <a:t>因此，在对外存的数据结构及其上的操作时，必须遵循的基本原则是：</a:t>
            </a:r>
            <a:r>
              <a:rPr lang="zh-CN" altLang="en-US" dirty="0">
                <a:solidFill>
                  <a:schemeClr val="tx1"/>
                </a:solidFill>
                <a:latin typeface="Times New Roman" pitchFamily="18" charset="0"/>
              </a:rPr>
              <a:t>尽量减少访外次数！ </a:t>
            </a:r>
          </a:p>
        </p:txBody>
      </p:sp>
      <p:sp>
        <p:nvSpPr>
          <p:cNvPr id="17412"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2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22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221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022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022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0"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3C336600-1AD7-48BD-9607-8D919FD28610}" type="slidenum">
              <a:rPr lang="zh-CN" altLang="en-US" b="1">
                <a:solidFill>
                  <a:srgbClr val="66CCFF"/>
                </a:solidFill>
              </a:rPr>
              <a:t>40</a:t>
            </a:fld>
            <a:r>
              <a:rPr lang="en-US" altLang="zh-CN" b="1"/>
              <a:t> </a:t>
            </a:r>
            <a:r>
              <a:rPr lang="zh-CN" altLang="en-US"/>
              <a:t>页</a:t>
            </a:r>
            <a:endParaRPr lang="zh-CN" altLang="en-US" sz="1800">
              <a:latin typeface="Arial" charset="0"/>
            </a:endParaRPr>
          </a:p>
        </p:txBody>
      </p:sp>
      <p:sp>
        <p:nvSpPr>
          <p:cNvPr id="55299" name="Rectangle 2"/>
          <p:cNvSpPr>
            <a:spLocks noGrp="1" noChangeArrowheads="1"/>
          </p:cNvSpPr>
          <p:nvPr>
            <p:ph type="body" idx="1"/>
          </p:nvPr>
        </p:nvSpPr>
        <p:spPr>
          <a:xfrm>
            <a:off x="217488" y="725488"/>
            <a:ext cx="8751887" cy="5776912"/>
          </a:xfrm>
        </p:spPr>
        <p:txBody>
          <a:bodyPr/>
          <a:lstStyle/>
          <a:p>
            <a:pPr marL="358775" indent="-358775">
              <a:spcBef>
                <a:spcPts val="600"/>
              </a:spcBef>
            </a:pPr>
            <a:r>
              <a:rPr lang="zh-CN" altLang="en-US" sz="3200" dirty="0">
                <a:latin typeface="Times New Roman" pitchFamily="18" charset="0"/>
              </a:rPr>
              <a:t>算法描述（</a:t>
            </a:r>
            <a:r>
              <a:rPr lang="en-US" altLang="zh-CN" sz="3200" dirty="0">
                <a:latin typeface="Times New Roman" pitchFamily="18" charset="0"/>
              </a:rPr>
              <a:t>P299</a:t>
            </a:r>
            <a:r>
              <a:rPr lang="zh-CN" altLang="en-US" sz="3200" dirty="0">
                <a:latin typeface="Times New Roman" pitchFamily="18" charset="0"/>
              </a:rPr>
              <a:t>算法</a:t>
            </a:r>
            <a:r>
              <a:rPr lang="en-US" altLang="zh-CN" sz="3200" dirty="0">
                <a:latin typeface="Times New Roman" pitchFamily="18" charset="0"/>
              </a:rPr>
              <a:t>11.2</a:t>
            </a:r>
            <a:r>
              <a:rPr lang="zh-CN" altLang="en-US" sz="3200" dirty="0">
                <a:latin typeface="Times New Roman" pitchFamily="18" charset="0"/>
              </a:rPr>
              <a:t>）</a:t>
            </a:r>
            <a:endParaRPr lang="en-US" altLang="zh-CN" sz="3200" dirty="0">
              <a:latin typeface="Times New Roman" pitchFamily="18" charset="0"/>
            </a:endParaRPr>
          </a:p>
          <a:p>
            <a:pPr marL="358775" indent="-358775">
              <a:spcBef>
                <a:spcPts val="600"/>
              </a:spcBef>
              <a:buFont typeface="Wingdings" charset="2"/>
              <a:buNone/>
            </a:pPr>
            <a:r>
              <a:rPr lang="en-US" altLang="zh-CN" sz="2800" dirty="0">
                <a:latin typeface="Times New Roman" pitchFamily="18" charset="0"/>
              </a:rPr>
              <a:t>void Adjust( </a:t>
            </a:r>
            <a:r>
              <a:rPr lang="en-US" altLang="zh-CN" sz="2800" dirty="0" err="1">
                <a:latin typeface="Times New Roman" pitchFamily="18" charset="0"/>
              </a:rPr>
              <a:t>LoserTree</a:t>
            </a:r>
            <a:r>
              <a:rPr lang="en-US" altLang="zh-CN" sz="2800" dirty="0">
                <a:latin typeface="Times New Roman" pitchFamily="18" charset="0"/>
              </a:rPr>
              <a:t> &amp;</a:t>
            </a:r>
            <a:r>
              <a:rPr lang="en-US" altLang="zh-CN" sz="2800" dirty="0" err="1">
                <a:latin typeface="Times New Roman" pitchFamily="18" charset="0"/>
              </a:rPr>
              <a:t>ls</a:t>
            </a:r>
            <a:r>
              <a:rPr lang="en-US" altLang="zh-CN" sz="2800" dirty="0">
                <a:latin typeface="Times New Roman" pitchFamily="18" charset="0"/>
              </a:rPr>
              <a:t>,  </a:t>
            </a:r>
            <a:r>
              <a:rPr lang="en-US" altLang="zh-CN" sz="2800" dirty="0" err="1">
                <a:latin typeface="Times New Roman" pitchFamily="18" charset="0"/>
              </a:rPr>
              <a:t>int</a:t>
            </a:r>
            <a:r>
              <a:rPr lang="en-US" altLang="zh-CN" sz="2800" dirty="0">
                <a:latin typeface="Times New Roman" pitchFamily="18" charset="0"/>
              </a:rPr>
              <a:t> s )</a:t>
            </a:r>
          </a:p>
          <a:p>
            <a:pPr marL="358775" indent="-358775">
              <a:spcBef>
                <a:spcPts val="600"/>
              </a:spcBef>
              <a:buNone/>
            </a:pPr>
            <a:r>
              <a:rPr lang="en-US" altLang="zh-CN" sz="2800" dirty="0">
                <a:latin typeface="Times New Roman" pitchFamily="18" charset="0"/>
              </a:rPr>
              <a:t>{ </a:t>
            </a:r>
            <a:r>
              <a:rPr lang="en-US" altLang="zh-CN" sz="2400" dirty="0">
                <a:solidFill>
                  <a:srgbClr val="00FFFF"/>
                </a:solidFill>
                <a:latin typeface="Times New Roman" pitchFamily="18" charset="0"/>
              </a:rPr>
              <a:t>//</a:t>
            </a:r>
            <a:r>
              <a:rPr lang="zh-CN" altLang="en-US" sz="2400" dirty="0">
                <a:solidFill>
                  <a:srgbClr val="00FFFF"/>
                </a:solidFill>
                <a:latin typeface="Times New Roman" pitchFamily="18" charset="0"/>
              </a:rPr>
              <a:t>从叶结点</a:t>
            </a:r>
            <a:r>
              <a:rPr lang="en-US" altLang="zh-CN" sz="2400" dirty="0">
                <a:solidFill>
                  <a:srgbClr val="00FFFF"/>
                </a:solidFill>
                <a:latin typeface="Times New Roman" pitchFamily="18" charset="0"/>
              </a:rPr>
              <a:t>b[s]</a:t>
            </a:r>
            <a:r>
              <a:rPr lang="zh-CN" altLang="en-US" sz="2400" dirty="0">
                <a:solidFill>
                  <a:srgbClr val="00FFFF"/>
                </a:solidFill>
                <a:latin typeface="Times New Roman" pitchFamily="18" charset="0"/>
              </a:rPr>
              <a:t>开始，依次将当前的</a:t>
            </a:r>
            <a:r>
              <a:rPr lang="en-US" altLang="zh-CN" sz="2400" dirty="0">
                <a:solidFill>
                  <a:srgbClr val="00FFFF"/>
                </a:solidFill>
                <a:latin typeface="Times New Roman" pitchFamily="18" charset="0"/>
              </a:rPr>
              <a:t>b[s]</a:t>
            </a:r>
            <a:r>
              <a:rPr lang="zh-CN" altLang="en-US" sz="2400" dirty="0">
                <a:solidFill>
                  <a:srgbClr val="00FFFF"/>
                </a:solidFill>
                <a:latin typeface="Times New Roman" pitchFamily="18" charset="0"/>
              </a:rPr>
              <a:t>与父结点指示的失败者进行比较，将失败者所在归并段的段号记入父节点中。</a:t>
            </a:r>
            <a:endParaRPr lang="en-US" altLang="zh-CN" sz="2400" dirty="0">
              <a:solidFill>
                <a:srgbClr val="00FFFF"/>
              </a:solidFill>
              <a:latin typeface="Times New Roman" pitchFamily="18" charset="0"/>
            </a:endParaRPr>
          </a:p>
          <a:p>
            <a:pPr marL="358775" indent="-358775">
              <a:spcBef>
                <a:spcPts val="600"/>
              </a:spcBef>
              <a:buFont typeface="Wingdings" charset="2"/>
              <a:buNone/>
            </a:pPr>
            <a:endParaRPr lang="en-US" altLang="zh-CN" sz="2800" dirty="0">
              <a:latin typeface="Times New Roman" pitchFamily="18" charset="0"/>
            </a:endParaRPr>
          </a:p>
          <a:p>
            <a:pPr marL="358775" indent="-358775">
              <a:spcBef>
                <a:spcPts val="600"/>
              </a:spcBef>
              <a:buFont typeface="Wingdings" charset="2"/>
              <a:buNone/>
            </a:pPr>
            <a:endParaRPr lang="en-US" altLang="zh-CN" sz="2800" dirty="0">
              <a:latin typeface="Times New Roman" pitchFamily="18" charset="0"/>
            </a:endParaRPr>
          </a:p>
          <a:p>
            <a:pPr marL="358775" indent="-358775">
              <a:spcBef>
                <a:spcPts val="600"/>
              </a:spcBef>
              <a:buFont typeface="Wingdings" charset="2"/>
              <a:buNone/>
            </a:pPr>
            <a:endParaRPr lang="en-US" altLang="zh-CN" sz="2800" dirty="0">
              <a:latin typeface="Times New Roman" pitchFamily="18" charset="0"/>
            </a:endParaRPr>
          </a:p>
          <a:p>
            <a:pPr marL="358775" indent="-358775">
              <a:spcBef>
                <a:spcPts val="600"/>
              </a:spcBef>
              <a:buFont typeface="Wingdings" charset="2"/>
              <a:buNone/>
            </a:pPr>
            <a:endParaRPr lang="en-US" altLang="zh-CN" sz="2800" dirty="0">
              <a:latin typeface="Times New Roman" pitchFamily="18" charset="0"/>
            </a:endParaRPr>
          </a:p>
          <a:p>
            <a:pPr marL="358775" indent="-358775">
              <a:spcBef>
                <a:spcPts val="600"/>
              </a:spcBef>
              <a:buFont typeface="Wingdings" charset="2"/>
              <a:buNone/>
            </a:pPr>
            <a:endParaRPr lang="en-US" altLang="zh-CN" sz="2800" dirty="0">
              <a:latin typeface="Times New Roman" pitchFamily="18" charset="0"/>
            </a:endParaRPr>
          </a:p>
          <a:p>
            <a:pPr marL="358775" indent="-358775">
              <a:spcBef>
                <a:spcPts val="600"/>
              </a:spcBef>
              <a:buFont typeface="Wingdings" charset="2"/>
              <a:buNone/>
            </a:pPr>
            <a:endParaRPr lang="en-US" altLang="zh-CN" sz="2800" dirty="0">
              <a:latin typeface="Times New Roman" pitchFamily="18" charset="0"/>
            </a:endParaRPr>
          </a:p>
          <a:p>
            <a:pPr marL="358775" indent="-358775">
              <a:spcBef>
                <a:spcPts val="600"/>
              </a:spcBef>
              <a:buFont typeface="Wingdings" charset="2"/>
              <a:buNone/>
            </a:pPr>
            <a:endParaRPr lang="en-US" altLang="zh-CN" sz="2800" dirty="0">
              <a:latin typeface="Times New Roman" pitchFamily="18" charset="0"/>
            </a:endParaRPr>
          </a:p>
          <a:p>
            <a:pPr marL="358775" indent="-358775">
              <a:spcBef>
                <a:spcPts val="600"/>
              </a:spcBef>
              <a:buFont typeface="Wingdings" charset="2"/>
              <a:buNone/>
            </a:pPr>
            <a:r>
              <a:rPr lang="en-US" altLang="zh-CN" sz="2800" dirty="0">
                <a:latin typeface="Times New Roman" pitchFamily="18" charset="0"/>
              </a:rPr>
              <a:t>}</a:t>
            </a:r>
          </a:p>
        </p:txBody>
      </p:sp>
      <p:sp>
        <p:nvSpPr>
          <p:cNvPr id="55300"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sp>
        <p:nvSpPr>
          <p:cNvPr id="5" name="TextBox 4"/>
          <p:cNvSpPr txBox="1">
            <a:spLocks noChangeArrowheads="1"/>
          </p:cNvSpPr>
          <p:nvPr/>
        </p:nvSpPr>
        <p:spPr bwMode="auto">
          <a:xfrm>
            <a:off x="668338" y="2955700"/>
            <a:ext cx="8272462" cy="523875"/>
          </a:xfrm>
          <a:prstGeom prst="rect">
            <a:avLst/>
          </a:prstGeom>
          <a:noFill/>
          <a:ln w="9525">
            <a:noFill/>
            <a:miter lim="800000"/>
          </a:ln>
        </p:spPr>
        <p:txBody>
          <a:bodyPr>
            <a:spAutoFit/>
          </a:bodyPr>
          <a:lstStyle/>
          <a:p>
            <a:pPr algn="l"/>
            <a:r>
              <a:rPr lang="en-US" altLang="zh-CN" dirty="0"/>
              <a:t>t = ( s + k )/2;  </a:t>
            </a:r>
            <a:r>
              <a:rPr lang="en-US" altLang="zh-CN" dirty="0">
                <a:solidFill>
                  <a:srgbClr val="00FFFF"/>
                </a:solidFill>
              </a:rPr>
              <a:t>           // </a:t>
            </a:r>
            <a:r>
              <a:rPr lang="en-US" altLang="zh-CN" dirty="0" err="1">
                <a:solidFill>
                  <a:srgbClr val="00FFFF"/>
                </a:solidFill>
              </a:rPr>
              <a:t>ls</a:t>
            </a:r>
            <a:r>
              <a:rPr lang="en-US" altLang="zh-CN" dirty="0">
                <a:solidFill>
                  <a:srgbClr val="00FFFF"/>
                </a:solidFill>
              </a:rPr>
              <a:t>[ t ]</a:t>
            </a:r>
            <a:r>
              <a:rPr lang="zh-CN" altLang="en-US" dirty="0">
                <a:solidFill>
                  <a:srgbClr val="00FFFF"/>
                </a:solidFill>
              </a:rPr>
              <a:t>是 </a:t>
            </a:r>
            <a:r>
              <a:rPr lang="en-US" altLang="zh-CN" dirty="0">
                <a:solidFill>
                  <a:srgbClr val="00FFFF"/>
                </a:solidFill>
              </a:rPr>
              <a:t>b[ s ] </a:t>
            </a:r>
            <a:r>
              <a:rPr lang="zh-CN" altLang="en-US" dirty="0">
                <a:solidFill>
                  <a:srgbClr val="00FFFF"/>
                </a:solidFill>
              </a:rPr>
              <a:t>的双亲结点</a:t>
            </a:r>
            <a:r>
              <a:rPr lang="en-US" altLang="zh-CN" dirty="0">
                <a:solidFill>
                  <a:srgbClr val="00FFFF"/>
                </a:solidFill>
              </a:rPr>
              <a:t> </a:t>
            </a:r>
            <a:endParaRPr lang="zh-CN" altLang="en-US" dirty="0">
              <a:solidFill>
                <a:srgbClr val="00FFFF"/>
              </a:solidFill>
            </a:endParaRPr>
          </a:p>
        </p:txBody>
      </p:sp>
      <p:sp>
        <p:nvSpPr>
          <p:cNvPr id="7" name="TextBox 6"/>
          <p:cNvSpPr txBox="1">
            <a:spLocks noChangeArrowheads="1"/>
          </p:cNvSpPr>
          <p:nvPr/>
        </p:nvSpPr>
        <p:spPr bwMode="auto">
          <a:xfrm>
            <a:off x="631825" y="3412900"/>
            <a:ext cx="8272463" cy="2247900"/>
          </a:xfrm>
          <a:prstGeom prst="rect">
            <a:avLst/>
          </a:prstGeom>
          <a:noFill/>
          <a:ln w="9525">
            <a:noFill/>
            <a:miter lim="800000"/>
          </a:ln>
        </p:spPr>
        <p:txBody>
          <a:bodyPr>
            <a:spAutoFit/>
          </a:bodyPr>
          <a:lstStyle/>
          <a:p>
            <a:pPr algn="l">
              <a:spcBef>
                <a:spcPct val="0"/>
              </a:spcBef>
            </a:pPr>
            <a:r>
              <a:rPr lang="en-US" altLang="zh-CN">
                <a:solidFill>
                  <a:srgbClr val="66FF33"/>
                </a:solidFill>
              </a:rPr>
              <a:t>while</a:t>
            </a:r>
            <a:r>
              <a:rPr lang="en-US" altLang="zh-CN">
                <a:solidFill>
                  <a:srgbClr val="FFFF00"/>
                </a:solidFill>
              </a:rPr>
              <a:t> </a:t>
            </a:r>
            <a:r>
              <a:rPr lang="en-US" altLang="zh-CN"/>
              <a:t>( t &gt;= 0 ) </a:t>
            </a:r>
          </a:p>
          <a:p>
            <a:pPr algn="l">
              <a:spcBef>
                <a:spcPct val="0"/>
              </a:spcBef>
            </a:pPr>
            <a:r>
              <a:rPr lang="en-US" altLang="zh-CN">
                <a:solidFill>
                  <a:srgbClr val="66FF33"/>
                </a:solidFill>
              </a:rPr>
              <a:t>{</a:t>
            </a:r>
            <a:r>
              <a:rPr lang="en-US" altLang="zh-CN">
                <a:solidFill>
                  <a:srgbClr val="FFFF00"/>
                </a:solidFill>
              </a:rPr>
              <a:t>  </a:t>
            </a:r>
            <a:r>
              <a:rPr lang="en-US" altLang="zh-CN"/>
              <a:t>  if ( b[s].key &gt; b[ ls[0] ].key ) </a:t>
            </a:r>
          </a:p>
          <a:p>
            <a:pPr algn="l">
              <a:spcBef>
                <a:spcPct val="0"/>
              </a:spcBef>
            </a:pPr>
            <a:r>
              <a:rPr lang="en-US" altLang="zh-CN"/>
              <a:t>          s &lt;=&gt; ls[ t ];     </a:t>
            </a:r>
            <a:r>
              <a:rPr lang="en-US" altLang="zh-CN">
                <a:solidFill>
                  <a:srgbClr val="00FFFF"/>
                </a:solidFill>
              </a:rPr>
              <a:t>// s</a:t>
            </a:r>
            <a:r>
              <a:rPr lang="zh-CN" altLang="en-US">
                <a:solidFill>
                  <a:srgbClr val="00FFFF"/>
                </a:solidFill>
              </a:rPr>
              <a:t>：新的胜者的下标</a:t>
            </a:r>
            <a:endParaRPr lang="en-US" altLang="zh-CN">
              <a:solidFill>
                <a:srgbClr val="00FFFF"/>
              </a:solidFill>
            </a:endParaRPr>
          </a:p>
          <a:p>
            <a:pPr algn="l">
              <a:spcBef>
                <a:spcPct val="0"/>
              </a:spcBef>
            </a:pPr>
            <a:r>
              <a:rPr lang="en-US" altLang="zh-CN"/>
              <a:t>     t = t/2;</a:t>
            </a:r>
          </a:p>
          <a:p>
            <a:pPr algn="l">
              <a:spcBef>
                <a:spcPct val="0"/>
              </a:spcBef>
            </a:pPr>
            <a:r>
              <a:rPr lang="en-US" altLang="zh-CN">
                <a:solidFill>
                  <a:srgbClr val="66FF33"/>
                </a:solidFill>
              </a:rPr>
              <a:t>} </a:t>
            </a:r>
            <a:endParaRPr lang="zh-CN" altLang="en-US">
              <a:solidFill>
                <a:srgbClr val="66FF33"/>
              </a:solidFill>
            </a:endParaRPr>
          </a:p>
        </p:txBody>
      </p:sp>
      <p:sp>
        <p:nvSpPr>
          <p:cNvPr id="8" name="TextBox 7"/>
          <p:cNvSpPr txBox="1">
            <a:spLocks noChangeArrowheads="1"/>
          </p:cNvSpPr>
          <p:nvPr/>
        </p:nvSpPr>
        <p:spPr bwMode="auto">
          <a:xfrm>
            <a:off x="631825" y="5670325"/>
            <a:ext cx="8250238" cy="523875"/>
          </a:xfrm>
          <a:prstGeom prst="rect">
            <a:avLst/>
          </a:prstGeom>
          <a:noFill/>
          <a:ln w="9525">
            <a:noFill/>
            <a:miter lim="800000"/>
          </a:ln>
        </p:spPr>
        <p:txBody>
          <a:bodyPr>
            <a:spAutoFit/>
          </a:bodyPr>
          <a:lstStyle/>
          <a:p>
            <a:pPr algn="l"/>
            <a:r>
              <a:rPr lang="en-US" altLang="zh-CN"/>
              <a:t>ls[ 0 ] = s;    </a:t>
            </a:r>
            <a:r>
              <a:rPr lang="en-US" altLang="zh-CN">
                <a:solidFill>
                  <a:srgbClr val="00FFFF"/>
                </a:solidFill>
              </a:rPr>
              <a:t>// </a:t>
            </a:r>
            <a:r>
              <a:rPr lang="zh-CN" altLang="en-US">
                <a:solidFill>
                  <a:srgbClr val="00FFFF"/>
                </a:solidFill>
              </a:rPr>
              <a:t>保存全胜者下标</a:t>
            </a:r>
          </a:p>
        </p:txBody>
      </p:sp>
      <p:sp>
        <p:nvSpPr>
          <p:cNvPr id="9" name="矩形 8"/>
          <p:cNvSpPr/>
          <p:nvPr/>
        </p:nvSpPr>
        <p:spPr>
          <a:xfrm>
            <a:off x="3071813" y="4795838"/>
            <a:ext cx="6072187" cy="2062162"/>
          </a:xfrm>
          <a:prstGeom prst="rect">
            <a:avLst/>
          </a:prstGeom>
          <a:solidFill>
            <a:schemeClr val="tx2">
              <a:lumMod val="20000"/>
              <a:lumOff val="80000"/>
            </a:schemeClr>
          </a:solidFill>
          <a:ln>
            <a:solidFill>
              <a:schemeClr val="accent2">
                <a:lumMod val="75000"/>
              </a:schemeClr>
            </a:solidFill>
          </a:ln>
        </p:spPr>
        <p:txBody>
          <a:bodyPr>
            <a:spAutoFit/>
          </a:bodyPr>
          <a:lstStyle/>
          <a:p>
            <a:pPr marL="342900" indent="-342900">
              <a:buClr>
                <a:srgbClr val="CC3300"/>
              </a:buClr>
              <a:buSzPct val="50000"/>
              <a:buFont typeface="Monotype Sorts" pitchFamily="2" charset="2"/>
              <a:buChar char="n"/>
              <a:defRPr/>
            </a:pPr>
            <a:r>
              <a:rPr kumimoji="1" lang="zh-CN" altLang="en-US" sz="3200" b="1" kern="0" dirty="0">
                <a:solidFill>
                  <a:srgbClr val="0000CC"/>
                </a:solidFill>
                <a:effectLst>
                  <a:outerShdw blurRad="38100" dist="38100" dir="2700000" algn="tl">
                    <a:srgbClr val="C0C0C0"/>
                  </a:outerShdw>
                </a:effectLst>
                <a:latin typeface="Times New Roman" pitchFamily="18" charset="0"/>
                <a:ea typeface="仿宋_GB2312" pitchFamily="49" charset="-122"/>
              </a:rPr>
              <a:t>败者树的高度为</a:t>
            </a:r>
            <a:r>
              <a:rPr kumimoji="1" lang="zh-CN" altLang="en-US" sz="3200" b="1" kern="0" dirty="0">
                <a:solidFill>
                  <a:srgbClr val="0000CC"/>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kern="0" dirty="0">
                <a:solidFill>
                  <a:srgbClr val="0000CC"/>
                </a:solidFill>
                <a:effectLst>
                  <a:outerShdw blurRad="38100" dist="38100" dir="2700000" algn="tl">
                    <a:srgbClr val="C0C0C0"/>
                  </a:outerShdw>
                </a:effectLst>
                <a:ea typeface="仿宋_GB2312" pitchFamily="49" charset="-122"/>
              </a:rPr>
              <a:t>log</a:t>
            </a:r>
            <a:r>
              <a:rPr lang="en-US" altLang="zh-CN" sz="3200" kern="0" baseline="-25000" dirty="0">
                <a:solidFill>
                  <a:srgbClr val="0000CC"/>
                </a:solidFill>
                <a:effectLst>
                  <a:outerShdw blurRad="38100" dist="38100" dir="2700000" algn="tl">
                    <a:srgbClr val="C0C0C0"/>
                  </a:outerShdw>
                </a:effectLst>
                <a:ea typeface="仿宋_GB2312" pitchFamily="49" charset="-122"/>
              </a:rPr>
              <a:t>2</a:t>
            </a:r>
            <a:r>
              <a:rPr lang="en-US" altLang="zh-CN" sz="3200" i="1" kern="0" dirty="0">
                <a:solidFill>
                  <a:srgbClr val="0000CC"/>
                </a:solidFill>
                <a:effectLst>
                  <a:outerShdw blurRad="38100" dist="38100" dir="2700000" algn="tl">
                    <a:srgbClr val="C0C0C0"/>
                  </a:outerShdw>
                </a:effectLst>
                <a:ea typeface="仿宋_GB2312" pitchFamily="49" charset="-122"/>
              </a:rPr>
              <a:t>k</a:t>
            </a:r>
            <a:r>
              <a:rPr kumimoji="1" lang="zh-CN" altLang="en-US" sz="3200" b="1" kern="0" dirty="0">
                <a:solidFill>
                  <a:srgbClr val="0000CC"/>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kumimoji="1" lang="en-US" altLang="zh-CN" sz="3200" b="1" kern="0" dirty="0">
                <a:solidFill>
                  <a:srgbClr val="0000CC"/>
                </a:solidFill>
                <a:effectLst>
                  <a:outerShdw blurRad="38100" dist="38100" dir="2700000" algn="tl">
                    <a:srgbClr val="C0C0C0"/>
                  </a:outerShdw>
                </a:effectLst>
                <a:latin typeface="Times New Roman" pitchFamily="18" charset="0"/>
                <a:ea typeface="仿宋_GB2312" pitchFamily="49" charset="-122"/>
                <a:sym typeface="Symbol" pitchFamily="18" charset="2"/>
              </a:rPr>
              <a:t>+1</a:t>
            </a:r>
            <a:r>
              <a:rPr lang="en-US" altLang="zh-CN" sz="3200" kern="0" dirty="0">
                <a:solidFill>
                  <a:srgbClr val="0000CC"/>
                </a:solidFill>
                <a:effectLst>
                  <a:outerShdw blurRad="38100" dist="38100" dir="2700000" algn="tl">
                    <a:srgbClr val="C0C0C0"/>
                  </a:outerShdw>
                </a:effectLst>
                <a:ea typeface="仿宋_GB2312" pitchFamily="49" charset="-122"/>
                <a:sym typeface="Symbol" pitchFamily="18" charset="2"/>
              </a:rPr>
              <a:t> </a:t>
            </a:r>
            <a:r>
              <a:rPr kumimoji="1" lang="zh-CN" altLang="en-US" sz="3200" b="1" kern="0" dirty="0">
                <a:solidFill>
                  <a:srgbClr val="0000CC"/>
                </a:solidFill>
                <a:effectLst>
                  <a:outerShdw blurRad="38100" dist="38100" dir="2700000" algn="tl">
                    <a:srgbClr val="C0C0C0"/>
                  </a:outerShdw>
                </a:effectLst>
                <a:latin typeface="Times New Roman" pitchFamily="18" charset="0"/>
                <a:ea typeface="仿宋_GB2312" pitchFamily="49" charset="-122"/>
              </a:rPr>
              <a:t>，在每次调整，找下一 个具有最小关键码对象时</a:t>
            </a:r>
            <a:r>
              <a:rPr kumimoji="1" lang="en-US" altLang="zh-CN" sz="3200" b="1" kern="0" dirty="0">
                <a:solidFill>
                  <a:srgbClr val="0000CC"/>
                </a:solidFill>
                <a:effectLst>
                  <a:outerShdw blurRad="38100" dist="38100" dir="2700000" algn="tl">
                    <a:srgbClr val="C0C0C0"/>
                  </a:outerShdw>
                </a:effectLst>
                <a:latin typeface="Times New Roman" pitchFamily="18" charset="0"/>
                <a:ea typeface="仿宋_GB2312" pitchFamily="49" charset="-122"/>
              </a:rPr>
              <a:t>, </a:t>
            </a:r>
            <a:r>
              <a:rPr lang="zh-CN" altLang="en-US" sz="3200" kern="0" dirty="0">
                <a:solidFill>
                  <a:srgbClr val="0000CC"/>
                </a:solidFill>
                <a:effectLst>
                  <a:outerShdw blurRad="38100" dist="38100" dir="2700000" algn="tl">
                    <a:srgbClr val="C0C0C0"/>
                  </a:outerShdw>
                </a:effectLst>
                <a:ea typeface="仿宋_GB2312" pitchFamily="49" charset="-122"/>
              </a:rPr>
              <a:t>需要进行</a:t>
            </a:r>
            <a:r>
              <a:rPr kumimoji="1" lang="zh-CN" altLang="en-US" sz="3200" b="1" kern="0" dirty="0">
                <a:solidFill>
                  <a:srgbClr val="0000CC"/>
                </a:solidFill>
                <a:effectLst>
                  <a:outerShdw blurRad="38100" dist="38100" dir="2700000" algn="tl">
                    <a:srgbClr val="C0C0C0"/>
                  </a:outerShdw>
                </a:effectLst>
                <a:latin typeface="Times New Roman" pitchFamily="18" charset="0"/>
                <a:ea typeface="仿宋_GB2312" pitchFamily="49" charset="-122"/>
              </a:rPr>
              <a:t> </a:t>
            </a:r>
            <a:r>
              <a:rPr lang="zh-CN" altLang="en-US" sz="3200" kern="0" dirty="0">
                <a:solidFill>
                  <a:srgbClr val="0000CC"/>
                </a:solidFill>
                <a:effectLst>
                  <a:outerShdw blurRad="38100" dist="38100" dir="2700000" algn="tl">
                    <a:srgbClr val="C0C0C0"/>
                  </a:outerShdw>
                </a:effectLst>
                <a:ea typeface="仿宋_GB2312" pitchFamily="49" charset="-122"/>
                <a:sym typeface="Symbol" pitchFamily="18" charset="2"/>
              </a:rPr>
              <a:t></a:t>
            </a:r>
            <a:r>
              <a:rPr lang="en-US" altLang="zh-CN" sz="3200" kern="0" dirty="0">
                <a:solidFill>
                  <a:srgbClr val="0000CC"/>
                </a:solidFill>
                <a:effectLst>
                  <a:outerShdw blurRad="38100" dist="38100" dir="2700000" algn="tl">
                    <a:srgbClr val="C0C0C0"/>
                  </a:outerShdw>
                </a:effectLst>
                <a:ea typeface="仿宋_GB2312" pitchFamily="49" charset="-122"/>
              </a:rPr>
              <a:t>log</a:t>
            </a:r>
            <a:r>
              <a:rPr lang="en-US" altLang="zh-CN" sz="3200" kern="0" baseline="-25000" dirty="0">
                <a:solidFill>
                  <a:srgbClr val="0000CC"/>
                </a:solidFill>
                <a:effectLst>
                  <a:outerShdw blurRad="38100" dist="38100" dir="2700000" algn="tl">
                    <a:srgbClr val="C0C0C0"/>
                  </a:outerShdw>
                </a:effectLst>
                <a:ea typeface="仿宋_GB2312" pitchFamily="49" charset="-122"/>
              </a:rPr>
              <a:t>2</a:t>
            </a:r>
            <a:r>
              <a:rPr lang="en-US" altLang="zh-CN" sz="3200" i="1" kern="0" dirty="0">
                <a:solidFill>
                  <a:srgbClr val="0000CC"/>
                </a:solidFill>
                <a:effectLst>
                  <a:outerShdw blurRad="38100" dist="38100" dir="2700000" algn="tl">
                    <a:srgbClr val="C0C0C0"/>
                  </a:outerShdw>
                </a:effectLst>
                <a:ea typeface="仿宋_GB2312" pitchFamily="49" charset="-122"/>
              </a:rPr>
              <a:t>k</a:t>
            </a:r>
            <a:r>
              <a:rPr lang="zh-CN" altLang="en-US" sz="3200" kern="0" dirty="0">
                <a:solidFill>
                  <a:srgbClr val="0000CC"/>
                </a:solidFill>
                <a:effectLst>
                  <a:outerShdw blurRad="38100" dist="38100" dir="2700000" algn="tl">
                    <a:srgbClr val="C0C0C0"/>
                  </a:outerShdw>
                </a:effectLst>
                <a:ea typeface="仿宋_GB2312" pitchFamily="49" charset="-122"/>
                <a:sym typeface="Symbol" pitchFamily="18" charset="2"/>
              </a:rPr>
              <a:t></a:t>
            </a:r>
            <a:r>
              <a:rPr kumimoji="1" lang="zh-CN" altLang="en-US" sz="3200" b="1" kern="0" dirty="0">
                <a:solidFill>
                  <a:srgbClr val="0000CC"/>
                </a:solidFill>
                <a:effectLst>
                  <a:outerShdw blurRad="38100" dist="38100" dir="2700000" algn="tl">
                    <a:srgbClr val="C0C0C0"/>
                  </a:outerShdw>
                </a:effectLst>
                <a:latin typeface="Times New Roman" pitchFamily="18" charset="0"/>
                <a:ea typeface="仿宋_GB2312" pitchFamily="49" charset="-122"/>
              </a:rPr>
              <a:t>次关键码比较。</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7EB63E3B-35DF-4D8E-A5BA-140F96433CE2}" type="slidenum">
              <a:rPr lang="zh-CN" altLang="en-US" b="1">
                <a:solidFill>
                  <a:srgbClr val="66CCFF"/>
                </a:solidFill>
              </a:rPr>
              <a:t>41</a:t>
            </a:fld>
            <a:r>
              <a:rPr lang="en-US" altLang="zh-CN" b="1"/>
              <a:t> </a:t>
            </a:r>
            <a:r>
              <a:rPr lang="zh-CN" altLang="en-US"/>
              <a:t>页</a:t>
            </a:r>
            <a:endParaRPr lang="zh-CN" altLang="en-US" sz="1800">
              <a:latin typeface="Arial" charset="0"/>
            </a:endParaRPr>
          </a:p>
        </p:txBody>
      </p:sp>
      <p:sp>
        <p:nvSpPr>
          <p:cNvPr id="56323" name="Rectangle 2"/>
          <p:cNvSpPr>
            <a:spLocks noGrp="1" noChangeArrowheads="1"/>
          </p:cNvSpPr>
          <p:nvPr>
            <p:ph type="body" idx="1"/>
          </p:nvPr>
        </p:nvSpPr>
        <p:spPr>
          <a:xfrm>
            <a:off x="217488" y="725488"/>
            <a:ext cx="8751887" cy="5776912"/>
          </a:xfrm>
        </p:spPr>
        <p:txBody>
          <a:bodyPr/>
          <a:lstStyle/>
          <a:p>
            <a:pPr marL="358775" indent="-358775">
              <a:spcBef>
                <a:spcPts val="600"/>
              </a:spcBef>
            </a:pPr>
            <a:r>
              <a:rPr lang="zh-CN" altLang="en-US" sz="3200">
                <a:latin typeface="Times New Roman" pitchFamily="18" charset="0"/>
              </a:rPr>
              <a:t>算法描述（</a:t>
            </a:r>
            <a:r>
              <a:rPr lang="en-US" altLang="zh-CN" sz="3200">
                <a:latin typeface="Times New Roman" pitchFamily="18" charset="0"/>
              </a:rPr>
              <a:t>P299</a:t>
            </a:r>
            <a:r>
              <a:rPr lang="zh-CN" altLang="en-US" sz="3200">
                <a:latin typeface="Times New Roman" pitchFamily="18" charset="0"/>
              </a:rPr>
              <a:t>算法</a:t>
            </a:r>
            <a:r>
              <a:rPr lang="en-US" altLang="zh-CN" sz="3200">
                <a:latin typeface="Times New Roman" pitchFamily="18" charset="0"/>
              </a:rPr>
              <a:t>11.3</a:t>
            </a:r>
            <a:r>
              <a:rPr lang="zh-CN" altLang="en-US" sz="3200">
                <a:latin typeface="Times New Roman" pitchFamily="18" charset="0"/>
              </a:rPr>
              <a:t>）</a:t>
            </a:r>
            <a:endParaRPr lang="en-US" altLang="zh-CN" sz="3200">
              <a:latin typeface="Times New Roman" pitchFamily="18" charset="0"/>
            </a:endParaRPr>
          </a:p>
          <a:p>
            <a:pPr marL="358775" indent="-358775">
              <a:spcBef>
                <a:spcPts val="600"/>
              </a:spcBef>
              <a:buFont typeface="Wingdings" charset="2"/>
              <a:buNone/>
            </a:pPr>
            <a:r>
              <a:rPr lang="en-US" altLang="zh-CN" sz="2800">
                <a:latin typeface="Times New Roman" pitchFamily="18" charset="0"/>
              </a:rPr>
              <a:t>void CreateLoserTree( LoserTree  &amp;ls )</a:t>
            </a:r>
          </a:p>
          <a:p>
            <a:pPr marL="358775" indent="-358775">
              <a:spcBef>
                <a:spcPts val="600"/>
              </a:spcBef>
              <a:buFont typeface="Wingdings" charset="2"/>
              <a:buNone/>
            </a:pPr>
            <a:r>
              <a:rPr lang="en-US" altLang="zh-CN" sz="2800">
                <a:latin typeface="Times New Roman" pitchFamily="18" charset="0"/>
              </a:rPr>
              <a:t>{   </a:t>
            </a:r>
            <a:r>
              <a:rPr lang="en-US" altLang="zh-CN" sz="2800">
                <a:solidFill>
                  <a:schemeClr val="tx1"/>
                </a:solidFill>
                <a:latin typeface="Times New Roman" pitchFamily="18" charset="0"/>
              </a:rPr>
              <a:t>// b[ 0 .. k-1]</a:t>
            </a:r>
            <a:r>
              <a:rPr lang="zh-CN" altLang="en-US" sz="2800">
                <a:solidFill>
                  <a:schemeClr val="tx1"/>
                </a:solidFill>
                <a:latin typeface="Times New Roman" pitchFamily="18" charset="0"/>
              </a:rPr>
              <a:t>：为完全二叉树 </a:t>
            </a:r>
            <a:r>
              <a:rPr lang="en-US" altLang="zh-CN" sz="2800">
                <a:solidFill>
                  <a:schemeClr val="tx1"/>
                </a:solidFill>
                <a:latin typeface="Times New Roman" pitchFamily="18" charset="0"/>
              </a:rPr>
              <a:t>ls </a:t>
            </a:r>
            <a:r>
              <a:rPr lang="zh-CN" altLang="en-US" sz="2800">
                <a:solidFill>
                  <a:schemeClr val="tx1"/>
                </a:solidFill>
                <a:latin typeface="Times New Roman" pitchFamily="18" charset="0"/>
              </a:rPr>
              <a:t>的叶结点，保存键值</a:t>
            </a:r>
            <a:endParaRPr lang="en-US" altLang="zh-CN" sz="2800">
              <a:solidFill>
                <a:schemeClr val="tx1"/>
              </a:solidFill>
              <a:latin typeface="Times New Roman" pitchFamily="18" charset="0"/>
            </a:endParaRPr>
          </a:p>
          <a:p>
            <a:pPr marL="358775" indent="-358775">
              <a:spcBef>
                <a:spcPts val="600"/>
              </a:spcBef>
              <a:buFont typeface="Wingdings" charset="2"/>
              <a:buNone/>
            </a:pPr>
            <a:r>
              <a:rPr lang="en-US" altLang="zh-CN" sz="2800">
                <a:solidFill>
                  <a:schemeClr val="tx1"/>
                </a:solidFill>
                <a:latin typeface="Times New Roman" pitchFamily="18" charset="0"/>
              </a:rPr>
              <a:t>    // </a:t>
            </a:r>
            <a:r>
              <a:rPr lang="zh-CN" altLang="en-US" sz="2800">
                <a:solidFill>
                  <a:schemeClr val="tx1"/>
                </a:solidFill>
                <a:latin typeface="Times New Roman" pitchFamily="18" charset="0"/>
              </a:rPr>
              <a:t>沿从叶结点到根的 </a:t>
            </a:r>
            <a:r>
              <a:rPr lang="en-US" altLang="zh-CN" sz="2800">
                <a:solidFill>
                  <a:schemeClr val="tx1"/>
                </a:solidFill>
                <a:latin typeface="Times New Roman" pitchFamily="18" charset="0"/>
              </a:rPr>
              <a:t>k </a:t>
            </a:r>
            <a:r>
              <a:rPr lang="zh-CN" altLang="en-US" sz="2800">
                <a:solidFill>
                  <a:schemeClr val="tx1"/>
                </a:solidFill>
                <a:latin typeface="Times New Roman" pitchFamily="18" charset="0"/>
              </a:rPr>
              <a:t>条路径将 </a:t>
            </a:r>
            <a:r>
              <a:rPr lang="en-US" altLang="zh-CN" sz="2800">
                <a:solidFill>
                  <a:schemeClr val="tx1"/>
                </a:solidFill>
                <a:latin typeface="Times New Roman" pitchFamily="18" charset="0"/>
              </a:rPr>
              <a:t>ls </a:t>
            </a:r>
            <a:r>
              <a:rPr lang="zh-CN" altLang="en-US" sz="2800">
                <a:solidFill>
                  <a:schemeClr val="tx1"/>
                </a:solidFill>
                <a:latin typeface="Times New Roman" pitchFamily="18" charset="0"/>
              </a:rPr>
              <a:t>调整为败者树</a:t>
            </a:r>
            <a:endParaRPr lang="en-US" altLang="zh-CN" sz="2800">
              <a:solidFill>
                <a:schemeClr val="tx1"/>
              </a:solidFill>
              <a:latin typeface="Times New Roman" pitchFamily="18" charset="0"/>
            </a:endParaRPr>
          </a:p>
          <a:p>
            <a:pPr marL="358775" indent="-358775">
              <a:spcBef>
                <a:spcPts val="600"/>
              </a:spcBef>
              <a:buFont typeface="Wingdings" charset="2"/>
              <a:buNone/>
            </a:pPr>
            <a:endParaRPr lang="en-US" altLang="zh-CN" sz="2800">
              <a:latin typeface="Times New Roman" pitchFamily="18" charset="0"/>
            </a:endParaRPr>
          </a:p>
          <a:p>
            <a:pPr marL="358775" indent="-358775">
              <a:spcBef>
                <a:spcPts val="600"/>
              </a:spcBef>
              <a:buFont typeface="Wingdings" charset="2"/>
              <a:buNone/>
            </a:pPr>
            <a:endParaRPr lang="en-US" altLang="zh-CN" sz="2800">
              <a:latin typeface="Times New Roman" pitchFamily="18" charset="0"/>
            </a:endParaRPr>
          </a:p>
          <a:p>
            <a:pPr marL="358775" indent="-358775">
              <a:spcBef>
                <a:spcPts val="600"/>
              </a:spcBef>
              <a:buFont typeface="Wingdings" charset="2"/>
              <a:buNone/>
            </a:pPr>
            <a:endParaRPr lang="en-US" altLang="zh-CN" sz="2800">
              <a:latin typeface="Times New Roman" pitchFamily="18" charset="0"/>
            </a:endParaRPr>
          </a:p>
          <a:p>
            <a:pPr marL="358775" indent="-358775">
              <a:spcBef>
                <a:spcPts val="600"/>
              </a:spcBef>
              <a:buFont typeface="Wingdings" charset="2"/>
              <a:buNone/>
            </a:pPr>
            <a:endParaRPr lang="en-US" altLang="zh-CN" sz="2800">
              <a:latin typeface="Times New Roman" pitchFamily="18" charset="0"/>
            </a:endParaRPr>
          </a:p>
          <a:p>
            <a:pPr marL="358775" indent="-358775">
              <a:spcBef>
                <a:spcPts val="600"/>
              </a:spcBef>
              <a:buFont typeface="Wingdings" charset="2"/>
              <a:buNone/>
            </a:pPr>
            <a:endParaRPr lang="en-US" altLang="zh-CN" sz="2800">
              <a:latin typeface="Times New Roman" pitchFamily="18" charset="0"/>
            </a:endParaRPr>
          </a:p>
          <a:p>
            <a:pPr marL="358775" indent="-358775">
              <a:spcBef>
                <a:spcPts val="600"/>
              </a:spcBef>
              <a:buFont typeface="Wingdings" charset="2"/>
              <a:buNone/>
            </a:pPr>
            <a:r>
              <a:rPr lang="en-US" altLang="zh-CN" sz="2800">
                <a:latin typeface="Times New Roman" pitchFamily="18" charset="0"/>
              </a:rPr>
              <a:t>}</a:t>
            </a:r>
          </a:p>
        </p:txBody>
      </p:sp>
      <p:sp>
        <p:nvSpPr>
          <p:cNvPr id="56324" name="Rectangle 3"/>
          <p:cNvSpPr>
            <a:spLocks noGrp="1" noChangeArrowheads="1"/>
          </p:cNvSpPr>
          <p:nvPr>
            <p:ph type="title"/>
          </p:nvPr>
        </p:nvSpPr>
        <p:spPr/>
        <p:txBody>
          <a:bodyPr/>
          <a:lstStyle/>
          <a:p>
            <a:pPr eaLnBrk="1" hangingPunct="1"/>
            <a:r>
              <a:rPr lang="en-US" altLang="zh-CN" i="0" dirty="0">
                <a:solidFill>
                  <a:srgbClr val="FFFF66"/>
                </a:solidFill>
              </a:rPr>
              <a:t>11.2</a:t>
            </a:r>
            <a:r>
              <a:rPr lang="zh-CN" altLang="en-US" i="0" dirty="0">
                <a:solidFill>
                  <a:srgbClr val="FFFF66"/>
                </a:solidFill>
              </a:rPr>
              <a:t>多路平衡归并排序</a:t>
            </a:r>
          </a:p>
        </p:txBody>
      </p:sp>
      <p:sp>
        <p:nvSpPr>
          <p:cNvPr id="5" name="TextBox 4"/>
          <p:cNvSpPr txBox="1">
            <a:spLocks noChangeArrowheads="1"/>
          </p:cNvSpPr>
          <p:nvPr/>
        </p:nvSpPr>
        <p:spPr bwMode="auto">
          <a:xfrm>
            <a:off x="668338" y="2801938"/>
            <a:ext cx="8272462" cy="522287"/>
          </a:xfrm>
          <a:prstGeom prst="rect">
            <a:avLst/>
          </a:prstGeom>
          <a:noFill/>
          <a:ln w="9525">
            <a:noFill/>
            <a:miter lim="800000"/>
          </a:ln>
        </p:spPr>
        <p:txBody>
          <a:bodyPr>
            <a:spAutoFit/>
          </a:bodyPr>
          <a:lstStyle/>
          <a:p>
            <a:pPr algn="l"/>
            <a:r>
              <a:rPr lang="en-US" altLang="zh-CN"/>
              <a:t>b[ k ] = MINKEY;  </a:t>
            </a:r>
            <a:r>
              <a:rPr lang="en-US" altLang="zh-CN">
                <a:solidFill>
                  <a:srgbClr val="00FFFF"/>
                </a:solidFill>
              </a:rPr>
              <a:t>      // </a:t>
            </a:r>
            <a:r>
              <a:rPr lang="zh-CN" altLang="en-US">
                <a:solidFill>
                  <a:srgbClr val="00FFFF"/>
                </a:solidFill>
              </a:rPr>
              <a:t>设为最小值</a:t>
            </a:r>
          </a:p>
        </p:txBody>
      </p:sp>
      <p:sp>
        <p:nvSpPr>
          <p:cNvPr id="7" name="TextBox 6"/>
          <p:cNvSpPr txBox="1">
            <a:spLocks noChangeArrowheads="1"/>
          </p:cNvSpPr>
          <p:nvPr/>
        </p:nvSpPr>
        <p:spPr bwMode="auto">
          <a:xfrm>
            <a:off x="631825" y="3259138"/>
            <a:ext cx="8272463" cy="954087"/>
          </a:xfrm>
          <a:prstGeom prst="rect">
            <a:avLst/>
          </a:prstGeom>
          <a:noFill/>
          <a:ln w="9525">
            <a:noFill/>
            <a:miter lim="800000"/>
          </a:ln>
        </p:spPr>
        <p:txBody>
          <a:bodyPr>
            <a:spAutoFit/>
          </a:bodyPr>
          <a:lstStyle/>
          <a:p>
            <a:pPr algn="l">
              <a:spcBef>
                <a:spcPct val="0"/>
              </a:spcBef>
            </a:pPr>
            <a:r>
              <a:rPr lang="en-US" altLang="zh-CN">
                <a:solidFill>
                  <a:srgbClr val="66FF33"/>
                </a:solidFill>
              </a:rPr>
              <a:t>for </a:t>
            </a:r>
            <a:r>
              <a:rPr lang="en-US" altLang="zh-CN"/>
              <a:t>( i=0;  i&lt;k; ++i) </a:t>
            </a:r>
          </a:p>
          <a:p>
            <a:pPr algn="l">
              <a:spcBef>
                <a:spcPct val="0"/>
              </a:spcBef>
            </a:pPr>
            <a:r>
              <a:rPr lang="en-US" altLang="zh-CN"/>
              <a:t>       ls[ i ] = k;                </a:t>
            </a:r>
            <a:r>
              <a:rPr lang="en-US" altLang="zh-CN">
                <a:solidFill>
                  <a:srgbClr val="00FFFF"/>
                </a:solidFill>
              </a:rPr>
              <a:t>// </a:t>
            </a:r>
            <a:r>
              <a:rPr lang="zh-CN" altLang="en-US">
                <a:solidFill>
                  <a:srgbClr val="00FFFF"/>
                </a:solidFill>
              </a:rPr>
              <a:t>设置 </a:t>
            </a:r>
            <a:r>
              <a:rPr lang="en-US" altLang="zh-CN">
                <a:solidFill>
                  <a:srgbClr val="00FFFF"/>
                </a:solidFill>
              </a:rPr>
              <a:t>ls </a:t>
            </a:r>
            <a:r>
              <a:rPr lang="zh-CN" altLang="en-US">
                <a:solidFill>
                  <a:srgbClr val="00FFFF"/>
                </a:solidFill>
              </a:rPr>
              <a:t>中败者的初值</a:t>
            </a:r>
            <a:endParaRPr lang="en-US" altLang="zh-CN">
              <a:solidFill>
                <a:srgbClr val="00FFFF"/>
              </a:solidFill>
            </a:endParaRPr>
          </a:p>
        </p:txBody>
      </p:sp>
      <p:sp>
        <p:nvSpPr>
          <p:cNvPr id="8" name="TextBox 7"/>
          <p:cNvSpPr txBox="1">
            <a:spLocks noChangeArrowheads="1"/>
          </p:cNvSpPr>
          <p:nvPr/>
        </p:nvSpPr>
        <p:spPr bwMode="auto">
          <a:xfrm>
            <a:off x="601663" y="4295775"/>
            <a:ext cx="8251825" cy="1041400"/>
          </a:xfrm>
          <a:prstGeom prst="rect">
            <a:avLst/>
          </a:prstGeom>
          <a:noFill/>
          <a:ln w="9525">
            <a:noFill/>
            <a:miter lim="800000"/>
          </a:ln>
        </p:spPr>
        <p:txBody>
          <a:bodyPr>
            <a:spAutoFit/>
          </a:bodyPr>
          <a:lstStyle/>
          <a:p>
            <a:pPr algn="l"/>
            <a:r>
              <a:rPr lang="en-US" altLang="zh-CN"/>
              <a:t>for  ( i=k-1;  i&gt;=0; --i )</a:t>
            </a:r>
          </a:p>
          <a:p>
            <a:pPr algn="l"/>
            <a:r>
              <a:rPr lang="en-US" altLang="zh-CN"/>
              <a:t>       Adjust( ls, i );        </a:t>
            </a:r>
            <a:r>
              <a:rPr lang="en-US" altLang="zh-CN">
                <a:solidFill>
                  <a:srgbClr val="00FFFF"/>
                </a:solidFill>
              </a:rPr>
              <a:t>// </a:t>
            </a:r>
            <a:r>
              <a:rPr lang="zh-CN" altLang="en-US">
                <a:solidFill>
                  <a:srgbClr val="00FFFF"/>
                </a:solidFill>
              </a:rPr>
              <a:t>从</a:t>
            </a:r>
            <a:r>
              <a:rPr lang="en-US" altLang="zh-CN">
                <a:solidFill>
                  <a:srgbClr val="00FFFF"/>
                </a:solidFill>
              </a:rPr>
              <a:t>b[k-1] </a:t>
            </a:r>
            <a:r>
              <a:rPr lang="zh-CN" altLang="en-US">
                <a:solidFill>
                  <a:srgbClr val="00FFFF"/>
                </a:solidFill>
              </a:rPr>
              <a:t>到 </a:t>
            </a:r>
            <a:r>
              <a:rPr lang="en-US" altLang="zh-CN">
                <a:solidFill>
                  <a:srgbClr val="00FFFF"/>
                </a:solidFill>
              </a:rPr>
              <a:t>b[0]</a:t>
            </a:r>
            <a:r>
              <a:rPr lang="zh-CN" altLang="en-US">
                <a:solidFill>
                  <a:srgbClr val="00FFFF"/>
                </a:solidFill>
              </a:rPr>
              <a:t>调整败者</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66"/>
                </a:solidFill>
              </a:rPr>
              <a:t>11.2</a:t>
            </a:r>
            <a:r>
              <a:rPr lang="zh-CN" altLang="en-US" i="0" dirty="0">
                <a:solidFill>
                  <a:srgbClr val="FFFF66"/>
                </a:solidFill>
              </a:rPr>
              <a:t>多路平衡归并排序</a:t>
            </a:r>
            <a:endParaRPr lang="zh-CN" altLang="en-US" dirty="0"/>
          </a:p>
        </p:txBody>
      </p:sp>
      <p:sp>
        <p:nvSpPr>
          <p:cNvPr id="4" name="灯片编号占位符 3"/>
          <p:cNvSpPr>
            <a:spLocks noGrp="1"/>
          </p:cNvSpPr>
          <p:nvPr>
            <p:ph type="sldNum" sz="quarter" idx="11"/>
          </p:nvPr>
        </p:nvSpPr>
        <p:spPr/>
        <p:txBody>
          <a:bodyPr/>
          <a:lstStyle/>
          <a:p>
            <a:pPr>
              <a:defRPr/>
            </a:pPr>
            <a:r>
              <a:rPr lang="zh-CN" altLang="en-US"/>
              <a:t>第 </a:t>
            </a:r>
            <a:fld id="{298CD5BA-3625-45DC-A05E-16F285AB47F6}" type="slidenum">
              <a:rPr lang="zh-CN" altLang="en-US" b="1" smtClean="0">
                <a:solidFill>
                  <a:srgbClr val="66CCFF"/>
                </a:solidFill>
              </a:rPr>
              <a:t>42</a:t>
            </a:fld>
            <a:r>
              <a:rPr lang="en-US" altLang="zh-CN" b="1"/>
              <a:t> </a:t>
            </a:r>
            <a:r>
              <a:rPr lang="zh-CN" altLang="en-US"/>
              <a:t>页</a:t>
            </a:r>
            <a:endParaRPr lang="zh-CN" altLang="en-US" sz="1800">
              <a:latin typeface="+mn-lt"/>
            </a:endParaRPr>
          </a:p>
        </p:txBody>
      </p:sp>
      <p:sp>
        <p:nvSpPr>
          <p:cNvPr id="5" name="内容占位符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zh-CN" altLang="en-US" b="1" dirty="0">
                <a:solidFill>
                  <a:schemeClr val="tx1"/>
                </a:solidFill>
                <a:latin typeface="Times New Roman" pitchFamily="18" charset="0"/>
                <a:ea typeface="仿宋_GB2312" pitchFamily="49" charset="-122"/>
              </a:rPr>
              <a:t>归并路数 </a:t>
            </a:r>
            <a:r>
              <a:rPr lang="en-US" altLang="zh-CN" b="1" i="1" dirty="0">
                <a:solidFill>
                  <a:schemeClr val="tx1"/>
                </a:solidFill>
                <a:latin typeface="Times New Roman" pitchFamily="18" charset="0"/>
                <a:ea typeface="仿宋_GB2312" pitchFamily="49" charset="-122"/>
              </a:rPr>
              <a:t>k </a:t>
            </a:r>
            <a:r>
              <a:rPr lang="zh-CN" altLang="en-US" b="1" dirty="0">
                <a:solidFill>
                  <a:schemeClr val="tx1"/>
                </a:solidFill>
                <a:latin typeface="Times New Roman" pitchFamily="18" charset="0"/>
                <a:ea typeface="仿宋_GB2312" pitchFamily="49" charset="-122"/>
              </a:rPr>
              <a:t>的选择不是越大越好。归并路数 </a:t>
            </a:r>
            <a:r>
              <a:rPr lang="en-US" altLang="zh-CN" b="1" i="1" dirty="0">
                <a:solidFill>
                  <a:schemeClr val="tx1"/>
                </a:solidFill>
                <a:latin typeface="Times New Roman" pitchFamily="18" charset="0"/>
                <a:ea typeface="仿宋_GB2312" pitchFamily="49" charset="-122"/>
              </a:rPr>
              <a:t>k</a:t>
            </a:r>
            <a:r>
              <a:rPr lang="zh-CN" altLang="en-US" b="1" dirty="0">
                <a:solidFill>
                  <a:schemeClr val="tx1"/>
                </a:solidFill>
                <a:latin typeface="Times New Roman" pitchFamily="18" charset="0"/>
                <a:ea typeface="仿宋_GB2312" pitchFamily="49" charset="-122"/>
              </a:rPr>
              <a:t>增大时，相应需增加输入缓冲区个数。如果可供使用的内存空间不变，势必要减少每个输入缓冲区的容量，使内外存交换数据的次数增大。</a:t>
            </a:r>
            <a:endParaRPr lang="zh-CN" altLang="en-US" dirty="0">
              <a:solidFill>
                <a:schemeClr val="tx1"/>
              </a:solidFill>
              <a:latin typeface="Times New Roman" pitchFamily="18" charset="0"/>
              <a:ea typeface="仿宋_GB2312" pitchFamily="49" charset="-122"/>
            </a:endParaRPr>
          </a:p>
          <a:p>
            <a:pPr marL="274320" indent="-274320" eaLnBrk="1" fontAlgn="auto" hangingPunct="1">
              <a:spcAft>
                <a:spcPts val="0"/>
              </a:spcAft>
              <a:buClr>
                <a:schemeClr val="accent3"/>
              </a:buClr>
              <a:buFont typeface="Wingdings 2"/>
              <a:buChar char=""/>
              <a:defRPr/>
            </a:pPr>
            <a:endParaRPr lang="zh-CN" altLang="en-US" dirty="0"/>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66"/>
                </a:solidFill>
              </a:rPr>
              <a:t>11.3</a:t>
            </a:r>
            <a:r>
              <a:rPr lang="zh-CN" altLang="en-US" i="0" dirty="0">
                <a:solidFill>
                  <a:srgbClr val="FFFF66"/>
                </a:solidFill>
              </a:rPr>
              <a:t> 置换</a:t>
            </a:r>
            <a:r>
              <a:rPr lang="en-US" altLang="zh-CN" i="0" dirty="0">
                <a:solidFill>
                  <a:srgbClr val="FFFF66"/>
                </a:solidFill>
              </a:rPr>
              <a:t>-</a:t>
            </a:r>
            <a:r>
              <a:rPr lang="zh-CN" altLang="en-US" i="0" dirty="0">
                <a:solidFill>
                  <a:srgbClr val="FFFF66"/>
                </a:solidFill>
              </a:rPr>
              <a:t>选择排序</a:t>
            </a:r>
            <a:endParaRPr lang="zh-CN" altLang="en-US" dirty="0"/>
          </a:p>
        </p:txBody>
      </p:sp>
      <p:sp>
        <p:nvSpPr>
          <p:cNvPr id="4" name="灯片编号占位符 3"/>
          <p:cNvSpPr>
            <a:spLocks noGrp="1"/>
          </p:cNvSpPr>
          <p:nvPr>
            <p:ph type="sldNum" sz="quarter" idx="11"/>
          </p:nvPr>
        </p:nvSpPr>
        <p:spPr/>
        <p:txBody>
          <a:bodyPr/>
          <a:lstStyle/>
          <a:p>
            <a:pPr>
              <a:defRPr/>
            </a:pPr>
            <a:r>
              <a:rPr lang="zh-CN" altLang="en-US"/>
              <a:t>第 </a:t>
            </a:r>
            <a:fld id="{298CD5BA-3625-45DC-A05E-16F285AB47F6}" type="slidenum">
              <a:rPr lang="zh-CN" altLang="en-US" b="1" smtClean="0">
                <a:solidFill>
                  <a:srgbClr val="66CCFF"/>
                </a:solidFill>
              </a:rPr>
              <a:t>43</a:t>
            </a:fld>
            <a:r>
              <a:rPr lang="en-US" altLang="zh-CN" b="1"/>
              <a:t> </a:t>
            </a:r>
            <a:r>
              <a:rPr lang="zh-CN" altLang="en-US"/>
              <a:t>页</a:t>
            </a:r>
            <a:endParaRPr lang="zh-CN" altLang="en-US" sz="1800">
              <a:latin typeface="+mn-lt"/>
            </a:endParaRPr>
          </a:p>
        </p:txBody>
      </p:sp>
      <p:sp>
        <p:nvSpPr>
          <p:cNvPr id="5" name="内容占位符 2"/>
          <p:cNvSpPr>
            <a:spLocks noGrp="1"/>
          </p:cNvSpPr>
          <p:nvPr>
            <p:ph idx="1"/>
          </p:nvPr>
        </p:nvSpPr>
        <p:spPr>
          <a:xfrm>
            <a:off x="214313" y="1035210"/>
            <a:ext cx="8715375" cy="5072063"/>
          </a:xfrm>
        </p:spPr>
        <p:txBody>
          <a:bodyPr>
            <a:normAutofit lnSpcReduction="10000"/>
          </a:bodyPr>
          <a:lstStyle/>
          <a:p>
            <a:pPr marL="274320" indent="-274320" eaLnBrk="1" fontAlgn="auto" hangingPunct="1">
              <a:spcAft>
                <a:spcPts val="0"/>
              </a:spcAft>
              <a:buClr>
                <a:schemeClr val="accent3"/>
              </a:buClr>
              <a:buFont typeface="Wingdings 2"/>
              <a:buChar char=""/>
              <a:defRPr/>
            </a:pPr>
            <a:r>
              <a:rPr lang="zh-CN" altLang="en-US" b="1" dirty="0">
                <a:solidFill>
                  <a:schemeClr val="tx1"/>
                </a:solidFill>
                <a:latin typeface="+mn-ea"/>
              </a:rPr>
              <a:t>归并的趟数：</a:t>
            </a:r>
            <a:r>
              <a:rPr lang="en-US" altLang="zh-CN" b="1" dirty="0">
                <a:latin typeface="Times New Roman" pitchFamily="18" charset="0"/>
                <a:ea typeface="仿宋_GB2312" pitchFamily="49" charset="-122"/>
              </a:rPr>
              <a:t>s = </a:t>
            </a:r>
            <a:r>
              <a:rPr lang="zh-CN" altLang="en-US" dirty="0">
                <a:solidFill>
                  <a:srgbClr val="00FFFF"/>
                </a:solidFill>
                <a:latin typeface="+mn-ea"/>
                <a:sym typeface="Symbol" pitchFamily="18" charset="2"/>
              </a:rPr>
              <a:t></a:t>
            </a:r>
            <a:r>
              <a:rPr lang="en-US" altLang="zh-CN" dirty="0" err="1">
                <a:solidFill>
                  <a:srgbClr val="00FFFF"/>
                </a:solidFill>
                <a:latin typeface="+mn-ea"/>
              </a:rPr>
              <a:t>log</a:t>
            </a:r>
            <a:r>
              <a:rPr lang="en-US" altLang="zh-CN" i="1" baseline="-25000" dirty="0" err="1">
                <a:solidFill>
                  <a:srgbClr val="00FFFF"/>
                </a:solidFill>
                <a:latin typeface="+mn-ea"/>
              </a:rPr>
              <a:t>k</a:t>
            </a:r>
            <a:r>
              <a:rPr lang="en-US" altLang="zh-CN" i="1" dirty="0" err="1">
                <a:solidFill>
                  <a:srgbClr val="00FFFF"/>
                </a:solidFill>
                <a:latin typeface="+mn-ea"/>
              </a:rPr>
              <a:t>m</a:t>
            </a:r>
            <a:r>
              <a:rPr lang="zh-CN" altLang="en-US" dirty="0">
                <a:solidFill>
                  <a:srgbClr val="00FFFF"/>
                </a:solidFill>
                <a:latin typeface="+mn-ea"/>
                <a:sym typeface="Symbol" pitchFamily="18" charset="2"/>
              </a:rPr>
              <a:t></a:t>
            </a:r>
            <a:r>
              <a:rPr lang="en-US" altLang="zh-CN" dirty="0">
                <a:solidFill>
                  <a:srgbClr val="00FFFF"/>
                </a:solidFill>
                <a:latin typeface="+mn-ea"/>
                <a:sym typeface="Symbol" pitchFamily="18" charset="2"/>
              </a:rPr>
              <a:t> </a:t>
            </a:r>
            <a:endParaRPr lang="en-US" altLang="zh-CN" b="1" dirty="0">
              <a:latin typeface="Times New Roman" pitchFamily="18" charset="0"/>
              <a:ea typeface="仿宋_GB2312" pitchFamily="49" charset="-122"/>
              <a:sym typeface="Symbol" pitchFamily="18" charset="2"/>
            </a:endParaRPr>
          </a:p>
          <a:p>
            <a:pPr marL="274320" indent="-274320" eaLnBrk="1" fontAlgn="auto" hangingPunct="1">
              <a:spcAft>
                <a:spcPts val="0"/>
              </a:spcAft>
              <a:buClr>
                <a:schemeClr val="accent3"/>
              </a:buClr>
              <a:buFont typeface="Wingdings 2"/>
              <a:buChar char=""/>
              <a:defRPr/>
            </a:pPr>
            <a:endParaRPr lang="en-US" altLang="zh-CN" sz="2800" b="1" dirty="0">
              <a:solidFill>
                <a:srgbClr val="00FFFF"/>
              </a:solidFill>
              <a:latin typeface="+mn-ea"/>
            </a:endParaRPr>
          </a:p>
          <a:p>
            <a:pPr marL="274320" indent="-274320" eaLnBrk="1" fontAlgn="auto" hangingPunct="1">
              <a:spcAft>
                <a:spcPts val="0"/>
              </a:spcAft>
              <a:buClr>
                <a:schemeClr val="accent3"/>
              </a:buClr>
              <a:buFont typeface="Wingdings 2"/>
              <a:buChar char=""/>
              <a:defRPr/>
            </a:pPr>
            <a:r>
              <a:rPr lang="zh-CN" altLang="en-US" dirty="0">
                <a:solidFill>
                  <a:srgbClr val="66FF33"/>
                </a:solidFill>
                <a:latin typeface="+mn-ea"/>
              </a:rPr>
              <a:t>减小</a:t>
            </a:r>
            <a:r>
              <a:rPr lang="en-US" altLang="zh-CN" dirty="0">
                <a:solidFill>
                  <a:srgbClr val="66FF33"/>
                </a:solidFill>
                <a:latin typeface="+mn-ea"/>
              </a:rPr>
              <a:t>m</a:t>
            </a:r>
            <a:r>
              <a:rPr lang="zh-CN" altLang="en-US" dirty="0">
                <a:solidFill>
                  <a:schemeClr val="tx1"/>
                </a:solidFill>
                <a:latin typeface="+mn-ea"/>
              </a:rPr>
              <a:t>可以</a:t>
            </a:r>
            <a:r>
              <a:rPr lang="zh-CN" altLang="en-US" b="1" dirty="0">
                <a:solidFill>
                  <a:schemeClr val="tx1"/>
                </a:solidFill>
                <a:latin typeface="+mn-ea"/>
              </a:rPr>
              <a:t>进一步</a:t>
            </a:r>
            <a:r>
              <a:rPr lang="zh-CN" altLang="en-US" dirty="0">
                <a:solidFill>
                  <a:schemeClr val="tx1"/>
                </a:solidFill>
                <a:latin typeface="+mn-ea"/>
              </a:rPr>
              <a:t>降低归并趟数。很显然</a:t>
            </a:r>
            <a:r>
              <a:rPr lang="zh-CN" altLang="en-US" b="1" dirty="0">
                <a:solidFill>
                  <a:schemeClr val="tx1"/>
                </a:solidFill>
                <a:latin typeface="+mn-ea"/>
              </a:rPr>
              <a:t>增加</a:t>
            </a:r>
            <a:r>
              <a:rPr lang="zh-CN" altLang="en-US" b="1" dirty="0">
                <a:solidFill>
                  <a:srgbClr val="00FFFF"/>
                </a:solidFill>
                <a:latin typeface="+mn-ea"/>
              </a:rPr>
              <a:t>段内记录数量，</a:t>
            </a:r>
            <a:r>
              <a:rPr lang="zh-CN" altLang="en-US" b="1" dirty="0">
                <a:solidFill>
                  <a:schemeClr val="tx1"/>
                </a:solidFill>
                <a:latin typeface="+mn-ea"/>
              </a:rPr>
              <a:t>就可以</a:t>
            </a:r>
            <a:r>
              <a:rPr lang="zh-CN" altLang="en-US" b="1" dirty="0">
                <a:solidFill>
                  <a:srgbClr val="00FFFF"/>
                </a:solidFill>
                <a:latin typeface="+mn-ea"/>
              </a:rPr>
              <a:t>减少</a:t>
            </a:r>
            <a:r>
              <a:rPr lang="en-US" altLang="zh-CN" b="1" dirty="0">
                <a:solidFill>
                  <a:srgbClr val="00FFFF"/>
                </a:solidFill>
                <a:latin typeface="+mn-ea"/>
              </a:rPr>
              <a:t>m</a:t>
            </a:r>
            <a:r>
              <a:rPr lang="zh-CN" altLang="en-US" b="1" dirty="0">
                <a:solidFill>
                  <a:srgbClr val="00FFFF"/>
                </a:solidFill>
                <a:latin typeface="+mn-ea"/>
              </a:rPr>
              <a:t>。</a:t>
            </a:r>
            <a:endParaRPr lang="en-US" altLang="zh-CN" b="1" dirty="0">
              <a:solidFill>
                <a:schemeClr val="tx1"/>
              </a:solidFill>
              <a:latin typeface="+mn-ea"/>
            </a:endParaRPr>
          </a:p>
          <a:p>
            <a:pPr marL="274320" indent="-274320" eaLnBrk="1" fontAlgn="auto" hangingPunct="1">
              <a:spcAft>
                <a:spcPts val="0"/>
              </a:spcAft>
              <a:buClr>
                <a:schemeClr val="accent3"/>
              </a:buClr>
              <a:buFont typeface="Wingdings 2"/>
              <a:buChar char=""/>
              <a:defRPr/>
            </a:pPr>
            <a:endParaRPr lang="en-US" altLang="zh-CN" b="1" dirty="0">
              <a:solidFill>
                <a:srgbClr val="00FFFF"/>
              </a:solidFill>
              <a:latin typeface="+mn-ea"/>
            </a:endParaRPr>
          </a:p>
          <a:p>
            <a:pPr marL="274320" indent="-274320" eaLnBrk="1" fontAlgn="auto" hangingPunct="1">
              <a:spcAft>
                <a:spcPts val="0"/>
              </a:spcAft>
              <a:buClr>
                <a:schemeClr val="accent3"/>
              </a:buClr>
              <a:buFont typeface="Wingdings 2"/>
              <a:buChar char=""/>
              <a:defRPr/>
            </a:pPr>
            <a:r>
              <a:rPr lang="zh-CN" altLang="en-US" b="1" dirty="0">
                <a:solidFill>
                  <a:schemeClr val="tx1"/>
                </a:solidFill>
                <a:latin typeface="+mn-ea"/>
              </a:rPr>
              <a:t>但是，</a:t>
            </a:r>
            <a:r>
              <a:rPr lang="zh-CN" altLang="en-US" b="1" dirty="0">
                <a:solidFill>
                  <a:srgbClr val="66FF33"/>
                </a:solidFill>
                <a:latin typeface="+mn-ea"/>
              </a:rPr>
              <a:t>初始段</a:t>
            </a:r>
            <a:r>
              <a:rPr lang="zh-CN" altLang="en-US" b="1" dirty="0">
                <a:solidFill>
                  <a:schemeClr val="tx1"/>
                </a:solidFill>
                <a:latin typeface="+mn-ea"/>
              </a:rPr>
              <a:t>是根据</a:t>
            </a:r>
            <a:r>
              <a:rPr lang="zh-CN" altLang="en-US" b="1" dirty="0">
                <a:latin typeface="+mn-ea"/>
              </a:rPr>
              <a:t>内存容量</a:t>
            </a:r>
            <a:r>
              <a:rPr lang="zh-CN" altLang="en-US" b="1" dirty="0">
                <a:solidFill>
                  <a:schemeClr val="tx1"/>
                </a:solidFill>
                <a:latin typeface="+mn-ea"/>
              </a:rPr>
              <a:t>读入部分记录进行</a:t>
            </a:r>
            <a:r>
              <a:rPr lang="zh-CN" altLang="en-US" b="1" dirty="0">
                <a:solidFill>
                  <a:srgbClr val="66FF33"/>
                </a:solidFill>
                <a:latin typeface="+mn-ea"/>
              </a:rPr>
              <a:t>内排序</a:t>
            </a:r>
            <a:r>
              <a:rPr lang="zh-CN" altLang="en-US" b="1" dirty="0">
                <a:solidFill>
                  <a:schemeClr val="tx1"/>
                </a:solidFill>
                <a:latin typeface="+mn-ea"/>
              </a:rPr>
              <a:t>生成的，而</a:t>
            </a:r>
            <a:r>
              <a:rPr lang="zh-CN" altLang="en-US" b="1" dirty="0">
                <a:solidFill>
                  <a:srgbClr val="00FFFF"/>
                </a:solidFill>
                <a:latin typeface="+mn-ea"/>
              </a:rPr>
              <a:t>内存容量限制是一定的</a:t>
            </a:r>
            <a:r>
              <a:rPr lang="zh-CN" altLang="en-US" b="1" dirty="0">
                <a:solidFill>
                  <a:srgbClr val="66FF33"/>
                </a:solidFill>
                <a:latin typeface="+mn-ea"/>
              </a:rPr>
              <a:t>，</a:t>
            </a:r>
            <a:r>
              <a:rPr lang="zh-CN" altLang="en-US" b="1" dirty="0">
                <a:latin typeface="+mn-ea"/>
              </a:rPr>
              <a:t>如何在不增加内存的情况下减少</a:t>
            </a:r>
            <a:r>
              <a:rPr lang="en-US" altLang="zh-CN" b="1" dirty="0">
                <a:latin typeface="+mn-ea"/>
              </a:rPr>
              <a:t>m</a:t>
            </a:r>
            <a:r>
              <a:rPr lang="zh-CN" altLang="en-US" b="1" dirty="0">
                <a:latin typeface="+mn-ea"/>
              </a:rPr>
              <a:t>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66"/>
                </a:solidFill>
              </a:rPr>
              <a:t>11.3</a:t>
            </a:r>
            <a:r>
              <a:rPr lang="zh-CN" altLang="en-US" i="0" dirty="0">
                <a:solidFill>
                  <a:srgbClr val="FFFF66"/>
                </a:solidFill>
              </a:rPr>
              <a:t> 置换</a:t>
            </a:r>
            <a:r>
              <a:rPr lang="en-US" altLang="zh-CN" i="0" dirty="0">
                <a:solidFill>
                  <a:srgbClr val="FFFF66"/>
                </a:solidFill>
              </a:rPr>
              <a:t>-</a:t>
            </a:r>
            <a:r>
              <a:rPr lang="zh-CN" altLang="en-US" i="0" dirty="0">
                <a:solidFill>
                  <a:srgbClr val="FFFF66"/>
                </a:solidFill>
              </a:rPr>
              <a:t>选择排序</a:t>
            </a:r>
            <a:r>
              <a:rPr lang="en-US" altLang="zh-CN" dirty="0">
                <a:solidFill>
                  <a:srgbClr val="FFFF00"/>
                </a:solidFill>
                <a:latin typeface="Times New Roman" pitchFamily="18" charset="0"/>
                <a:ea typeface="仿宋_GB2312" pitchFamily="49" charset="-122"/>
              </a:rPr>
              <a:t>Replacement-Selection Sorting</a:t>
            </a:r>
            <a:endParaRPr lang="zh-CN" altLang="en-US" dirty="0">
              <a:solidFill>
                <a:srgbClr val="FFFF00"/>
              </a:solidFill>
            </a:endParaRPr>
          </a:p>
        </p:txBody>
      </p:sp>
      <p:sp>
        <p:nvSpPr>
          <p:cNvPr id="4" name="灯片编号占位符 3"/>
          <p:cNvSpPr>
            <a:spLocks noGrp="1"/>
          </p:cNvSpPr>
          <p:nvPr>
            <p:ph type="sldNum" sz="quarter" idx="11"/>
          </p:nvPr>
        </p:nvSpPr>
        <p:spPr/>
        <p:txBody>
          <a:bodyPr/>
          <a:lstStyle/>
          <a:p>
            <a:pPr>
              <a:defRPr/>
            </a:pPr>
            <a:r>
              <a:rPr lang="zh-CN" altLang="en-US"/>
              <a:t>第 </a:t>
            </a:r>
            <a:fld id="{298CD5BA-3625-45DC-A05E-16F285AB47F6}" type="slidenum">
              <a:rPr lang="zh-CN" altLang="en-US" b="1" smtClean="0">
                <a:solidFill>
                  <a:srgbClr val="66CCFF"/>
                </a:solidFill>
              </a:rPr>
              <a:t>44</a:t>
            </a:fld>
            <a:r>
              <a:rPr lang="en-US" altLang="zh-CN" b="1"/>
              <a:t> </a:t>
            </a:r>
            <a:r>
              <a:rPr lang="zh-CN" altLang="en-US"/>
              <a:t>页</a:t>
            </a:r>
            <a:endParaRPr lang="zh-CN" altLang="en-US" sz="1800">
              <a:latin typeface="+mn-lt"/>
            </a:endParaRPr>
          </a:p>
        </p:txBody>
      </p:sp>
      <p:sp>
        <p:nvSpPr>
          <p:cNvPr id="5" name="内容占位符 2"/>
          <p:cNvSpPr>
            <a:spLocks noGrp="1"/>
          </p:cNvSpPr>
          <p:nvPr>
            <p:ph idx="1"/>
          </p:nvPr>
        </p:nvSpPr>
        <p:spPr>
          <a:xfrm>
            <a:off x="214313" y="891251"/>
            <a:ext cx="8715375" cy="5609562"/>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zh-CN" altLang="en-US" sz="2800" b="1" dirty="0">
                <a:solidFill>
                  <a:schemeClr val="tx1"/>
                </a:solidFill>
                <a:latin typeface="+mn-ea"/>
              </a:rPr>
              <a:t>设输入文件</a:t>
            </a:r>
            <a:r>
              <a:rPr lang="en-US" altLang="zh-CN" sz="2800" b="1" i="1" dirty="0">
                <a:solidFill>
                  <a:schemeClr val="tx1"/>
                </a:solidFill>
                <a:latin typeface="+mn-ea"/>
              </a:rPr>
              <a:t>FI</a:t>
            </a:r>
            <a:r>
              <a:rPr lang="zh-CN" altLang="en-US" sz="2800" b="1" dirty="0">
                <a:solidFill>
                  <a:schemeClr val="tx1"/>
                </a:solidFill>
                <a:latin typeface="+mn-ea"/>
              </a:rPr>
              <a:t>中</a:t>
            </a:r>
            <a:r>
              <a:rPr lang="en-US" altLang="zh-CN" sz="2800" b="1" dirty="0">
                <a:solidFill>
                  <a:schemeClr val="tx1"/>
                </a:solidFill>
                <a:latin typeface="+mn-ea"/>
              </a:rPr>
              <a:t>24</a:t>
            </a:r>
            <a:r>
              <a:rPr lang="zh-CN" altLang="en-US" sz="2800" b="1" dirty="0">
                <a:solidFill>
                  <a:schemeClr val="tx1"/>
                </a:solidFill>
                <a:latin typeface="+mn-ea"/>
              </a:rPr>
              <a:t>个记录的</a:t>
            </a:r>
            <a:r>
              <a:rPr lang="zh-CN" altLang="en-US" sz="2800" b="1" dirty="0">
                <a:latin typeface="+mn-ea"/>
              </a:rPr>
              <a:t>关键字序列</a:t>
            </a:r>
            <a:r>
              <a:rPr lang="zh-CN" altLang="en-US" sz="2800" b="1" dirty="0">
                <a:solidFill>
                  <a:schemeClr val="tx1"/>
                </a:solidFill>
                <a:latin typeface="+mn-ea"/>
              </a:rPr>
              <a:t>为</a:t>
            </a:r>
            <a:r>
              <a:rPr lang="zh-CN" altLang="en-US" sz="2800" b="1" dirty="0">
                <a:latin typeface="+mn-ea"/>
              </a:rPr>
              <a:t> </a:t>
            </a:r>
            <a:r>
              <a:rPr lang="en-US" altLang="zh-CN" sz="2800" b="1" dirty="0">
                <a:latin typeface="+mn-ea"/>
              </a:rPr>
              <a:t>{</a:t>
            </a:r>
            <a:r>
              <a:rPr lang="en-US" altLang="zh-CN" sz="2800" b="1" dirty="0">
                <a:solidFill>
                  <a:srgbClr val="00FFFF"/>
                </a:solidFill>
                <a:latin typeface="+mn-ea"/>
              </a:rPr>
              <a:t>51,49, 39, 46, 38, 29, 14, 61, 15, 30, 1, 48, 52, 3, 63, 27, 4, 13, 89, 24, 46, 58, 33, 76</a:t>
            </a:r>
            <a:r>
              <a:rPr lang="en-US" altLang="zh-CN" sz="2800" b="1" dirty="0">
                <a:latin typeface="+mn-ea"/>
              </a:rPr>
              <a:t>}</a:t>
            </a:r>
          </a:p>
          <a:p>
            <a:pPr marL="274320" indent="-274320" eaLnBrk="1" fontAlgn="auto" hangingPunct="1">
              <a:spcAft>
                <a:spcPts val="0"/>
              </a:spcAft>
              <a:buClr>
                <a:schemeClr val="accent3"/>
              </a:buClr>
              <a:buFont typeface="Wingdings 2"/>
              <a:buChar char=""/>
              <a:defRPr/>
            </a:pPr>
            <a:r>
              <a:rPr lang="zh-CN" altLang="en-US" sz="2800" b="1" dirty="0">
                <a:solidFill>
                  <a:schemeClr val="tx1"/>
                </a:solidFill>
                <a:latin typeface="+mn-ea"/>
              </a:rPr>
              <a:t>假设内存工作区</a:t>
            </a:r>
            <a:r>
              <a:rPr lang="en-US" altLang="zh-CN" sz="2800" b="1" dirty="0">
                <a:solidFill>
                  <a:schemeClr val="tx1"/>
                </a:solidFill>
                <a:latin typeface="+mn-ea"/>
              </a:rPr>
              <a:t>WA</a:t>
            </a:r>
            <a:r>
              <a:rPr lang="zh-CN" altLang="en-US" sz="2800" b="1" dirty="0">
                <a:solidFill>
                  <a:schemeClr val="tx1"/>
                </a:solidFill>
                <a:latin typeface="+mn-ea"/>
              </a:rPr>
              <a:t>可容纳</a:t>
            </a:r>
            <a:r>
              <a:rPr lang="en-US" altLang="zh-CN" sz="2800" b="1" dirty="0">
                <a:solidFill>
                  <a:schemeClr val="tx1"/>
                </a:solidFill>
                <a:latin typeface="+mn-ea"/>
              </a:rPr>
              <a:t>6</a:t>
            </a:r>
            <a:r>
              <a:rPr lang="zh-CN" altLang="en-US" sz="2800" b="1" dirty="0">
                <a:solidFill>
                  <a:schemeClr val="tx1"/>
                </a:solidFill>
                <a:latin typeface="+mn-ea"/>
              </a:rPr>
              <a:t>个记录，得：</a:t>
            </a:r>
            <a:endParaRPr lang="en-US" altLang="zh-CN" sz="2800" b="1" dirty="0">
              <a:solidFill>
                <a:schemeClr val="tx1"/>
              </a:solidFill>
              <a:latin typeface="+mn-ea"/>
            </a:endParaRPr>
          </a:p>
          <a:p>
            <a:pPr marL="640080" lvl="1" indent="-247015" eaLnBrk="1" fontAlgn="auto" hangingPunct="1">
              <a:spcAft>
                <a:spcPts val="0"/>
              </a:spcAft>
              <a:buFont typeface="Wingdings 2"/>
              <a:buChar char=""/>
              <a:defRPr/>
            </a:pPr>
            <a:r>
              <a:rPr lang="en-US" altLang="zh-CN" b="1" dirty="0">
                <a:solidFill>
                  <a:srgbClr val="FFFF00"/>
                </a:solidFill>
                <a:latin typeface="Times New Roman" pitchFamily="18" charset="0"/>
                <a:ea typeface="仿宋_GB2312" pitchFamily="49" charset="-122"/>
              </a:rPr>
              <a:t>Run1</a:t>
            </a:r>
            <a:r>
              <a:rPr lang="zh-CN" altLang="en-US" b="1" dirty="0">
                <a:latin typeface="Times New Roman" pitchFamily="18" charset="0"/>
                <a:ea typeface="仿宋_GB2312" pitchFamily="49" charset="-122"/>
              </a:rPr>
              <a:t>：</a:t>
            </a:r>
            <a:r>
              <a:rPr lang="en-US" altLang="zh-CN" b="1" dirty="0">
                <a:latin typeface="Times New Roman" pitchFamily="18" charset="0"/>
                <a:ea typeface="仿宋_GB2312" pitchFamily="49" charset="-122"/>
              </a:rPr>
              <a:t>29, 38,</a:t>
            </a:r>
            <a:r>
              <a:rPr lang="zh-CN" altLang="en-US" b="1" dirty="0">
                <a:latin typeface="Times New Roman" pitchFamily="18" charset="0"/>
                <a:ea typeface="仿宋_GB2312" pitchFamily="49" charset="-122"/>
              </a:rPr>
              <a:t> </a:t>
            </a:r>
            <a:r>
              <a:rPr lang="en-US" altLang="zh-CN" b="1" dirty="0">
                <a:latin typeface="Times New Roman" pitchFamily="18" charset="0"/>
                <a:ea typeface="仿宋_GB2312" pitchFamily="49" charset="-122"/>
              </a:rPr>
              <a:t>39,</a:t>
            </a:r>
            <a:r>
              <a:rPr lang="zh-CN" altLang="en-US" b="1" dirty="0">
                <a:latin typeface="Times New Roman" pitchFamily="18" charset="0"/>
                <a:ea typeface="仿宋_GB2312" pitchFamily="49" charset="-122"/>
              </a:rPr>
              <a:t> </a:t>
            </a:r>
            <a:r>
              <a:rPr lang="en-US" altLang="zh-CN" b="1" dirty="0">
                <a:latin typeface="Times New Roman" pitchFamily="18" charset="0"/>
                <a:ea typeface="仿宋_GB2312" pitchFamily="49" charset="-122"/>
              </a:rPr>
              <a:t>46, 49, 51</a:t>
            </a:r>
          </a:p>
          <a:p>
            <a:pPr marL="640080" lvl="1" indent="-247015" eaLnBrk="1" fontAlgn="auto" hangingPunct="1">
              <a:spcAft>
                <a:spcPts val="0"/>
              </a:spcAft>
              <a:buFont typeface="Wingdings 2"/>
              <a:buChar char=""/>
              <a:defRPr/>
            </a:pPr>
            <a:r>
              <a:rPr lang="en-US" altLang="zh-CN" b="1" dirty="0">
                <a:solidFill>
                  <a:srgbClr val="FFFF00"/>
                </a:solidFill>
                <a:latin typeface="Times New Roman" pitchFamily="18" charset="0"/>
                <a:ea typeface="仿宋_GB2312" pitchFamily="49" charset="-122"/>
              </a:rPr>
              <a:t>Run2</a:t>
            </a:r>
            <a:r>
              <a:rPr lang="en-US" altLang="zh-CN" b="1" dirty="0">
                <a:latin typeface="Times New Roman" pitchFamily="18" charset="0"/>
                <a:ea typeface="仿宋_GB2312" pitchFamily="49" charset="-122"/>
              </a:rPr>
              <a:t>: 1,14, 15, 30, 48, 61</a:t>
            </a:r>
          </a:p>
          <a:p>
            <a:pPr marL="640080" lvl="1" indent="-247015" eaLnBrk="1" fontAlgn="auto" hangingPunct="1">
              <a:spcAft>
                <a:spcPts val="0"/>
              </a:spcAft>
              <a:buFont typeface="Wingdings 2"/>
              <a:buChar char=""/>
              <a:defRPr/>
            </a:pPr>
            <a:r>
              <a:rPr lang="en-US" altLang="zh-CN" b="1" dirty="0">
                <a:solidFill>
                  <a:srgbClr val="FFFF00"/>
                </a:solidFill>
                <a:latin typeface="Times New Roman" pitchFamily="18" charset="0"/>
                <a:ea typeface="仿宋_GB2312" pitchFamily="49" charset="-122"/>
              </a:rPr>
              <a:t>Run3</a:t>
            </a:r>
            <a:r>
              <a:rPr lang="en-US" altLang="zh-CN" b="1" dirty="0">
                <a:latin typeface="Times New Roman" pitchFamily="18" charset="0"/>
                <a:ea typeface="仿宋_GB2312" pitchFamily="49" charset="-122"/>
              </a:rPr>
              <a:t>: 3, 4, 13, 27, 52, 63</a:t>
            </a:r>
          </a:p>
          <a:p>
            <a:pPr marL="640080" lvl="1" indent="-247015" eaLnBrk="1" fontAlgn="auto" hangingPunct="1">
              <a:spcAft>
                <a:spcPts val="0"/>
              </a:spcAft>
              <a:buFont typeface="Wingdings 2"/>
              <a:buChar char=""/>
              <a:defRPr/>
            </a:pPr>
            <a:r>
              <a:rPr lang="en-US" altLang="zh-CN" b="1" dirty="0">
                <a:solidFill>
                  <a:srgbClr val="FFFF00"/>
                </a:solidFill>
                <a:latin typeface="Times New Roman" pitchFamily="18" charset="0"/>
                <a:ea typeface="仿宋_GB2312" pitchFamily="49" charset="-122"/>
              </a:rPr>
              <a:t>Run4</a:t>
            </a:r>
            <a:r>
              <a:rPr lang="en-US" altLang="zh-CN" b="1" dirty="0">
                <a:latin typeface="Times New Roman" pitchFamily="18" charset="0"/>
                <a:ea typeface="仿宋_GB2312" pitchFamily="49" charset="-122"/>
              </a:rPr>
              <a:t>: 24, 33, 46, 58, 76, 89</a:t>
            </a:r>
          </a:p>
          <a:p>
            <a:pPr marL="240030" indent="-247015" eaLnBrk="1" fontAlgn="auto" hangingPunct="1">
              <a:spcAft>
                <a:spcPts val="0"/>
              </a:spcAft>
              <a:buFont typeface="Wingdings 2"/>
              <a:buChar char=""/>
              <a:defRPr/>
            </a:pPr>
            <a:r>
              <a:rPr lang="zh-CN" altLang="en-US" dirty="0">
                <a:solidFill>
                  <a:schemeClr val="tx1"/>
                </a:solidFill>
                <a:latin typeface="+mn-ea"/>
              </a:rPr>
              <a:t>在排序中，在</a:t>
            </a:r>
            <a:r>
              <a:rPr lang="zh-CN" altLang="en-US" dirty="0">
                <a:solidFill>
                  <a:srgbClr val="00FFFF"/>
                </a:solidFill>
                <a:latin typeface="+mn-ea"/>
              </a:rPr>
              <a:t>逐个输出</a:t>
            </a:r>
            <a:r>
              <a:rPr lang="zh-CN" altLang="en-US" dirty="0">
                <a:latin typeface="+mn-ea"/>
              </a:rPr>
              <a:t>缓冲区</a:t>
            </a:r>
            <a:r>
              <a:rPr lang="zh-CN" altLang="en-US" dirty="0">
                <a:solidFill>
                  <a:schemeClr val="tx1"/>
                </a:solidFill>
                <a:latin typeface="+mn-ea"/>
              </a:rPr>
              <a:t>的</a:t>
            </a:r>
            <a:r>
              <a:rPr lang="zh-CN" altLang="en-US" dirty="0">
                <a:latin typeface="+mn-ea"/>
              </a:rPr>
              <a:t>当前最小关键字的同时</a:t>
            </a:r>
            <a:r>
              <a:rPr lang="zh-CN" altLang="en-US" dirty="0">
                <a:solidFill>
                  <a:srgbClr val="00FFFF"/>
                </a:solidFill>
                <a:latin typeface="+mn-ea"/>
              </a:rPr>
              <a:t>补充新数据</a:t>
            </a:r>
            <a:r>
              <a:rPr lang="zh-CN" altLang="en-US" dirty="0">
                <a:latin typeface="+mn-ea"/>
              </a:rPr>
              <a:t>，</a:t>
            </a:r>
            <a:r>
              <a:rPr lang="zh-CN" altLang="en-US" dirty="0">
                <a:solidFill>
                  <a:schemeClr val="tx1"/>
                </a:solidFill>
                <a:latin typeface="+mn-ea"/>
              </a:rPr>
              <a:t>再选择</a:t>
            </a:r>
            <a:r>
              <a:rPr lang="zh-CN" altLang="en-US" dirty="0">
                <a:latin typeface="+mn-ea"/>
              </a:rPr>
              <a:t>比刚才输出关键字大的最小关键字，</a:t>
            </a:r>
            <a:r>
              <a:rPr lang="zh-CN" altLang="en-US" dirty="0">
                <a:solidFill>
                  <a:schemeClr val="tx1"/>
                </a:solidFill>
                <a:latin typeface="+mn-ea"/>
              </a:rPr>
              <a:t>可以增加初始段的记录数目，从而减少初始段的数量</a:t>
            </a:r>
            <a:endParaRPr lang="en-US" altLang="zh-CN" dirty="0">
              <a:solidFill>
                <a:schemeClr val="tx1"/>
              </a:solidFill>
              <a:latin typeface="+mn-ea"/>
            </a:endParaRPr>
          </a:p>
          <a:p>
            <a:pPr marL="640080" lvl="1" indent="-247015" eaLnBrk="1" fontAlgn="auto" hangingPunct="1">
              <a:spcAft>
                <a:spcPts val="0"/>
              </a:spcAft>
              <a:buFont typeface="Wingdings 2"/>
              <a:buChar char=""/>
              <a:defRPr/>
            </a:pPr>
            <a:endParaRPr lang="zh-CN" altLang="en-US" dirty="0"/>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r>
              <a:rPr lang="zh-CN" altLang="en-US"/>
              <a:t>第 </a:t>
            </a:r>
            <a:fld id="{298CD5BA-3625-45DC-A05E-16F285AB47F6}" type="slidenum">
              <a:rPr lang="zh-CN" altLang="en-US" b="1" smtClean="0">
                <a:solidFill>
                  <a:srgbClr val="66CCFF"/>
                </a:solidFill>
              </a:rPr>
              <a:t>45</a:t>
            </a:fld>
            <a:r>
              <a:rPr lang="en-US" altLang="zh-CN" b="1"/>
              <a:t> </a:t>
            </a:r>
            <a:r>
              <a:rPr lang="zh-CN" altLang="en-US"/>
              <a:t>页</a:t>
            </a:r>
            <a:endParaRPr lang="zh-CN" altLang="en-US" sz="1800">
              <a:latin typeface="+mn-lt"/>
            </a:endParaRPr>
          </a:p>
        </p:txBody>
      </p:sp>
      <p:graphicFrame>
        <p:nvGraphicFramePr>
          <p:cNvPr id="5" name="表格 4"/>
          <p:cNvGraphicFramePr>
            <a:graphicFrameLocks noGrp="1"/>
          </p:cNvGraphicFramePr>
          <p:nvPr/>
        </p:nvGraphicFramePr>
        <p:xfrm>
          <a:off x="500063" y="0"/>
          <a:ext cx="8429625" cy="6858000"/>
        </p:xfrm>
        <a:graphic>
          <a:graphicData uri="http://schemas.openxmlformats.org/drawingml/2006/table">
            <a:tbl>
              <a:tblPr/>
              <a:tblGrid>
                <a:gridCol w="2071687">
                  <a:extLst>
                    <a:ext uri="{9D8B030D-6E8A-4147-A177-3AD203B41FA5}">
                      <a16:colId xmlns:a16="http://schemas.microsoft.com/office/drawing/2014/main" val="20000"/>
                    </a:ext>
                  </a:extLst>
                </a:gridCol>
                <a:gridCol w="2928938">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kern="1200" cap="none" normalizeH="0" baseline="0" dirty="0">
                          <a:ln>
                            <a:noFill/>
                          </a:ln>
                          <a:solidFill>
                            <a:schemeClr val="tx1"/>
                          </a:solidFill>
                          <a:effectLst/>
                          <a:latin typeface="Times New Roman" pitchFamily="18" charset="0"/>
                          <a:ea typeface="宋体" charset="-122"/>
                          <a:cs typeface="Times New Roman" pitchFamily="18" charset="0"/>
                        </a:rPr>
                        <a:t>输出文件</a:t>
                      </a:r>
                      <a:r>
                        <a:rPr kumimoji="0" lang="en-US" altLang="zh-CN" sz="2400" b="1" i="0" u="none" strike="noStrike" kern="1200" cap="none" normalizeH="0" baseline="0" dirty="0">
                          <a:ln>
                            <a:noFill/>
                          </a:ln>
                          <a:solidFill>
                            <a:schemeClr val="tx1"/>
                          </a:solidFill>
                          <a:effectLst/>
                          <a:latin typeface="Times New Roman" pitchFamily="18" charset="0"/>
                          <a:ea typeface="宋体" charset="-122"/>
                          <a:cs typeface="Times New Roman" pitchFamily="18" charset="0"/>
                        </a:rPr>
                        <a:t>FO</a:t>
                      </a:r>
                      <a:endParaRPr kumimoji="0" lang="zh-CN" altLang="en-US" sz="2400" b="1" i="0" u="none" strike="noStrike" kern="1200"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bg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内存</a:t>
                      </a:r>
                      <a:r>
                        <a:rPr kumimoji="0" lang="en-US" altLang="zh-CN"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WA</a:t>
                      </a:r>
                      <a:endParaRPr kumimoji="0" lang="zh-CN" altLang="en-US" sz="2400" b="1" i="0" u="none" strike="noStrike" cap="none" normalizeH="0" baseline="0" dirty="0">
                        <a:ln>
                          <a:noFill/>
                        </a:ln>
                        <a:solidFill>
                          <a:srgbClr val="072428"/>
                        </a:solidFill>
                        <a:effectLst/>
                        <a:latin typeface="Times New Roman" pitchFamily="18" charset="0"/>
                        <a:ea typeface="宋体"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bg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输入文件</a:t>
                      </a:r>
                      <a:r>
                        <a:rPr kumimoji="0" lang="en-US" altLang="zh-CN"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FI</a:t>
                      </a:r>
                      <a:endParaRPr kumimoji="0" lang="zh-CN" altLang="en-US" sz="2400" b="1" i="0" u="none" strike="noStrike" cap="none" normalizeH="0" baseline="0" dirty="0">
                        <a:ln>
                          <a:noFill/>
                        </a:ln>
                        <a:solidFill>
                          <a:srgbClr val="072428"/>
                        </a:solidFill>
                        <a:effectLst/>
                        <a:latin typeface="Times New Roman" pitchFamily="18" charset="0"/>
                        <a:ea typeface="宋体"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bg1">
                        <a:lumMod val="60000"/>
                        <a:lumOff val="40000"/>
                      </a:scheme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空</a:t>
                      </a:r>
                      <a:endParaRPr kumimoji="0" lang="zh-CN" altLang="en-US" sz="2400" b="1" i="0" u="none" strike="noStrike" cap="none" normalizeH="0" baseline="0" dirty="0">
                        <a:ln>
                          <a:noFill/>
                        </a:ln>
                        <a:solidFill>
                          <a:srgbClr val="072428"/>
                        </a:solidFill>
                        <a:effectLst/>
                        <a:latin typeface="Times New Roman" pitchFamily="18" charset="0"/>
                        <a:ea typeface="宋体"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空</a:t>
                      </a:r>
                      <a:endParaRPr kumimoji="0" lang="zh-CN" altLang="en-US" sz="2400" b="1" i="0" u="none" strike="noStrike" cap="none" normalizeH="0" baseline="0" dirty="0">
                        <a:ln>
                          <a:noFill/>
                        </a:ln>
                        <a:solidFill>
                          <a:srgbClr val="072428"/>
                        </a:solidFill>
                        <a:effectLst/>
                        <a:latin typeface="Times New Roman" pitchFamily="18" charset="0"/>
                        <a:ea typeface="宋体"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51,49, 39, 46, 38, 29, 14, 61, 15, 30, 1, 48, 52, 3, 63, 27, 4, 13, 89, 24, 46, 58, 33, 76</a:t>
                      </a:r>
                      <a:endParaRPr kumimoji="0" lang="zh-CN" altLang="en-US" sz="1800" b="1" i="0" u="none" strike="noStrike" cap="none" normalizeH="0" baseline="0">
                        <a:ln>
                          <a:noFill/>
                        </a:ln>
                        <a:solidFill>
                          <a:srgbClr val="072428"/>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空</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51,49, 39, 46, 38, </a:t>
                      </a:r>
                      <a:r>
                        <a:rPr kumimoji="0" lang="en-US" altLang="zh-CN" sz="2400" b="1" i="0" u="none" strike="noStrike" cap="none" normalizeH="0" baseline="0" dirty="0">
                          <a:ln>
                            <a:noFill/>
                          </a:ln>
                          <a:solidFill>
                            <a:srgbClr val="FFFF00"/>
                          </a:solidFill>
                          <a:effectLst/>
                          <a:latin typeface="Times New Roman" pitchFamily="18" charset="0"/>
                          <a:ea typeface="仿宋_GB2312" pitchFamily="49" charset="-122"/>
                          <a:cs typeface="Times New Roman" pitchFamily="18" charset="0"/>
                        </a:rPr>
                        <a:t>29</a:t>
                      </a:r>
                      <a:endParaRPr kumimoji="0" lang="zh-CN" altLang="en-US" sz="2400" b="1" i="0" u="none" strike="noStrike" cap="none" normalizeH="0" baseline="0" dirty="0">
                        <a:ln>
                          <a:noFill/>
                        </a:ln>
                        <a:solidFill>
                          <a:srgbClr val="FFFF00"/>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14, 61, 15, 30, 1, 48, 52, 3, 63, 27, 4, 13, 89, 24, 46, 58, 33, 76</a:t>
                      </a:r>
                      <a:endParaRPr kumimoji="0" lang="zh-CN" altLang="en-US" sz="1800" b="1" i="0" u="none" strike="noStrike" cap="none" normalizeH="0" baseline="0" dirty="0">
                        <a:ln>
                          <a:noFill/>
                        </a:ln>
                        <a:solidFill>
                          <a:srgbClr val="072428"/>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29</a:t>
                      </a:r>
                      <a:endParaRPr kumimoji="0" lang="zh-CN" altLang="en-US" sz="24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51,49, 39, 46, </a:t>
                      </a:r>
                      <a:r>
                        <a:rPr kumimoji="0" lang="en-US" altLang="zh-CN" sz="2400" b="1" i="0" u="none" strike="noStrike" cap="none" normalizeH="0" baseline="0" dirty="0">
                          <a:ln>
                            <a:noFill/>
                          </a:ln>
                          <a:solidFill>
                            <a:srgbClr val="FFFF00"/>
                          </a:solidFill>
                          <a:effectLst/>
                          <a:latin typeface="Times New Roman" pitchFamily="18" charset="0"/>
                          <a:ea typeface="仿宋_GB2312" pitchFamily="49" charset="-122"/>
                          <a:cs typeface="Times New Roman" pitchFamily="18" charset="0"/>
                        </a:rPr>
                        <a:t>38</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14</a:t>
                      </a:r>
                      <a:endParaRPr kumimoji="0" lang="zh-CN" altLang="en-US" sz="2400" b="1" i="0" u="sng" strike="noStrike" cap="none" normalizeH="0" baseline="0" dirty="0">
                        <a:ln>
                          <a:noFill/>
                        </a:ln>
                        <a:solidFill>
                          <a:srgbClr val="FF0000"/>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61, 15, 30, 1, 48, 52, 3, 63, 27, 4, 13, 89, 24, 46, 58, 33, 76</a:t>
                      </a:r>
                      <a:endParaRPr kumimoji="0" lang="zh-CN" altLang="en-US" sz="1800" b="1" i="0" u="none" strike="noStrike" cap="none" normalizeH="0" baseline="0" dirty="0">
                        <a:ln>
                          <a:noFill/>
                        </a:ln>
                        <a:solidFill>
                          <a:srgbClr val="072428"/>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29,38</a:t>
                      </a:r>
                      <a:endParaRPr kumimoji="0" lang="zh-CN" altLang="en-US" sz="24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51,49, </a:t>
                      </a:r>
                      <a:r>
                        <a:rPr kumimoji="0" lang="en-US" altLang="zh-CN" sz="2400" b="1" i="0" u="none" strike="noStrike" cap="none" normalizeH="0" baseline="0" dirty="0">
                          <a:ln>
                            <a:noFill/>
                          </a:ln>
                          <a:solidFill>
                            <a:srgbClr val="FFFF00"/>
                          </a:solidFill>
                          <a:effectLst/>
                          <a:latin typeface="Times New Roman" pitchFamily="18" charset="0"/>
                          <a:ea typeface="仿宋_GB2312" pitchFamily="49" charset="-122"/>
                          <a:cs typeface="Times New Roman" pitchFamily="18" charset="0"/>
                        </a:rPr>
                        <a:t>39</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46, 61,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14</a:t>
                      </a:r>
                      <a:endParaRPr kumimoji="0" lang="zh-CN" altLang="en-US" sz="2400" b="1" i="0" u="sng" strike="noStrike" cap="none" normalizeH="0" baseline="0" dirty="0">
                        <a:ln>
                          <a:noFill/>
                        </a:ln>
                        <a:solidFill>
                          <a:srgbClr val="FF0000"/>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15, 30, 1, 48, 52, 3, 63, 27, 4, 13, 89, 24, 46, 58, 33, 76</a:t>
                      </a:r>
                      <a:endParaRPr kumimoji="0" lang="zh-CN" altLang="en-US" sz="1800" b="1" i="0" u="none" strike="noStrike" cap="none" normalizeH="0" baseline="0" dirty="0">
                        <a:ln>
                          <a:noFill/>
                        </a:ln>
                        <a:solidFill>
                          <a:srgbClr val="072428"/>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29,38,39</a:t>
                      </a:r>
                      <a:endParaRPr kumimoji="0" lang="zh-CN" altLang="en-US" sz="24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51,49,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15</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none" strike="noStrike" cap="none" normalizeH="0" baseline="0" dirty="0">
                          <a:ln>
                            <a:noFill/>
                          </a:ln>
                          <a:solidFill>
                            <a:srgbClr val="FFFF00"/>
                          </a:solidFill>
                          <a:effectLst/>
                          <a:latin typeface="Times New Roman" pitchFamily="18" charset="0"/>
                          <a:ea typeface="仿宋_GB2312" pitchFamily="49" charset="-122"/>
                          <a:cs typeface="Times New Roman" pitchFamily="18" charset="0"/>
                        </a:rPr>
                        <a:t>46</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,61,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14</a:t>
                      </a:r>
                      <a:endParaRPr kumimoji="0" lang="zh-CN" altLang="en-US" sz="2400" b="1" i="0" u="sng" strike="noStrike" cap="none" normalizeH="0" baseline="0" dirty="0">
                        <a:ln>
                          <a:noFill/>
                        </a:ln>
                        <a:solidFill>
                          <a:srgbClr val="FF0000"/>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30, 1, 48, 52, 3, 63, 27, 4, 13, 89, 24, 46, 58, 33, 76</a:t>
                      </a:r>
                      <a:endParaRPr kumimoji="0" lang="zh-CN" altLang="en-US" sz="1800" b="1" i="0" u="none" strike="noStrike" cap="none" normalizeH="0" baseline="0" dirty="0">
                        <a:ln>
                          <a:noFill/>
                        </a:ln>
                        <a:solidFill>
                          <a:srgbClr val="072428"/>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5"/>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29,38,39,46</a:t>
                      </a:r>
                      <a:endParaRPr kumimoji="0" lang="zh-CN" altLang="en-US" sz="24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51, </a:t>
                      </a:r>
                      <a:r>
                        <a:rPr kumimoji="0" lang="en-US" altLang="zh-CN" sz="2400" b="1" i="0" u="none" strike="noStrike" cap="none" normalizeH="0" baseline="0" dirty="0">
                          <a:ln>
                            <a:noFill/>
                          </a:ln>
                          <a:solidFill>
                            <a:srgbClr val="FFFF00"/>
                          </a:solidFill>
                          <a:effectLst/>
                          <a:latin typeface="Times New Roman" pitchFamily="18" charset="0"/>
                          <a:ea typeface="仿宋_GB2312" pitchFamily="49" charset="-122"/>
                          <a:cs typeface="Times New Roman" pitchFamily="18" charset="0"/>
                        </a:rPr>
                        <a:t>49</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15</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30</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,61,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14</a:t>
                      </a:r>
                      <a:endParaRPr kumimoji="0" lang="zh-CN" altLang="en-US" sz="2400" b="1" i="0" u="sng" strike="noStrike" cap="none" normalizeH="0" baseline="0" dirty="0">
                        <a:ln>
                          <a:noFill/>
                        </a:ln>
                        <a:solidFill>
                          <a:srgbClr val="FF0000"/>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1, 48, 52, 3, 63, 27, 4, 13, 89, 24, 46, 58, 33, 76</a:t>
                      </a:r>
                      <a:endParaRPr kumimoji="0" lang="zh-CN" altLang="en-US" sz="1800" b="1" i="0" u="none" strike="noStrike" cap="none" normalizeH="0" baseline="0" dirty="0">
                        <a:ln>
                          <a:noFill/>
                        </a:ln>
                        <a:solidFill>
                          <a:srgbClr val="072428"/>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6"/>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29,38,39,46,49</a:t>
                      </a:r>
                      <a:endParaRPr kumimoji="0" lang="zh-CN" altLang="en-US" sz="24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FF00"/>
                          </a:solidFill>
                          <a:effectLst/>
                          <a:latin typeface="Times New Roman" pitchFamily="18" charset="0"/>
                          <a:ea typeface="仿宋_GB2312" pitchFamily="49" charset="-122"/>
                          <a:cs typeface="Times New Roman" pitchFamily="18" charset="0"/>
                        </a:rPr>
                        <a:t>51</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15</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30</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61,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14</a:t>
                      </a:r>
                      <a:endParaRPr kumimoji="0" lang="zh-CN" altLang="en-US" sz="2400" b="1" i="0" u="none" strike="noStrike" cap="none" normalizeH="0" baseline="0" dirty="0">
                        <a:ln>
                          <a:noFill/>
                        </a:ln>
                        <a:solidFill>
                          <a:srgbClr val="072428"/>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48, 52, 3, 63, 27, 4, 13, 89, 24, 46, 58, 33, 76</a:t>
                      </a:r>
                      <a:endParaRPr kumimoji="0" lang="zh-CN" altLang="en-US" sz="1800" b="1" i="0" u="none" strike="noStrike" cap="none" normalizeH="0" baseline="0" dirty="0">
                        <a:ln>
                          <a:noFill/>
                        </a:ln>
                        <a:solidFill>
                          <a:srgbClr val="072428"/>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7"/>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29,38,39,46,49,51</a:t>
                      </a:r>
                      <a:endParaRPr kumimoji="0" lang="zh-CN" altLang="en-US" sz="24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48</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15</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30</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none" strike="noStrike" cap="none" normalizeH="0" baseline="0" dirty="0">
                          <a:ln>
                            <a:noFill/>
                          </a:ln>
                          <a:solidFill>
                            <a:srgbClr val="FFFF00"/>
                          </a:solidFill>
                          <a:effectLst/>
                          <a:latin typeface="Times New Roman" pitchFamily="18" charset="0"/>
                          <a:ea typeface="仿宋_GB2312" pitchFamily="49" charset="-122"/>
                          <a:cs typeface="Times New Roman" pitchFamily="18" charset="0"/>
                        </a:rPr>
                        <a:t>61</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14</a:t>
                      </a:r>
                      <a:endParaRPr kumimoji="0" lang="zh-CN" altLang="en-US" sz="2400" b="1" i="0" u="none" strike="noStrike" cap="none" normalizeH="0" baseline="0" dirty="0">
                        <a:ln>
                          <a:noFill/>
                        </a:ln>
                        <a:solidFill>
                          <a:srgbClr val="072428"/>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52, 3, 63, 27, 4, 13, 89, 24, 46, 58, 33, 76</a:t>
                      </a:r>
                      <a:endParaRPr kumimoji="0" lang="zh-CN" altLang="en-US" sz="1800" b="1" i="0" u="none" strike="noStrike" cap="none" normalizeH="0" baseline="0" dirty="0">
                        <a:ln>
                          <a:noFill/>
                        </a:ln>
                        <a:solidFill>
                          <a:srgbClr val="072428"/>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8"/>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itchFamily="18" charset="0"/>
                          <a:ea typeface="宋体" charset="-122"/>
                          <a:cs typeface="Times New Roman" pitchFamily="18" charset="0"/>
                        </a:rPr>
                        <a:t>29,38,39,46,49,51,61</a:t>
                      </a:r>
                      <a:endParaRPr kumimoji="0" lang="zh-CN" altLang="en-US" sz="24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48</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15</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30</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52</a:t>
                      </a: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400" b="1" i="0" u="sng"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14</a:t>
                      </a:r>
                      <a:endParaRPr kumimoji="0" lang="zh-CN" altLang="en-US" sz="2400" b="1" i="0" u="none" strike="noStrike" cap="none" normalizeH="0" baseline="0" dirty="0">
                        <a:ln>
                          <a:noFill/>
                        </a:ln>
                        <a:solidFill>
                          <a:srgbClr val="072428"/>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3, 63, 27, 4, 13, 89, 24, 46, 58, 33, 76</a:t>
                      </a:r>
                      <a:endParaRPr kumimoji="0" lang="zh-CN" altLang="en-US" sz="1800" b="1" i="0" u="none" strike="noStrike" cap="none" normalizeH="0" baseline="0" dirty="0">
                        <a:ln>
                          <a:noFill/>
                        </a:ln>
                        <a:solidFill>
                          <a:srgbClr val="072428"/>
                        </a:solidFill>
                        <a:effectLst/>
                        <a:latin typeface="Times New Roman" pitchFamily="18" charset="0"/>
                        <a:ea typeface="仿宋_GB2312" pitchFamily="49" charset="-122"/>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9"/>
                  </a:ext>
                </a:extLst>
              </a:tr>
            </a:tbl>
          </a:graphicData>
        </a:graphic>
      </p:graphicFrame>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66"/>
                </a:solidFill>
              </a:rPr>
              <a:t>11.3</a:t>
            </a:r>
            <a:r>
              <a:rPr lang="zh-CN" altLang="en-US" i="0" dirty="0">
                <a:solidFill>
                  <a:srgbClr val="FFFF66"/>
                </a:solidFill>
              </a:rPr>
              <a:t> 置换</a:t>
            </a:r>
            <a:r>
              <a:rPr lang="en-US" altLang="zh-CN" i="0" dirty="0">
                <a:solidFill>
                  <a:srgbClr val="FFFF66"/>
                </a:solidFill>
              </a:rPr>
              <a:t>-</a:t>
            </a:r>
            <a:r>
              <a:rPr lang="zh-CN" altLang="en-US" i="0" dirty="0">
                <a:solidFill>
                  <a:srgbClr val="FFFF66"/>
                </a:solidFill>
              </a:rPr>
              <a:t>选择排序</a:t>
            </a:r>
            <a:endParaRPr lang="zh-CN" altLang="en-US" dirty="0"/>
          </a:p>
        </p:txBody>
      </p:sp>
      <p:sp>
        <p:nvSpPr>
          <p:cNvPr id="4" name="灯片编号占位符 3"/>
          <p:cNvSpPr>
            <a:spLocks noGrp="1"/>
          </p:cNvSpPr>
          <p:nvPr>
            <p:ph type="sldNum" sz="quarter" idx="11"/>
          </p:nvPr>
        </p:nvSpPr>
        <p:spPr/>
        <p:txBody>
          <a:bodyPr/>
          <a:lstStyle/>
          <a:p>
            <a:pPr>
              <a:defRPr/>
            </a:pPr>
            <a:r>
              <a:rPr lang="zh-CN" altLang="en-US"/>
              <a:t>第 </a:t>
            </a:r>
            <a:fld id="{298CD5BA-3625-45DC-A05E-16F285AB47F6}" type="slidenum">
              <a:rPr lang="zh-CN" altLang="en-US" b="1" smtClean="0">
                <a:solidFill>
                  <a:srgbClr val="66CCFF"/>
                </a:solidFill>
              </a:rPr>
              <a:t>46</a:t>
            </a:fld>
            <a:r>
              <a:rPr lang="en-US" altLang="zh-CN" b="1"/>
              <a:t> </a:t>
            </a:r>
            <a:r>
              <a:rPr lang="zh-CN" altLang="en-US"/>
              <a:t>页</a:t>
            </a:r>
            <a:endParaRPr lang="zh-CN" altLang="en-US" sz="1800">
              <a:latin typeface="+mn-lt"/>
            </a:endParaRPr>
          </a:p>
        </p:txBody>
      </p:sp>
      <p:sp>
        <p:nvSpPr>
          <p:cNvPr id="5" name="矩形 4"/>
          <p:cNvSpPr/>
          <p:nvPr/>
        </p:nvSpPr>
        <p:spPr>
          <a:xfrm>
            <a:off x="0" y="1041721"/>
            <a:ext cx="9294471" cy="2640723"/>
          </a:xfrm>
          <a:prstGeom prst="rect">
            <a:avLst/>
          </a:prstGeom>
        </p:spPr>
        <p:txBody>
          <a:bodyPr wrap="square">
            <a:spAutoFit/>
          </a:bodyPr>
          <a:lstStyle/>
          <a:p>
            <a:pPr marL="274320" indent="-274320" algn="l" eaLnBrk="1" fontAlgn="auto" hangingPunct="1">
              <a:spcAft>
                <a:spcPts val="0"/>
              </a:spcAft>
              <a:buClr>
                <a:schemeClr val="accent3"/>
              </a:buClr>
              <a:defRPr/>
            </a:pPr>
            <a:r>
              <a:rPr lang="zh-CN" altLang="en-US" sz="3600" dirty="0">
                <a:latin typeface="+mn-ea"/>
                <a:ea typeface="+mn-ea"/>
              </a:rPr>
              <a:t>所得结果为：</a:t>
            </a:r>
            <a:endParaRPr lang="en-US" altLang="zh-CN" sz="3600" dirty="0">
              <a:latin typeface="+mn-ea"/>
              <a:ea typeface="+mn-ea"/>
            </a:endParaRPr>
          </a:p>
          <a:p>
            <a:pPr marL="274320" indent="-274320" algn="l" eaLnBrk="1" fontAlgn="auto" hangingPunct="1">
              <a:spcAft>
                <a:spcPts val="0"/>
              </a:spcAft>
              <a:buClr>
                <a:schemeClr val="accent3"/>
              </a:buClr>
              <a:defRPr/>
            </a:pPr>
            <a:r>
              <a:rPr lang="en-US" altLang="zh-CN" sz="3600" dirty="0">
                <a:latin typeface="+mn-ea"/>
                <a:ea typeface="+mn-ea"/>
              </a:rPr>
              <a:t> Run1</a:t>
            </a:r>
            <a:r>
              <a:rPr lang="zh-CN" altLang="en-US" sz="3600" dirty="0">
                <a:latin typeface="+mn-ea"/>
                <a:ea typeface="+mn-ea"/>
              </a:rPr>
              <a:t>：</a:t>
            </a:r>
            <a:r>
              <a:rPr lang="en-US" altLang="zh-CN" sz="3600" dirty="0">
                <a:solidFill>
                  <a:srgbClr val="FFFF00"/>
                </a:solidFill>
                <a:latin typeface="+mn-ea"/>
                <a:ea typeface="+mn-ea"/>
                <a:cs typeface="Times New Roman" pitchFamily="18" charset="0"/>
              </a:rPr>
              <a:t>29, 38, 39,46,49,51,61</a:t>
            </a:r>
            <a:endParaRPr lang="zh-CN" altLang="en-US" sz="3600" dirty="0">
              <a:solidFill>
                <a:srgbClr val="FFFF00"/>
              </a:solidFill>
              <a:latin typeface="+mn-ea"/>
              <a:ea typeface="+mn-ea"/>
              <a:cs typeface="Times New Roman" pitchFamily="18" charset="0"/>
            </a:endParaRPr>
          </a:p>
          <a:p>
            <a:pPr marL="182880" indent="-247015" algn="l" eaLnBrk="1" fontAlgn="auto" hangingPunct="1">
              <a:spcAft>
                <a:spcPts val="0"/>
              </a:spcAft>
              <a:defRPr/>
            </a:pPr>
            <a:r>
              <a:rPr lang="en-US" altLang="zh-CN" sz="3600" dirty="0">
                <a:latin typeface="+mn-ea"/>
                <a:ea typeface="+mn-ea"/>
              </a:rPr>
              <a:t> Run2: </a:t>
            </a:r>
            <a:r>
              <a:rPr lang="en-US" altLang="zh-CN" sz="3200" dirty="0">
                <a:solidFill>
                  <a:srgbClr val="FFFF00"/>
                </a:solidFill>
                <a:latin typeface="+mn-ea"/>
                <a:ea typeface="+mn-ea"/>
              </a:rPr>
              <a:t>1, 3, 14, 15, 27, 30, 48, 52, 63, 89</a:t>
            </a:r>
          </a:p>
          <a:p>
            <a:pPr marL="182880" indent="-247015" algn="l" eaLnBrk="1" fontAlgn="auto" hangingPunct="1">
              <a:spcAft>
                <a:spcPts val="0"/>
              </a:spcAft>
              <a:defRPr/>
            </a:pPr>
            <a:r>
              <a:rPr lang="en-US" altLang="zh-CN" sz="3600" dirty="0">
                <a:latin typeface="+mn-ea"/>
                <a:ea typeface="+mn-ea"/>
              </a:rPr>
              <a:t> Run3: </a:t>
            </a:r>
            <a:r>
              <a:rPr lang="en-US" altLang="zh-CN" sz="3600" dirty="0">
                <a:solidFill>
                  <a:srgbClr val="FFFF00"/>
                </a:solidFill>
                <a:latin typeface="+mn-ea"/>
                <a:ea typeface="+mn-ea"/>
              </a:rPr>
              <a:t>4, 13, 24, 33, 46 ,58, 76</a:t>
            </a:r>
            <a:endParaRPr lang="zh-CN" altLang="en-US" sz="3600" dirty="0">
              <a:solidFill>
                <a:srgbClr val="FFFF00"/>
              </a:solidFill>
              <a:latin typeface="+mn-ea"/>
              <a:ea typeface="+mn-ea"/>
            </a:endParaRP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66"/>
                </a:solidFill>
              </a:rPr>
              <a:t>11.3</a:t>
            </a:r>
            <a:r>
              <a:rPr lang="zh-CN" altLang="en-US" i="0" dirty="0">
                <a:solidFill>
                  <a:srgbClr val="FFFF66"/>
                </a:solidFill>
              </a:rPr>
              <a:t> 置换</a:t>
            </a:r>
            <a:r>
              <a:rPr lang="en-US" altLang="zh-CN" i="0" dirty="0">
                <a:solidFill>
                  <a:srgbClr val="FFFF66"/>
                </a:solidFill>
              </a:rPr>
              <a:t>-</a:t>
            </a:r>
            <a:r>
              <a:rPr lang="zh-CN" altLang="en-US" i="0" dirty="0">
                <a:solidFill>
                  <a:srgbClr val="FFFF66"/>
                </a:solidFill>
              </a:rPr>
              <a:t>选择排序</a:t>
            </a:r>
            <a:endParaRPr lang="zh-CN" altLang="en-US" dirty="0"/>
          </a:p>
        </p:txBody>
      </p:sp>
      <p:sp>
        <p:nvSpPr>
          <p:cNvPr id="4" name="灯片编号占位符 3"/>
          <p:cNvSpPr>
            <a:spLocks noGrp="1"/>
          </p:cNvSpPr>
          <p:nvPr>
            <p:ph type="sldNum" sz="quarter" idx="11"/>
          </p:nvPr>
        </p:nvSpPr>
        <p:spPr/>
        <p:txBody>
          <a:bodyPr/>
          <a:lstStyle/>
          <a:p>
            <a:pPr>
              <a:defRPr/>
            </a:pPr>
            <a:r>
              <a:rPr lang="zh-CN" altLang="en-US"/>
              <a:t>第 </a:t>
            </a:r>
            <a:fld id="{298CD5BA-3625-45DC-A05E-16F285AB47F6}" type="slidenum">
              <a:rPr lang="zh-CN" altLang="en-US" b="1" smtClean="0">
                <a:solidFill>
                  <a:srgbClr val="66CCFF"/>
                </a:solidFill>
              </a:rPr>
              <a:t>47</a:t>
            </a:fld>
            <a:r>
              <a:rPr lang="en-US" altLang="zh-CN" b="1"/>
              <a:t> </a:t>
            </a:r>
            <a:r>
              <a:rPr lang="zh-CN" altLang="en-US"/>
              <a:t>页</a:t>
            </a:r>
            <a:endParaRPr lang="zh-CN" altLang="en-US" sz="1800">
              <a:latin typeface="+mn-lt"/>
            </a:endParaRPr>
          </a:p>
        </p:txBody>
      </p:sp>
      <p:sp>
        <p:nvSpPr>
          <p:cNvPr id="5" name="内容占位符 2"/>
          <p:cNvSpPr>
            <a:spLocks noGrp="1"/>
          </p:cNvSpPr>
          <p:nvPr>
            <p:ph idx="1"/>
          </p:nvPr>
        </p:nvSpPr>
        <p:spPr>
          <a:xfrm>
            <a:off x="228600" y="810228"/>
            <a:ext cx="8648700" cy="5868364"/>
          </a:xfrm>
        </p:spPr>
        <p:txBody>
          <a:bodyPr>
            <a:normAutofit fontScale="77500" lnSpcReduction="20000"/>
          </a:bodyPr>
          <a:lstStyle/>
          <a:p>
            <a:pPr marL="342900" indent="-342900" algn="just" eaLnBrk="1" hangingPunct="1">
              <a:spcBef>
                <a:spcPct val="5000"/>
              </a:spcBef>
              <a:buClr>
                <a:srgbClr val="CC3300"/>
              </a:buClr>
              <a:buSzPct val="50000"/>
              <a:buFont typeface="Wingdings 2"/>
              <a:buNone/>
              <a:defRPr/>
            </a:pPr>
            <a:r>
              <a:rPr lang="zh-CN" altLang="en-US" sz="4600" dirty="0">
                <a:latin typeface="+mn-ea"/>
              </a:rPr>
              <a:t>选择和置换过程的步骤如下：</a:t>
            </a:r>
            <a:endParaRPr lang="en-US" altLang="zh-CN" sz="4600" dirty="0">
              <a:latin typeface="+mn-ea"/>
            </a:endParaRPr>
          </a:p>
          <a:p>
            <a:pPr marL="342900" indent="-342900" algn="just" eaLnBrk="1" hangingPunct="1">
              <a:spcBef>
                <a:spcPct val="5000"/>
              </a:spcBef>
              <a:buClr>
                <a:srgbClr val="CC3300"/>
              </a:buClr>
              <a:buSzPct val="50000"/>
              <a:buFont typeface="Wingdings 2"/>
              <a:buNone/>
              <a:defRPr/>
            </a:pPr>
            <a:endParaRPr kumimoji="1" lang="zh-CN" altLang="en-US" sz="3500" kern="0" dirty="0">
              <a:latin typeface="+mn-ea"/>
            </a:endParaRPr>
          </a:p>
          <a:p>
            <a:pPr algn="just" eaLnBrk="1" hangingPunct="1">
              <a:spcBef>
                <a:spcPct val="5000"/>
              </a:spcBef>
              <a:buClr>
                <a:srgbClr val="CC3300"/>
              </a:buClr>
              <a:buSzPct val="50000"/>
              <a:buNone/>
              <a:defRPr/>
            </a:pPr>
            <a:r>
              <a:rPr lang="en-US" altLang="zh-CN" sz="3300" dirty="0">
                <a:latin typeface="+mn-ea"/>
              </a:rPr>
              <a:t>1.</a:t>
            </a:r>
            <a:r>
              <a:rPr lang="zh-CN" altLang="en-US" sz="3300" dirty="0">
                <a:solidFill>
                  <a:schemeClr val="tx1"/>
                </a:solidFill>
                <a:latin typeface="+mn-ea"/>
              </a:rPr>
              <a:t>从输入文件</a:t>
            </a:r>
            <a:r>
              <a:rPr lang="en-US" altLang="zh-CN" sz="3300" dirty="0">
                <a:solidFill>
                  <a:schemeClr val="tx1"/>
                </a:solidFill>
                <a:latin typeface="+mn-ea"/>
              </a:rPr>
              <a:t>FI</a:t>
            </a:r>
            <a:r>
              <a:rPr lang="zh-CN" altLang="en-US" sz="3300" dirty="0">
                <a:solidFill>
                  <a:schemeClr val="tx1"/>
                </a:solidFill>
                <a:latin typeface="+mn-ea"/>
              </a:rPr>
              <a:t>中把</a:t>
            </a:r>
            <a:r>
              <a:rPr lang="en-US" altLang="zh-CN" sz="3300" dirty="0">
                <a:solidFill>
                  <a:schemeClr val="tx1"/>
                </a:solidFill>
                <a:latin typeface="+mn-ea"/>
              </a:rPr>
              <a:t>w</a:t>
            </a:r>
            <a:r>
              <a:rPr lang="zh-CN" altLang="en-US" sz="3300" dirty="0">
                <a:solidFill>
                  <a:schemeClr val="tx1"/>
                </a:solidFill>
                <a:latin typeface="+mn-ea"/>
              </a:rPr>
              <a:t>个记录读入内存</a:t>
            </a:r>
            <a:r>
              <a:rPr lang="en-US" altLang="zh-CN" sz="3300" dirty="0">
                <a:solidFill>
                  <a:schemeClr val="tx1"/>
                </a:solidFill>
                <a:latin typeface="+mn-ea"/>
              </a:rPr>
              <a:t>WA</a:t>
            </a:r>
            <a:r>
              <a:rPr lang="zh-CN" altLang="en-US" sz="3300" dirty="0">
                <a:solidFill>
                  <a:schemeClr val="tx1"/>
                </a:solidFill>
                <a:latin typeface="+mn-ea"/>
              </a:rPr>
              <a:t>中，并</a:t>
            </a:r>
            <a:r>
              <a:rPr lang="zh-CN" altLang="en-US" sz="3300" dirty="0">
                <a:solidFill>
                  <a:srgbClr val="00FFFF"/>
                </a:solidFill>
                <a:latin typeface="+mn-ea"/>
              </a:rPr>
              <a:t>构造</a:t>
            </a:r>
            <a:r>
              <a:rPr lang="zh-CN" altLang="en-US" sz="3300" dirty="0">
                <a:latin typeface="+mn-ea"/>
              </a:rPr>
              <a:t>败者树。</a:t>
            </a:r>
            <a:endParaRPr lang="en-US" altLang="zh-CN" sz="3300" dirty="0">
              <a:latin typeface="+mn-ea"/>
            </a:endParaRPr>
          </a:p>
          <a:p>
            <a:pPr algn="just" eaLnBrk="1" hangingPunct="1">
              <a:spcBef>
                <a:spcPct val="5000"/>
              </a:spcBef>
              <a:buClr>
                <a:srgbClr val="CC3300"/>
              </a:buClr>
              <a:buSzPct val="50000"/>
              <a:buNone/>
              <a:defRPr/>
            </a:pPr>
            <a:endParaRPr lang="en-US" altLang="zh-CN" sz="1300" dirty="0">
              <a:latin typeface="+mn-ea"/>
            </a:endParaRPr>
          </a:p>
          <a:p>
            <a:pPr algn="just" eaLnBrk="1" hangingPunct="1">
              <a:spcBef>
                <a:spcPct val="5000"/>
              </a:spcBef>
              <a:buClr>
                <a:srgbClr val="CC3300"/>
              </a:buClr>
              <a:buSzPct val="50000"/>
              <a:buNone/>
              <a:defRPr/>
            </a:pPr>
            <a:r>
              <a:rPr lang="en-US" altLang="zh-CN" sz="3300" dirty="0">
                <a:latin typeface="+mn-ea"/>
              </a:rPr>
              <a:t>2.</a:t>
            </a:r>
            <a:r>
              <a:rPr lang="zh-CN" altLang="en-US" sz="3300" dirty="0">
                <a:solidFill>
                  <a:schemeClr val="tx1"/>
                </a:solidFill>
                <a:latin typeface="+mn-ea"/>
              </a:rPr>
              <a:t>利用败者树在</a:t>
            </a:r>
            <a:r>
              <a:rPr lang="en-US" altLang="zh-CN" sz="3300" dirty="0">
                <a:solidFill>
                  <a:schemeClr val="tx1"/>
                </a:solidFill>
                <a:latin typeface="+mn-ea"/>
              </a:rPr>
              <a:t>w</a:t>
            </a:r>
            <a:r>
              <a:rPr lang="zh-CN" altLang="en-US" sz="3300" dirty="0">
                <a:solidFill>
                  <a:schemeClr val="tx1"/>
                </a:solidFill>
                <a:latin typeface="+mn-ea"/>
              </a:rPr>
              <a:t>中选择一个</a:t>
            </a:r>
            <a:r>
              <a:rPr lang="zh-CN" altLang="en-US" sz="3300" dirty="0">
                <a:solidFill>
                  <a:srgbClr val="00FFFF"/>
                </a:solidFill>
                <a:latin typeface="+mn-ea"/>
              </a:rPr>
              <a:t>关键字最小</a:t>
            </a:r>
            <a:r>
              <a:rPr lang="zh-CN" altLang="en-US" sz="3300" dirty="0">
                <a:solidFill>
                  <a:schemeClr val="tx1"/>
                </a:solidFill>
                <a:latin typeface="+mn-ea"/>
              </a:rPr>
              <a:t>的记录记为</a:t>
            </a:r>
            <a:r>
              <a:rPr lang="en-US" altLang="zh-CN" sz="3300" dirty="0">
                <a:latin typeface="+mn-ea"/>
              </a:rPr>
              <a:t>MINMAX</a:t>
            </a:r>
            <a:r>
              <a:rPr lang="zh-CN" altLang="en-US" sz="3300" dirty="0">
                <a:latin typeface="+mn-ea"/>
              </a:rPr>
              <a:t>。</a:t>
            </a:r>
            <a:endParaRPr lang="en-US" altLang="zh-CN" sz="3300" dirty="0">
              <a:latin typeface="+mn-ea"/>
            </a:endParaRPr>
          </a:p>
          <a:p>
            <a:pPr algn="just" eaLnBrk="1" hangingPunct="1">
              <a:spcBef>
                <a:spcPct val="5000"/>
              </a:spcBef>
              <a:buClr>
                <a:srgbClr val="CC3300"/>
              </a:buClr>
              <a:buSzPct val="50000"/>
              <a:buNone/>
              <a:defRPr/>
            </a:pPr>
            <a:endParaRPr lang="en-US" altLang="zh-CN" sz="1300" dirty="0">
              <a:latin typeface="+mn-ea"/>
            </a:endParaRPr>
          </a:p>
          <a:p>
            <a:pPr algn="just" eaLnBrk="1" hangingPunct="1">
              <a:spcBef>
                <a:spcPct val="5000"/>
              </a:spcBef>
              <a:buClr>
                <a:srgbClr val="CC3300"/>
              </a:buClr>
              <a:buSzPct val="50000"/>
              <a:buNone/>
              <a:defRPr/>
            </a:pPr>
            <a:r>
              <a:rPr lang="en-US" altLang="zh-CN" sz="3300" dirty="0">
                <a:solidFill>
                  <a:srgbClr val="00FFFF"/>
                </a:solidFill>
                <a:latin typeface="+mn-ea"/>
              </a:rPr>
              <a:t>3.</a:t>
            </a:r>
            <a:r>
              <a:rPr lang="zh-CN" altLang="en-US" sz="3300" dirty="0">
                <a:solidFill>
                  <a:srgbClr val="00FFFF"/>
                </a:solidFill>
                <a:latin typeface="+mn-ea"/>
              </a:rPr>
              <a:t>将</a:t>
            </a:r>
            <a:r>
              <a:rPr lang="en-US" altLang="zh-CN" sz="3300" dirty="0">
                <a:solidFill>
                  <a:srgbClr val="00FFFF"/>
                </a:solidFill>
                <a:latin typeface="+mn-ea"/>
              </a:rPr>
              <a:t>MINMAX</a:t>
            </a:r>
            <a:r>
              <a:rPr lang="zh-CN" altLang="en-US" sz="3300" dirty="0">
                <a:solidFill>
                  <a:srgbClr val="00FFFF"/>
                </a:solidFill>
                <a:latin typeface="+mn-ea"/>
              </a:rPr>
              <a:t>记录写到输出文件</a:t>
            </a:r>
            <a:r>
              <a:rPr lang="en-US" altLang="zh-CN" sz="3300" dirty="0">
                <a:solidFill>
                  <a:srgbClr val="00FFFF"/>
                </a:solidFill>
                <a:latin typeface="+mn-ea"/>
              </a:rPr>
              <a:t>FO</a:t>
            </a:r>
            <a:r>
              <a:rPr lang="zh-CN" altLang="en-US" sz="3300" dirty="0">
                <a:solidFill>
                  <a:srgbClr val="00FFFF"/>
                </a:solidFill>
                <a:latin typeface="+mn-ea"/>
              </a:rPr>
              <a:t>中。</a:t>
            </a:r>
            <a:endParaRPr lang="en-US" altLang="zh-CN" sz="3300" dirty="0">
              <a:solidFill>
                <a:srgbClr val="00FFFF"/>
              </a:solidFill>
              <a:latin typeface="+mn-ea"/>
            </a:endParaRPr>
          </a:p>
          <a:p>
            <a:pPr algn="just" eaLnBrk="1" hangingPunct="1">
              <a:spcBef>
                <a:spcPct val="5000"/>
              </a:spcBef>
              <a:buClr>
                <a:srgbClr val="CC3300"/>
              </a:buClr>
              <a:buSzPct val="50000"/>
              <a:buNone/>
              <a:defRPr/>
            </a:pPr>
            <a:endParaRPr lang="en-US" altLang="zh-CN" sz="1300" dirty="0">
              <a:latin typeface="+mn-ea"/>
            </a:endParaRPr>
          </a:p>
          <a:p>
            <a:pPr algn="just" eaLnBrk="1" hangingPunct="1">
              <a:spcBef>
                <a:spcPct val="5000"/>
              </a:spcBef>
              <a:buClr>
                <a:srgbClr val="CC3300"/>
              </a:buClr>
              <a:buSzPct val="50000"/>
              <a:buNone/>
              <a:defRPr/>
            </a:pPr>
            <a:r>
              <a:rPr lang="en-US" altLang="zh-CN" sz="3300" dirty="0">
                <a:solidFill>
                  <a:srgbClr val="00FFFF"/>
                </a:solidFill>
                <a:latin typeface="+mn-ea"/>
              </a:rPr>
              <a:t>4.FI</a:t>
            </a:r>
            <a:r>
              <a:rPr lang="zh-CN" altLang="en-US" sz="3300" dirty="0">
                <a:solidFill>
                  <a:srgbClr val="00FFFF"/>
                </a:solidFill>
                <a:latin typeface="+mn-ea"/>
              </a:rPr>
              <a:t>未读完</a:t>
            </a:r>
            <a:r>
              <a:rPr lang="en-US" altLang="zh-CN" sz="3300" dirty="0">
                <a:solidFill>
                  <a:srgbClr val="00FFFF"/>
                </a:solidFill>
                <a:latin typeface="+mn-ea"/>
              </a:rPr>
              <a:t>, </a:t>
            </a:r>
            <a:r>
              <a:rPr lang="zh-CN" altLang="en-US" sz="3300" dirty="0">
                <a:solidFill>
                  <a:srgbClr val="00FFFF"/>
                </a:solidFill>
                <a:latin typeface="+mn-ea"/>
              </a:rPr>
              <a:t>则从</a:t>
            </a:r>
            <a:r>
              <a:rPr lang="en-US" altLang="zh-CN" sz="3300" dirty="0">
                <a:solidFill>
                  <a:srgbClr val="00FFFF"/>
                </a:solidFill>
                <a:latin typeface="+mn-ea"/>
              </a:rPr>
              <a:t>FI</a:t>
            </a:r>
            <a:r>
              <a:rPr lang="zh-CN" altLang="en-US" sz="3300" dirty="0">
                <a:solidFill>
                  <a:srgbClr val="00FFFF"/>
                </a:solidFill>
                <a:latin typeface="+mn-ea"/>
              </a:rPr>
              <a:t>读入下一个记录到</a:t>
            </a:r>
            <a:r>
              <a:rPr lang="en-US" altLang="zh-CN" sz="3300" dirty="0">
                <a:solidFill>
                  <a:srgbClr val="00FFFF"/>
                </a:solidFill>
                <a:latin typeface="+mn-ea"/>
              </a:rPr>
              <a:t>WA</a:t>
            </a:r>
            <a:r>
              <a:rPr lang="zh-CN" altLang="en-US" sz="3300" dirty="0">
                <a:solidFill>
                  <a:srgbClr val="00FFFF"/>
                </a:solidFill>
                <a:latin typeface="+mn-ea"/>
              </a:rPr>
              <a:t>中。</a:t>
            </a:r>
            <a:endParaRPr lang="en-US" altLang="zh-CN" sz="3300" dirty="0">
              <a:solidFill>
                <a:srgbClr val="00FFFF"/>
              </a:solidFill>
              <a:latin typeface="+mn-ea"/>
            </a:endParaRPr>
          </a:p>
          <a:p>
            <a:pPr algn="just" eaLnBrk="1" hangingPunct="1">
              <a:spcBef>
                <a:spcPct val="5000"/>
              </a:spcBef>
              <a:buClr>
                <a:srgbClr val="CC3300"/>
              </a:buClr>
              <a:buSzPct val="50000"/>
              <a:buNone/>
              <a:defRPr/>
            </a:pPr>
            <a:endParaRPr lang="en-US" altLang="zh-CN" sz="1300" dirty="0">
              <a:latin typeface="+mn-ea"/>
            </a:endParaRPr>
          </a:p>
          <a:p>
            <a:pPr algn="just" eaLnBrk="1" hangingPunct="1">
              <a:spcBef>
                <a:spcPct val="5000"/>
              </a:spcBef>
              <a:buClr>
                <a:srgbClr val="CC3300"/>
              </a:buClr>
              <a:buSzPct val="50000"/>
              <a:buNone/>
              <a:defRPr/>
            </a:pPr>
            <a:r>
              <a:rPr lang="en-US" altLang="zh-CN" sz="3300" dirty="0">
                <a:latin typeface="+mn-ea"/>
              </a:rPr>
              <a:t>5.</a:t>
            </a:r>
            <a:r>
              <a:rPr lang="zh-CN" altLang="en-US" sz="3300" dirty="0">
                <a:solidFill>
                  <a:schemeClr val="tx1"/>
                </a:solidFill>
                <a:latin typeface="+mn-ea"/>
              </a:rPr>
              <a:t>从</a:t>
            </a:r>
            <a:r>
              <a:rPr lang="en-US" altLang="zh-CN" sz="3300" dirty="0">
                <a:solidFill>
                  <a:schemeClr val="tx1"/>
                </a:solidFill>
                <a:latin typeface="+mn-ea"/>
              </a:rPr>
              <a:t>WA</a:t>
            </a:r>
            <a:r>
              <a:rPr lang="zh-CN" altLang="en-US" sz="3300" dirty="0">
                <a:solidFill>
                  <a:schemeClr val="tx1"/>
                </a:solidFill>
                <a:latin typeface="+mn-ea"/>
              </a:rPr>
              <a:t>中</a:t>
            </a:r>
            <a:r>
              <a:rPr lang="zh-CN" altLang="en-US" sz="3300" dirty="0">
                <a:solidFill>
                  <a:srgbClr val="66FF33"/>
                </a:solidFill>
                <a:latin typeface="+mn-ea"/>
              </a:rPr>
              <a:t>所有比关键字</a:t>
            </a:r>
            <a:r>
              <a:rPr lang="en-US" altLang="zh-CN" sz="3300" dirty="0">
                <a:solidFill>
                  <a:srgbClr val="66FF33"/>
                </a:solidFill>
                <a:latin typeface="+mn-ea"/>
              </a:rPr>
              <a:t>MINMAX</a:t>
            </a:r>
            <a:r>
              <a:rPr lang="zh-CN" altLang="en-US" sz="3300" dirty="0">
                <a:solidFill>
                  <a:srgbClr val="66FF33"/>
                </a:solidFill>
                <a:latin typeface="+mn-ea"/>
              </a:rPr>
              <a:t>大</a:t>
            </a:r>
            <a:r>
              <a:rPr lang="zh-CN" altLang="en-US" sz="3300" dirty="0">
                <a:solidFill>
                  <a:schemeClr val="tx1"/>
                </a:solidFill>
                <a:latin typeface="+mn-ea"/>
              </a:rPr>
              <a:t>的记录中，选择最小的记录，作为</a:t>
            </a:r>
            <a:r>
              <a:rPr lang="zh-CN" altLang="en-US" sz="3300" dirty="0">
                <a:latin typeface="+mn-ea"/>
              </a:rPr>
              <a:t>新的</a:t>
            </a:r>
            <a:r>
              <a:rPr lang="en-US" altLang="zh-CN" sz="3300" dirty="0">
                <a:latin typeface="+mn-ea"/>
              </a:rPr>
              <a:t>MINMAX;</a:t>
            </a:r>
          </a:p>
          <a:p>
            <a:pPr algn="just" eaLnBrk="1" hangingPunct="1">
              <a:spcBef>
                <a:spcPct val="5000"/>
              </a:spcBef>
              <a:buClr>
                <a:srgbClr val="CC3300"/>
              </a:buClr>
              <a:buSzPct val="50000"/>
              <a:buNone/>
              <a:defRPr/>
            </a:pPr>
            <a:endParaRPr lang="en-US" altLang="zh-CN" sz="1300" dirty="0">
              <a:latin typeface="+mn-ea"/>
            </a:endParaRPr>
          </a:p>
          <a:p>
            <a:pPr algn="just" eaLnBrk="1" hangingPunct="1">
              <a:spcBef>
                <a:spcPct val="5000"/>
              </a:spcBef>
              <a:buClr>
                <a:srgbClr val="CC3300"/>
              </a:buClr>
              <a:buSzPct val="50000"/>
              <a:buNone/>
              <a:defRPr/>
            </a:pPr>
            <a:r>
              <a:rPr lang="en-US" altLang="zh-CN" sz="3300" dirty="0">
                <a:latin typeface="+mn-ea"/>
              </a:rPr>
              <a:t>6. </a:t>
            </a:r>
            <a:r>
              <a:rPr lang="zh-CN" altLang="en-US" sz="3300" dirty="0">
                <a:solidFill>
                  <a:schemeClr val="tx1"/>
                </a:solidFill>
                <a:latin typeface="+mn-ea"/>
              </a:rPr>
              <a:t>重复</a:t>
            </a:r>
            <a:r>
              <a:rPr lang="en-US" altLang="zh-CN" sz="3300" dirty="0">
                <a:solidFill>
                  <a:schemeClr val="tx1"/>
                </a:solidFill>
                <a:latin typeface="+mn-ea"/>
              </a:rPr>
              <a:t>3</a:t>
            </a:r>
            <a:r>
              <a:rPr lang="zh-CN" altLang="en-US" sz="3300" dirty="0">
                <a:solidFill>
                  <a:schemeClr val="tx1"/>
                </a:solidFill>
                <a:latin typeface="+mn-ea"/>
              </a:rPr>
              <a:t>～</a:t>
            </a:r>
            <a:r>
              <a:rPr lang="en-US" altLang="zh-CN" sz="3300" dirty="0">
                <a:solidFill>
                  <a:schemeClr val="tx1"/>
                </a:solidFill>
                <a:latin typeface="+mn-ea"/>
              </a:rPr>
              <a:t>5</a:t>
            </a:r>
            <a:r>
              <a:rPr lang="zh-CN" altLang="en-US" sz="3300" dirty="0">
                <a:solidFill>
                  <a:schemeClr val="tx1"/>
                </a:solidFill>
                <a:latin typeface="+mn-ea"/>
                <a:sym typeface="Monotype Sorts" pitchFamily="2" charset="2"/>
              </a:rPr>
              <a:t> </a:t>
            </a:r>
            <a:r>
              <a:rPr lang="en-US" altLang="zh-CN" sz="3300" dirty="0">
                <a:solidFill>
                  <a:schemeClr val="tx1"/>
                </a:solidFill>
                <a:latin typeface="+mn-ea"/>
              </a:rPr>
              <a:t>, </a:t>
            </a:r>
            <a:r>
              <a:rPr lang="zh-CN" altLang="en-US" sz="3300" dirty="0">
                <a:solidFill>
                  <a:schemeClr val="tx1"/>
                </a:solidFill>
                <a:latin typeface="+mn-ea"/>
              </a:rPr>
              <a:t>直到</a:t>
            </a:r>
            <a:r>
              <a:rPr lang="en-US" altLang="zh-CN" sz="3300" dirty="0">
                <a:solidFill>
                  <a:schemeClr val="tx1"/>
                </a:solidFill>
                <a:latin typeface="+mn-ea"/>
              </a:rPr>
              <a:t>WA</a:t>
            </a:r>
            <a:r>
              <a:rPr lang="zh-CN" altLang="en-US" sz="3300" dirty="0">
                <a:solidFill>
                  <a:schemeClr val="tx1"/>
                </a:solidFill>
                <a:latin typeface="+mn-ea"/>
              </a:rPr>
              <a:t>中</a:t>
            </a:r>
            <a:r>
              <a:rPr lang="zh-CN" altLang="en-US" sz="3300" dirty="0">
                <a:latin typeface="+mn-ea"/>
              </a:rPr>
              <a:t>选不出新</a:t>
            </a:r>
            <a:r>
              <a:rPr lang="zh-CN" altLang="en-US" sz="3300" dirty="0">
                <a:solidFill>
                  <a:schemeClr val="tx1"/>
                </a:solidFill>
                <a:latin typeface="+mn-ea"/>
              </a:rPr>
              <a:t>的</a:t>
            </a:r>
            <a:r>
              <a:rPr lang="en-US" altLang="zh-CN" sz="3300" dirty="0">
                <a:solidFill>
                  <a:srgbClr val="00FFFF"/>
                </a:solidFill>
                <a:latin typeface="+mn-ea"/>
              </a:rPr>
              <a:t>MINMAX</a:t>
            </a:r>
            <a:r>
              <a:rPr lang="zh-CN" altLang="en-US" sz="3300" dirty="0">
                <a:solidFill>
                  <a:schemeClr val="tx1"/>
                </a:solidFill>
                <a:latin typeface="+mn-ea"/>
              </a:rPr>
              <a:t>为止。此时</a:t>
            </a:r>
            <a:r>
              <a:rPr lang="en-US" altLang="zh-CN" sz="3300" dirty="0">
                <a:solidFill>
                  <a:schemeClr val="tx1"/>
                </a:solidFill>
                <a:latin typeface="+mn-ea"/>
              </a:rPr>
              <a:t>, </a:t>
            </a:r>
            <a:r>
              <a:rPr lang="zh-CN" altLang="en-US" sz="3300" dirty="0">
                <a:solidFill>
                  <a:schemeClr val="tx1"/>
                </a:solidFill>
                <a:latin typeface="+mn-ea"/>
              </a:rPr>
              <a:t>在输出文件</a:t>
            </a:r>
            <a:r>
              <a:rPr lang="en-US" altLang="zh-CN" sz="3300" dirty="0">
                <a:solidFill>
                  <a:schemeClr val="tx1"/>
                </a:solidFill>
                <a:latin typeface="+mn-ea"/>
              </a:rPr>
              <a:t>FO</a:t>
            </a:r>
            <a:r>
              <a:rPr lang="zh-CN" altLang="en-US" sz="3300" dirty="0">
                <a:solidFill>
                  <a:schemeClr val="tx1"/>
                </a:solidFill>
                <a:latin typeface="+mn-ea"/>
              </a:rPr>
              <a:t>中得到</a:t>
            </a:r>
            <a:r>
              <a:rPr lang="zh-CN" altLang="en-US" sz="3300" dirty="0">
                <a:latin typeface="+mn-ea"/>
              </a:rPr>
              <a:t>一个初始归并段</a:t>
            </a:r>
            <a:r>
              <a:rPr lang="en-US" altLang="zh-CN" sz="3300" dirty="0">
                <a:latin typeface="+mn-ea"/>
              </a:rPr>
              <a:t>, </a:t>
            </a:r>
            <a:r>
              <a:rPr lang="zh-CN" altLang="en-US" sz="3300" dirty="0">
                <a:solidFill>
                  <a:schemeClr val="tx1"/>
                </a:solidFill>
                <a:latin typeface="+mn-ea"/>
              </a:rPr>
              <a:t>在它最后加一个归并段结束标志。 </a:t>
            </a:r>
            <a:endParaRPr lang="en-US" altLang="zh-CN" sz="3300" dirty="0">
              <a:solidFill>
                <a:schemeClr val="tx1"/>
              </a:solidFill>
              <a:latin typeface="+mn-ea"/>
            </a:endParaRPr>
          </a:p>
          <a:p>
            <a:pPr algn="just" eaLnBrk="1" hangingPunct="1">
              <a:spcBef>
                <a:spcPct val="5000"/>
              </a:spcBef>
              <a:buClr>
                <a:srgbClr val="CC3300"/>
              </a:buClr>
              <a:buSzPct val="50000"/>
              <a:buNone/>
              <a:defRPr/>
            </a:pPr>
            <a:endParaRPr lang="en-US" altLang="zh-CN" sz="1200" dirty="0">
              <a:latin typeface="+mn-ea"/>
            </a:endParaRPr>
          </a:p>
          <a:p>
            <a:pPr algn="just" eaLnBrk="1" hangingPunct="1">
              <a:spcBef>
                <a:spcPct val="5000"/>
              </a:spcBef>
              <a:buClr>
                <a:srgbClr val="CC3300"/>
              </a:buClr>
              <a:buSzPct val="50000"/>
              <a:buNone/>
              <a:defRPr/>
            </a:pPr>
            <a:r>
              <a:rPr lang="en-US" altLang="zh-CN" sz="3300" dirty="0">
                <a:solidFill>
                  <a:schemeClr val="tx1"/>
                </a:solidFill>
                <a:latin typeface="+mn-ea"/>
              </a:rPr>
              <a:t>7.</a:t>
            </a:r>
            <a:r>
              <a:rPr lang="zh-CN" altLang="en-US" sz="3300" dirty="0">
                <a:solidFill>
                  <a:schemeClr val="tx1"/>
                </a:solidFill>
                <a:latin typeface="+mn-ea"/>
              </a:rPr>
              <a:t> 重复</a:t>
            </a:r>
            <a:r>
              <a:rPr lang="en-US" altLang="zh-CN" sz="3300" dirty="0">
                <a:solidFill>
                  <a:schemeClr val="tx1"/>
                </a:solidFill>
                <a:latin typeface="+mn-ea"/>
              </a:rPr>
              <a:t>2</a:t>
            </a:r>
            <a:r>
              <a:rPr lang="zh-CN" altLang="en-US" sz="3300" dirty="0">
                <a:solidFill>
                  <a:schemeClr val="tx1"/>
                </a:solidFill>
                <a:latin typeface="+mn-ea"/>
              </a:rPr>
              <a:t>～</a:t>
            </a:r>
            <a:r>
              <a:rPr lang="en-US" altLang="zh-CN" sz="3300" dirty="0">
                <a:solidFill>
                  <a:schemeClr val="tx1"/>
                </a:solidFill>
                <a:latin typeface="+mn-ea"/>
              </a:rPr>
              <a:t>6, </a:t>
            </a:r>
            <a:r>
              <a:rPr lang="zh-CN" altLang="en-US" sz="3300" dirty="0">
                <a:solidFill>
                  <a:schemeClr val="tx1"/>
                </a:solidFill>
                <a:latin typeface="+mn-ea"/>
              </a:rPr>
              <a:t>直到</a:t>
            </a:r>
            <a:r>
              <a:rPr lang="en-US" altLang="zh-CN" sz="3300" dirty="0">
                <a:solidFill>
                  <a:schemeClr val="tx1"/>
                </a:solidFill>
                <a:latin typeface="+mn-ea"/>
              </a:rPr>
              <a:t>WA</a:t>
            </a:r>
            <a:r>
              <a:rPr lang="zh-CN" altLang="en-US" sz="3300" dirty="0">
                <a:solidFill>
                  <a:schemeClr val="tx1"/>
                </a:solidFill>
                <a:latin typeface="+mn-ea"/>
              </a:rPr>
              <a:t>为空。</a:t>
            </a:r>
            <a:endParaRPr lang="en-US" altLang="zh-CN" sz="3300" dirty="0">
              <a:solidFill>
                <a:schemeClr val="tx1"/>
              </a:solidFill>
              <a:latin typeface="+mn-ea"/>
            </a:endParaRPr>
          </a:p>
          <a:p>
            <a:pPr marL="514350" indent="-514350" algn="just" eaLnBrk="1" hangingPunct="1">
              <a:spcBef>
                <a:spcPct val="5000"/>
              </a:spcBef>
              <a:buClr>
                <a:srgbClr val="CC3300"/>
              </a:buClr>
              <a:buSzPct val="115000"/>
              <a:buFont typeface="+mj-lt"/>
              <a:buAutoNum type="arabicPeriod"/>
              <a:defRPr/>
            </a:pPr>
            <a:endParaRPr kumimoji="1" lang="en-US" altLang="zh-CN" sz="3200" b="1" kern="0" dirty="0">
              <a:solidFill>
                <a:schemeClr val="bg2">
                  <a:lumMod val="10000"/>
                </a:schemeClr>
              </a:solidFill>
              <a:latin typeface="+mn-ea"/>
            </a:endParaRPr>
          </a:p>
          <a:p>
            <a:pPr marL="274320" indent="-274320" eaLnBrk="1" fontAlgn="auto" hangingPunct="1">
              <a:spcAft>
                <a:spcPts val="0"/>
              </a:spcAft>
              <a:buClr>
                <a:schemeClr val="accent3"/>
              </a:buClr>
              <a:buFont typeface="Wingdings 2"/>
              <a:buChar char=""/>
              <a:defRPr/>
            </a:pPr>
            <a:endParaRPr lang="zh-CN" altLang="en-US" dirty="0">
              <a:solidFill>
                <a:schemeClr val="bg2">
                  <a:lumMod val="10000"/>
                </a:schemeClr>
              </a:solidFill>
              <a:latin typeface="+mn-ea"/>
            </a:endParaRP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66"/>
                </a:solidFill>
              </a:rPr>
              <a:t>11.3</a:t>
            </a:r>
            <a:r>
              <a:rPr lang="zh-CN" altLang="en-US" i="0" dirty="0">
                <a:solidFill>
                  <a:srgbClr val="FFFF66"/>
                </a:solidFill>
              </a:rPr>
              <a:t> 置换</a:t>
            </a:r>
            <a:r>
              <a:rPr lang="en-US" altLang="zh-CN" i="0" dirty="0">
                <a:solidFill>
                  <a:srgbClr val="FFFF66"/>
                </a:solidFill>
              </a:rPr>
              <a:t>-</a:t>
            </a:r>
            <a:r>
              <a:rPr lang="zh-CN" altLang="en-US" i="0" dirty="0">
                <a:solidFill>
                  <a:srgbClr val="FFFF66"/>
                </a:solidFill>
              </a:rPr>
              <a:t>选择排序</a:t>
            </a:r>
            <a:endParaRPr lang="zh-CN" altLang="en-US" dirty="0"/>
          </a:p>
        </p:txBody>
      </p:sp>
      <p:sp>
        <p:nvSpPr>
          <p:cNvPr id="4" name="灯片编号占位符 3"/>
          <p:cNvSpPr>
            <a:spLocks noGrp="1"/>
          </p:cNvSpPr>
          <p:nvPr>
            <p:ph type="sldNum" sz="quarter" idx="11"/>
          </p:nvPr>
        </p:nvSpPr>
        <p:spPr/>
        <p:txBody>
          <a:bodyPr/>
          <a:lstStyle/>
          <a:p>
            <a:pPr>
              <a:defRPr/>
            </a:pPr>
            <a:r>
              <a:rPr lang="zh-CN" altLang="en-US"/>
              <a:t>第 </a:t>
            </a:r>
            <a:fld id="{298CD5BA-3625-45DC-A05E-16F285AB47F6}" type="slidenum">
              <a:rPr lang="zh-CN" altLang="en-US" b="1" smtClean="0">
                <a:solidFill>
                  <a:srgbClr val="66CCFF"/>
                </a:solidFill>
              </a:rPr>
              <a:t>48</a:t>
            </a:fld>
            <a:r>
              <a:rPr lang="en-US" altLang="zh-CN" b="1"/>
              <a:t> </a:t>
            </a:r>
            <a:r>
              <a:rPr lang="zh-CN" altLang="en-US"/>
              <a:t>页</a:t>
            </a:r>
            <a:endParaRPr lang="zh-CN" altLang="en-US" sz="1800">
              <a:latin typeface="+mn-lt"/>
            </a:endParaRPr>
          </a:p>
        </p:txBody>
      </p:sp>
      <p:sp>
        <p:nvSpPr>
          <p:cNvPr id="5" name="内容占位符 2"/>
          <p:cNvSpPr>
            <a:spLocks noGrp="1"/>
          </p:cNvSpPr>
          <p:nvPr>
            <p:ph idx="1"/>
          </p:nvPr>
        </p:nvSpPr>
        <p:spPr>
          <a:xfrm>
            <a:off x="228600" y="914400"/>
            <a:ext cx="8648700" cy="5729468"/>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zh-CN" altLang="en-US" dirty="0">
                <a:solidFill>
                  <a:schemeClr val="tx1"/>
                </a:solidFill>
                <a:latin typeface="+mn-ea"/>
              </a:rPr>
              <a:t>在</a:t>
            </a:r>
            <a:r>
              <a:rPr lang="en-US" altLang="zh-CN" dirty="0">
                <a:solidFill>
                  <a:schemeClr val="tx1"/>
                </a:solidFill>
                <a:latin typeface="+mn-ea"/>
              </a:rPr>
              <a:t>WA</a:t>
            </a:r>
            <a:r>
              <a:rPr lang="zh-CN" altLang="en-US" dirty="0">
                <a:solidFill>
                  <a:schemeClr val="tx1"/>
                </a:solidFill>
                <a:latin typeface="+mn-ea"/>
              </a:rPr>
              <a:t>中选择</a:t>
            </a:r>
            <a:r>
              <a:rPr lang="en-US" altLang="zh-CN" dirty="0">
                <a:solidFill>
                  <a:schemeClr val="tx1"/>
                </a:solidFill>
                <a:latin typeface="+mn-ea"/>
              </a:rPr>
              <a:t>MINMAX</a:t>
            </a:r>
            <a:r>
              <a:rPr lang="zh-CN" altLang="en-US" dirty="0">
                <a:solidFill>
                  <a:schemeClr val="tx1"/>
                </a:solidFill>
                <a:latin typeface="+mn-ea"/>
              </a:rPr>
              <a:t>记录，需要用</a:t>
            </a:r>
            <a:r>
              <a:rPr lang="zh-CN" altLang="en-US" sz="3500" b="1" dirty="0">
                <a:latin typeface="+mn-ea"/>
              </a:rPr>
              <a:t>败者树</a:t>
            </a:r>
            <a:r>
              <a:rPr lang="zh-CN" altLang="en-US" dirty="0">
                <a:solidFill>
                  <a:schemeClr val="tx1"/>
                </a:solidFill>
                <a:latin typeface="+mn-ea"/>
              </a:rPr>
              <a:t>实现。</a:t>
            </a:r>
            <a:endParaRPr lang="en-US" altLang="zh-CN" dirty="0">
              <a:solidFill>
                <a:schemeClr val="tx1"/>
              </a:solidFill>
              <a:latin typeface="+mn-ea"/>
            </a:endParaRPr>
          </a:p>
          <a:p>
            <a:pPr marL="274320" indent="-274320" eaLnBrk="1" fontAlgn="auto" hangingPunct="1">
              <a:spcAft>
                <a:spcPts val="0"/>
              </a:spcAft>
              <a:buClr>
                <a:schemeClr val="accent3"/>
              </a:buClr>
              <a:buFont typeface="Wingdings 2"/>
              <a:buChar char=""/>
              <a:defRPr/>
            </a:pPr>
            <a:r>
              <a:rPr lang="zh-CN" altLang="en-US" dirty="0">
                <a:solidFill>
                  <a:schemeClr val="tx1"/>
                </a:solidFill>
                <a:latin typeface="+mn-ea"/>
              </a:rPr>
              <a:t>说明：</a:t>
            </a:r>
            <a:endParaRPr lang="en-US" altLang="zh-CN" dirty="0">
              <a:solidFill>
                <a:schemeClr val="tx1"/>
              </a:solidFill>
              <a:latin typeface="+mn-ea"/>
            </a:endParaRPr>
          </a:p>
          <a:p>
            <a:pPr marL="274320" indent="-274320" eaLnBrk="1" fontAlgn="auto" hangingPunct="1">
              <a:spcAft>
                <a:spcPts val="0"/>
              </a:spcAft>
              <a:buClr>
                <a:schemeClr val="accent3"/>
              </a:buClr>
              <a:buFont typeface="Wingdings 2"/>
              <a:buChar char=""/>
              <a:defRPr/>
            </a:pPr>
            <a:r>
              <a:rPr lang="zh-CN" altLang="en-US" sz="2800" b="1" dirty="0">
                <a:solidFill>
                  <a:srgbClr val="00FFFF"/>
                </a:solidFill>
                <a:latin typeface="+mn-ea"/>
              </a:rPr>
              <a:t>（</a:t>
            </a:r>
            <a:r>
              <a:rPr lang="en-US" altLang="zh-CN" dirty="0">
                <a:solidFill>
                  <a:srgbClr val="00FFFF"/>
                </a:solidFill>
                <a:latin typeface="+mn-ea"/>
              </a:rPr>
              <a:t>1</a:t>
            </a:r>
            <a:r>
              <a:rPr lang="zh-CN" altLang="en-US" dirty="0">
                <a:solidFill>
                  <a:srgbClr val="00FFFF"/>
                </a:solidFill>
                <a:latin typeface="+mn-ea"/>
              </a:rPr>
              <a:t>）</a:t>
            </a:r>
            <a:r>
              <a:rPr lang="en-US" altLang="zh-CN" dirty="0">
                <a:solidFill>
                  <a:srgbClr val="00FFFF"/>
                </a:solidFill>
                <a:latin typeface="+mn-ea"/>
              </a:rPr>
              <a:t>WA</a:t>
            </a:r>
            <a:r>
              <a:rPr lang="zh-CN" altLang="en-US" dirty="0">
                <a:solidFill>
                  <a:srgbClr val="00FFFF"/>
                </a:solidFill>
                <a:latin typeface="+mn-ea"/>
              </a:rPr>
              <a:t>中的记录作为败者树的外部节点，败者树中的根节点的父节点指示</a:t>
            </a:r>
            <a:r>
              <a:rPr lang="en-US" altLang="zh-CN" dirty="0">
                <a:solidFill>
                  <a:srgbClr val="00FFFF"/>
                </a:solidFill>
                <a:latin typeface="+mn-ea"/>
              </a:rPr>
              <a:t>WA</a:t>
            </a:r>
            <a:r>
              <a:rPr lang="zh-CN" altLang="en-US" dirty="0">
                <a:solidFill>
                  <a:srgbClr val="00FFFF"/>
                </a:solidFill>
                <a:latin typeface="+mn-ea"/>
              </a:rPr>
              <a:t>中</a:t>
            </a:r>
            <a:r>
              <a:rPr lang="zh-CN" altLang="en-US" dirty="0">
                <a:solidFill>
                  <a:srgbClr val="66FF33"/>
                </a:solidFill>
                <a:latin typeface="+mn-ea"/>
              </a:rPr>
              <a:t>关键字最小</a:t>
            </a:r>
            <a:r>
              <a:rPr lang="zh-CN" altLang="en-US" dirty="0">
                <a:solidFill>
                  <a:srgbClr val="00FFFF"/>
                </a:solidFill>
                <a:latin typeface="+mn-ea"/>
              </a:rPr>
              <a:t>的记录；</a:t>
            </a:r>
            <a:endParaRPr lang="en-US" altLang="zh-CN" dirty="0">
              <a:solidFill>
                <a:srgbClr val="00FFFF"/>
              </a:solidFill>
              <a:latin typeface="+mn-ea"/>
            </a:endParaRPr>
          </a:p>
          <a:p>
            <a:pPr marL="274320" indent="-274320" eaLnBrk="1" fontAlgn="auto" hangingPunct="1">
              <a:spcAft>
                <a:spcPts val="0"/>
              </a:spcAft>
              <a:buClr>
                <a:schemeClr val="accent3"/>
              </a:buClr>
              <a:buFont typeface="Wingdings 2"/>
              <a:buChar char=""/>
              <a:defRPr/>
            </a:pPr>
            <a:r>
              <a:rPr lang="zh-CN" altLang="en-US" dirty="0">
                <a:solidFill>
                  <a:schemeClr val="tx1"/>
                </a:solidFill>
                <a:latin typeface="+mn-ea"/>
              </a:rPr>
              <a:t>（</a:t>
            </a:r>
            <a:r>
              <a:rPr lang="en-US" altLang="zh-CN" dirty="0">
                <a:solidFill>
                  <a:schemeClr val="tx1"/>
                </a:solidFill>
                <a:latin typeface="+mn-ea"/>
              </a:rPr>
              <a:t>2</a:t>
            </a:r>
            <a:r>
              <a:rPr lang="zh-CN" altLang="en-US" dirty="0">
                <a:solidFill>
                  <a:schemeClr val="tx1"/>
                </a:solidFill>
                <a:latin typeface="+mn-ea"/>
              </a:rPr>
              <a:t>）为了便于选出</a:t>
            </a:r>
            <a:r>
              <a:rPr lang="en-US" altLang="zh-CN" dirty="0">
                <a:solidFill>
                  <a:schemeClr val="tx1"/>
                </a:solidFill>
                <a:latin typeface="+mn-ea"/>
              </a:rPr>
              <a:t>MINMAX</a:t>
            </a:r>
            <a:r>
              <a:rPr lang="zh-CN" altLang="en-US" dirty="0">
                <a:solidFill>
                  <a:schemeClr val="tx1"/>
                </a:solidFill>
                <a:latin typeface="+mn-ea"/>
              </a:rPr>
              <a:t>记录，为每个记录除了关键字外，附加一个所在归并段序号。</a:t>
            </a:r>
            <a:r>
              <a:rPr lang="zh-CN" altLang="en-US" sz="3500" b="1" dirty="0">
                <a:latin typeface="+mn-ea"/>
              </a:rPr>
              <a:t>在比较时，先比段号，段号小的为胜；</a:t>
            </a:r>
            <a:endParaRPr lang="en-US" altLang="zh-CN" sz="3500" b="1" dirty="0">
              <a:latin typeface="+mn-ea"/>
            </a:endParaRPr>
          </a:p>
          <a:p>
            <a:pPr marL="274320" indent="-274320" eaLnBrk="1" fontAlgn="auto" hangingPunct="1">
              <a:spcAft>
                <a:spcPts val="0"/>
              </a:spcAft>
              <a:buClr>
                <a:schemeClr val="accent3"/>
              </a:buClr>
              <a:buFont typeface="Wingdings 2"/>
              <a:buChar char=""/>
              <a:defRPr/>
            </a:pPr>
            <a:r>
              <a:rPr lang="zh-CN" altLang="en-US" sz="2800" b="1" dirty="0">
                <a:solidFill>
                  <a:schemeClr val="tx1"/>
                </a:solidFill>
                <a:latin typeface="+mn-ea"/>
              </a:rPr>
              <a:t>（</a:t>
            </a:r>
            <a:r>
              <a:rPr lang="en-US" altLang="zh-CN" dirty="0">
                <a:solidFill>
                  <a:schemeClr val="tx1"/>
                </a:solidFill>
                <a:latin typeface="+mn-ea"/>
              </a:rPr>
              <a:t>3</a:t>
            </a:r>
            <a:r>
              <a:rPr lang="zh-CN" altLang="en-US" dirty="0">
                <a:solidFill>
                  <a:schemeClr val="tx1"/>
                </a:solidFill>
                <a:latin typeface="+mn-ea"/>
              </a:rPr>
              <a:t>）败者树的建立可从设工作区中所有记录的段号均为“零”开始，然后从</a:t>
            </a:r>
            <a:r>
              <a:rPr lang="en-US" altLang="zh-CN" dirty="0">
                <a:solidFill>
                  <a:schemeClr val="tx1"/>
                </a:solidFill>
                <a:latin typeface="+mn-ea"/>
              </a:rPr>
              <a:t>FI</a:t>
            </a:r>
            <a:r>
              <a:rPr lang="zh-CN" altLang="en-US" dirty="0">
                <a:solidFill>
                  <a:schemeClr val="tx1"/>
                </a:solidFill>
                <a:latin typeface="+mn-ea"/>
              </a:rPr>
              <a:t>中输入</a:t>
            </a:r>
            <a:r>
              <a:rPr lang="en-US" altLang="zh-CN" dirty="0">
                <a:solidFill>
                  <a:schemeClr val="tx1"/>
                </a:solidFill>
                <a:latin typeface="+mn-ea"/>
              </a:rPr>
              <a:t>w</a:t>
            </a:r>
            <a:r>
              <a:rPr lang="zh-CN" altLang="en-US" dirty="0">
                <a:solidFill>
                  <a:schemeClr val="tx1"/>
                </a:solidFill>
                <a:latin typeface="+mn-ea"/>
              </a:rPr>
              <a:t>个记录，自上而下调整败者树。</a:t>
            </a:r>
          </a:p>
        </p:txBody>
      </p:sp>
      <mc:AlternateContent xmlns:mc="http://schemas.openxmlformats.org/markup-compatibility/2006" xmlns:p14="http://schemas.microsoft.com/office/powerpoint/2010/main">
        <mc:Choice Requires="p14">
          <p:contentPart p14:bwMode="auto" r:id="rId2">
            <p14:nvContentPartPr>
              <p14:cNvPr id="3" name="墨迹 2"/>
              <p14:cNvContentPartPr/>
              <p14:nvPr/>
            </p14:nvContentPartPr>
            <p14:xfrm>
              <a:off x="1402114" y="5152767"/>
              <a:ext cx="6757539" cy="166817"/>
            </p14:xfrm>
          </p:contentPart>
        </mc:Choice>
        <mc:Fallback xmlns="">
          <p:pic>
            <p:nvPicPr>
              <p:cNvPr id="3" name="墨迹 2"/>
            </p:nvPicPr>
            <p:blipFill>
              <a:blip/>
            </p:blipFill>
            <p:spPr>
              <a:xfrm>
                <a:off x="1402114" y="5152767"/>
                <a:ext cx="6757539" cy="166817"/>
              </a:xfrm>
              <a:prstGeom prst="rect"/>
            </p:spPr>
          </p:pic>
        </mc:Fallback>
      </mc:AlternateContent>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300969D2-650F-46B3-B034-A450F4505A50}" type="slidenum">
              <a:rPr lang="zh-CN" altLang="en-US" b="1">
                <a:solidFill>
                  <a:srgbClr val="66CCFF"/>
                </a:solidFill>
              </a:rPr>
              <a:t>49</a:t>
            </a:fld>
            <a:r>
              <a:rPr lang="en-US" altLang="zh-CN" b="1"/>
              <a:t> </a:t>
            </a:r>
            <a:r>
              <a:rPr lang="zh-CN" altLang="en-US"/>
              <a:t>页</a:t>
            </a:r>
            <a:endParaRPr lang="zh-CN" altLang="en-US" sz="1800">
              <a:latin typeface="Arial" charset="0"/>
            </a:endParaRPr>
          </a:p>
        </p:txBody>
      </p:sp>
      <p:sp>
        <p:nvSpPr>
          <p:cNvPr id="60419" name="Rectangle 2"/>
          <p:cNvSpPr>
            <a:spLocks noGrp="1" noChangeArrowheads="1"/>
          </p:cNvSpPr>
          <p:nvPr>
            <p:ph type="body" idx="1"/>
          </p:nvPr>
        </p:nvSpPr>
        <p:spPr>
          <a:xfrm>
            <a:off x="217488" y="798513"/>
            <a:ext cx="8650287" cy="5514975"/>
          </a:xfrm>
        </p:spPr>
        <p:txBody>
          <a:bodyPr/>
          <a:lstStyle/>
          <a:p>
            <a:pPr marL="358775" indent="-358775">
              <a:lnSpc>
                <a:spcPts val="4325"/>
              </a:lnSpc>
              <a:spcBef>
                <a:spcPts val="600"/>
              </a:spcBef>
            </a:pPr>
            <a:r>
              <a:rPr lang="zh-CN" altLang="en-US" dirty="0">
                <a:latin typeface="Times New Roman" pitchFamily="18" charset="0"/>
              </a:rPr>
              <a:t>问题</a:t>
            </a:r>
          </a:p>
          <a:p>
            <a:pPr marL="358775" indent="-358775">
              <a:lnSpc>
                <a:spcPts val="4325"/>
              </a:lnSpc>
              <a:spcBef>
                <a:spcPts val="600"/>
              </a:spcBef>
              <a:buNone/>
            </a:pPr>
            <a:r>
              <a:rPr lang="en-US" altLang="zh-CN" sz="3200" dirty="0">
                <a:solidFill>
                  <a:schemeClr val="tx1"/>
                </a:solidFill>
                <a:latin typeface="Times New Roman" pitchFamily="18" charset="0"/>
              </a:rPr>
              <a:t>	</a:t>
            </a:r>
            <a:r>
              <a:rPr lang="zh-CN" altLang="en-US" sz="3200" dirty="0">
                <a:solidFill>
                  <a:schemeClr val="tx1"/>
                </a:solidFill>
                <a:latin typeface="Times New Roman" pitchFamily="18" charset="0"/>
              </a:rPr>
              <a:t>在合并阶段，如果初始的顺串不等长，应该如何组织顺串，减少磁盘读写次数？</a:t>
            </a:r>
            <a:endParaRPr lang="en-US" altLang="zh-CN" sz="3200" dirty="0">
              <a:solidFill>
                <a:schemeClr val="tx1"/>
              </a:solidFill>
              <a:latin typeface="Times New Roman" pitchFamily="18" charset="0"/>
            </a:endParaRPr>
          </a:p>
          <a:p>
            <a:pPr marL="358775" indent="-358775">
              <a:lnSpc>
                <a:spcPts val="4325"/>
              </a:lnSpc>
              <a:spcBef>
                <a:spcPts val="600"/>
              </a:spcBef>
            </a:pPr>
            <a:r>
              <a:rPr lang="zh-CN" altLang="en-US" dirty="0">
                <a:latin typeface="Times New Roman" pitchFamily="18" charset="0"/>
              </a:rPr>
              <a:t>实例</a:t>
            </a:r>
            <a:endParaRPr lang="en-US" altLang="zh-CN" dirty="0">
              <a:latin typeface="Times New Roman" pitchFamily="18" charset="0"/>
            </a:endParaRPr>
          </a:p>
          <a:p>
            <a:pPr marL="358775" indent="-358775">
              <a:lnSpc>
                <a:spcPts val="4325"/>
              </a:lnSpc>
              <a:spcBef>
                <a:spcPts val="600"/>
              </a:spcBef>
              <a:buFont typeface="Wingdings" charset="2"/>
              <a:buNone/>
            </a:pPr>
            <a:r>
              <a:rPr lang="en-US" altLang="zh-CN" sz="3200" dirty="0">
                <a:solidFill>
                  <a:schemeClr val="tx1"/>
                </a:solidFill>
                <a:latin typeface="Times New Roman" pitchFamily="18" charset="0"/>
              </a:rPr>
              <a:t>	</a:t>
            </a:r>
            <a:r>
              <a:rPr lang="zh-CN" altLang="en-US" sz="3200" dirty="0">
                <a:solidFill>
                  <a:schemeClr val="tx1"/>
                </a:solidFill>
                <a:latin typeface="Times New Roman" pitchFamily="18" charset="0"/>
              </a:rPr>
              <a:t>初始有</a:t>
            </a:r>
            <a:r>
              <a:rPr lang="en-US" altLang="zh-CN" sz="3200" dirty="0">
                <a:solidFill>
                  <a:schemeClr val="tx1"/>
                </a:solidFill>
                <a:latin typeface="Times New Roman" pitchFamily="18" charset="0"/>
              </a:rPr>
              <a:t>9</a:t>
            </a:r>
            <a:r>
              <a:rPr lang="zh-CN" altLang="en-US" sz="3200" dirty="0">
                <a:solidFill>
                  <a:schemeClr val="tx1"/>
                </a:solidFill>
                <a:latin typeface="Times New Roman" pitchFamily="18" charset="0"/>
              </a:rPr>
              <a:t>个顺串，其长度（块数）依次为：</a:t>
            </a:r>
            <a:r>
              <a:rPr lang="en-US" altLang="zh-CN" sz="3200" dirty="0">
                <a:solidFill>
                  <a:schemeClr val="tx1"/>
                </a:solidFill>
                <a:latin typeface="Times New Roman" pitchFamily="18" charset="0"/>
              </a:rPr>
              <a:t>8, 23, 9, 15, 3, 12, 2, 6, 17</a:t>
            </a:r>
            <a:r>
              <a:rPr lang="zh-CN" altLang="en-US" sz="3200" dirty="0">
                <a:solidFill>
                  <a:schemeClr val="tx1"/>
                </a:solidFill>
                <a:latin typeface="Times New Roman" pitchFamily="18" charset="0"/>
              </a:rPr>
              <a:t>。采用</a:t>
            </a:r>
            <a:r>
              <a:rPr lang="en-US" altLang="zh-CN" sz="3200" dirty="0">
                <a:solidFill>
                  <a:schemeClr val="tx1"/>
                </a:solidFill>
                <a:latin typeface="Times New Roman" pitchFamily="18" charset="0"/>
              </a:rPr>
              <a:t>3</a:t>
            </a:r>
            <a:r>
              <a:rPr lang="zh-CN" altLang="en-US" sz="3200" dirty="0">
                <a:solidFill>
                  <a:schemeClr val="tx1"/>
                </a:solidFill>
                <a:latin typeface="Times New Roman" pitchFamily="18" charset="0"/>
              </a:rPr>
              <a:t>路合并。应该如何进行才能使读盘次数最少？</a:t>
            </a:r>
          </a:p>
        </p:txBody>
      </p:sp>
      <p:sp>
        <p:nvSpPr>
          <p:cNvPr id="60420" name="Rectangle 3"/>
          <p:cNvSpPr>
            <a:spLocks noGrp="1" noChangeArrowheads="1"/>
          </p:cNvSpPr>
          <p:nvPr>
            <p:ph type="title"/>
          </p:nvPr>
        </p:nvSpPr>
        <p:spPr/>
        <p:txBody>
          <a:bodyPr/>
          <a:lstStyle/>
          <a:p>
            <a:pPr eaLnBrk="1" hangingPunct="1"/>
            <a:r>
              <a:rPr lang="en-US" altLang="zh-CN" i="0" dirty="0">
                <a:solidFill>
                  <a:srgbClr val="FFFF66"/>
                </a:solidFill>
              </a:rPr>
              <a:t>11.4</a:t>
            </a:r>
            <a:r>
              <a:rPr lang="zh-CN" altLang="en-US" i="0" dirty="0">
                <a:solidFill>
                  <a:srgbClr val="FFFF66"/>
                </a:solidFill>
              </a:rPr>
              <a:t> 最佳归并树</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22764572-6D5C-44E0-A9D4-5D17F0B97F5E}" type="slidenum">
              <a:rPr lang="zh-CN" altLang="en-US" b="1">
                <a:solidFill>
                  <a:srgbClr val="66CCFF"/>
                </a:solidFill>
              </a:rPr>
              <a:t>5</a:t>
            </a:fld>
            <a:r>
              <a:rPr lang="en-US" altLang="zh-CN" b="1"/>
              <a:t> </a:t>
            </a:r>
            <a:r>
              <a:rPr lang="zh-CN" altLang="en-US"/>
              <a:t>页</a:t>
            </a:r>
            <a:endParaRPr lang="zh-CN" altLang="en-US" sz="1800">
              <a:latin typeface="Arial" charset="0"/>
            </a:endParaRPr>
          </a:p>
        </p:txBody>
      </p:sp>
      <p:sp>
        <p:nvSpPr>
          <p:cNvPr id="18435" name="Rectangle 2"/>
          <p:cNvSpPr>
            <a:spLocks noGrp="1" noChangeArrowheads="1"/>
          </p:cNvSpPr>
          <p:nvPr>
            <p:ph type="body" idx="1"/>
          </p:nvPr>
        </p:nvSpPr>
        <p:spPr>
          <a:xfrm>
            <a:off x="250825" y="798513"/>
            <a:ext cx="8642350" cy="682625"/>
          </a:xfrm>
        </p:spPr>
        <p:txBody>
          <a:bodyPr/>
          <a:lstStyle/>
          <a:p>
            <a:pPr eaLnBrk="1" hangingPunct="1">
              <a:lnSpc>
                <a:spcPts val="4700"/>
              </a:lnSpc>
              <a:spcBef>
                <a:spcPts val="600"/>
              </a:spcBef>
            </a:pPr>
            <a:r>
              <a:rPr lang="zh-CN" altLang="en-US">
                <a:solidFill>
                  <a:schemeClr val="tx1"/>
                </a:solidFill>
              </a:rPr>
              <a:t>磁盘的物理结构</a:t>
            </a:r>
            <a:endParaRPr lang="en-US" altLang="zh-CN">
              <a:solidFill>
                <a:schemeClr val="tx1"/>
              </a:solidFill>
              <a:latin typeface="Times New Roman" pitchFamily="18" charset="0"/>
            </a:endParaRPr>
          </a:p>
        </p:txBody>
      </p:sp>
      <p:sp>
        <p:nvSpPr>
          <p:cNvPr id="18436"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pic>
        <p:nvPicPr>
          <p:cNvPr id="18437" name="Picture 11" descr="图片1"/>
          <p:cNvPicPr>
            <a:picLocks noChangeAspect="1" noChangeArrowheads="1"/>
          </p:cNvPicPr>
          <p:nvPr/>
        </p:nvPicPr>
        <p:blipFill>
          <a:blip r:embed="rId2"/>
          <a:srcRect/>
          <a:stretch>
            <a:fillRect/>
          </a:stretch>
        </p:blipFill>
        <p:spPr bwMode="auto">
          <a:xfrm>
            <a:off x="430213" y="1504950"/>
            <a:ext cx="8534400" cy="4876800"/>
          </a:xfrm>
          <a:prstGeom prst="rect">
            <a:avLst/>
          </a:prstGeom>
          <a:noFill/>
          <a:ln w="9525">
            <a:noFill/>
            <a:miter lim="800000"/>
            <a:headEnd/>
            <a:tailEnd/>
          </a:ln>
        </p:spPr>
      </p:pic>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E35BA165-2301-476F-AE33-A35CCE6E7FF2}" type="slidenum">
              <a:rPr lang="zh-CN" altLang="en-US" b="1">
                <a:solidFill>
                  <a:srgbClr val="66CCFF"/>
                </a:solidFill>
              </a:rPr>
              <a:t>50</a:t>
            </a:fld>
            <a:r>
              <a:rPr lang="en-US" altLang="zh-CN" b="1"/>
              <a:t> </a:t>
            </a:r>
            <a:r>
              <a:rPr lang="zh-CN" altLang="en-US"/>
              <a:t>页</a:t>
            </a:r>
            <a:endParaRPr lang="zh-CN" altLang="en-US" sz="1800">
              <a:latin typeface="Arial" charset="0"/>
            </a:endParaRPr>
          </a:p>
        </p:txBody>
      </p:sp>
      <p:sp>
        <p:nvSpPr>
          <p:cNvPr id="61443" name="Rectangle 2"/>
          <p:cNvSpPr>
            <a:spLocks noGrp="1" noChangeArrowheads="1"/>
          </p:cNvSpPr>
          <p:nvPr>
            <p:ph type="body" idx="1"/>
          </p:nvPr>
        </p:nvSpPr>
        <p:spPr>
          <a:xfrm>
            <a:off x="217488" y="798513"/>
            <a:ext cx="8650287" cy="1727200"/>
          </a:xfrm>
        </p:spPr>
        <p:txBody>
          <a:bodyPr/>
          <a:lstStyle/>
          <a:p>
            <a:pPr marL="358775" indent="-358775">
              <a:spcBef>
                <a:spcPct val="0"/>
              </a:spcBef>
            </a:pPr>
            <a:r>
              <a:rPr lang="zh-CN" altLang="en-US" dirty="0">
                <a:latin typeface="Times New Roman" pitchFamily="18" charset="0"/>
              </a:rPr>
              <a:t>实例</a:t>
            </a:r>
            <a:endParaRPr lang="en-US" altLang="zh-CN" dirty="0">
              <a:latin typeface="Times New Roman" pitchFamily="18" charset="0"/>
            </a:endParaRPr>
          </a:p>
          <a:p>
            <a:pPr marL="358775" indent="-358775">
              <a:spcBef>
                <a:spcPct val="0"/>
              </a:spcBef>
              <a:buFont typeface="Wingdings" charset="2"/>
              <a:buNone/>
            </a:pPr>
            <a:r>
              <a:rPr lang="en-US" altLang="zh-CN" sz="3200" dirty="0">
                <a:solidFill>
                  <a:schemeClr val="tx1"/>
                </a:solidFill>
                <a:latin typeface="Times New Roman" pitchFamily="18" charset="0"/>
              </a:rPr>
              <a:t>	</a:t>
            </a:r>
            <a:r>
              <a:rPr lang="zh-CN" altLang="en-US" sz="3200" dirty="0">
                <a:solidFill>
                  <a:schemeClr val="tx1"/>
                </a:solidFill>
                <a:latin typeface="Times New Roman" pitchFamily="18" charset="0"/>
              </a:rPr>
              <a:t>初始有</a:t>
            </a:r>
            <a:r>
              <a:rPr lang="en-US" altLang="zh-CN" sz="3200" dirty="0">
                <a:solidFill>
                  <a:schemeClr val="tx1"/>
                </a:solidFill>
                <a:latin typeface="Times New Roman" pitchFamily="18" charset="0"/>
              </a:rPr>
              <a:t>9</a:t>
            </a:r>
            <a:r>
              <a:rPr lang="zh-CN" altLang="en-US" sz="3200" dirty="0">
                <a:solidFill>
                  <a:schemeClr val="tx1"/>
                </a:solidFill>
                <a:latin typeface="Times New Roman" pitchFamily="18" charset="0"/>
              </a:rPr>
              <a:t>个顺串，其长度（块数）依次为：</a:t>
            </a:r>
            <a:r>
              <a:rPr lang="en-US" altLang="zh-CN" sz="3200" dirty="0">
                <a:solidFill>
                  <a:schemeClr val="tx1"/>
                </a:solidFill>
                <a:latin typeface="Times New Roman" pitchFamily="18" charset="0"/>
              </a:rPr>
              <a:t>8, 23, 9, 15, 3, 12, 2, 6, 17</a:t>
            </a:r>
            <a:r>
              <a:rPr lang="zh-CN" altLang="en-US" sz="3200" dirty="0">
                <a:solidFill>
                  <a:schemeClr val="tx1"/>
                </a:solidFill>
                <a:latin typeface="Times New Roman" pitchFamily="18" charset="0"/>
              </a:rPr>
              <a:t>。采用</a:t>
            </a:r>
            <a:r>
              <a:rPr lang="en-US" altLang="zh-CN" sz="3200" dirty="0">
                <a:solidFill>
                  <a:schemeClr val="tx1"/>
                </a:solidFill>
                <a:latin typeface="Times New Roman" pitchFamily="18" charset="0"/>
              </a:rPr>
              <a:t>3</a:t>
            </a:r>
            <a:r>
              <a:rPr lang="zh-CN" altLang="en-US" sz="3200" dirty="0">
                <a:solidFill>
                  <a:schemeClr val="tx1"/>
                </a:solidFill>
                <a:latin typeface="Times New Roman" pitchFamily="18" charset="0"/>
              </a:rPr>
              <a:t>路合并。</a:t>
            </a:r>
          </a:p>
        </p:txBody>
      </p:sp>
      <p:sp>
        <p:nvSpPr>
          <p:cNvPr id="61444" name="Rectangle 3"/>
          <p:cNvSpPr>
            <a:spLocks noGrp="1" noChangeArrowheads="1"/>
          </p:cNvSpPr>
          <p:nvPr>
            <p:ph type="title"/>
          </p:nvPr>
        </p:nvSpPr>
        <p:spPr/>
        <p:txBody>
          <a:bodyPr/>
          <a:lstStyle/>
          <a:p>
            <a:pPr eaLnBrk="1" hangingPunct="1"/>
            <a:r>
              <a:rPr lang="en-US" altLang="zh-CN" i="0" dirty="0">
                <a:solidFill>
                  <a:srgbClr val="FFFF66"/>
                </a:solidFill>
              </a:rPr>
              <a:t>11.4</a:t>
            </a:r>
            <a:r>
              <a:rPr lang="zh-CN" altLang="en-US" i="0" dirty="0">
                <a:solidFill>
                  <a:srgbClr val="FFFF66"/>
                </a:solidFill>
              </a:rPr>
              <a:t> 最佳归并树</a:t>
            </a:r>
          </a:p>
        </p:txBody>
      </p:sp>
      <p:sp>
        <p:nvSpPr>
          <p:cNvPr id="5" name="TextBox 4"/>
          <p:cNvSpPr txBox="1">
            <a:spLocks noChangeArrowheads="1"/>
          </p:cNvSpPr>
          <p:nvPr/>
        </p:nvSpPr>
        <p:spPr bwMode="auto">
          <a:xfrm>
            <a:off x="581025" y="2452688"/>
            <a:ext cx="2901950" cy="585787"/>
          </a:xfrm>
          <a:prstGeom prst="rect">
            <a:avLst/>
          </a:prstGeom>
          <a:noFill/>
          <a:ln w="9525">
            <a:noFill/>
            <a:miter lim="800000"/>
          </a:ln>
        </p:spPr>
        <p:txBody>
          <a:bodyPr>
            <a:spAutoFit/>
          </a:bodyPr>
          <a:lstStyle/>
          <a:p>
            <a:pPr algn="l"/>
            <a:r>
              <a:rPr lang="zh-CN" altLang="en-US" sz="3200" dirty="0">
                <a:solidFill>
                  <a:srgbClr val="FFFF00"/>
                </a:solidFill>
              </a:rPr>
              <a:t>平衡合并：</a:t>
            </a:r>
          </a:p>
        </p:txBody>
      </p:sp>
      <p:grpSp>
        <p:nvGrpSpPr>
          <p:cNvPr id="2" name="组合 96"/>
          <p:cNvGrpSpPr/>
          <p:nvPr/>
        </p:nvGrpSpPr>
        <p:grpSpPr bwMode="auto">
          <a:xfrm>
            <a:off x="2381250" y="4275138"/>
            <a:ext cx="1190625" cy="815975"/>
            <a:chOff x="2381248" y="4274862"/>
            <a:chExt cx="1190966" cy="816252"/>
          </a:xfrm>
        </p:grpSpPr>
        <p:sp>
          <p:nvSpPr>
            <p:cNvPr id="61479" name="Line 17"/>
            <p:cNvSpPr>
              <a:spLocks noChangeShapeType="1"/>
            </p:cNvSpPr>
            <p:nvPr/>
          </p:nvSpPr>
          <p:spPr bwMode="auto">
            <a:xfrm flipH="1">
              <a:off x="2381248" y="4717144"/>
              <a:ext cx="458911" cy="373970"/>
            </a:xfrm>
            <a:prstGeom prst="line">
              <a:avLst/>
            </a:prstGeom>
            <a:noFill/>
            <a:ln w="9525">
              <a:solidFill>
                <a:schemeClr val="tx1"/>
              </a:solidFill>
              <a:round/>
            </a:ln>
          </p:spPr>
          <p:txBody>
            <a:bodyPr/>
            <a:lstStyle/>
            <a:p>
              <a:endParaRPr lang="zh-CN" altLang="en-US"/>
            </a:p>
          </p:txBody>
        </p:sp>
        <p:sp>
          <p:nvSpPr>
            <p:cNvPr id="61480" name="Line 18"/>
            <p:cNvSpPr>
              <a:spLocks noChangeShapeType="1"/>
            </p:cNvSpPr>
            <p:nvPr/>
          </p:nvSpPr>
          <p:spPr bwMode="auto">
            <a:xfrm flipH="1">
              <a:off x="3060473" y="4760686"/>
              <a:ext cx="45719" cy="330427"/>
            </a:xfrm>
            <a:prstGeom prst="line">
              <a:avLst/>
            </a:prstGeom>
            <a:noFill/>
            <a:ln w="9525">
              <a:solidFill>
                <a:schemeClr val="tx1"/>
              </a:solidFill>
              <a:round/>
            </a:ln>
          </p:spPr>
          <p:txBody>
            <a:bodyPr/>
            <a:lstStyle/>
            <a:p>
              <a:endParaRPr lang="zh-CN" altLang="en-US"/>
            </a:p>
          </p:txBody>
        </p:sp>
        <p:sp>
          <p:nvSpPr>
            <p:cNvPr id="61481" name="Line 25"/>
            <p:cNvSpPr>
              <a:spLocks noChangeShapeType="1"/>
            </p:cNvSpPr>
            <p:nvPr/>
          </p:nvSpPr>
          <p:spPr bwMode="auto">
            <a:xfrm>
              <a:off x="3236686" y="4688114"/>
              <a:ext cx="335528" cy="373977"/>
            </a:xfrm>
            <a:prstGeom prst="line">
              <a:avLst/>
            </a:prstGeom>
            <a:noFill/>
            <a:ln w="9525">
              <a:solidFill>
                <a:schemeClr val="tx1"/>
              </a:solidFill>
              <a:round/>
            </a:ln>
          </p:spPr>
          <p:txBody>
            <a:bodyPr/>
            <a:lstStyle/>
            <a:p>
              <a:endParaRPr lang="zh-CN" altLang="en-US"/>
            </a:p>
          </p:txBody>
        </p:sp>
        <p:sp>
          <p:nvSpPr>
            <p:cNvPr id="61482" name="Oval 13"/>
            <p:cNvSpPr>
              <a:spLocks noChangeArrowheads="1"/>
            </p:cNvSpPr>
            <p:nvPr/>
          </p:nvSpPr>
          <p:spPr bwMode="auto">
            <a:xfrm>
              <a:off x="2780417" y="4274862"/>
              <a:ext cx="470784" cy="478870"/>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grpSp>
      <p:grpSp>
        <p:nvGrpSpPr>
          <p:cNvPr id="3" name="组合 97"/>
          <p:cNvGrpSpPr/>
          <p:nvPr/>
        </p:nvGrpSpPr>
        <p:grpSpPr bwMode="auto">
          <a:xfrm>
            <a:off x="4156075" y="4297363"/>
            <a:ext cx="1249363" cy="765175"/>
            <a:chOff x="4155996" y="4296647"/>
            <a:chExt cx="1249296" cy="765446"/>
          </a:xfrm>
        </p:grpSpPr>
        <p:sp>
          <p:nvSpPr>
            <p:cNvPr id="61475" name="Line 26"/>
            <p:cNvSpPr>
              <a:spLocks noChangeShapeType="1"/>
            </p:cNvSpPr>
            <p:nvPr/>
          </p:nvSpPr>
          <p:spPr bwMode="auto">
            <a:xfrm flipH="1">
              <a:off x="4155996" y="4673601"/>
              <a:ext cx="372461" cy="388492"/>
            </a:xfrm>
            <a:prstGeom prst="line">
              <a:avLst/>
            </a:prstGeom>
            <a:noFill/>
            <a:ln w="9525">
              <a:solidFill>
                <a:schemeClr val="tx1"/>
              </a:solidFill>
              <a:round/>
            </a:ln>
          </p:spPr>
          <p:txBody>
            <a:bodyPr/>
            <a:lstStyle/>
            <a:p>
              <a:endParaRPr lang="zh-CN" altLang="en-US"/>
            </a:p>
          </p:txBody>
        </p:sp>
        <p:sp>
          <p:nvSpPr>
            <p:cNvPr id="61476" name="Line 17"/>
            <p:cNvSpPr>
              <a:spLocks noChangeShapeType="1"/>
            </p:cNvSpPr>
            <p:nvPr/>
          </p:nvSpPr>
          <p:spPr bwMode="auto">
            <a:xfrm flipH="1">
              <a:off x="4729479" y="4760686"/>
              <a:ext cx="45719" cy="275771"/>
            </a:xfrm>
            <a:prstGeom prst="line">
              <a:avLst/>
            </a:prstGeom>
            <a:noFill/>
            <a:ln w="9525">
              <a:solidFill>
                <a:schemeClr val="tx1"/>
              </a:solidFill>
              <a:round/>
            </a:ln>
          </p:spPr>
          <p:txBody>
            <a:bodyPr/>
            <a:lstStyle/>
            <a:p>
              <a:endParaRPr lang="zh-CN" altLang="en-US"/>
            </a:p>
          </p:txBody>
        </p:sp>
        <p:sp>
          <p:nvSpPr>
            <p:cNvPr id="61477" name="Line 18"/>
            <p:cNvSpPr>
              <a:spLocks noChangeShapeType="1"/>
            </p:cNvSpPr>
            <p:nvPr/>
          </p:nvSpPr>
          <p:spPr bwMode="auto">
            <a:xfrm>
              <a:off x="5007429" y="4630058"/>
              <a:ext cx="397863" cy="424782"/>
            </a:xfrm>
            <a:prstGeom prst="line">
              <a:avLst/>
            </a:prstGeom>
            <a:noFill/>
            <a:ln w="9525">
              <a:solidFill>
                <a:schemeClr val="tx1"/>
              </a:solidFill>
              <a:round/>
            </a:ln>
          </p:spPr>
          <p:txBody>
            <a:bodyPr/>
            <a:lstStyle/>
            <a:p>
              <a:endParaRPr lang="zh-CN" altLang="en-US"/>
            </a:p>
          </p:txBody>
        </p:sp>
        <p:sp>
          <p:nvSpPr>
            <p:cNvPr id="61478" name="Oval 13"/>
            <p:cNvSpPr>
              <a:spLocks noChangeArrowheads="1"/>
            </p:cNvSpPr>
            <p:nvPr/>
          </p:nvSpPr>
          <p:spPr bwMode="auto">
            <a:xfrm>
              <a:off x="4486610" y="4296647"/>
              <a:ext cx="520213" cy="478870"/>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grpSp>
      <p:grpSp>
        <p:nvGrpSpPr>
          <p:cNvPr id="6" name="组合 98"/>
          <p:cNvGrpSpPr/>
          <p:nvPr/>
        </p:nvGrpSpPr>
        <p:grpSpPr bwMode="auto">
          <a:xfrm>
            <a:off x="5951538" y="4238625"/>
            <a:ext cx="1189037" cy="812800"/>
            <a:chOff x="5952257" y="4238625"/>
            <a:chExt cx="1188772" cy="812345"/>
          </a:xfrm>
        </p:grpSpPr>
        <p:sp>
          <p:nvSpPr>
            <p:cNvPr id="61471" name="Line 25"/>
            <p:cNvSpPr>
              <a:spLocks noChangeShapeType="1"/>
            </p:cNvSpPr>
            <p:nvPr/>
          </p:nvSpPr>
          <p:spPr bwMode="auto">
            <a:xfrm flipH="1">
              <a:off x="5952257" y="4644571"/>
              <a:ext cx="390485" cy="395757"/>
            </a:xfrm>
            <a:prstGeom prst="line">
              <a:avLst/>
            </a:prstGeom>
            <a:noFill/>
            <a:ln w="9525">
              <a:solidFill>
                <a:schemeClr val="tx1"/>
              </a:solidFill>
              <a:round/>
            </a:ln>
          </p:spPr>
          <p:txBody>
            <a:bodyPr/>
            <a:lstStyle/>
            <a:p>
              <a:endParaRPr lang="zh-CN" altLang="en-US"/>
            </a:p>
          </p:txBody>
        </p:sp>
        <p:sp>
          <p:nvSpPr>
            <p:cNvPr id="61472" name="Line 26"/>
            <p:cNvSpPr>
              <a:spLocks noChangeShapeType="1"/>
            </p:cNvSpPr>
            <p:nvPr/>
          </p:nvSpPr>
          <p:spPr bwMode="auto">
            <a:xfrm flipH="1">
              <a:off x="6500813" y="4717143"/>
              <a:ext cx="45719" cy="323186"/>
            </a:xfrm>
            <a:prstGeom prst="line">
              <a:avLst/>
            </a:prstGeom>
            <a:noFill/>
            <a:ln w="9525">
              <a:solidFill>
                <a:schemeClr val="tx1"/>
              </a:solidFill>
              <a:round/>
            </a:ln>
          </p:spPr>
          <p:txBody>
            <a:bodyPr/>
            <a:lstStyle/>
            <a:p>
              <a:endParaRPr lang="zh-CN" altLang="en-US"/>
            </a:p>
          </p:txBody>
        </p:sp>
        <p:sp>
          <p:nvSpPr>
            <p:cNvPr id="61473" name="Oval 13"/>
            <p:cNvSpPr>
              <a:spLocks noChangeArrowheads="1"/>
            </p:cNvSpPr>
            <p:nvPr/>
          </p:nvSpPr>
          <p:spPr bwMode="auto">
            <a:xfrm>
              <a:off x="6272238" y="4238625"/>
              <a:ext cx="520213" cy="478870"/>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1474" name="Line 50"/>
            <p:cNvSpPr>
              <a:spLocks noChangeShapeType="1"/>
            </p:cNvSpPr>
            <p:nvPr/>
          </p:nvSpPr>
          <p:spPr bwMode="auto">
            <a:xfrm>
              <a:off x="6712889" y="4666311"/>
              <a:ext cx="428140" cy="384659"/>
            </a:xfrm>
            <a:prstGeom prst="line">
              <a:avLst/>
            </a:prstGeom>
            <a:noFill/>
            <a:ln w="9525">
              <a:solidFill>
                <a:schemeClr val="tx1"/>
              </a:solidFill>
              <a:round/>
            </a:ln>
          </p:spPr>
          <p:txBody>
            <a:bodyPr/>
            <a:lstStyle/>
            <a:p>
              <a:endParaRPr lang="zh-CN" altLang="en-US"/>
            </a:p>
          </p:txBody>
        </p:sp>
      </p:grpSp>
      <p:sp>
        <p:nvSpPr>
          <p:cNvPr id="31" name="Text Box 527"/>
          <p:cNvSpPr txBox="1">
            <a:spLocks noChangeArrowheads="1"/>
          </p:cNvSpPr>
          <p:nvPr/>
        </p:nvSpPr>
        <p:spPr bwMode="auto">
          <a:xfrm>
            <a:off x="6869113" y="4238625"/>
            <a:ext cx="544512" cy="523875"/>
          </a:xfrm>
          <a:prstGeom prst="rect">
            <a:avLst/>
          </a:prstGeom>
          <a:noFill/>
          <a:ln w="9525" algn="ctr">
            <a:noFill/>
            <a:miter lim="800000"/>
          </a:ln>
        </p:spPr>
        <p:txBody>
          <a:bodyPr wrap="none">
            <a:spAutoFit/>
          </a:bodyPr>
          <a:lstStyle/>
          <a:p>
            <a:r>
              <a:rPr lang="en-US" altLang="zh-CN" dirty="0">
                <a:solidFill>
                  <a:srgbClr val="FFFF00"/>
                </a:solidFill>
              </a:rPr>
              <a:t>25</a:t>
            </a:r>
          </a:p>
        </p:txBody>
      </p:sp>
      <p:sp>
        <p:nvSpPr>
          <p:cNvPr id="32" name="Text Box 527"/>
          <p:cNvSpPr txBox="1">
            <a:spLocks noChangeArrowheads="1"/>
          </p:cNvSpPr>
          <p:nvPr/>
        </p:nvSpPr>
        <p:spPr bwMode="auto">
          <a:xfrm>
            <a:off x="2122488" y="4281488"/>
            <a:ext cx="544512" cy="523875"/>
          </a:xfrm>
          <a:prstGeom prst="rect">
            <a:avLst/>
          </a:prstGeom>
          <a:noFill/>
          <a:ln w="9525" algn="ctr">
            <a:noFill/>
            <a:miter lim="800000"/>
          </a:ln>
        </p:spPr>
        <p:txBody>
          <a:bodyPr wrap="none">
            <a:spAutoFit/>
          </a:bodyPr>
          <a:lstStyle/>
          <a:p>
            <a:r>
              <a:rPr lang="en-US" altLang="zh-CN" dirty="0">
                <a:solidFill>
                  <a:srgbClr val="FFFF00"/>
                </a:solidFill>
              </a:rPr>
              <a:t>40</a:t>
            </a:r>
          </a:p>
        </p:txBody>
      </p:sp>
      <p:sp>
        <p:nvSpPr>
          <p:cNvPr id="33" name="Text Box 527"/>
          <p:cNvSpPr txBox="1">
            <a:spLocks noChangeArrowheads="1"/>
          </p:cNvSpPr>
          <p:nvPr/>
        </p:nvSpPr>
        <p:spPr bwMode="auto">
          <a:xfrm>
            <a:off x="5062538" y="3186113"/>
            <a:ext cx="542925" cy="522287"/>
          </a:xfrm>
          <a:prstGeom prst="rect">
            <a:avLst/>
          </a:prstGeom>
          <a:noFill/>
          <a:ln w="9525" algn="ctr">
            <a:noFill/>
            <a:miter lim="800000"/>
          </a:ln>
        </p:spPr>
        <p:txBody>
          <a:bodyPr wrap="none">
            <a:spAutoFit/>
          </a:bodyPr>
          <a:lstStyle/>
          <a:p>
            <a:r>
              <a:rPr lang="en-US" altLang="zh-CN">
                <a:solidFill>
                  <a:srgbClr val="FFFF00"/>
                </a:solidFill>
              </a:rPr>
              <a:t>95</a:t>
            </a:r>
          </a:p>
        </p:txBody>
      </p:sp>
      <p:sp>
        <p:nvSpPr>
          <p:cNvPr id="41" name="Text Box 527"/>
          <p:cNvSpPr txBox="1">
            <a:spLocks noChangeArrowheads="1"/>
          </p:cNvSpPr>
          <p:nvPr/>
        </p:nvSpPr>
        <p:spPr bwMode="auto">
          <a:xfrm>
            <a:off x="5105400" y="4202113"/>
            <a:ext cx="544513" cy="522287"/>
          </a:xfrm>
          <a:prstGeom prst="rect">
            <a:avLst/>
          </a:prstGeom>
          <a:noFill/>
          <a:ln w="9525" algn="ctr">
            <a:noFill/>
            <a:miter lim="800000"/>
          </a:ln>
        </p:spPr>
        <p:txBody>
          <a:bodyPr wrap="none">
            <a:spAutoFit/>
          </a:bodyPr>
          <a:lstStyle/>
          <a:p>
            <a:r>
              <a:rPr lang="en-US" altLang="zh-CN">
                <a:solidFill>
                  <a:srgbClr val="FFFF00"/>
                </a:solidFill>
              </a:rPr>
              <a:t>30</a:t>
            </a:r>
          </a:p>
        </p:txBody>
      </p:sp>
      <p:grpSp>
        <p:nvGrpSpPr>
          <p:cNvPr id="7" name="组合 94"/>
          <p:cNvGrpSpPr/>
          <p:nvPr/>
        </p:nvGrpSpPr>
        <p:grpSpPr bwMode="auto">
          <a:xfrm>
            <a:off x="2178050" y="5037138"/>
            <a:ext cx="5543550" cy="1058862"/>
            <a:chOff x="2178050" y="5036457"/>
            <a:chExt cx="5543550" cy="1059543"/>
          </a:xfrm>
        </p:grpSpPr>
        <p:sp>
          <p:nvSpPr>
            <p:cNvPr id="61461" name="Oval 13"/>
            <p:cNvSpPr>
              <a:spLocks noChangeArrowheads="1"/>
            </p:cNvSpPr>
            <p:nvPr/>
          </p:nvSpPr>
          <p:spPr bwMode="auto">
            <a:xfrm>
              <a:off x="6910279" y="5036457"/>
              <a:ext cx="519976" cy="479324"/>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1462" name="Oval 11"/>
            <p:cNvSpPr>
              <a:spLocks noChangeArrowheads="1"/>
            </p:cNvSpPr>
            <p:nvPr/>
          </p:nvSpPr>
          <p:spPr bwMode="auto">
            <a:xfrm>
              <a:off x="2178050" y="5065938"/>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1463" name="Oval 13"/>
            <p:cNvSpPr>
              <a:spLocks noChangeArrowheads="1"/>
            </p:cNvSpPr>
            <p:nvPr/>
          </p:nvSpPr>
          <p:spPr bwMode="auto">
            <a:xfrm>
              <a:off x="2758784" y="5065938"/>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1464" name="Oval 19"/>
            <p:cNvSpPr>
              <a:spLocks noChangeArrowheads="1"/>
            </p:cNvSpPr>
            <p:nvPr/>
          </p:nvSpPr>
          <p:spPr bwMode="auto">
            <a:xfrm>
              <a:off x="3331573" y="5065938"/>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1465" name="Oval 21"/>
            <p:cNvSpPr>
              <a:spLocks noChangeArrowheads="1"/>
            </p:cNvSpPr>
            <p:nvPr/>
          </p:nvSpPr>
          <p:spPr bwMode="auto">
            <a:xfrm>
              <a:off x="3941343" y="5065938"/>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1466" name="Oval 27"/>
            <p:cNvSpPr>
              <a:spLocks noChangeArrowheads="1"/>
            </p:cNvSpPr>
            <p:nvPr/>
          </p:nvSpPr>
          <p:spPr bwMode="auto">
            <a:xfrm>
              <a:off x="4514133" y="5051425"/>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1467" name="Oval 29"/>
            <p:cNvSpPr>
              <a:spLocks noChangeArrowheads="1"/>
            </p:cNvSpPr>
            <p:nvPr/>
          </p:nvSpPr>
          <p:spPr bwMode="auto">
            <a:xfrm>
              <a:off x="5123903" y="5051425"/>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1468" name="Oval 35"/>
            <p:cNvSpPr>
              <a:spLocks noChangeArrowheads="1"/>
            </p:cNvSpPr>
            <p:nvPr/>
          </p:nvSpPr>
          <p:spPr bwMode="auto">
            <a:xfrm>
              <a:off x="5706900" y="5051425"/>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1469" name="Oval 37"/>
            <p:cNvSpPr>
              <a:spLocks noChangeArrowheads="1"/>
            </p:cNvSpPr>
            <p:nvPr/>
          </p:nvSpPr>
          <p:spPr bwMode="auto">
            <a:xfrm>
              <a:off x="6302152" y="5051425"/>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1470" name="TextBox 92"/>
            <p:cNvSpPr txBox="1">
              <a:spLocks noChangeArrowheads="1"/>
            </p:cNvSpPr>
            <p:nvPr/>
          </p:nvSpPr>
          <p:spPr bwMode="auto">
            <a:xfrm>
              <a:off x="2249713" y="5558972"/>
              <a:ext cx="5471887" cy="537028"/>
            </a:xfrm>
            <a:prstGeom prst="rect">
              <a:avLst/>
            </a:prstGeom>
            <a:noFill/>
            <a:ln w="9525">
              <a:noFill/>
              <a:miter lim="800000"/>
            </a:ln>
          </p:spPr>
          <p:txBody>
            <a:bodyPr>
              <a:spAutoFit/>
            </a:bodyPr>
            <a:lstStyle/>
            <a:p>
              <a:pPr algn="l"/>
              <a:r>
                <a:rPr lang="en-US" altLang="zh-CN"/>
                <a:t>8    23    9   15    3    12    2    6    17</a:t>
              </a:r>
              <a:endParaRPr lang="zh-CN" altLang="en-US"/>
            </a:p>
          </p:txBody>
        </p:sp>
      </p:grpSp>
      <p:grpSp>
        <p:nvGrpSpPr>
          <p:cNvPr id="8" name="组合 99"/>
          <p:cNvGrpSpPr/>
          <p:nvPr/>
        </p:nvGrpSpPr>
        <p:grpSpPr bwMode="auto">
          <a:xfrm>
            <a:off x="3178175" y="3222625"/>
            <a:ext cx="3135313" cy="1131888"/>
            <a:chOff x="3178629" y="3222791"/>
            <a:chExt cx="3135085" cy="1131494"/>
          </a:xfrm>
        </p:grpSpPr>
        <p:sp>
          <p:nvSpPr>
            <p:cNvPr id="61457" name="Line 49"/>
            <p:cNvSpPr>
              <a:spLocks noChangeShapeType="1"/>
            </p:cNvSpPr>
            <p:nvPr/>
          </p:nvSpPr>
          <p:spPr bwMode="auto">
            <a:xfrm flipH="1">
              <a:off x="3178629" y="3599542"/>
              <a:ext cx="1306284" cy="754743"/>
            </a:xfrm>
            <a:prstGeom prst="line">
              <a:avLst/>
            </a:prstGeom>
            <a:noFill/>
            <a:ln w="9525">
              <a:solidFill>
                <a:schemeClr val="tx1"/>
              </a:solidFill>
              <a:round/>
            </a:ln>
          </p:spPr>
          <p:txBody>
            <a:bodyPr/>
            <a:lstStyle/>
            <a:p>
              <a:endParaRPr lang="zh-CN" altLang="en-US"/>
            </a:p>
          </p:txBody>
        </p:sp>
        <p:sp>
          <p:nvSpPr>
            <p:cNvPr id="61458" name="Line 50"/>
            <p:cNvSpPr>
              <a:spLocks noChangeShapeType="1"/>
            </p:cNvSpPr>
            <p:nvPr/>
          </p:nvSpPr>
          <p:spPr bwMode="auto">
            <a:xfrm>
              <a:off x="4949372" y="3614057"/>
              <a:ext cx="1364342" cy="725714"/>
            </a:xfrm>
            <a:prstGeom prst="line">
              <a:avLst/>
            </a:prstGeom>
            <a:noFill/>
            <a:ln w="9525">
              <a:solidFill>
                <a:schemeClr val="tx1"/>
              </a:solidFill>
              <a:round/>
            </a:ln>
          </p:spPr>
          <p:txBody>
            <a:bodyPr/>
            <a:lstStyle/>
            <a:p>
              <a:endParaRPr lang="zh-CN" altLang="en-US"/>
            </a:p>
          </p:txBody>
        </p:sp>
        <p:sp>
          <p:nvSpPr>
            <p:cNvPr id="61459" name="Oval 13"/>
            <p:cNvSpPr>
              <a:spLocks noChangeArrowheads="1"/>
            </p:cNvSpPr>
            <p:nvPr/>
          </p:nvSpPr>
          <p:spPr bwMode="auto">
            <a:xfrm>
              <a:off x="4457681" y="3222791"/>
              <a:ext cx="520008" cy="478223"/>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1460" name="Line 17"/>
            <p:cNvSpPr>
              <a:spLocks noChangeShapeType="1"/>
            </p:cNvSpPr>
            <p:nvPr/>
          </p:nvSpPr>
          <p:spPr bwMode="auto">
            <a:xfrm>
              <a:off x="4720045" y="3686629"/>
              <a:ext cx="45719" cy="631371"/>
            </a:xfrm>
            <a:prstGeom prst="line">
              <a:avLst/>
            </a:prstGeom>
            <a:noFill/>
            <a:ln w="9525">
              <a:solidFill>
                <a:schemeClr val="tx1"/>
              </a:solidFill>
              <a:round/>
            </a:ln>
          </p:spPr>
          <p:txBody>
            <a:bodyPr/>
            <a:lstStyle/>
            <a:p>
              <a:endParaRPr lang="zh-CN" altLang="en-US"/>
            </a:p>
          </p:txBody>
        </p:sp>
      </p:grpSp>
      <p:sp>
        <p:nvSpPr>
          <p:cNvPr id="101" name="TextBox 100"/>
          <p:cNvSpPr txBox="1">
            <a:spLocks noChangeArrowheads="1"/>
          </p:cNvSpPr>
          <p:nvPr/>
        </p:nvSpPr>
        <p:spPr bwMode="auto">
          <a:xfrm>
            <a:off x="347663" y="6016625"/>
            <a:ext cx="2235200" cy="584200"/>
          </a:xfrm>
          <a:prstGeom prst="rect">
            <a:avLst/>
          </a:prstGeom>
          <a:noFill/>
          <a:ln w="9525">
            <a:noFill/>
            <a:miter lim="800000"/>
          </a:ln>
        </p:spPr>
        <p:txBody>
          <a:bodyPr>
            <a:spAutoFit/>
          </a:bodyPr>
          <a:lstStyle/>
          <a:p>
            <a:pPr algn="l"/>
            <a:r>
              <a:rPr lang="zh-CN" altLang="en-US" sz="3200">
                <a:solidFill>
                  <a:srgbClr val="FFFF00"/>
                </a:solidFill>
              </a:rPr>
              <a:t>读写次数 </a:t>
            </a:r>
            <a:r>
              <a:rPr lang="en-US" altLang="zh-CN" sz="3200">
                <a:solidFill>
                  <a:srgbClr val="FFFF00"/>
                </a:solidFill>
              </a:rPr>
              <a:t>=</a:t>
            </a:r>
            <a:endParaRPr lang="zh-CN" altLang="en-US" sz="3200">
              <a:solidFill>
                <a:srgbClr val="FFFF00"/>
              </a:solidFill>
            </a:endParaRPr>
          </a:p>
        </p:txBody>
      </p:sp>
      <p:sp>
        <p:nvSpPr>
          <p:cNvPr id="102" name="TextBox 101"/>
          <p:cNvSpPr txBox="1"/>
          <p:nvPr/>
        </p:nvSpPr>
        <p:spPr>
          <a:xfrm>
            <a:off x="2540000" y="5994400"/>
            <a:ext cx="6299200" cy="584200"/>
          </a:xfrm>
          <a:prstGeom prst="rect">
            <a:avLst/>
          </a:prstGeom>
          <a:noFill/>
        </p:spPr>
        <p:txBody>
          <a:bodyPr>
            <a:spAutoFit/>
          </a:bodyPr>
          <a:lstStyle/>
          <a:p>
            <a:pPr algn="l">
              <a:defRPr/>
            </a:pPr>
            <a:r>
              <a:rPr lang="en-US" altLang="zh-CN" dirty="0">
                <a:ea typeface="宋体" charset="-122"/>
              </a:rPr>
              <a:t>2</a:t>
            </a:r>
            <a:r>
              <a:rPr lang="zh-CN" altLang="en-US" dirty="0">
                <a:latin typeface="+mn-ea"/>
                <a:ea typeface="+mn-ea"/>
              </a:rPr>
              <a:t>*</a:t>
            </a:r>
            <a:r>
              <a:rPr lang="en-US" altLang="zh-CN" dirty="0">
                <a:ea typeface="宋体" charset="-122"/>
              </a:rPr>
              <a:t>2(8+23+9+15+3+12+2+6+17) </a:t>
            </a:r>
            <a:r>
              <a:rPr lang="en-US" altLang="zh-CN" sz="3200" dirty="0">
                <a:solidFill>
                  <a:srgbClr val="FFFF00"/>
                </a:solidFill>
                <a:ea typeface="宋体" charset="-122"/>
              </a:rPr>
              <a:t>= 380</a:t>
            </a:r>
            <a:endParaRPr lang="zh-CN" altLang="en-US" sz="3200" dirty="0">
              <a:solidFill>
                <a:srgbClr val="FFFF00"/>
              </a:solidFill>
              <a:ea typeface="宋体"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P spid="32" grpId="0"/>
      <p:bldP spid="33" grpId="0"/>
      <p:bldP spid="41" grpId="0"/>
      <p:bldP spid="101" grpId="0"/>
      <p:bldP spid="102"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13B6430F-E018-4641-96B5-4605C43F35FF}" type="slidenum">
              <a:rPr lang="zh-CN" altLang="en-US" b="1">
                <a:solidFill>
                  <a:srgbClr val="66CCFF"/>
                </a:solidFill>
              </a:rPr>
              <a:t>51</a:t>
            </a:fld>
            <a:r>
              <a:rPr lang="en-US" altLang="zh-CN" b="1"/>
              <a:t> </a:t>
            </a:r>
            <a:r>
              <a:rPr lang="zh-CN" altLang="en-US"/>
              <a:t>页</a:t>
            </a:r>
            <a:endParaRPr lang="zh-CN" altLang="en-US" sz="1800">
              <a:latin typeface="Arial" charset="0"/>
            </a:endParaRPr>
          </a:p>
        </p:txBody>
      </p:sp>
      <p:sp>
        <p:nvSpPr>
          <p:cNvPr id="62467" name="Rectangle 2"/>
          <p:cNvSpPr>
            <a:spLocks noGrp="1" noChangeArrowheads="1"/>
          </p:cNvSpPr>
          <p:nvPr>
            <p:ph type="body" idx="1"/>
          </p:nvPr>
        </p:nvSpPr>
        <p:spPr>
          <a:xfrm>
            <a:off x="217488" y="798513"/>
            <a:ext cx="8650287" cy="768350"/>
          </a:xfrm>
        </p:spPr>
        <p:txBody>
          <a:bodyPr/>
          <a:lstStyle/>
          <a:p>
            <a:pPr marL="358775" indent="-358775">
              <a:spcBef>
                <a:spcPct val="0"/>
              </a:spcBef>
            </a:pPr>
            <a:r>
              <a:rPr lang="zh-CN" altLang="en-US">
                <a:latin typeface="Times New Roman" pitchFamily="18" charset="0"/>
              </a:rPr>
              <a:t>实例</a:t>
            </a:r>
            <a:endParaRPr lang="en-US" altLang="zh-CN">
              <a:latin typeface="Times New Roman" pitchFamily="18" charset="0"/>
            </a:endParaRPr>
          </a:p>
        </p:txBody>
      </p:sp>
      <p:sp>
        <p:nvSpPr>
          <p:cNvPr id="62468" name="Rectangle 3"/>
          <p:cNvSpPr>
            <a:spLocks noGrp="1" noChangeArrowheads="1"/>
          </p:cNvSpPr>
          <p:nvPr>
            <p:ph type="title"/>
          </p:nvPr>
        </p:nvSpPr>
        <p:spPr/>
        <p:txBody>
          <a:bodyPr/>
          <a:lstStyle/>
          <a:p>
            <a:pPr eaLnBrk="1" hangingPunct="1"/>
            <a:r>
              <a:rPr lang="en-US" altLang="zh-CN" i="0" dirty="0">
                <a:solidFill>
                  <a:srgbClr val="FFFF66"/>
                </a:solidFill>
              </a:rPr>
              <a:t>11.4</a:t>
            </a:r>
            <a:r>
              <a:rPr lang="zh-CN" altLang="en-US" i="0" dirty="0">
                <a:solidFill>
                  <a:srgbClr val="FFFF66"/>
                </a:solidFill>
              </a:rPr>
              <a:t> 最佳归并树</a:t>
            </a:r>
          </a:p>
        </p:txBody>
      </p:sp>
      <p:grpSp>
        <p:nvGrpSpPr>
          <p:cNvPr id="2" name="组合 48"/>
          <p:cNvGrpSpPr/>
          <p:nvPr/>
        </p:nvGrpSpPr>
        <p:grpSpPr bwMode="auto">
          <a:xfrm>
            <a:off x="3092450" y="3070225"/>
            <a:ext cx="1190625" cy="815975"/>
            <a:chOff x="3092491" y="3200809"/>
            <a:chExt cx="1190966" cy="816252"/>
          </a:xfrm>
        </p:grpSpPr>
        <p:sp>
          <p:nvSpPr>
            <p:cNvPr id="62510" name="Line 17"/>
            <p:cNvSpPr>
              <a:spLocks noChangeShapeType="1"/>
            </p:cNvSpPr>
            <p:nvPr/>
          </p:nvSpPr>
          <p:spPr bwMode="auto">
            <a:xfrm flipH="1">
              <a:off x="3092491" y="3643091"/>
              <a:ext cx="458911" cy="373970"/>
            </a:xfrm>
            <a:prstGeom prst="line">
              <a:avLst/>
            </a:prstGeom>
            <a:noFill/>
            <a:ln w="9525">
              <a:solidFill>
                <a:schemeClr val="tx1"/>
              </a:solidFill>
              <a:round/>
            </a:ln>
          </p:spPr>
          <p:txBody>
            <a:bodyPr/>
            <a:lstStyle/>
            <a:p>
              <a:endParaRPr lang="zh-CN" altLang="en-US"/>
            </a:p>
          </p:txBody>
        </p:sp>
        <p:sp>
          <p:nvSpPr>
            <p:cNvPr id="62511" name="Line 18"/>
            <p:cNvSpPr>
              <a:spLocks noChangeShapeType="1"/>
            </p:cNvSpPr>
            <p:nvPr/>
          </p:nvSpPr>
          <p:spPr bwMode="auto">
            <a:xfrm flipH="1">
              <a:off x="3771716" y="3686633"/>
              <a:ext cx="45719" cy="330427"/>
            </a:xfrm>
            <a:prstGeom prst="line">
              <a:avLst/>
            </a:prstGeom>
            <a:noFill/>
            <a:ln w="9525">
              <a:solidFill>
                <a:schemeClr val="tx1"/>
              </a:solidFill>
              <a:round/>
            </a:ln>
          </p:spPr>
          <p:txBody>
            <a:bodyPr/>
            <a:lstStyle/>
            <a:p>
              <a:endParaRPr lang="zh-CN" altLang="en-US"/>
            </a:p>
          </p:txBody>
        </p:sp>
        <p:sp>
          <p:nvSpPr>
            <p:cNvPr id="62512" name="Line 25"/>
            <p:cNvSpPr>
              <a:spLocks noChangeShapeType="1"/>
            </p:cNvSpPr>
            <p:nvPr/>
          </p:nvSpPr>
          <p:spPr bwMode="auto">
            <a:xfrm>
              <a:off x="3947929" y="3614061"/>
              <a:ext cx="335528" cy="373977"/>
            </a:xfrm>
            <a:prstGeom prst="line">
              <a:avLst/>
            </a:prstGeom>
            <a:noFill/>
            <a:ln w="9525">
              <a:solidFill>
                <a:schemeClr val="tx1"/>
              </a:solidFill>
              <a:round/>
            </a:ln>
          </p:spPr>
          <p:txBody>
            <a:bodyPr/>
            <a:lstStyle/>
            <a:p>
              <a:endParaRPr lang="zh-CN" altLang="en-US"/>
            </a:p>
          </p:txBody>
        </p:sp>
        <p:sp>
          <p:nvSpPr>
            <p:cNvPr id="62513" name="Oval 13"/>
            <p:cNvSpPr>
              <a:spLocks noChangeArrowheads="1"/>
            </p:cNvSpPr>
            <p:nvPr/>
          </p:nvSpPr>
          <p:spPr bwMode="auto">
            <a:xfrm>
              <a:off x="3491660" y="3200809"/>
              <a:ext cx="470784" cy="478870"/>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grpSp>
      <p:grpSp>
        <p:nvGrpSpPr>
          <p:cNvPr id="3" name="组合 97"/>
          <p:cNvGrpSpPr/>
          <p:nvPr/>
        </p:nvGrpSpPr>
        <p:grpSpPr bwMode="auto">
          <a:xfrm>
            <a:off x="5502275" y="3149600"/>
            <a:ext cx="1249363" cy="765175"/>
            <a:chOff x="4155996" y="4296647"/>
            <a:chExt cx="1249296" cy="765446"/>
          </a:xfrm>
        </p:grpSpPr>
        <p:sp>
          <p:nvSpPr>
            <p:cNvPr id="62506" name="Line 26"/>
            <p:cNvSpPr>
              <a:spLocks noChangeShapeType="1"/>
            </p:cNvSpPr>
            <p:nvPr/>
          </p:nvSpPr>
          <p:spPr bwMode="auto">
            <a:xfrm flipH="1">
              <a:off x="4155996" y="4673601"/>
              <a:ext cx="372461" cy="388492"/>
            </a:xfrm>
            <a:prstGeom prst="line">
              <a:avLst/>
            </a:prstGeom>
            <a:noFill/>
            <a:ln w="9525">
              <a:solidFill>
                <a:schemeClr val="tx1"/>
              </a:solidFill>
              <a:round/>
            </a:ln>
          </p:spPr>
          <p:txBody>
            <a:bodyPr/>
            <a:lstStyle/>
            <a:p>
              <a:endParaRPr lang="zh-CN" altLang="en-US"/>
            </a:p>
          </p:txBody>
        </p:sp>
        <p:sp>
          <p:nvSpPr>
            <p:cNvPr id="62507" name="Line 17"/>
            <p:cNvSpPr>
              <a:spLocks noChangeShapeType="1"/>
            </p:cNvSpPr>
            <p:nvPr/>
          </p:nvSpPr>
          <p:spPr bwMode="auto">
            <a:xfrm flipH="1">
              <a:off x="4729479" y="4760686"/>
              <a:ext cx="45719" cy="275771"/>
            </a:xfrm>
            <a:prstGeom prst="line">
              <a:avLst/>
            </a:prstGeom>
            <a:noFill/>
            <a:ln w="9525">
              <a:solidFill>
                <a:schemeClr val="tx1"/>
              </a:solidFill>
              <a:round/>
            </a:ln>
          </p:spPr>
          <p:txBody>
            <a:bodyPr/>
            <a:lstStyle/>
            <a:p>
              <a:endParaRPr lang="zh-CN" altLang="en-US"/>
            </a:p>
          </p:txBody>
        </p:sp>
        <p:sp>
          <p:nvSpPr>
            <p:cNvPr id="62508" name="Line 18"/>
            <p:cNvSpPr>
              <a:spLocks noChangeShapeType="1"/>
            </p:cNvSpPr>
            <p:nvPr/>
          </p:nvSpPr>
          <p:spPr bwMode="auto">
            <a:xfrm>
              <a:off x="5007429" y="4630058"/>
              <a:ext cx="397863" cy="424782"/>
            </a:xfrm>
            <a:prstGeom prst="line">
              <a:avLst/>
            </a:prstGeom>
            <a:noFill/>
            <a:ln w="9525">
              <a:solidFill>
                <a:schemeClr val="tx1"/>
              </a:solidFill>
              <a:round/>
            </a:ln>
          </p:spPr>
          <p:txBody>
            <a:bodyPr/>
            <a:lstStyle/>
            <a:p>
              <a:endParaRPr lang="zh-CN" altLang="en-US"/>
            </a:p>
          </p:txBody>
        </p:sp>
        <p:sp>
          <p:nvSpPr>
            <p:cNvPr id="62509" name="Oval 13"/>
            <p:cNvSpPr>
              <a:spLocks noChangeArrowheads="1"/>
            </p:cNvSpPr>
            <p:nvPr/>
          </p:nvSpPr>
          <p:spPr bwMode="auto">
            <a:xfrm>
              <a:off x="4486610" y="4296647"/>
              <a:ext cx="520213" cy="478870"/>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grpSp>
      <p:grpSp>
        <p:nvGrpSpPr>
          <p:cNvPr id="6" name="组合 98"/>
          <p:cNvGrpSpPr/>
          <p:nvPr/>
        </p:nvGrpSpPr>
        <p:grpSpPr bwMode="auto">
          <a:xfrm>
            <a:off x="3803650" y="3890963"/>
            <a:ext cx="1189038" cy="811212"/>
            <a:chOff x="5952257" y="4238625"/>
            <a:chExt cx="1188772" cy="812345"/>
          </a:xfrm>
        </p:grpSpPr>
        <p:sp>
          <p:nvSpPr>
            <p:cNvPr id="62502" name="Line 25"/>
            <p:cNvSpPr>
              <a:spLocks noChangeShapeType="1"/>
            </p:cNvSpPr>
            <p:nvPr/>
          </p:nvSpPr>
          <p:spPr bwMode="auto">
            <a:xfrm flipH="1">
              <a:off x="5952257" y="4644571"/>
              <a:ext cx="390485" cy="395757"/>
            </a:xfrm>
            <a:prstGeom prst="line">
              <a:avLst/>
            </a:prstGeom>
            <a:noFill/>
            <a:ln w="9525">
              <a:solidFill>
                <a:schemeClr val="tx1"/>
              </a:solidFill>
              <a:round/>
            </a:ln>
          </p:spPr>
          <p:txBody>
            <a:bodyPr/>
            <a:lstStyle/>
            <a:p>
              <a:endParaRPr lang="zh-CN" altLang="en-US"/>
            </a:p>
          </p:txBody>
        </p:sp>
        <p:sp>
          <p:nvSpPr>
            <p:cNvPr id="62503" name="Line 26"/>
            <p:cNvSpPr>
              <a:spLocks noChangeShapeType="1"/>
            </p:cNvSpPr>
            <p:nvPr/>
          </p:nvSpPr>
          <p:spPr bwMode="auto">
            <a:xfrm flipH="1">
              <a:off x="6500813" y="4717143"/>
              <a:ext cx="45719" cy="323186"/>
            </a:xfrm>
            <a:prstGeom prst="line">
              <a:avLst/>
            </a:prstGeom>
            <a:noFill/>
            <a:ln w="9525">
              <a:solidFill>
                <a:schemeClr val="tx1"/>
              </a:solidFill>
              <a:round/>
            </a:ln>
          </p:spPr>
          <p:txBody>
            <a:bodyPr/>
            <a:lstStyle/>
            <a:p>
              <a:endParaRPr lang="zh-CN" altLang="en-US"/>
            </a:p>
          </p:txBody>
        </p:sp>
        <p:sp>
          <p:nvSpPr>
            <p:cNvPr id="62504" name="Oval 13"/>
            <p:cNvSpPr>
              <a:spLocks noChangeArrowheads="1"/>
            </p:cNvSpPr>
            <p:nvPr/>
          </p:nvSpPr>
          <p:spPr bwMode="auto">
            <a:xfrm>
              <a:off x="6272238" y="4238625"/>
              <a:ext cx="520213" cy="478870"/>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2505" name="Line 50"/>
            <p:cNvSpPr>
              <a:spLocks noChangeShapeType="1"/>
            </p:cNvSpPr>
            <p:nvPr/>
          </p:nvSpPr>
          <p:spPr bwMode="auto">
            <a:xfrm>
              <a:off x="6712889" y="4666311"/>
              <a:ext cx="428140" cy="384659"/>
            </a:xfrm>
            <a:prstGeom prst="line">
              <a:avLst/>
            </a:prstGeom>
            <a:noFill/>
            <a:ln w="9525">
              <a:solidFill>
                <a:schemeClr val="tx1"/>
              </a:solidFill>
              <a:round/>
            </a:ln>
          </p:spPr>
          <p:txBody>
            <a:bodyPr/>
            <a:lstStyle/>
            <a:p>
              <a:endParaRPr lang="zh-CN" altLang="en-US"/>
            </a:p>
          </p:txBody>
        </p:sp>
      </p:grpSp>
      <p:sp>
        <p:nvSpPr>
          <p:cNvPr id="31" name="Text Box 527"/>
          <p:cNvSpPr txBox="1">
            <a:spLocks noChangeArrowheads="1"/>
          </p:cNvSpPr>
          <p:nvPr/>
        </p:nvSpPr>
        <p:spPr bwMode="auto">
          <a:xfrm>
            <a:off x="4605338" y="3860800"/>
            <a:ext cx="523875" cy="523875"/>
          </a:xfrm>
          <a:prstGeom prst="rect">
            <a:avLst/>
          </a:prstGeom>
          <a:noFill/>
          <a:ln w="9525" algn="ctr">
            <a:noFill/>
            <a:miter lim="800000"/>
          </a:ln>
        </p:spPr>
        <p:txBody>
          <a:bodyPr wrap="none">
            <a:spAutoFit/>
          </a:bodyPr>
          <a:lstStyle/>
          <a:p>
            <a:r>
              <a:rPr lang="en-US" altLang="zh-CN" dirty="0">
                <a:solidFill>
                  <a:srgbClr val="FFFF00"/>
                </a:solidFill>
              </a:rPr>
              <a:t>11</a:t>
            </a:r>
          </a:p>
        </p:txBody>
      </p:sp>
      <p:sp>
        <p:nvSpPr>
          <p:cNvPr id="32" name="Text Box 527"/>
          <p:cNvSpPr txBox="1">
            <a:spLocks noChangeArrowheads="1"/>
          </p:cNvSpPr>
          <p:nvPr/>
        </p:nvSpPr>
        <p:spPr bwMode="auto">
          <a:xfrm>
            <a:off x="2949575" y="3076575"/>
            <a:ext cx="544513" cy="523875"/>
          </a:xfrm>
          <a:prstGeom prst="rect">
            <a:avLst/>
          </a:prstGeom>
          <a:noFill/>
          <a:ln w="9525" algn="ctr">
            <a:noFill/>
            <a:miter lim="800000"/>
          </a:ln>
        </p:spPr>
        <p:txBody>
          <a:bodyPr wrap="none">
            <a:spAutoFit/>
          </a:bodyPr>
          <a:lstStyle/>
          <a:p>
            <a:r>
              <a:rPr lang="en-US" altLang="zh-CN" dirty="0">
                <a:solidFill>
                  <a:srgbClr val="FFFF00"/>
                </a:solidFill>
              </a:rPr>
              <a:t>28</a:t>
            </a:r>
          </a:p>
        </p:txBody>
      </p:sp>
      <p:sp>
        <p:nvSpPr>
          <p:cNvPr id="33" name="Text Box 527"/>
          <p:cNvSpPr txBox="1">
            <a:spLocks noChangeArrowheads="1"/>
          </p:cNvSpPr>
          <p:nvPr/>
        </p:nvSpPr>
        <p:spPr bwMode="auto">
          <a:xfrm>
            <a:off x="4233863" y="2038350"/>
            <a:ext cx="544512" cy="523875"/>
          </a:xfrm>
          <a:prstGeom prst="rect">
            <a:avLst/>
          </a:prstGeom>
          <a:noFill/>
          <a:ln w="9525" algn="ctr">
            <a:noFill/>
            <a:miter lim="800000"/>
          </a:ln>
        </p:spPr>
        <p:txBody>
          <a:bodyPr wrap="none">
            <a:spAutoFit/>
          </a:bodyPr>
          <a:lstStyle/>
          <a:p>
            <a:r>
              <a:rPr lang="en-US" altLang="zh-CN">
                <a:solidFill>
                  <a:srgbClr val="FFFF00"/>
                </a:solidFill>
              </a:rPr>
              <a:t>95</a:t>
            </a:r>
          </a:p>
        </p:txBody>
      </p:sp>
      <p:sp>
        <p:nvSpPr>
          <p:cNvPr id="41" name="Text Box 527"/>
          <p:cNvSpPr txBox="1">
            <a:spLocks noChangeArrowheads="1"/>
          </p:cNvSpPr>
          <p:nvPr/>
        </p:nvSpPr>
        <p:spPr bwMode="auto">
          <a:xfrm>
            <a:off x="6451600" y="3054350"/>
            <a:ext cx="544513" cy="523875"/>
          </a:xfrm>
          <a:prstGeom prst="rect">
            <a:avLst/>
          </a:prstGeom>
          <a:noFill/>
          <a:ln w="9525" algn="ctr">
            <a:noFill/>
            <a:miter lim="800000"/>
          </a:ln>
        </p:spPr>
        <p:txBody>
          <a:bodyPr wrap="none">
            <a:spAutoFit/>
          </a:bodyPr>
          <a:lstStyle/>
          <a:p>
            <a:r>
              <a:rPr lang="en-US" altLang="zh-CN">
                <a:solidFill>
                  <a:srgbClr val="FFFF00"/>
                </a:solidFill>
              </a:rPr>
              <a:t>44</a:t>
            </a:r>
          </a:p>
        </p:txBody>
      </p:sp>
      <p:grpSp>
        <p:nvGrpSpPr>
          <p:cNvPr id="7" name="组合 46"/>
          <p:cNvGrpSpPr/>
          <p:nvPr/>
        </p:nvGrpSpPr>
        <p:grpSpPr bwMode="auto">
          <a:xfrm>
            <a:off x="3559175" y="4687888"/>
            <a:ext cx="1825625" cy="942975"/>
            <a:chOff x="3558828" y="4818747"/>
            <a:chExt cx="1826014" cy="943431"/>
          </a:xfrm>
        </p:grpSpPr>
        <p:sp>
          <p:nvSpPr>
            <p:cNvPr id="62498" name="Oval 13"/>
            <p:cNvSpPr>
              <a:spLocks noChangeArrowheads="1"/>
            </p:cNvSpPr>
            <p:nvPr/>
          </p:nvSpPr>
          <p:spPr bwMode="auto">
            <a:xfrm>
              <a:off x="4762207" y="4818747"/>
              <a:ext cx="519976" cy="479324"/>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2499" name="Oval 35"/>
            <p:cNvSpPr>
              <a:spLocks noChangeArrowheads="1"/>
            </p:cNvSpPr>
            <p:nvPr/>
          </p:nvSpPr>
          <p:spPr bwMode="auto">
            <a:xfrm>
              <a:off x="3558828" y="4833715"/>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2500" name="Oval 37"/>
            <p:cNvSpPr>
              <a:spLocks noChangeArrowheads="1"/>
            </p:cNvSpPr>
            <p:nvPr/>
          </p:nvSpPr>
          <p:spPr bwMode="auto">
            <a:xfrm>
              <a:off x="4154080" y="4833715"/>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2501" name="TextBox 92"/>
            <p:cNvSpPr txBox="1">
              <a:spLocks noChangeArrowheads="1"/>
            </p:cNvSpPr>
            <p:nvPr/>
          </p:nvSpPr>
          <p:spPr bwMode="auto">
            <a:xfrm>
              <a:off x="3628571" y="5225150"/>
              <a:ext cx="1756271" cy="537028"/>
            </a:xfrm>
            <a:prstGeom prst="rect">
              <a:avLst/>
            </a:prstGeom>
            <a:noFill/>
            <a:ln w="9525">
              <a:noFill/>
              <a:miter lim="800000"/>
            </a:ln>
          </p:spPr>
          <p:txBody>
            <a:bodyPr>
              <a:spAutoFit/>
            </a:bodyPr>
            <a:lstStyle/>
            <a:p>
              <a:pPr algn="l"/>
              <a:r>
                <a:rPr lang="en-US" altLang="zh-CN"/>
                <a:t>2     3     6</a:t>
              </a:r>
              <a:endParaRPr lang="zh-CN" altLang="en-US"/>
            </a:p>
          </p:txBody>
        </p:sp>
      </p:grpSp>
      <p:grpSp>
        <p:nvGrpSpPr>
          <p:cNvPr id="8" name="组合 99"/>
          <p:cNvGrpSpPr/>
          <p:nvPr/>
        </p:nvGrpSpPr>
        <p:grpSpPr bwMode="auto">
          <a:xfrm>
            <a:off x="2438400" y="2090738"/>
            <a:ext cx="3454400" cy="1160462"/>
            <a:chOff x="2714171" y="3266334"/>
            <a:chExt cx="3454358" cy="1160520"/>
          </a:xfrm>
        </p:grpSpPr>
        <p:sp>
          <p:nvSpPr>
            <p:cNvPr id="62494" name="Line 49"/>
            <p:cNvSpPr>
              <a:spLocks noChangeShapeType="1"/>
            </p:cNvSpPr>
            <p:nvPr/>
          </p:nvSpPr>
          <p:spPr bwMode="auto">
            <a:xfrm flipH="1">
              <a:off x="2714171" y="3643082"/>
              <a:ext cx="1132072" cy="754748"/>
            </a:xfrm>
            <a:prstGeom prst="line">
              <a:avLst/>
            </a:prstGeom>
            <a:noFill/>
            <a:ln w="9525">
              <a:solidFill>
                <a:schemeClr val="tx1"/>
              </a:solidFill>
              <a:round/>
            </a:ln>
          </p:spPr>
          <p:txBody>
            <a:bodyPr/>
            <a:lstStyle/>
            <a:p>
              <a:endParaRPr lang="zh-CN" altLang="en-US"/>
            </a:p>
          </p:txBody>
        </p:sp>
        <p:sp>
          <p:nvSpPr>
            <p:cNvPr id="62495" name="Line 50"/>
            <p:cNvSpPr>
              <a:spLocks noChangeShapeType="1"/>
            </p:cNvSpPr>
            <p:nvPr/>
          </p:nvSpPr>
          <p:spPr bwMode="auto">
            <a:xfrm>
              <a:off x="4310700" y="3614054"/>
              <a:ext cx="1857829" cy="812800"/>
            </a:xfrm>
            <a:prstGeom prst="line">
              <a:avLst/>
            </a:prstGeom>
            <a:noFill/>
            <a:ln w="9525">
              <a:solidFill>
                <a:schemeClr val="tx1"/>
              </a:solidFill>
              <a:round/>
            </a:ln>
          </p:spPr>
          <p:txBody>
            <a:bodyPr/>
            <a:lstStyle/>
            <a:p>
              <a:endParaRPr lang="zh-CN" altLang="en-US"/>
            </a:p>
          </p:txBody>
        </p:sp>
        <p:sp>
          <p:nvSpPr>
            <p:cNvPr id="62496" name="Oval 13"/>
            <p:cNvSpPr>
              <a:spLocks noChangeArrowheads="1"/>
            </p:cNvSpPr>
            <p:nvPr/>
          </p:nvSpPr>
          <p:spPr bwMode="auto">
            <a:xfrm>
              <a:off x="3819052" y="3266334"/>
              <a:ext cx="520008" cy="478223"/>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2497" name="Line 17"/>
            <p:cNvSpPr>
              <a:spLocks noChangeShapeType="1"/>
            </p:cNvSpPr>
            <p:nvPr/>
          </p:nvSpPr>
          <p:spPr bwMode="auto">
            <a:xfrm flipH="1">
              <a:off x="4020415" y="3759196"/>
              <a:ext cx="45719" cy="508001"/>
            </a:xfrm>
            <a:prstGeom prst="line">
              <a:avLst/>
            </a:prstGeom>
            <a:noFill/>
            <a:ln w="9525">
              <a:solidFill>
                <a:schemeClr val="tx1"/>
              </a:solidFill>
              <a:round/>
            </a:ln>
          </p:spPr>
          <p:txBody>
            <a:bodyPr/>
            <a:lstStyle/>
            <a:p>
              <a:endParaRPr lang="zh-CN" altLang="en-US"/>
            </a:p>
          </p:txBody>
        </p:sp>
      </p:grpSp>
      <p:sp>
        <p:nvSpPr>
          <p:cNvPr id="101" name="TextBox 100"/>
          <p:cNvSpPr txBox="1">
            <a:spLocks noChangeArrowheads="1"/>
          </p:cNvSpPr>
          <p:nvPr/>
        </p:nvSpPr>
        <p:spPr bwMode="auto">
          <a:xfrm>
            <a:off x="347663" y="5551488"/>
            <a:ext cx="2235200" cy="585787"/>
          </a:xfrm>
          <a:prstGeom prst="rect">
            <a:avLst/>
          </a:prstGeom>
          <a:noFill/>
          <a:ln w="9525">
            <a:noFill/>
            <a:miter lim="800000"/>
          </a:ln>
        </p:spPr>
        <p:txBody>
          <a:bodyPr>
            <a:spAutoFit/>
          </a:bodyPr>
          <a:lstStyle/>
          <a:p>
            <a:pPr algn="l"/>
            <a:r>
              <a:rPr lang="zh-CN" altLang="en-US" sz="3200">
                <a:solidFill>
                  <a:srgbClr val="FFFF00"/>
                </a:solidFill>
              </a:rPr>
              <a:t>读写次数 </a:t>
            </a:r>
            <a:r>
              <a:rPr lang="en-US" altLang="zh-CN" sz="3200">
                <a:solidFill>
                  <a:srgbClr val="FFFF00"/>
                </a:solidFill>
              </a:rPr>
              <a:t>=</a:t>
            </a:r>
            <a:endParaRPr lang="zh-CN" altLang="en-US" sz="3200">
              <a:solidFill>
                <a:srgbClr val="FFFF00"/>
              </a:solidFill>
            </a:endParaRPr>
          </a:p>
        </p:txBody>
      </p:sp>
      <p:sp>
        <p:nvSpPr>
          <p:cNvPr id="102" name="TextBox 101"/>
          <p:cNvSpPr txBox="1"/>
          <p:nvPr/>
        </p:nvSpPr>
        <p:spPr>
          <a:xfrm>
            <a:off x="2424113" y="5573713"/>
            <a:ext cx="6516687" cy="1016000"/>
          </a:xfrm>
          <a:prstGeom prst="rect">
            <a:avLst/>
          </a:prstGeom>
          <a:noFill/>
        </p:spPr>
        <p:txBody>
          <a:bodyPr>
            <a:spAutoFit/>
          </a:bodyPr>
          <a:lstStyle/>
          <a:p>
            <a:pPr algn="l">
              <a:defRPr/>
            </a:pPr>
            <a:r>
              <a:rPr lang="en-US" altLang="zh-CN">
                <a:ea typeface="宋体" charset="-122"/>
              </a:rPr>
              <a:t>2</a:t>
            </a:r>
            <a:r>
              <a:rPr lang="zh-CN" altLang="en-US">
                <a:latin typeface="+mn-ea"/>
                <a:ea typeface="+mn-ea"/>
              </a:rPr>
              <a:t>*</a:t>
            </a:r>
            <a:r>
              <a:rPr lang="en-US" altLang="zh-CN">
                <a:ea typeface="宋体" charset="-122"/>
              </a:rPr>
              <a:t>( 3</a:t>
            </a:r>
            <a:r>
              <a:rPr lang="zh-CN" altLang="en-US">
                <a:ea typeface="宋体" charset="-122"/>
              </a:rPr>
              <a:t>*</a:t>
            </a:r>
            <a:r>
              <a:rPr lang="en-US" altLang="zh-CN">
                <a:ea typeface="宋体" charset="-122"/>
              </a:rPr>
              <a:t>(2+3+6) + 2*(8+9+12+15+17) + 23)</a:t>
            </a:r>
            <a:br>
              <a:rPr lang="en-US" altLang="zh-CN">
                <a:ea typeface="宋体" charset="-122"/>
              </a:rPr>
            </a:br>
            <a:r>
              <a:rPr lang="en-US" altLang="zh-CN" sz="3200">
                <a:solidFill>
                  <a:srgbClr val="FFFF00"/>
                </a:solidFill>
                <a:ea typeface="宋体" charset="-122"/>
              </a:rPr>
              <a:t>= 356</a:t>
            </a:r>
            <a:endParaRPr lang="zh-CN" altLang="en-US" sz="3200">
              <a:solidFill>
                <a:srgbClr val="FFFF00"/>
              </a:solidFill>
              <a:ea typeface="宋体" charset="-122"/>
            </a:endParaRPr>
          </a:p>
        </p:txBody>
      </p:sp>
      <p:grpSp>
        <p:nvGrpSpPr>
          <p:cNvPr id="10" name="组合 49"/>
          <p:cNvGrpSpPr/>
          <p:nvPr/>
        </p:nvGrpSpPr>
        <p:grpSpPr bwMode="auto">
          <a:xfrm>
            <a:off x="5232400" y="3905250"/>
            <a:ext cx="1893888" cy="920750"/>
            <a:chOff x="5232440" y="4035430"/>
            <a:chExt cx="1894077" cy="921912"/>
          </a:xfrm>
        </p:grpSpPr>
        <p:sp>
          <p:nvSpPr>
            <p:cNvPr id="62490" name="Oval 21"/>
            <p:cNvSpPr>
              <a:spLocks noChangeArrowheads="1"/>
            </p:cNvSpPr>
            <p:nvPr/>
          </p:nvSpPr>
          <p:spPr bwMode="auto">
            <a:xfrm>
              <a:off x="5287677" y="4049943"/>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2491" name="Oval 27"/>
            <p:cNvSpPr>
              <a:spLocks noChangeArrowheads="1"/>
            </p:cNvSpPr>
            <p:nvPr/>
          </p:nvSpPr>
          <p:spPr bwMode="auto">
            <a:xfrm>
              <a:off x="5860467" y="4035430"/>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2492" name="Oval 29"/>
            <p:cNvSpPr>
              <a:spLocks noChangeArrowheads="1"/>
            </p:cNvSpPr>
            <p:nvPr/>
          </p:nvSpPr>
          <p:spPr bwMode="auto">
            <a:xfrm>
              <a:off x="6470237" y="4035430"/>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2493" name="TextBox 43"/>
            <p:cNvSpPr txBox="1">
              <a:spLocks noChangeArrowheads="1"/>
            </p:cNvSpPr>
            <p:nvPr/>
          </p:nvSpPr>
          <p:spPr bwMode="auto">
            <a:xfrm>
              <a:off x="5232440" y="4434122"/>
              <a:ext cx="1894077" cy="523220"/>
            </a:xfrm>
            <a:prstGeom prst="rect">
              <a:avLst/>
            </a:prstGeom>
            <a:noFill/>
            <a:ln w="9525">
              <a:noFill/>
              <a:miter lim="800000"/>
            </a:ln>
          </p:spPr>
          <p:txBody>
            <a:bodyPr>
              <a:spAutoFit/>
            </a:bodyPr>
            <a:lstStyle/>
            <a:p>
              <a:pPr algn="l"/>
              <a:r>
                <a:rPr lang="en-US" altLang="zh-CN"/>
                <a:t>12   15   17</a:t>
              </a:r>
              <a:endParaRPr lang="zh-CN" altLang="en-US"/>
            </a:p>
          </p:txBody>
        </p:sp>
      </p:grpSp>
      <p:grpSp>
        <p:nvGrpSpPr>
          <p:cNvPr id="16" name="组合 47"/>
          <p:cNvGrpSpPr/>
          <p:nvPr/>
        </p:nvGrpSpPr>
        <p:grpSpPr bwMode="auto">
          <a:xfrm>
            <a:off x="2832100" y="3890963"/>
            <a:ext cx="1101725" cy="920750"/>
            <a:chOff x="2831398" y="4020914"/>
            <a:chExt cx="1101974" cy="921206"/>
          </a:xfrm>
        </p:grpSpPr>
        <p:sp>
          <p:nvSpPr>
            <p:cNvPr id="62487" name="Oval 13"/>
            <p:cNvSpPr>
              <a:spLocks noChangeArrowheads="1"/>
            </p:cNvSpPr>
            <p:nvPr/>
          </p:nvSpPr>
          <p:spPr bwMode="auto">
            <a:xfrm>
              <a:off x="2831398" y="4020914"/>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2488" name="Oval 19"/>
            <p:cNvSpPr>
              <a:spLocks noChangeArrowheads="1"/>
            </p:cNvSpPr>
            <p:nvPr/>
          </p:nvSpPr>
          <p:spPr bwMode="auto">
            <a:xfrm>
              <a:off x="3404187" y="4020914"/>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2489" name="TextBox 44"/>
            <p:cNvSpPr txBox="1">
              <a:spLocks noChangeArrowheads="1"/>
            </p:cNvSpPr>
            <p:nvPr/>
          </p:nvSpPr>
          <p:spPr bwMode="auto">
            <a:xfrm>
              <a:off x="2881086" y="4405092"/>
              <a:ext cx="1052286" cy="537028"/>
            </a:xfrm>
            <a:prstGeom prst="rect">
              <a:avLst/>
            </a:prstGeom>
            <a:noFill/>
            <a:ln w="9525">
              <a:noFill/>
              <a:miter lim="800000"/>
            </a:ln>
          </p:spPr>
          <p:txBody>
            <a:bodyPr>
              <a:spAutoFit/>
            </a:bodyPr>
            <a:lstStyle/>
            <a:p>
              <a:pPr algn="l"/>
              <a:r>
                <a:rPr lang="en-US" altLang="zh-CN" dirty="0"/>
                <a:t>8     9</a:t>
              </a:r>
              <a:endParaRPr lang="zh-CN" altLang="en-US" dirty="0"/>
            </a:p>
          </p:txBody>
        </p:sp>
      </p:grpSp>
      <p:grpSp>
        <p:nvGrpSpPr>
          <p:cNvPr id="23" name="组合 50"/>
          <p:cNvGrpSpPr/>
          <p:nvPr/>
        </p:nvGrpSpPr>
        <p:grpSpPr bwMode="auto">
          <a:xfrm>
            <a:off x="1930400" y="3106738"/>
            <a:ext cx="668338" cy="928687"/>
            <a:chOff x="1930398" y="3237143"/>
            <a:chExt cx="667657" cy="929171"/>
          </a:xfrm>
        </p:grpSpPr>
        <p:sp>
          <p:nvSpPr>
            <p:cNvPr id="62485" name="Oval 11"/>
            <p:cNvSpPr>
              <a:spLocks noChangeArrowheads="1"/>
            </p:cNvSpPr>
            <p:nvPr/>
          </p:nvSpPr>
          <p:spPr bwMode="auto">
            <a:xfrm>
              <a:off x="1945864" y="3237143"/>
              <a:ext cx="520180" cy="478968"/>
            </a:xfrm>
            <a:prstGeom prst="ellipse">
              <a:avLst/>
            </a:prstGeom>
            <a:solidFill>
              <a:schemeClr val="accent1">
                <a:alpha val="0"/>
              </a:schemeClr>
            </a:solidFill>
            <a:ln w="9525" algn="ctr">
              <a:solidFill>
                <a:schemeClr val="tx1"/>
              </a:solidFill>
              <a:round/>
            </a:ln>
          </p:spPr>
          <p:txBody>
            <a:bodyPr wrap="none" anchor="ctr"/>
            <a:lstStyle/>
            <a:p>
              <a:endParaRPr lang="zh-CN" altLang="en-US" sz="2400"/>
            </a:p>
          </p:txBody>
        </p:sp>
        <p:sp>
          <p:nvSpPr>
            <p:cNvPr id="62486" name="TextBox 45"/>
            <p:cNvSpPr txBox="1">
              <a:spLocks noChangeArrowheads="1"/>
            </p:cNvSpPr>
            <p:nvPr/>
          </p:nvSpPr>
          <p:spPr bwMode="auto">
            <a:xfrm>
              <a:off x="1930398" y="3643094"/>
              <a:ext cx="667657" cy="523220"/>
            </a:xfrm>
            <a:prstGeom prst="rect">
              <a:avLst/>
            </a:prstGeom>
            <a:noFill/>
            <a:ln w="9525">
              <a:noFill/>
              <a:miter lim="800000"/>
            </a:ln>
          </p:spPr>
          <p:txBody>
            <a:bodyPr>
              <a:spAutoFit/>
            </a:bodyPr>
            <a:lstStyle/>
            <a:p>
              <a:pPr algn="l"/>
              <a:r>
                <a:rPr lang="en-US" altLang="zh-CN" dirty="0"/>
                <a:t>23</a:t>
              </a:r>
              <a:endParaRPr lang="zh-CN" altLang="en-US" dirty="0"/>
            </a:p>
          </p:txBody>
        </p:sp>
      </p:grpSp>
      <p:sp>
        <p:nvSpPr>
          <p:cNvPr id="52" name="矩形 51"/>
          <p:cNvSpPr>
            <a:spLocks noChangeArrowheads="1"/>
          </p:cNvSpPr>
          <p:nvPr/>
        </p:nvSpPr>
        <p:spPr bwMode="auto">
          <a:xfrm>
            <a:off x="4699000" y="1397000"/>
            <a:ext cx="3954463" cy="522288"/>
          </a:xfrm>
          <a:prstGeom prst="rect">
            <a:avLst/>
          </a:prstGeom>
          <a:noFill/>
          <a:ln w="9525">
            <a:noFill/>
            <a:miter lim="800000"/>
          </a:ln>
        </p:spPr>
        <p:txBody>
          <a:bodyPr wrap="none">
            <a:spAutoFit/>
          </a:bodyPr>
          <a:lstStyle/>
          <a:p>
            <a:r>
              <a:rPr lang="en-US" altLang="zh-CN" dirty="0"/>
              <a:t>8, 23, 9, 15, 3, 12, 2, 6, 17</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1945531" y="3540210"/>
              <a:ext cx="504912" cy="500449"/>
            </p14:xfrm>
          </p:contentPart>
        </mc:Choice>
        <mc:Fallback xmlns="">
          <p:pic>
            <p:nvPicPr>
              <p:cNvPr id="5" name="墨迹 4"/>
            </p:nvPicPr>
            <p:blipFill>
              <a:blip/>
            </p:blipFill>
            <p:spPr>
              <a:xfrm>
                <a:off x="1945531" y="3540210"/>
                <a:ext cx="504912" cy="500449"/>
              </a:xfrm>
              <a:prstGeom prst="rect"/>
            </p:spPr>
          </p:pic>
        </mc:Fallback>
      </mc:AlternateContent>
      <mc:AlternateContent xmlns:mc="http://schemas.openxmlformats.org/markup-compatibility/2006" xmlns:p14="http://schemas.microsoft.com/office/powerpoint/2010/main">
        <mc:Choice Requires="p14">
          <p:contentPart p14:bwMode="auto" r:id="rId3">
            <p14:nvContentPartPr>
              <p14:cNvPr id="9" name="墨迹 8"/>
              <p14:cNvContentPartPr/>
              <p14:nvPr/>
            </p14:nvContentPartPr>
            <p14:xfrm>
              <a:off x="685568" y="3892378"/>
              <a:ext cx="9264" cy="168264"/>
            </p14:xfrm>
          </p:contentPart>
        </mc:Choice>
        <mc:Fallback xmlns="">
          <p:pic>
            <p:nvPicPr>
              <p:cNvPr id="9" name="墨迹 8"/>
            </p:nvPicPr>
            <p:blipFill>
              <a:blip/>
            </p:blipFill>
            <p:spPr>
              <a:xfrm>
                <a:off x="685568" y="3892378"/>
                <a:ext cx="9264" cy="168264"/>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11" name="墨迹 10"/>
              <p14:cNvContentPartPr/>
              <p14:nvPr/>
            </p14:nvContentPartPr>
            <p14:xfrm>
              <a:off x="727258" y="3901645"/>
              <a:ext cx="9264" cy="107736"/>
            </p14:xfrm>
          </p:contentPart>
        </mc:Choice>
        <mc:Fallback xmlns="">
          <p:pic>
            <p:nvPicPr>
              <p:cNvPr id="11" name="墨迹 10"/>
            </p:nvPicPr>
            <p:blipFill>
              <a:blip/>
            </p:blipFill>
            <p:spPr>
              <a:xfrm>
                <a:off x="727258" y="3901645"/>
                <a:ext cx="9264" cy="107736"/>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12" name="墨迹 11"/>
              <p14:cNvContentPartPr/>
              <p14:nvPr/>
            </p14:nvContentPartPr>
            <p14:xfrm>
              <a:off x="755051" y="3863996"/>
              <a:ext cx="27794" cy="220105"/>
            </p14:xfrm>
          </p:contentPart>
        </mc:Choice>
        <mc:Fallback xmlns="">
          <p:pic>
            <p:nvPicPr>
              <p:cNvPr id="12" name="墨迹 11"/>
            </p:nvPicPr>
            <p:blipFill>
              <a:blip/>
            </p:blipFill>
            <p:spPr>
              <a:xfrm>
                <a:off x="755051" y="3863996"/>
                <a:ext cx="27794" cy="220105"/>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3" name="墨迹 12"/>
              <p14:cNvContentPartPr/>
              <p14:nvPr/>
            </p14:nvContentPartPr>
            <p14:xfrm>
              <a:off x="806006" y="3850674"/>
              <a:ext cx="76431" cy="164499"/>
            </p14:xfrm>
          </p:contentPart>
        </mc:Choice>
        <mc:Fallback xmlns="">
          <p:pic>
            <p:nvPicPr>
              <p:cNvPr id="13" name="墨迹 12"/>
            </p:nvPicPr>
            <p:blipFill>
              <a:blip/>
            </p:blipFill>
            <p:spPr>
              <a:xfrm>
                <a:off x="806006" y="3850674"/>
                <a:ext cx="76431" cy="164499"/>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4" name="墨迹 13"/>
              <p14:cNvContentPartPr/>
              <p14:nvPr/>
            </p14:nvContentPartPr>
            <p14:xfrm>
              <a:off x="861592" y="3883110"/>
              <a:ext cx="78748" cy="111211"/>
            </p14:xfrm>
          </p:contentPart>
        </mc:Choice>
        <mc:Fallback xmlns="">
          <p:pic>
            <p:nvPicPr>
              <p:cNvPr id="14" name="墨迹 13"/>
            </p:nvPicPr>
            <p:blipFill>
              <a:blip/>
            </p:blipFill>
            <p:spPr>
              <a:xfrm>
                <a:off x="861592" y="3883110"/>
                <a:ext cx="78748" cy="111211"/>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15" name="墨迹 14"/>
              <p14:cNvContentPartPr/>
              <p14:nvPr/>
            </p14:nvContentPartPr>
            <p14:xfrm>
              <a:off x="856960" y="3910913"/>
              <a:ext cx="37058" cy="160010"/>
            </p14:xfrm>
          </p:contentPart>
        </mc:Choice>
        <mc:Fallback xmlns="">
          <p:pic>
            <p:nvPicPr>
              <p:cNvPr id="15" name="墨迹 14"/>
            </p:nvPicPr>
            <p:blipFill>
              <a:blip/>
            </p:blipFill>
            <p:spPr>
              <a:xfrm>
                <a:off x="856960" y="3910913"/>
                <a:ext cx="37058" cy="16001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7" name="墨迹 16"/>
              <p14:cNvContentPartPr/>
              <p14:nvPr/>
            </p14:nvContentPartPr>
            <p14:xfrm>
              <a:off x="880121" y="4003589"/>
              <a:ext cx="120438" cy="71823"/>
            </p14:xfrm>
          </p:contentPart>
        </mc:Choice>
        <mc:Fallback xmlns="">
          <p:pic>
            <p:nvPicPr>
              <p:cNvPr id="17" name="墨迹 16"/>
            </p:nvPicPr>
            <p:blipFill>
              <a:blip/>
            </p:blipFill>
            <p:spPr>
              <a:xfrm>
                <a:off x="880121" y="4003589"/>
                <a:ext cx="120438" cy="71823"/>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8" name="墨迹 17"/>
              <p14:cNvContentPartPr/>
              <p14:nvPr/>
            </p14:nvContentPartPr>
            <p14:xfrm>
              <a:off x="1005191" y="3813604"/>
              <a:ext cx="27793" cy="55605"/>
            </p14:xfrm>
          </p:contentPart>
        </mc:Choice>
        <mc:Fallback xmlns="">
          <p:pic>
            <p:nvPicPr>
              <p:cNvPr id="18" name="墨迹 17"/>
            </p:nvPicPr>
            <p:blipFill>
              <a:blip/>
            </p:blipFill>
            <p:spPr>
              <a:xfrm>
                <a:off x="1005191" y="3813604"/>
                <a:ext cx="27793" cy="55605"/>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9" name="墨迹 18"/>
              <p14:cNvContentPartPr/>
              <p14:nvPr/>
            </p14:nvContentPartPr>
            <p14:xfrm>
              <a:off x="1016772" y="3795068"/>
              <a:ext cx="127386" cy="78775"/>
            </p14:xfrm>
          </p:contentPart>
        </mc:Choice>
        <mc:Fallback xmlns="">
          <p:pic>
            <p:nvPicPr>
              <p:cNvPr id="19" name="墨迹 18"/>
            </p:nvPicPr>
            <p:blipFill>
              <a:blip/>
            </p:blipFill>
            <p:spPr>
              <a:xfrm>
                <a:off x="1016772" y="3795068"/>
                <a:ext cx="127386" cy="78775"/>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20" name="墨迹 19"/>
              <p14:cNvContentPartPr/>
              <p14:nvPr/>
            </p14:nvContentPartPr>
            <p14:xfrm>
              <a:off x="993176" y="3897012"/>
              <a:ext cx="42124" cy="97309"/>
            </p14:xfrm>
          </p:contentPart>
        </mc:Choice>
        <mc:Fallback xmlns="">
          <p:pic>
            <p:nvPicPr>
              <p:cNvPr id="20" name="墨迹 19"/>
            </p:nvPicPr>
            <p:blipFill>
              <a:blip/>
            </p:blipFill>
            <p:spPr>
              <a:xfrm>
                <a:off x="993176" y="3897012"/>
                <a:ext cx="42124" cy="97309"/>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21" name="墨迹 20"/>
              <p14:cNvContentPartPr/>
              <p14:nvPr/>
            </p14:nvContentPartPr>
            <p14:xfrm>
              <a:off x="1009823" y="3915547"/>
              <a:ext cx="144178" cy="86883"/>
            </p14:xfrm>
          </p:contentPart>
        </mc:Choice>
        <mc:Fallback xmlns="">
          <p:pic>
            <p:nvPicPr>
              <p:cNvPr id="21" name="墨迹 20"/>
            </p:nvPicPr>
            <p:blipFill>
              <a:blip/>
            </p:blipFill>
            <p:spPr>
              <a:xfrm>
                <a:off x="1009823" y="3915547"/>
                <a:ext cx="144178" cy="86883"/>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22" name="墨迹 21"/>
              <p14:cNvContentPartPr/>
              <p14:nvPr/>
            </p14:nvContentPartPr>
            <p14:xfrm>
              <a:off x="1056145" y="3744097"/>
              <a:ext cx="55587" cy="379681"/>
            </p14:xfrm>
          </p:contentPart>
        </mc:Choice>
        <mc:Fallback xmlns="">
          <p:pic>
            <p:nvPicPr>
              <p:cNvPr id="22" name="墨迹 21"/>
            </p:nvPicPr>
            <p:blipFill>
              <a:blip/>
            </p:blipFill>
            <p:spPr>
              <a:xfrm>
                <a:off x="1056145" y="3744097"/>
                <a:ext cx="55587" cy="379681"/>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24" name="墨迹 23"/>
              <p14:cNvContentPartPr/>
              <p14:nvPr/>
            </p14:nvContentPartPr>
            <p14:xfrm>
              <a:off x="1199744" y="3827505"/>
              <a:ext cx="30110" cy="92675"/>
            </p14:xfrm>
          </p:contentPart>
        </mc:Choice>
        <mc:Fallback xmlns="">
          <p:pic>
            <p:nvPicPr>
              <p:cNvPr id="24" name="墨迹 23"/>
            </p:nvPicPr>
            <p:blipFill>
              <a:blip/>
            </p:blipFill>
            <p:spPr>
              <a:xfrm>
                <a:off x="1199744" y="3827505"/>
                <a:ext cx="30110" cy="92675"/>
              </a:xfrm>
              <a:prstGeom prst="rect"/>
            </p:spPr>
          </p:pic>
        </mc:Fallback>
      </mc:AlternateContent>
      <mc:AlternateContent xmlns:mc="http://schemas.openxmlformats.org/markup-compatibility/2006" xmlns:p14="http://schemas.microsoft.com/office/powerpoint/2010/main">
        <mc:Choice Requires="p14">
          <p:contentPart p14:bwMode="auto" r:id="rId16">
            <p14:nvContentPartPr>
              <p14:cNvPr id="25" name="墨迹 24"/>
              <p14:cNvContentPartPr/>
              <p14:nvPr/>
            </p14:nvContentPartPr>
            <p14:xfrm>
              <a:off x="1236802" y="3822871"/>
              <a:ext cx="118121" cy="106577"/>
            </p14:xfrm>
          </p:contentPart>
        </mc:Choice>
        <mc:Fallback xmlns="">
          <p:pic>
            <p:nvPicPr>
              <p:cNvPr id="25" name="墨迹 24"/>
            </p:nvPicPr>
            <p:blipFill>
              <a:blip/>
            </p:blipFill>
            <p:spPr>
              <a:xfrm>
                <a:off x="1236802" y="3822871"/>
                <a:ext cx="118121" cy="106577"/>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26" name="墨迹 25"/>
              <p14:cNvContentPartPr/>
              <p14:nvPr/>
            </p14:nvContentPartPr>
            <p14:xfrm>
              <a:off x="1264595" y="3767266"/>
              <a:ext cx="46322" cy="295403"/>
            </p14:xfrm>
          </p:contentPart>
        </mc:Choice>
        <mc:Fallback xmlns="">
          <p:pic>
            <p:nvPicPr>
              <p:cNvPr id="26" name="墨迹 25"/>
            </p:nvPicPr>
            <p:blipFill>
              <a:blip/>
            </p:blipFill>
            <p:spPr>
              <a:xfrm>
                <a:off x="1264595" y="3767266"/>
                <a:ext cx="46322" cy="295403"/>
              </a:xfrm>
              <a:prstGeom prst="rect"/>
            </p:spPr>
          </p:pic>
        </mc:Fallback>
      </mc:AlternateContent>
      <mc:AlternateContent xmlns:mc="http://schemas.openxmlformats.org/markup-compatibility/2006" xmlns:p14="http://schemas.microsoft.com/office/powerpoint/2010/main">
        <mc:Choice Requires="p14">
          <p:contentPart p14:bwMode="auto" r:id="rId18">
            <p14:nvContentPartPr>
              <p14:cNvPr id="27" name="墨迹 26"/>
              <p14:cNvContentPartPr/>
              <p14:nvPr/>
            </p14:nvContentPartPr>
            <p14:xfrm>
              <a:off x="1389665" y="3790434"/>
              <a:ext cx="30110" cy="25486"/>
            </p14:xfrm>
          </p:contentPart>
        </mc:Choice>
        <mc:Fallback xmlns="">
          <p:pic>
            <p:nvPicPr>
              <p:cNvPr id="27" name="墨迹 26"/>
            </p:nvPicPr>
            <p:blipFill>
              <a:blip/>
            </p:blipFill>
            <p:spPr>
              <a:xfrm>
                <a:off x="1389665" y="3790434"/>
                <a:ext cx="30110" cy="25486"/>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28" name="墨迹 27"/>
              <p14:cNvContentPartPr/>
              <p14:nvPr/>
            </p14:nvContentPartPr>
            <p14:xfrm>
              <a:off x="1385033" y="3785801"/>
              <a:ext cx="132018" cy="60239"/>
            </p14:xfrm>
          </p:contentPart>
        </mc:Choice>
        <mc:Fallback xmlns="">
          <p:pic>
            <p:nvPicPr>
              <p:cNvPr id="28" name="墨迹 27"/>
            </p:nvPicPr>
            <p:blipFill>
              <a:blip/>
            </p:blipFill>
            <p:spPr>
              <a:xfrm>
                <a:off x="1385033" y="3785801"/>
                <a:ext cx="132018" cy="60239"/>
              </a:xfrm>
              <a:prstGeom prst="rect"/>
            </p:spPr>
          </p:pic>
        </mc:Fallback>
      </mc:AlternateContent>
      <mc:AlternateContent xmlns:mc="http://schemas.openxmlformats.org/markup-compatibility/2006" xmlns:p14="http://schemas.microsoft.com/office/powerpoint/2010/main">
        <mc:Choice Requires="p14">
          <p:contentPart p14:bwMode="auto" r:id="rId20">
            <p14:nvContentPartPr>
              <p14:cNvPr id="29" name="墨迹 28"/>
              <p14:cNvContentPartPr/>
              <p14:nvPr/>
            </p14:nvContentPartPr>
            <p14:xfrm>
              <a:off x="1435987" y="3730195"/>
              <a:ext cx="26636" cy="230531"/>
            </p14:xfrm>
          </p:contentPart>
        </mc:Choice>
        <mc:Fallback xmlns="">
          <p:pic>
            <p:nvPicPr>
              <p:cNvPr id="29" name="墨迹 28"/>
            </p:nvPicPr>
            <p:blipFill>
              <a:blip/>
            </p:blipFill>
            <p:spPr>
              <a:xfrm>
                <a:off x="1435987" y="3730195"/>
                <a:ext cx="26636" cy="230531"/>
              </a:xfrm>
              <a:prstGeom prst="rect"/>
            </p:spPr>
          </p:pic>
        </mc:Fallback>
      </mc:AlternateContent>
      <mc:AlternateContent xmlns:mc="http://schemas.openxmlformats.org/markup-compatibility/2006" xmlns:p14="http://schemas.microsoft.com/office/powerpoint/2010/main">
        <mc:Choice Requires="p14">
          <p:contentPart p14:bwMode="auto" r:id="rId21">
            <p14:nvContentPartPr>
              <p14:cNvPr id="30" name="墨迹 29"/>
              <p14:cNvContentPartPr/>
              <p14:nvPr/>
            </p14:nvContentPartPr>
            <p14:xfrm>
              <a:off x="1389665" y="3832139"/>
              <a:ext cx="32426" cy="92675"/>
            </p14:xfrm>
          </p:contentPart>
        </mc:Choice>
        <mc:Fallback xmlns="">
          <p:pic>
            <p:nvPicPr>
              <p:cNvPr id="30" name="墨迹 29"/>
            </p:nvPicPr>
            <p:blipFill>
              <a:blip/>
            </p:blipFill>
            <p:spPr>
              <a:xfrm>
                <a:off x="1389665" y="3832139"/>
                <a:ext cx="32426" cy="92675"/>
              </a:xfrm>
              <a:prstGeom prst="rect"/>
            </p:spPr>
          </p:pic>
        </mc:Fallback>
      </mc:AlternateContent>
      <mc:AlternateContent xmlns:mc="http://schemas.openxmlformats.org/markup-compatibility/2006" xmlns:p14="http://schemas.microsoft.com/office/powerpoint/2010/main">
        <mc:Choice Requires="p14">
          <p:contentPart p14:bwMode="auto" r:id="rId22">
            <p14:nvContentPartPr>
              <p14:cNvPr id="34" name="墨迹 33"/>
              <p14:cNvContentPartPr/>
              <p14:nvPr/>
            </p14:nvContentPartPr>
            <p14:xfrm>
              <a:off x="1422091" y="3850674"/>
              <a:ext cx="112910" cy="41704"/>
            </p14:xfrm>
          </p:contentPart>
        </mc:Choice>
        <mc:Fallback xmlns="">
          <p:pic>
            <p:nvPicPr>
              <p:cNvPr id="34" name="墨迹 33"/>
            </p:nvPicPr>
            <p:blipFill>
              <a:blip/>
            </p:blipFill>
            <p:spPr>
              <a:xfrm>
                <a:off x="1422091" y="3850674"/>
                <a:ext cx="112910" cy="41704"/>
              </a:xfrm>
              <a:prstGeom prst="rect"/>
            </p:spPr>
          </p:pic>
        </mc:Fallback>
      </mc:AlternateContent>
      <mc:AlternateContent xmlns:mc="http://schemas.openxmlformats.org/markup-compatibility/2006" xmlns:p14="http://schemas.microsoft.com/office/powerpoint/2010/main">
        <mc:Choice Requires="p14">
          <p:contentPart p14:bwMode="auto" r:id="rId23">
            <p14:nvContentPartPr>
              <p14:cNvPr id="35" name="墨迹 34"/>
              <p14:cNvContentPartPr/>
              <p14:nvPr/>
            </p14:nvContentPartPr>
            <p14:xfrm>
              <a:off x="1424262" y="3883110"/>
              <a:ext cx="129847" cy="148282"/>
            </p14:xfrm>
          </p:contentPart>
        </mc:Choice>
        <mc:Fallback xmlns="">
          <p:pic>
            <p:nvPicPr>
              <p:cNvPr id="35" name="墨迹 34"/>
            </p:nvPicPr>
            <p:blipFill>
              <a:blip/>
            </p:blipFill>
            <p:spPr>
              <a:xfrm>
                <a:off x="1424262" y="3883110"/>
                <a:ext cx="129847" cy="148282"/>
              </a:xfrm>
              <a:prstGeom prst="rect"/>
            </p:spPr>
          </p:pic>
        </mc:Fallback>
      </mc:AlternateContent>
      <mc:AlternateContent xmlns:mc="http://schemas.openxmlformats.org/markup-compatibility/2006" xmlns:p14="http://schemas.microsoft.com/office/powerpoint/2010/main">
        <mc:Choice Requires="p14">
          <p:contentPart p14:bwMode="auto" r:id="rId24">
            <p14:nvContentPartPr>
              <p14:cNvPr id="36" name="墨迹 35"/>
              <p14:cNvContentPartPr/>
              <p14:nvPr/>
            </p14:nvContentPartPr>
            <p14:xfrm>
              <a:off x="1498522" y="3901645"/>
              <a:ext cx="6949" cy="141331"/>
            </p14:xfrm>
          </p:contentPart>
        </mc:Choice>
        <mc:Fallback xmlns="">
          <p:pic>
            <p:nvPicPr>
              <p:cNvPr id="36" name="墨迹 35"/>
            </p:nvPicPr>
            <p:blipFill>
              <a:blip/>
            </p:blipFill>
            <p:spPr>
              <a:xfrm>
                <a:off x="1498522" y="3901645"/>
                <a:ext cx="6949" cy="141331"/>
              </a:xfrm>
              <a:prstGeom prst="rect"/>
            </p:spPr>
          </p:pic>
        </mc:Fallback>
      </mc:AlternateContent>
      <mc:AlternateContent xmlns:mc="http://schemas.openxmlformats.org/markup-compatibility/2006" xmlns:p14="http://schemas.microsoft.com/office/powerpoint/2010/main">
        <mc:Choice Requires="p14">
          <p:contentPart p14:bwMode="auto" r:id="rId25">
            <p14:nvContentPartPr>
              <p14:cNvPr id="37" name="墨迹 36"/>
              <p14:cNvContentPartPr/>
              <p14:nvPr/>
            </p14:nvContentPartPr>
            <p14:xfrm>
              <a:off x="1394297" y="3924815"/>
              <a:ext cx="108857" cy="35477"/>
            </p14:xfrm>
          </p:contentPart>
        </mc:Choice>
        <mc:Fallback xmlns="">
          <p:pic>
            <p:nvPicPr>
              <p:cNvPr id="37" name="墨迹 36"/>
            </p:nvPicPr>
            <p:blipFill>
              <a:blip/>
            </p:blipFill>
            <p:spPr>
              <a:xfrm>
                <a:off x="1394297" y="3924815"/>
                <a:ext cx="108857" cy="35477"/>
              </a:xfrm>
              <a:prstGeom prst="rect"/>
            </p:spPr>
          </p:pic>
        </mc:Fallback>
      </mc:AlternateContent>
      <mc:AlternateContent xmlns:mc="http://schemas.openxmlformats.org/markup-compatibility/2006" xmlns:p14="http://schemas.microsoft.com/office/powerpoint/2010/main">
        <mc:Choice Requires="p14">
          <p:contentPart p14:bwMode="auto" r:id="rId26">
            <p14:nvContentPartPr>
              <p14:cNvPr id="38" name="墨迹 37"/>
              <p14:cNvContentPartPr/>
              <p14:nvPr/>
            </p14:nvContentPartPr>
            <p14:xfrm>
              <a:off x="1521683" y="3799702"/>
              <a:ext cx="130426" cy="213733"/>
            </p14:xfrm>
          </p:contentPart>
        </mc:Choice>
        <mc:Fallback xmlns="">
          <p:pic>
            <p:nvPicPr>
              <p:cNvPr id="38" name="墨迹 37"/>
            </p:nvPicPr>
            <p:blipFill>
              <a:blip/>
            </p:blipFill>
            <p:spPr>
              <a:xfrm>
                <a:off x="1521683" y="3799702"/>
                <a:ext cx="130426" cy="213733"/>
              </a:xfrm>
              <a:prstGeom prst="rect"/>
            </p:spPr>
          </p:pic>
        </mc:Fallback>
      </mc:AlternateContent>
      <mc:AlternateContent xmlns:mc="http://schemas.openxmlformats.org/markup-compatibility/2006" xmlns:p14="http://schemas.microsoft.com/office/powerpoint/2010/main">
        <mc:Choice Requires="p14">
          <p:contentPart p14:bwMode="auto" r:id="rId27">
            <p14:nvContentPartPr>
              <p14:cNvPr id="39" name="墨迹 38"/>
              <p14:cNvContentPartPr/>
              <p14:nvPr/>
            </p14:nvContentPartPr>
            <p14:xfrm>
              <a:off x="1533264" y="3883110"/>
              <a:ext cx="150547" cy="134380"/>
            </p14:xfrm>
          </p:contentPart>
        </mc:Choice>
        <mc:Fallback xmlns="">
          <p:pic>
            <p:nvPicPr>
              <p:cNvPr id="39" name="墨迹 38"/>
            </p:nvPicPr>
            <p:blipFill>
              <a:blip/>
            </p:blipFill>
            <p:spPr>
              <a:xfrm>
                <a:off x="1533264" y="3883110"/>
                <a:ext cx="150547" cy="134380"/>
              </a:xfrm>
              <a:prstGeom prst="rect"/>
            </p:spPr>
          </p:pic>
        </mc:Fallback>
      </mc:AlternateContent>
      <mc:AlternateContent xmlns:mc="http://schemas.openxmlformats.org/markup-compatibility/2006" xmlns:p14="http://schemas.microsoft.com/office/powerpoint/2010/main">
        <mc:Choice Requires="p14">
          <p:contentPart p14:bwMode="auto" r:id="rId28">
            <p14:nvContentPartPr>
              <p14:cNvPr id="40" name="墨迹 39"/>
              <p14:cNvContentPartPr/>
              <p14:nvPr/>
            </p14:nvContentPartPr>
            <p14:xfrm>
              <a:off x="1695392" y="3778850"/>
              <a:ext cx="83380" cy="16218"/>
            </p14:xfrm>
          </p:contentPart>
        </mc:Choice>
        <mc:Fallback xmlns="">
          <p:pic>
            <p:nvPicPr>
              <p:cNvPr id="40" name="墨迹 39"/>
            </p:nvPicPr>
            <p:blipFill>
              <a:blip/>
            </p:blipFill>
            <p:spPr>
              <a:xfrm>
                <a:off x="1695392" y="3778850"/>
                <a:ext cx="83380" cy="16218"/>
              </a:xfrm>
              <a:prstGeom prst="rect"/>
            </p:spPr>
          </p:pic>
        </mc:Fallback>
      </mc:AlternateContent>
      <mc:AlternateContent xmlns:mc="http://schemas.openxmlformats.org/markup-compatibility/2006" xmlns:p14="http://schemas.microsoft.com/office/powerpoint/2010/main">
        <mc:Choice Requires="p14">
          <p:contentPart p14:bwMode="auto" r:id="rId29">
            <p14:nvContentPartPr>
              <p14:cNvPr id="42" name="墨迹 41"/>
              <p14:cNvContentPartPr/>
              <p14:nvPr/>
            </p14:nvContentPartPr>
            <p14:xfrm>
              <a:off x="1709288" y="3748731"/>
              <a:ext cx="53271" cy="213154"/>
            </p14:xfrm>
          </p:contentPart>
        </mc:Choice>
        <mc:Fallback xmlns="">
          <p:pic>
            <p:nvPicPr>
              <p:cNvPr id="42" name="墨迹 41"/>
            </p:nvPicPr>
            <p:blipFill>
              <a:blip/>
            </p:blipFill>
            <p:spPr>
              <a:xfrm>
                <a:off x="1709288" y="3748731"/>
                <a:ext cx="53271" cy="213154"/>
              </a:xfrm>
              <a:prstGeom prst="rect"/>
            </p:spPr>
          </p:pic>
        </mc:Fallback>
      </mc:AlternateContent>
      <mc:AlternateContent xmlns:mc="http://schemas.openxmlformats.org/markup-compatibility/2006" xmlns:p14="http://schemas.microsoft.com/office/powerpoint/2010/main">
        <mc:Choice Requires="p14">
          <p:contentPart p14:bwMode="auto" r:id="rId30">
            <p14:nvContentPartPr>
              <p14:cNvPr id="43" name="墨迹 42"/>
              <p14:cNvContentPartPr/>
              <p14:nvPr/>
            </p14:nvContentPartPr>
            <p14:xfrm>
              <a:off x="1774139" y="3693125"/>
              <a:ext cx="90329" cy="120479"/>
            </p14:xfrm>
          </p:contentPart>
        </mc:Choice>
        <mc:Fallback xmlns="">
          <p:pic>
            <p:nvPicPr>
              <p:cNvPr id="43" name="墨迹 42"/>
            </p:nvPicPr>
            <p:blipFill>
              <a:blip/>
            </p:blipFill>
            <p:spPr>
              <a:xfrm>
                <a:off x="1774139" y="3693125"/>
                <a:ext cx="90329" cy="120479"/>
              </a:xfrm>
              <a:prstGeom prst="rect"/>
            </p:spPr>
          </p:pic>
        </mc:Fallback>
      </mc:AlternateContent>
      <mc:AlternateContent xmlns:mc="http://schemas.openxmlformats.org/markup-compatibility/2006" xmlns:p14="http://schemas.microsoft.com/office/powerpoint/2010/main">
        <mc:Choice Requires="p14">
          <p:contentPart p14:bwMode="auto" r:id="rId31">
            <p14:nvContentPartPr>
              <p14:cNvPr id="44" name="墨迹 43"/>
              <p14:cNvContentPartPr/>
              <p14:nvPr/>
            </p14:nvContentPartPr>
            <p14:xfrm>
              <a:off x="1783404" y="3720928"/>
              <a:ext cx="13896" cy="334356"/>
            </p14:xfrm>
          </p:contentPart>
        </mc:Choice>
        <mc:Fallback xmlns="">
          <p:pic>
            <p:nvPicPr>
              <p:cNvPr id="44" name="墨迹 43"/>
            </p:nvPicPr>
            <p:blipFill>
              <a:blip/>
            </p:blipFill>
            <p:spPr>
              <a:xfrm>
                <a:off x="1783404" y="3720928"/>
                <a:ext cx="13896" cy="334356"/>
              </a:xfrm>
              <a:prstGeom prst="rect"/>
            </p:spPr>
          </p:pic>
        </mc:Fallback>
      </mc:AlternateContent>
      <mc:AlternateContent xmlns:mc="http://schemas.openxmlformats.org/markup-compatibility/2006" xmlns:p14="http://schemas.microsoft.com/office/powerpoint/2010/main">
        <mc:Choice Requires="p14">
          <p:contentPart p14:bwMode="auto" r:id="rId32">
            <p14:nvContentPartPr>
              <p14:cNvPr id="45" name="墨迹 44"/>
              <p14:cNvContentPartPr/>
              <p14:nvPr/>
            </p14:nvContentPartPr>
            <p14:xfrm>
              <a:off x="1806565" y="3859941"/>
              <a:ext cx="104225" cy="4634"/>
            </p14:xfrm>
          </p:contentPart>
        </mc:Choice>
        <mc:Fallback xmlns="">
          <p:pic>
            <p:nvPicPr>
              <p:cNvPr id="45" name="墨迹 44"/>
            </p:nvPicPr>
            <p:blipFill>
              <a:blip/>
            </p:blipFill>
            <p:spPr>
              <a:xfrm>
                <a:off x="1806565" y="3859941"/>
                <a:ext cx="104225" cy="4634"/>
              </a:xfrm>
              <a:prstGeom prst="rect"/>
            </p:spPr>
          </p:pic>
        </mc:Fallback>
      </mc:AlternateContent>
      <mc:AlternateContent xmlns:mc="http://schemas.openxmlformats.org/markup-compatibility/2006" xmlns:p14="http://schemas.microsoft.com/office/powerpoint/2010/main">
        <mc:Choice Requires="p14">
          <p:contentPart p14:bwMode="auto" r:id="rId33">
            <p14:nvContentPartPr>
              <p14:cNvPr id="46" name="墨迹 45"/>
              <p14:cNvContentPartPr/>
              <p14:nvPr/>
            </p14:nvContentPartPr>
            <p14:xfrm>
              <a:off x="1831318" y="3841406"/>
              <a:ext cx="40098" cy="134380"/>
            </p14:xfrm>
          </p:contentPart>
        </mc:Choice>
        <mc:Fallback xmlns="">
          <p:pic>
            <p:nvPicPr>
              <p:cNvPr id="46" name="墨迹 45"/>
            </p:nvPicPr>
            <p:blipFill>
              <a:blip/>
            </p:blipFill>
            <p:spPr>
              <a:xfrm>
                <a:off x="1831318" y="3841406"/>
                <a:ext cx="40098" cy="134380"/>
              </a:xfrm>
              <a:prstGeom prst="rect"/>
            </p:spPr>
          </p:pic>
        </mc:Fallback>
      </mc:AlternateContent>
      <mc:AlternateContent xmlns:mc="http://schemas.openxmlformats.org/markup-compatibility/2006" xmlns:p14="http://schemas.microsoft.com/office/powerpoint/2010/main">
        <mc:Choice Requires="p14">
          <p:contentPart p14:bwMode="auto" r:id="rId34">
            <p14:nvContentPartPr>
              <p14:cNvPr id="47" name="墨迹 46"/>
              <p14:cNvContentPartPr/>
              <p14:nvPr/>
            </p14:nvContentPartPr>
            <p14:xfrm>
              <a:off x="1843623" y="3907872"/>
              <a:ext cx="81643" cy="81815"/>
            </p14:xfrm>
          </p:contentPart>
        </mc:Choice>
        <mc:Fallback xmlns="">
          <p:pic>
            <p:nvPicPr>
              <p:cNvPr id="47" name="墨迹 46"/>
            </p:nvPicPr>
            <p:blipFill>
              <a:blip/>
            </p:blipFill>
            <p:spPr>
              <a:xfrm>
                <a:off x="1843623" y="3907872"/>
                <a:ext cx="81643" cy="81815"/>
              </a:xfrm>
              <a:prstGeom prst="rect"/>
            </p:spPr>
          </p:pic>
        </mc:Fallback>
      </mc:AlternateContent>
      <mc:AlternateContent xmlns:mc="http://schemas.openxmlformats.org/markup-compatibility/2006" xmlns:p14="http://schemas.microsoft.com/office/powerpoint/2010/main">
        <mc:Choice Requires="p14">
          <p:contentPart p14:bwMode="auto" r:id="rId35">
            <p14:nvContentPartPr>
              <p14:cNvPr id="48" name="墨迹 47"/>
              <p14:cNvContentPartPr/>
              <p14:nvPr/>
            </p14:nvContentPartPr>
            <p14:xfrm>
              <a:off x="1224642" y="4249179"/>
              <a:ext cx="280829" cy="302354"/>
            </p14:xfrm>
          </p:contentPart>
        </mc:Choice>
        <mc:Fallback xmlns="">
          <p:pic>
            <p:nvPicPr>
              <p:cNvPr id="48" name="墨迹 47"/>
            </p:nvPicPr>
            <p:blipFill>
              <a:blip/>
            </p:blipFill>
            <p:spPr>
              <a:xfrm>
                <a:off x="1224642" y="4249179"/>
                <a:ext cx="280829" cy="302354"/>
              </a:xfrm>
              <a:prstGeom prst="rect"/>
            </p:spPr>
          </p:pic>
        </mc:Fallback>
      </mc:AlternateContent>
      <mc:AlternateContent xmlns:mc="http://schemas.openxmlformats.org/markup-compatibility/2006" xmlns:p14="http://schemas.microsoft.com/office/powerpoint/2010/main">
        <mc:Choice Requires="p14">
          <p:contentPart p14:bwMode="auto" r:id="rId36">
            <p14:nvContentPartPr>
              <p14:cNvPr id="49" name="墨迹 48"/>
              <p14:cNvContentPartPr/>
              <p14:nvPr/>
            </p14:nvContentPartPr>
            <p14:xfrm>
              <a:off x="2056705" y="1209417"/>
              <a:ext cx="150547" cy="41704"/>
            </p14:xfrm>
          </p:contentPart>
        </mc:Choice>
        <mc:Fallback xmlns="">
          <p:pic>
            <p:nvPicPr>
              <p:cNvPr id="49" name="墨迹 48"/>
            </p:nvPicPr>
            <p:blipFill>
              <a:blip/>
            </p:blipFill>
            <p:spPr>
              <a:xfrm>
                <a:off x="2056705" y="1209417"/>
                <a:ext cx="150547" cy="41704"/>
              </a:xfrm>
              <a:prstGeom prst="rect"/>
            </p:spPr>
          </p:pic>
        </mc:Fallback>
      </mc:AlternateContent>
      <mc:AlternateContent xmlns:mc="http://schemas.openxmlformats.org/markup-compatibility/2006" xmlns:p14="http://schemas.microsoft.com/office/powerpoint/2010/main">
        <mc:Choice Requires="p14">
          <p:contentPart p14:bwMode="auto" r:id="rId37">
            <p14:nvContentPartPr>
              <p14:cNvPr id="50" name="墨迹 49"/>
              <p14:cNvContentPartPr/>
              <p14:nvPr/>
            </p14:nvContentPartPr>
            <p14:xfrm>
              <a:off x="2067561" y="1121375"/>
              <a:ext cx="160536" cy="567639"/>
            </p14:xfrm>
          </p:contentPart>
        </mc:Choice>
        <mc:Fallback xmlns="">
          <p:pic>
            <p:nvPicPr>
              <p:cNvPr id="50" name="墨迹 49"/>
            </p:nvPicPr>
            <p:blipFill>
              <a:blip/>
            </p:blipFill>
            <p:spPr>
              <a:xfrm>
                <a:off x="2067561" y="1121375"/>
                <a:ext cx="160536" cy="567639"/>
              </a:xfrm>
              <a:prstGeom prst="rect"/>
            </p:spPr>
          </p:pic>
        </mc:Fallback>
      </mc:AlternateContent>
      <mc:AlternateContent xmlns:mc="http://schemas.openxmlformats.org/markup-compatibility/2006" xmlns:p14="http://schemas.microsoft.com/office/powerpoint/2010/main">
        <mc:Choice Requires="p14">
          <p:contentPart p14:bwMode="auto" r:id="rId38">
            <p14:nvContentPartPr>
              <p14:cNvPr id="51" name="墨迹 50"/>
              <p14:cNvContentPartPr/>
              <p14:nvPr/>
            </p14:nvContentPartPr>
            <p14:xfrm>
              <a:off x="2269787" y="1232586"/>
              <a:ext cx="222346" cy="412986"/>
            </p14:xfrm>
          </p:contentPart>
        </mc:Choice>
        <mc:Fallback xmlns="">
          <p:pic>
            <p:nvPicPr>
              <p:cNvPr id="51" name="墨迹 50"/>
            </p:nvPicPr>
            <p:blipFill>
              <a:blip/>
            </p:blipFill>
            <p:spPr>
              <a:xfrm>
                <a:off x="2269787" y="1232586"/>
                <a:ext cx="222346" cy="412986"/>
              </a:xfrm>
              <a:prstGeom prst="rect"/>
            </p:spPr>
          </p:pic>
        </mc:Fallback>
      </mc:AlternateContent>
      <mc:AlternateContent xmlns:mc="http://schemas.openxmlformats.org/markup-compatibility/2006" xmlns:p14="http://schemas.microsoft.com/office/powerpoint/2010/main">
        <mc:Choice Requires="p14">
          <p:contentPart p14:bwMode="auto" r:id="rId39">
            <p14:nvContentPartPr>
              <p14:cNvPr id="53" name="墨迹 52"/>
              <p14:cNvContentPartPr/>
              <p14:nvPr/>
            </p14:nvContentPartPr>
            <p14:xfrm>
              <a:off x="2320741" y="1373916"/>
              <a:ext cx="115806" cy="155811"/>
            </p14:xfrm>
          </p:contentPart>
        </mc:Choice>
        <mc:Fallback xmlns="">
          <p:pic>
            <p:nvPicPr>
              <p:cNvPr id="53" name="墨迹 52"/>
            </p:nvPicPr>
            <p:blipFill>
              <a:blip/>
            </p:blipFill>
            <p:spPr>
              <a:xfrm>
                <a:off x="2320741" y="1373916"/>
                <a:ext cx="115806" cy="155811"/>
              </a:xfrm>
              <a:prstGeom prst="rect"/>
            </p:spPr>
          </p:pic>
        </mc:Fallback>
      </mc:AlternateContent>
      <mc:AlternateContent xmlns:mc="http://schemas.openxmlformats.org/markup-compatibility/2006" xmlns:p14="http://schemas.microsoft.com/office/powerpoint/2010/main">
        <mc:Choice Requires="p14">
          <p:contentPart p14:bwMode="auto" r:id="rId40">
            <p14:nvContentPartPr>
              <p14:cNvPr id="54" name="墨迹 53"/>
              <p14:cNvContentPartPr/>
              <p14:nvPr/>
            </p14:nvContentPartPr>
            <p14:xfrm>
              <a:off x="2580145" y="1232586"/>
              <a:ext cx="372894" cy="370703"/>
            </p14:xfrm>
          </p:contentPart>
        </mc:Choice>
        <mc:Fallback xmlns="">
          <p:pic>
            <p:nvPicPr>
              <p:cNvPr id="54" name="墨迹 53"/>
            </p:nvPicPr>
            <p:blipFill>
              <a:blip/>
            </p:blipFill>
            <p:spPr>
              <a:xfrm>
                <a:off x="2580145" y="1232586"/>
                <a:ext cx="372894" cy="370703"/>
              </a:xfrm>
              <a:prstGeom prst="rect"/>
            </p:spPr>
          </p:pic>
        </mc:Fallback>
      </mc:AlternateContent>
      <mc:AlternateContent xmlns:mc="http://schemas.openxmlformats.org/markup-compatibility/2006" xmlns:p14="http://schemas.microsoft.com/office/powerpoint/2010/main">
        <mc:Choice Requires="p14">
          <p:contentPart p14:bwMode="auto" r:id="rId41">
            <p14:nvContentPartPr>
              <p14:cNvPr id="55" name="墨迹 54"/>
              <p14:cNvContentPartPr/>
              <p14:nvPr/>
            </p14:nvContentPartPr>
            <p14:xfrm>
              <a:off x="2774699" y="1172347"/>
              <a:ext cx="138966" cy="99626"/>
            </p14:xfrm>
          </p:contentPart>
        </mc:Choice>
        <mc:Fallback xmlns="">
          <p:pic>
            <p:nvPicPr>
              <p:cNvPr id="55" name="墨迹 54"/>
            </p:nvPicPr>
            <p:blipFill>
              <a:blip/>
            </p:blipFill>
            <p:spPr>
              <a:xfrm>
                <a:off x="2774699" y="1172347"/>
                <a:ext cx="138966" cy="99626"/>
              </a:xfrm>
              <a:prstGeom prst="rect"/>
            </p:spPr>
          </p:pic>
        </mc:Fallback>
      </mc:AlternateContent>
      <mc:AlternateContent xmlns:mc="http://schemas.openxmlformats.org/markup-compatibility/2006" xmlns:p14="http://schemas.microsoft.com/office/powerpoint/2010/main">
        <mc:Choice Requires="p14">
          <p:contentPart p14:bwMode="auto" r:id="rId42">
            <p14:nvContentPartPr>
              <p14:cNvPr id="56" name="墨迹 55"/>
              <p14:cNvContentPartPr/>
              <p14:nvPr/>
            </p14:nvContentPartPr>
            <p14:xfrm>
              <a:off x="2737641" y="1246487"/>
              <a:ext cx="224662" cy="41704"/>
            </p14:xfrm>
          </p:contentPart>
        </mc:Choice>
        <mc:Fallback xmlns="">
          <p:pic>
            <p:nvPicPr>
              <p:cNvPr id="56" name="墨迹 55"/>
            </p:nvPicPr>
            <p:blipFill>
              <a:blip/>
            </p:blipFill>
            <p:spPr>
              <a:xfrm>
                <a:off x="2737641" y="1246487"/>
                <a:ext cx="224662" cy="41704"/>
              </a:xfrm>
              <a:prstGeom prst="rect"/>
            </p:spPr>
          </p:pic>
        </mc:Fallback>
      </mc:AlternateContent>
      <mc:AlternateContent xmlns:mc="http://schemas.openxmlformats.org/markup-compatibility/2006" xmlns:p14="http://schemas.microsoft.com/office/powerpoint/2010/main">
        <mc:Choice Requires="p14">
          <p:contentPart p14:bwMode="auto" r:id="rId43">
            <p14:nvContentPartPr>
              <p14:cNvPr id="57" name="墨迹 56"/>
              <p14:cNvContentPartPr/>
              <p14:nvPr/>
            </p14:nvContentPartPr>
            <p14:xfrm>
              <a:off x="2770066" y="1302093"/>
              <a:ext cx="166760" cy="27802"/>
            </p14:xfrm>
          </p:contentPart>
        </mc:Choice>
        <mc:Fallback xmlns="">
          <p:pic>
            <p:nvPicPr>
              <p:cNvPr id="57" name="墨迹 56"/>
            </p:nvPicPr>
            <p:blipFill>
              <a:blip/>
            </p:blipFill>
            <p:spPr>
              <a:xfrm>
                <a:off x="2770066" y="1302093"/>
                <a:ext cx="166760" cy="27802"/>
              </a:xfrm>
              <a:prstGeom prst="rect"/>
            </p:spPr>
          </p:pic>
        </mc:Fallback>
      </mc:AlternateContent>
      <mc:AlternateContent xmlns:mc="http://schemas.openxmlformats.org/markup-compatibility/2006" xmlns:p14="http://schemas.microsoft.com/office/powerpoint/2010/main">
        <mc:Choice Requires="p14">
          <p:contentPart p14:bwMode="auto" r:id="rId44">
            <p14:nvContentPartPr>
              <p14:cNvPr id="58" name="墨迹 57"/>
              <p14:cNvContentPartPr/>
              <p14:nvPr/>
            </p14:nvContentPartPr>
            <p14:xfrm>
              <a:off x="2793227" y="1368124"/>
              <a:ext cx="148231" cy="15784"/>
            </p14:xfrm>
          </p:contentPart>
        </mc:Choice>
        <mc:Fallback xmlns="">
          <p:pic>
            <p:nvPicPr>
              <p:cNvPr id="58" name="墨迹 57"/>
            </p:nvPicPr>
            <p:blipFill>
              <a:blip/>
            </p:blipFill>
            <p:spPr>
              <a:xfrm>
                <a:off x="2793227" y="1368124"/>
                <a:ext cx="148231" cy="15784"/>
              </a:xfrm>
              <a:prstGeom prst="rect"/>
            </p:spPr>
          </p:pic>
        </mc:Fallback>
      </mc:AlternateContent>
      <mc:AlternateContent xmlns:mc="http://schemas.openxmlformats.org/markup-compatibility/2006" xmlns:p14="http://schemas.microsoft.com/office/powerpoint/2010/main">
        <mc:Choice Requires="p14">
          <p:contentPart p14:bwMode="auto" r:id="rId45">
            <p14:nvContentPartPr>
              <p14:cNvPr id="59" name="墨迹 58"/>
              <p14:cNvContentPartPr/>
              <p14:nvPr/>
            </p14:nvContentPartPr>
            <p14:xfrm>
              <a:off x="2797860" y="1443423"/>
              <a:ext cx="166759" cy="25486"/>
            </p14:xfrm>
          </p:contentPart>
        </mc:Choice>
        <mc:Fallback xmlns="">
          <p:pic>
            <p:nvPicPr>
              <p:cNvPr id="59" name="墨迹 58"/>
            </p:nvPicPr>
            <p:blipFill>
              <a:blip/>
            </p:blipFill>
            <p:spPr>
              <a:xfrm>
                <a:off x="2797860" y="1443423"/>
                <a:ext cx="166759" cy="25486"/>
              </a:xfrm>
              <a:prstGeom prst="rect"/>
            </p:spPr>
          </p:pic>
        </mc:Fallback>
      </mc:AlternateContent>
      <mc:AlternateContent xmlns:mc="http://schemas.openxmlformats.org/markup-compatibility/2006" xmlns:p14="http://schemas.microsoft.com/office/powerpoint/2010/main">
        <mc:Choice Requires="p14">
          <p:contentPart p14:bwMode="auto" r:id="rId46">
            <p14:nvContentPartPr>
              <p14:cNvPr id="60" name="墨迹 59"/>
              <p14:cNvContentPartPr/>
              <p14:nvPr/>
            </p14:nvContentPartPr>
            <p14:xfrm>
              <a:off x="2830285" y="1116741"/>
              <a:ext cx="67167" cy="444844"/>
            </p14:xfrm>
          </p:contentPart>
        </mc:Choice>
        <mc:Fallback xmlns="">
          <p:pic>
            <p:nvPicPr>
              <p:cNvPr id="60" name="墨迹 59"/>
            </p:nvPicPr>
            <p:blipFill>
              <a:blip/>
            </p:blipFill>
            <p:spPr>
              <a:xfrm>
                <a:off x="2830285" y="1116741"/>
                <a:ext cx="67167" cy="444844"/>
              </a:xfrm>
              <a:prstGeom prst="rect"/>
            </p:spPr>
          </p:pic>
        </mc:Fallback>
      </mc:AlternateContent>
      <mc:AlternateContent xmlns:mc="http://schemas.openxmlformats.org/markup-compatibility/2006" xmlns:p14="http://schemas.microsoft.com/office/powerpoint/2010/main">
        <mc:Choice Requires="p14">
          <p:contentPart p14:bwMode="auto" r:id="rId47">
            <p14:nvContentPartPr>
              <p14:cNvPr id="69" name="墨迹 68"/>
              <p14:cNvContentPartPr/>
              <p14:nvPr/>
            </p14:nvContentPartPr>
            <p14:xfrm>
              <a:off x="3140644" y="1315994"/>
              <a:ext cx="4632" cy="207941"/>
            </p14:xfrm>
          </p:contentPart>
        </mc:Choice>
        <mc:Fallback xmlns="">
          <p:pic>
            <p:nvPicPr>
              <p:cNvPr id="69" name="墨迹 68"/>
            </p:nvPicPr>
            <p:blipFill>
              <a:blip/>
            </p:blipFill>
            <p:spPr>
              <a:xfrm>
                <a:off x="3140644" y="1315994"/>
                <a:ext cx="4632" cy="207941"/>
              </a:xfrm>
              <a:prstGeom prst="rect"/>
            </p:spPr>
          </p:pic>
        </mc:Fallback>
      </mc:AlternateContent>
      <mc:AlternateContent xmlns:mc="http://schemas.openxmlformats.org/markup-compatibility/2006" xmlns:p14="http://schemas.microsoft.com/office/powerpoint/2010/main">
        <mc:Choice Requires="p14">
          <p:contentPart p14:bwMode="auto" r:id="rId48">
            <p14:nvContentPartPr>
              <p14:cNvPr id="70" name="墨迹 69"/>
              <p14:cNvContentPartPr/>
              <p14:nvPr/>
            </p14:nvContentPartPr>
            <p14:xfrm>
              <a:off x="3136012" y="1343797"/>
              <a:ext cx="152863" cy="127574"/>
            </p14:xfrm>
          </p:contentPart>
        </mc:Choice>
        <mc:Fallback xmlns="">
          <p:pic>
            <p:nvPicPr>
              <p:cNvPr id="70" name="墨迹 69"/>
            </p:nvPicPr>
            <p:blipFill>
              <a:blip/>
            </p:blipFill>
            <p:spPr>
              <a:xfrm>
                <a:off x="3136012" y="1343797"/>
                <a:ext cx="152863" cy="127574"/>
              </a:xfrm>
              <a:prstGeom prst="rect"/>
            </p:spPr>
          </p:pic>
        </mc:Fallback>
      </mc:AlternateContent>
      <mc:AlternateContent xmlns:mc="http://schemas.openxmlformats.org/markup-compatibility/2006" xmlns:p14="http://schemas.microsoft.com/office/powerpoint/2010/main">
        <mc:Choice Requires="p14">
          <p:contentPart p14:bwMode="auto" r:id="rId49">
            <p14:nvContentPartPr>
              <p14:cNvPr id="71" name="墨迹 70"/>
              <p14:cNvContentPartPr/>
              <p14:nvPr/>
            </p14:nvContentPartPr>
            <p14:xfrm>
              <a:off x="3279610" y="1143675"/>
              <a:ext cx="82222" cy="251817"/>
            </p14:xfrm>
          </p:contentPart>
        </mc:Choice>
        <mc:Fallback xmlns="">
          <p:pic>
            <p:nvPicPr>
              <p:cNvPr id="71" name="墨迹 70"/>
            </p:nvPicPr>
            <p:blipFill>
              <a:blip/>
            </p:blipFill>
            <p:spPr>
              <a:xfrm>
                <a:off x="3279610" y="1143675"/>
                <a:ext cx="82222" cy="251817"/>
              </a:xfrm>
              <a:prstGeom prst="rect"/>
            </p:spPr>
          </p:pic>
        </mc:Fallback>
      </mc:AlternateContent>
      <mc:AlternateContent xmlns:mc="http://schemas.openxmlformats.org/markup-compatibility/2006" xmlns:p14="http://schemas.microsoft.com/office/powerpoint/2010/main">
        <mc:Choice Requires="p14">
          <p:contentPart p14:bwMode="auto" r:id="rId50">
            <p14:nvContentPartPr>
              <p14:cNvPr id="72" name="墨迹 71"/>
              <p14:cNvContentPartPr/>
              <p14:nvPr/>
            </p14:nvContentPartPr>
            <p14:xfrm>
              <a:off x="3367622" y="1195516"/>
              <a:ext cx="169076" cy="166816"/>
            </p14:xfrm>
          </p:contentPart>
        </mc:Choice>
        <mc:Fallback xmlns="">
          <p:pic>
            <p:nvPicPr>
              <p:cNvPr id="72" name="墨迹 71"/>
            </p:nvPicPr>
            <p:blipFill>
              <a:blip/>
            </p:blipFill>
            <p:spPr>
              <a:xfrm>
                <a:off x="3367622" y="1195516"/>
                <a:ext cx="169076" cy="166816"/>
              </a:xfrm>
              <a:prstGeom prst="rect"/>
            </p:spPr>
          </p:pic>
        </mc:Fallback>
      </mc:AlternateContent>
      <mc:AlternateContent xmlns:mc="http://schemas.openxmlformats.org/markup-compatibility/2006" xmlns:p14="http://schemas.microsoft.com/office/powerpoint/2010/main">
        <mc:Choice Requires="p14">
          <p:contentPart p14:bwMode="auto" r:id="rId51">
            <p14:nvContentPartPr>
              <p14:cNvPr id="73" name="墨迹 72"/>
              <p14:cNvContentPartPr/>
              <p14:nvPr/>
            </p14:nvContentPartPr>
            <p14:xfrm>
              <a:off x="3307404" y="1313677"/>
              <a:ext cx="125070" cy="18970"/>
            </p14:xfrm>
          </p:contentPart>
        </mc:Choice>
        <mc:Fallback xmlns="">
          <p:pic>
            <p:nvPicPr>
              <p:cNvPr id="73" name="墨迹 72"/>
            </p:nvPicPr>
            <p:blipFill>
              <a:blip/>
            </p:blipFill>
            <p:spPr>
              <a:xfrm>
                <a:off x="3307404" y="1313677"/>
                <a:ext cx="125070" cy="18970"/>
              </a:xfrm>
              <a:prstGeom prst="rect"/>
            </p:spPr>
          </p:pic>
        </mc:Fallback>
      </mc:AlternateContent>
      <mc:AlternateContent xmlns:mc="http://schemas.openxmlformats.org/markup-compatibility/2006" xmlns:p14="http://schemas.microsoft.com/office/powerpoint/2010/main">
        <mc:Choice Requires="p14">
          <p:contentPart p14:bwMode="auto" r:id="rId52">
            <p14:nvContentPartPr>
              <p14:cNvPr id="74" name="墨迹 73"/>
              <p14:cNvContentPartPr/>
              <p14:nvPr/>
            </p14:nvContentPartPr>
            <p14:xfrm>
              <a:off x="3339829" y="1385501"/>
              <a:ext cx="13897" cy="150598"/>
            </p14:xfrm>
          </p:contentPart>
        </mc:Choice>
        <mc:Fallback xmlns="">
          <p:pic>
            <p:nvPicPr>
              <p:cNvPr id="74" name="墨迹 73"/>
            </p:nvPicPr>
            <p:blipFill>
              <a:blip/>
            </p:blipFill>
            <p:spPr>
              <a:xfrm>
                <a:off x="3339829" y="1385501"/>
                <a:ext cx="13897" cy="150598"/>
              </a:xfrm>
              <a:prstGeom prst="rect"/>
            </p:spPr>
          </p:pic>
        </mc:Fallback>
      </mc:AlternateContent>
      <mc:AlternateContent xmlns:mc="http://schemas.openxmlformats.org/markup-compatibility/2006" xmlns:p14="http://schemas.microsoft.com/office/powerpoint/2010/main">
        <mc:Choice Requires="p14">
          <p:contentPart p14:bwMode="auto" r:id="rId53">
            <p14:nvContentPartPr>
              <p14:cNvPr id="75" name="墨迹 74"/>
              <p14:cNvContentPartPr/>
              <p14:nvPr/>
            </p14:nvContentPartPr>
            <p14:xfrm>
              <a:off x="3339829" y="1408670"/>
              <a:ext cx="166760" cy="108894"/>
            </p14:xfrm>
          </p:contentPart>
        </mc:Choice>
        <mc:Fallback xmlns="">
          <p:pic>
            <p:nvPicPr>
              <p:cNvPr id="75" name="墨迹 74"/>
            </p:nvPicPr>
            <p:blipFill>
              <a:blip/>
            </p:blipFill>
            <p:spPr>
              <a:xfrm>
                <a:off x="3339829" y="1408670"/>
                <a:ext cx="166760" cy="108894"/>
              </a:xfrm>
              <a:prstGeom prst="rect"/>
            </p:spPr>
          </p:pic>
        </mc:Fallback>
      </mc:AlternateContent>
      <mc:AlternateContent xmlns:mc="http://schemas.openxmlformats.org/markup-compatibility/2006" xmlns:p14="http://schemas.microsoft.com/office/powerpoint/2010/main">
        <mc:Choice Requires="p14">
          <p:contentPart p14:bwMode="auto" r:id="rId54">
            <p14:nvContentPartPr>
              <p14:cNvPr id="76" name="墨迹 75"/>
              <p14:cNvContentPartPr/>
              <p14:nvPr/>
            </p14:nvContentPartPr>
            <p14:xfrm>
              <a:off x="3367622" y="1522197"/>
              <a:ext cx="122754" cy="9992"/>
            </p14:xfrm>
          </p:contentPart>
        </mc:Choice>
        <mc:Fallback xmlns="">
          <p:pic>
            <p:nvPicPr>
              <p:cNvPr id="76" name="墨迹 75"/>
            </p:nvPicPr>
            <p:blipFill>
              <a:blip/>
            </p:blipFill>
            <p:spPr>
              <a:xfrm>
                <a:off x="3367622" y="1522197"/>
                <a:ext cx="122754" cy="9992"/>
              </a:xfrm>
              <a:prstGeom prst="rect"/>
            </p:spPr>
          </p:pic>
        </mc:Fallback>
      </mc:AlternateContent>
      <mc:AlternateContent xmlns:mc="http://schemas.openxmlformats.org/markup-compatibility/2006" xmlns:p14="http://schemas.microsoft.com/office/powerpoint/2010/main">
        <mc:Choice Requires="p14">
          <p:contentPart p14:bwMode="auto" r:id="rId55">
            <p14:nvContentPartPr>
              <p14:cNvPr id="77" name="墨迹 76"/>
              <p14:cNvContentPartPr/>
              <p14:nvPr/>
            </p14:nvContentPartPr>
            <p14:xfrm>
              <a:off x="3630211" y="1187841"/>
              <a:ext cx="174288" cy="12309"/>
            </p14:xfrm>
          </p:contentPart>
        </mc:Choice>
        <mc:Fallback xmlns="">
          <p:pic>
            <p:nvPicPr>
              <p:cNvPr id="77" name="墨迹 76"/>
            </p:nvPicPr>
            <p:blipFill>
              <a:blip/>
            </p:blipFill>
            <p:spPr>
              <a:xfrm>
                <a:off x="3630211" y="1187841"/>
                <a:ext cx="174288" cy="12309"/>
              </a:xfrm>
              <a:prstGeom prst="rect"/>
            </p:spPr>
          </p:pic>
        </mc:Fallback>
      </mc:AlternateContent>
      <mc:AlternateContent xmlns:mc="http://schemas.openxmlformats.org/markup-compatibility/2006" xmlns:p14="http://schemas.microsoft.com/office/powerpoint/2010/main">
        <mc:Choice Requires="p14">
          <p:contentPart p14:bwMode="auto" r:id="rId56">
            <p14:nvContentPartPr>
              <p14:cNvPr id="78" name="墨迹 77"/>
              <p14:cNvContentPartPr/>
              <p14:nvPr/>
            </p14:nvContentPartPr>
            <p14:xfrm>
              <a:off x="3560439" y="1276607"/>
              <a:ext cx="249561" cy="62556"/>
            </p14:xfrm>
          </p:contentPart>
        </mc:Choice>
        <mc:Fallback xmlns="">
          <p:pic>
            <p:nvPicPr>
              <p:cNvPr id="78" name="墨迹 77"/>
            </p:nvPicPr>
            <p:blipFill>
              <a:blip/>
            </p:blipFill>
            <p:spPr>
              <a:xfrm>
                <a:off x="3560439" y="1276607"/>
                <a:ext cx="249561" cy="62556"/>
              </a:xfrm>
              <a:prstGeom prst="rect"/>
            </p:spPr>
          </p:pic>
        </mc:Fallback>
      </mc:AlternateContent>
      <mc:AlternateContent xmlns:mc="http://schemas.openxmlformats.org/markup-compatibility/2006" xmlns:p14="http://schemas.microsoft.com/office/powerpoint/2010/main">
        <mc:Choice Requires="p14">
          <p:contentPart p14:bwMode="auto" r:id="rId57">
            <p14:nvContentPartPr>
              <p14:cNvPr id="79" name="墨迹 78"/>
              <p14:cNvContentPartPr/>
              <p14:nvPr/>
            </p14:nvContentPartPr>
            <p14:xfrm>
              <a:off x="3609656" y="1116741"/>
              <a:ext cx="110015" cy="383446"/>
            </p14:xfrm>
          </p:contentPart>
        </mc:Choice>
        <mc:Fallback xmlns="">
          <p:pic>
            <p:nvPicPr>
              <p:cNvPr id="79" name="墨迹 78"/>
            </p:nvPicPr>
            <p:blipFill>
              <a:blip/>
            </p:blipFill>
            <p:spPr>
              <a:xfrm>
                <a:off x="3609656" y="1116741"/>
                <a:ext cx="110015" cy="383446"/>
              </a:xfrm>
              <a:prstGeom prst="rect"/>
            </p:spPr>
          </p:pic>
        </mc:Fallback>
      </mc:AlternateContent>
      <mc:AlternateContent xmlns:mc="http://schemas.openxmlformats.org/markup-compatibility/2006" xmlns:p14="http://schemas.microsoft.com/office/powerpoint/2010/main">
        <mc:Choice Requires="p14">
          <p:contentPart p14:bwMode="auto" r:id="rId58">
            <p14:nvContentPartPr>
              <p14:cNvPr id="80" name="墨迹 79"/>
              <p14:cNvContentPartPr/>
              <p14:nvPr/>
            </p14:nvContentPartPr>
            <p14:xfrm>
              <a:off x="3724303" y="1311360"/>
              <a:ext cx="222347" cy="208521"/>
            </p14:xfrm>
          </p:contentPart>
        </mc:Choice>
        <mc:Fallback xmlns="">
          <p:pic>
            <p:nvPicPr>
              <p:cNvPr id="80" name="墨迹 79"/>
            </p:nvPicPr>
            <p:blipFill>
              <a:blip/>
            </p:blipFill>
            <p:spPr>
              <a:xfrm>
                <a:off x="3724303" y="1311360"/>
                <a:ext cx="222347" cy="208521"/>
              </a:xfrm>
              <a:prstGeom prst="rect"/>
            </p:spPr>
          </p:pic>
        </mc:Fallback>
      </mc:AlternateContent>
      <mc:AlternateContent xmlns:mc="http://schemas.openxmlformats.org/markup-compatibility/2006" xmlns:p14="http://schemas.microsoft.com/office/powerpoint/2010/main">
        <mc:Choice Requires="p14">
          <p:contentPart p14:bwMode="auto" r:id="rId59">
            <p14:nvContentPartPr>
              <p14:cNvPr id="81" name="墨迹 80"/>
              <p14:cNvContentPartPr/>
              <p14:nvPr/>
            </p14:nvContentPartPr>
            <p14:xfrm>
              <a:off x="4016133" y="1084305"/>
              <a:ext cx="9265" cy="162182"/>
            </p14:xfrm>
          </p:contentPart>
        </mc:Choice>
        <mc:Fallback xmlns="">
          <p:pic>
            <p:nvPicPr>
              <p:cNvPr id="81" name="墨迹 80"/>
            </p:nvPicPr>
            <p:blipFill>
              <a:blip/>
            </p:blipFill>
            <p:spPr>
              <a:xfrm>
                <a:off x="4016133" y="1084305"/>
                <a:ext cx="9265" cy="162182"/>
              </a:xfrm>
              <a:prstGeom prst="rect"/>
            </p:spPr>
          </p:pic>
        </mc:Fallback>
      </mc:AlternateContent>
      <mc:AlternateContent xmlns:mc="http://schemas.openxmlformats.org/markup-compatibility/2006" xmlns:p14="http://schemas.microsoft.com/office/powerpoint/2010/main">
        <mc:Choice Requires="p14">
          <p:contentPart p14:bwMode="auto" r:id="rId60">
            <p14:nvContentPartPr>
              <p14:cNvPr id="82" name="墨迹 81"/>
              <p14:cNvContentPartPr/>
              <p14:nvPr/>
            </p14:nvContentPartPr>
            <p14:xfrm>
              <a:off x="4062455" y="1084305"/>
              <a:ext cx="95685" cy="120478"/>
            </p14:xfrm>
          </p:contentPart>
        </mc:Choice>
        <mc:Fallback xmlns="">
          <p:pic>
            <p:nvPicPr>
              <p:cNvPr id="82" name="墨迹 81"/>
            </p:nvPicPr>
            <p:blipFill>
              <a:blip/>
            </p:blipFill>
            <p:spPr>
              <a:xfrm>
                <a:off x="4062455" y="1084305"/>
                <a:ext cx="95685" cy="120478"/>
              </a:xfrm>
              <a:prstGeom prst="rect"/>
            </p:spPr>
          </p:pic>
        </mc:Fallback>
      </mc:AlternateContent>
      <mc:AlternateContent xmlns:mc="http://schemas.openxmlformats.org/markup-compatibility/2006" xmlns:p14="http://schemas.microsoft.com/office/powerpoint/2010/main">
        <mc:Choice Requires="p14">
          <p:contentPart p14:bwMode="auto" r:id="rId61">
            <p14:nvContentPartPr>
              <p14:cNvPr id="83" name="墨迹 82"/>
              <p14:cNvContentPartPr/>
              <p14:nvPr/>
            </p14:nvContentPartPr>
            <p14:xfrm>
              <a:off x="4030030" y="1158445"/>
              <a:ext cx="113489" cy="4634"/>
            </p14:xfrm>
          </p:contentPart>
        </mc:Choice>
        <mc:Fallback xmlns="">
          <p:pic>
            <p:nvPicPr>
              <p:cNvPr id="83" name="墨迹 82"/>
            </p:nvPicPr>
            <p:blipFill>
              <a:blip/>
            </p:blipFill>
            <p:spPr>
              <a:xfrm>
                <a:off x="4030030" y="1158445"/>
                <a:ext cx="113489" cy="4634"/>
              </a:xfrm>
              <a:prstGeom prst="rect"/>
            </p:spPr>
          </p:pic>
        </mc:Fallback>
      </mc:AlternateContent>
      <mc:AlternateContent xmlns:mc="http://schemas.openxmlformats.org/markup-compatibility/2006" xmlns:p14="http://schemas.microsoft.com/office/powerpoint/2010/main">
        <mc:Choice Requires="p14">
          <p:contentPart p14:bwMode="auto" r:id="rId62">
            <p14:nvContentPartPr>
              <p14:cNvPr id="84" name="墨迹 83"/>
              <p14:cNvContentPartPr/>
              <p14:nvPr/>
            </p14:nvContentPartPr>
            <p14:xfrm>
              <a:off x="4020766" y="1195516"/>
              <a:ext cx="113489" cy="4634"/>
            </p14:xfrm>
          </p:contentPart>
        </mc:Choice>
        <mc:Fallback xmlns="">
          <p:pic>
            <p:nvPicPr>
              <p:cNvPr id="84" name="墨迹 83"/>
            </p:nvPicPr>
            <p:blipFill>
              <a:blip/>
            </p:blipFill>
            <p:spPr>
              <a:xfrm>
                <a:off x="4020766" y="1195516"/>
                <a:ext cx="113489" cy="4634"/>
              </a:xfrm>
              <a:prstGeom prst="rect"/>
            </p:spPr>
          </p:pic>
        </mc:Fallback>
      </mc:AlternateContent>
      <mc:AlternateContent xmlns:mc="http://schemas.openxmlformats.org/markup-compatibility/2006" xmlns:p14="http://schemas.microsoft.com/office/powerpoint/2010/main">
        <mc:Choice Requires="p14">
          <p:contentPart p14:bwMode="auto" r:id="rId63">
            <p14:nvContentPartPr>
              <p14:cNvPr id="85" name="墨迹 84"/>
              <p14:cNvContentPartPr/>
              <p14:nvPr/>
            </p14:nvContentPartPr>
            <p14:xfrm>
              <a:off x="3986024" y="1218685"/>
              <a:ext cx="25477" cy="178400"/>
            </p14:xfrm>
          </p:contentPart>
        </mc:Choice>
        <mc:Fallback xmlns="">
          <p:pic>
            <p:nvPicPr>
              <p:cNvPr id="85" name="墨迹 84"/>
            </p:nvPicPr>
            <p:blipFill>
              <a:blip/>
            </p:blipFill>
            <p:spPr>
              <a:xfrm>
                <a:off x="3986024" y="1218685"/>
                <a:ext cx="25477" cy="178400"/>
              </a:xfrm>
              <a:prstGeom prst="rect"/>
            </p:spPr>
          </p:pic>
        </mc:Fallback>
      </mc:AlternateContent>
      <mc:AlternateContent xmlns:mc="http://schemas.openxmlformats.org/markup-compatibility/2006" xmlns:p14="http://schemas.microsoft.com/office/powerpoint/2010/main">
        <mc:Choice Requires="p14">
          <p:contentPart p14:bwMode="auto" r:id="rId64">
            <p14:nvContentPartPr>
              <p14:cNvPr id="86" name="墨迹 85"/>
              <p14:cNvContentPartPr/>
              <p14:nvPr/>
            </p14:nvContentPartPr>
            <p14:xfrm>
              <a:off x="4020766" y="1246487"/>
              <a:ext cx="166759" cy="88042"/>
            </p14:xfrm>
          </p:contentPart>
        </mc:Choice>
        <mc:Fallback xmlns="">
          <p:pic>
            <p:nvPicPr>
              <p:cNvPr id="86" name="墨迹 85"/>
            </p:nvPicPr>
            <p:blipFill>
              <a:blip/>
            </p:blipFill>
            <p:spPr>
              <a:xfrm>
                <a:off x="4020766" y="1246487"/>
                <a:ext cx="166759" cy="88042"/>
              </a:xfrm>
              <a:prstGeom prst="rect"/>
            </p:spPr>
          </p:pic>
        </mc:Fallback>
      </mc:AlternateContent>
      <mc:AlternateContent xmlns:mc="http://schemas.openxmlformats.org/markup-compatibility/2006" xmlns:p14="http://schemas.microsoft.com/office/powerpoint/2010/main">
        <mc:Choice Requires="p14">
          <p:contentPart p14:bwMode="auto" r:id="rId65">
            <p14:nvContentPartPr>
              <p14:cNvPr id="87" name="墨迹 86"/>
              <p14:cNvContentPartPr/>
              <p14:nvPr/>
            </p14:nvContentPartPr>
            <p14:xfrm>
              <a:off x="4055507" y="1255755"/>
              <a:ext cx="2316" cy="83408"/>
            </p14:xfrm>
          </p:contentPart>
        </mc:Choice>
        <mc:Fallback xmlns="">
          <p:pic>
            <p:nvPicPr>
              <p:cNvPr id="87" name="墨迹 86"/>
            </p:nvPicPr>
            <p:blipFill>
              <a:blip/>
            </p:blipFill>
            <p:spPr>
              <a:xfrm>
                <a:off x="4055507" y="1255755"/>
                <a:ext cx="2316" cy="83408"/>
              </a:xfrm>
              <a:prstGeom prst="rect"/>
            </p:spPr>
          </p:pic>
        </mc:Fallback>
      </mc:AlternateContent>
      <mc:AlternateContent xmlns:mc="http://schemas.openxmlformats.org/markup-compatibility/2006" xmlns:p14="http://schemas.microsoft.com/office/powerpoint/2010/main">
        <mc:Choice Requires="p14">
          <p:contentPart p14:bwMode="auto" r:id="rId66">
            <p14:nvContentPartPr>
              <p14:cNvPr id="88" name="墨迹 87"/>
              <p14:cNvContentPartPr/>
              <p14:nvPr/>
            </p14:nvContentPartPr>
            <p14:xfrm>
              <a:off x="4027135" y="1260389"/>
              <a:ext cx="114068" cy="104694"/>
            </p14:xfrm>
          </p:contentPart>
        </mc:Choice>
        <mc:Fallback xmlns="">
          <p:pic>
            <p:nvPicPr>
              <p:cNvPr id="88" name="墨迹 87"/>
            </p:nvPicPr>
            <p:blipFill>
              <a:blip/>
            </p:blipFill>
            <p:spPr>
              <a:xfrm>
                <a:off x="4027135" y="1260389"/>
                <a:ext cx="114068" cy="104694"/>
              </a:xfrm>
              <a:prstGeom prst="rect"/>
            </p:spPr>
          </p:pic>
        </mc:Fallback>
      </mc:AlternateContent>
      <mc:AlternateContent xmlns:mc="http://schemas.openxmlformats.org/markup-compatibility/2006" xmlns:p14="http://schemas.microsoft.com/office/powerpoint/2010/main">
        <mc:Choice Requires="p14">
          <p:contentPart p14:bwMode="auto" r:id="rId67">
            <p14:nvContentPartPr>
              <p14:cNvPr id="89" name="墨迹 88"/>
              <p14:cNvContentPartPr/>
              <p14:nvPr/>
            </p14:nvContentPartPr>
            <p14:xfrm>
              <a:off x="3983708" y="1362332"/>
              <a:ext cx="189921" cy="152915"/>
            </p14:xfrm>
          </p:contentPart>
        </mc:Choice>
        <mc:Fallback xmlns="">
          <p:pic>
            <p:nvPicPr>
              <p:cNvPr id="89" name="墨迹 88"/>
            </p:nvPicPr>
            <p:blipFill>
              <a:blip/>
            </p:blipFill>
            <p:spPr>
              <a:xfrm>
                <a:off x="3983708" y="1362332"/>
                <a:ext cx="189921" cy="152915"/>
              </a:xfrm>
              <a:prstGeom prst="rect"/>
            </p:spPr>
          </p:pic>
        </mc:Fallback>
      </mc:AlternateContent>
      <mc:AlternateContent xmlns:mc="http://schemas.openxmlformats.org/markup-compatibility/2006" xmlns:p14="http://schemas.microsoft.com/office/powerpoint/2010/main">
        <mc:Choice Requires="p14">
          <p:contentPart p14:bwMode="auto" r:id="rId68">
            <p14:nvContentPartPr>
              <p14:cNvPr id="90" name="墨迹 89"/>
              <p14:cNvContentPartPr/>
              <p14:nvPr/>
            </p14:nvContentPartPr>
            <p14:xfrm>
              <a:off x="4025398" y="1404036"/>
              <a:ext cx="208450" cy="127429"/>
            </p14:xfrm>
          </p:contentPart>
        </mc:Choice>
        <mc:Fallback xmlns="">
          <p:pic>
            <p:nvPicPr>
              <p:cNvPr id="90" name="墨迹 89"/>
            </p:nvPicPr>
            <p:blipFill>
              <a:blip/>
            </p:blipFill>
            <p:spPr>
              <a:xfrm>
                <a:off x="4025398" y="1404036"/>
                <a:ext cx="208450" cy="127429"/>
              </a:xfrm>
              <a:prstGeom prst="rect"/>
            </p:spPr>
          </p:pic>
        </mc:Fallback>
      </mc:AlternateContent>
      <mc:AlternateContent xmlns:mc="http://schemas.openxmlformats.org/markup-compatibility/2006" xmlns:p14="http://schemas.microsoft.com/office/powerpoint/2010/main">
        <mc:Choice Requires="p14">
          <p:contentPart p14:bwMode="auto" r:id="rId69">
            <p14:nvContentPartPr>
              <p14:cNvPr id="91" name="墨迹 90"/>
              <p14:cNvContentPartPr/>
              <p14:nvPr/>
            </p14:nvContentPartPr>
            <p14:xfrm>
              <a:off x="4280170" y="1225635"/>
              <a:ext cx="125069" cy="34754"/>
            </p14:xfrm>
          </p:contentPart>
        </mc:Choice>
        <mc:Fallback xmlns="">
          <p:pic>
            <p:nvPicPr>
              <p:cNvPr id="91" name="墨迹 90"/>
            </p:nvPicPr>
            <p:blipFill>
              <a:blip/>
            </p:blipFill>
            <p:spPr>
              <a:xfrm>
                <a:off x="4280170" y="1225635"/>
                <a:ext cx="125069" cy="34754"/>
              </a:xfrm>
              <a:prstGeom prst="rect"/>
            </p:spPr>
          </p:pic>
        </mc:Fallback>
      </mc:AlternateContent>
      <mc:AlternateContent xmlns:mc="http://schemas.openxmlformats.org/markup-compatibility/2006" xmlns:p14="http://schemas.microsoft.com/office/powerpoint/2010/main">
        <mc:Choice Requires="p14">
          <p:contentPart p14:bwMode="auto" r:id="rId70">
            <p14:nvContentPartPr>
              <p14:cNvPr id="92" name="墨迹 91"/>
              <p14:cNvContentPartPr/>
              <p14:nvPr/>
            </p14:nvContentPartPr>
            <p14:xfrm>
              <a:off x="4361233" y="1181614"/>
              <a:ext cx="25478" cy="330013"/>
            </p14:xfrm>
          </p:contentPart>
        </mc:Choice>
        <mc:Fallback xmlns="">
          <p:pic>
            <p:nvPicPr>
              <p:cNvPr id="92" name="墨迹 91"/>
            </p:nvPicPr>
            <p:blipFill>
              <a:blip/>
            </p:blipFill>
            <p:spPr>
              <a:xfrm>
                <a:off x="4361233" y="1181614"/>
                <a:ext cx="25478" cy="330013"/>
              </a:xfrm>
              <a:prstGeom prst="rect"/>
            </p:spPr>
          </p:pic>
        </mc:Fallback>
      </mc:AlternateContent>
      <mc:AlternateContent xmlns:mc="http://schemas.openxmlformats.org/markup-compatibility/2006" xmlns:p14="http://schemas.microsoft.com/office/powerpoint/2010/main">
        <mc:Choice Requires="p14">
          <p:contentPart p14:bwMode="auto" r:id="rId71">
            <p14:nvContentPartPr>
              <p14:cNvPr id="93" name="墨迹 92"/>
              <p14:cNvContentPartPr/>
              <p14:nvPr/>
            </p14:nvContentPartPr>
            <p14:xfrm>
              <a:off x="4317227" y="1269656"/>
              <a:ext cx="37058" cy="198674"/>
            </p14:xfrm>
          </p:contentPart>
        </mc:Choice>
        <mc:Fallback xmlns="">
          <p:pic>
            <p:nvPicPr>
              <p:cNvPr id="93" name="墨迹 92"/>
            </p:nvPicPr>
            <p:blipFill>
              <a:blip/>
            </p:blipFill>
            <p:spPr>
              <a:xfrm>
                <a:off x="4317227" y="1269656"/>
                <a:ext cx="37058" cy="198674"/>
              </a:xfrm>
              <a:prstGeom prst="rect"/>
            </p:spPr>
          </p:pic>
        </mc:Fallback>
      </mc:AlternateContent>
      <mc:AlternateContent xmlns:mc="http://schemas.openxmlformats.org/markup-compatibility/2006" xmlns:p14="http://schemas.microsoft.com/office/powerpoint/2010/main">
        <mc:Choice Requires="p14">
          <p:contentPart p14:bwMode="auto" r:id="rId72">
            <p14:nvContentPartPr>
              <p14:cNvPr id="94" name="墨迹 93"/>
              <p14:cNvContentPartPr/>
              <p14:nvPr/>
            </p14:nvContentPartPr>
            <p14:xfrm>
              <a:off x="4391343" y="1297459"/>
              <a:ext cx="78748" cy="120478"/>
            </p14:xfrm>
          </p:contentPart>
        </mc:Choice>
        <mc:Fallback xmlns="">
          <p:pic>
            <p:nvPicPr>
              <p:cNvPr id="94" name="墨迹 93"/>
            </p:nvPicPr>
            <p:blipFill>
              <a:blip/>
            </p:blipFill>
            <p:spPr>
              <a:xfrm>
                <a:off x="4391343" y="1297459"/>
                <a:ext cx="78748" cy="120478"/>
              </a:xfrm>
              <a:prstGeom prst="rect"/>
            </p:spPr>
          </p:pic>
        </mc:Fallback>
      </mc:AlternateContent>
      <mc:AlternateContent xmlns:mc="http://schemas.openxmlformats.org/markup-compatibility/2006" xmlns:p14="http://schemas.microsoft.com/office/powerpoint/2010/main">
        <mc:Choice Requires="p14">
          <p:contentPart p14:bwMode="auto" r:id="rId73">
            <p14:nvContentPartPr>
              <p14:cNvPr id="95" name="墨迹 94"/>
              <p14:cNvContentPartPr/>
              <p14:nvPr/>
            </p14:nvContentPartPr>
            <p14:xfrm>
              <a:off x="4444613" y="1241854"/>
              <a:ext cx="116964" cy="214602"/>
            </p14:xfrm>
          </p:contentPart>
        </mc:Choice>
        <mc:Fallback xmlns="">
          <p:pic>
            <p:nvPicPr>
              <p:cNvPr id="95" name="墨迹 94"/>
            </p:nvPicPr>
            <p:blipFill>
              <a:blip/>
            </p:blipFill>
            <p:spPr>
              <a:xfrm>
                <a:off x="4444613" y="1241854"/>
                <a:ext cx="116964" cy="214602"/>
              </a:xfrm>
              <a:prstGeom prst="rect"/>
            </p:spPr>
          </p:pic>
        </mc:Fallback>
      </mc:AlternateContent>
      <mc:AlternateContent xmlns:mc="http://schemas.openxmlformats.org/markup-compatibility/2006" xmlns:p14="http://schemas.microsoft.com/office/powerpoint/2010/main">
        <mc:Choice Requires="p14">
          <p:contentPart p14:bwMode="auto" r:id="rId74">
            <p14:nvContentPartPr>
              <p14:cNvPr id="96" name="墨迹 95"/>
              <p14:cNvContentPartPr/>
              <p14:nvPr/>
            </p14:nvContentPartPr>
            <p14:xfrm>
              <a:off x="4456194" y="1278924"/>
              <a:ext cx="104225" cy="144806"/>
            </p14:xfrm>
          </p:contentPart>
        </mc:Choice>
        <mc:Fallback xmlns="">
          <p:pic>
            <p:nvPicPr>
              <p:cNvPr id="96" name="墨迹 95"/>
            </p:nvPicPr>
            <p:blipFill>
              <a:blip/>
            </p:blipFill>
            <p:spPr>
              <a:xfrm>
                <a:off x="4456194" y="1278924"/>
                <a:ext cx="104225" cy="144806"/>
              </a:xfrm>
              <a:prstGeom prst="rect"/>
            </p:spPr>
          </p:pic>
        </mc:Fallback>
      </mc:AlternateContent>
      <mc:AlternateContent xmlns:mc="http://schemas.openxmlformats.org/markup-compatibility/2006" xmlns:p14="http://schemas.microsoft.com/office/powerpoint/2010/main">
        <mc:Choice Requires="p14">
          <p:contentPart p14:bwMode="auto" r:id="rId75">
            <p14:nvContentPartPr>
              <p14:cNvPr id="97" name="墨迹 96"/>
              <p14:cNvContentPartPr/>
              <p14:nvPr/>
            </p14:nvContentPartPr>
            <p14:xfrm>
              <a:off x="4572000" y="1227952"/>
              <a:ext cx="143453" cy="23169"/>
            </p14:xfrm>
          </p:contentPart>
        </mc:Choice>
        <mc:Fallback xmlns="">
          <p:pic>
            <p:nvPicPr>
              <p:cNvPr id="97" name="墨迹 96"/>
            </p:nvPicPr>
            <p:blipFill>
              <a:blip/>
            </p:blipFill>
            <p:spPr>
              <a:xfrm>
                <a:off x="4572000" y="1227952"/>
                <a:ext cx="143453" cy="23169"/>
              </a:xfrm>
              <a:prstGeom prst="rect"/>
            </p:spPr>
          </p:pic>
        </mc:Fallback>
      </mc:AlternateContent>
      <mc:AlternateContent xmlns:mc="http://schemas.openxmlformats.org/markup-compatibility/2006" xmlns:p14="http://schemas.microsoft.com/office/powerpoint/2010/main">
        <mc:Choice Requires="p14">
          <p:contentPart p14:bwMode="auto" r:id="rId76">
            <p14:nvContentPartPr>
              <p14:cNvPr id="98" name="墨迹 97"/>
              <p14:cNvContentPartPr/>
              <p14:nvPr/>
            </p14:nvContentPartPr>
            <p14:xfrm>
              <a:off x="4613689" y="1167713"/>
              <a:ext cx="74116" cy="393872"/>
            </p14:xfrm>
          </p:contentPart>
        </mc:Choice>
        <mc:Fallback xmlns="">
          <p:pic>
            <p:nvPicPr>
              <p:cNvPr id="98" name="墨迹 97"/>
            </p:nvPicPr>
            <p:blipFill>
              <a:blip/>
            </p:blipFill>
            <p:spPr>
              <a:xfrm>
                <a:off x="4613689" y="1167713"/>
                <a:ext cx="74116" cy="393872"/>
              </a:xfrm>
              <a:prstGeom prst="rect"/>
            </p:spPr>
          </p:pic>
        </mc:Fallback>
      </mc:AlternateContent>
      <mc:AlternateContent xmlns:mc="http://schemas.openxmlformats.org/markup-compatibility/2006" xmlns:p14="http://schemas.microsoft.com/office/powerpoint/2010/main">
        <mc:Choice Requires="p14">
          <p:contentPart p14:bwMode="auto" r:id="rId77">
            <p14:nvContentPartPr>
              <p14:cNvPr id="99" name="墨迹 98"/>
              <p14:cNvContentPartPr/>
              <p14:nvPr/>
            </p14:nvContentPartPr>
            <p14:xfrm>
              <a:off x="4595161" y="1325262"/>
              <a:ext cx="44006" cy="62556"/>
            </p14:xfrm>
          </p:contentPart>
        </mc:Choice>
        <mc:Fallback xmlns="">
          <p:pic>
            <p:nvPicPr>
              <p:cNvPr id="99" name="墨迹 98"/>
            </p:nvPicPr>
            <p:blipFill>
              <a:blip/>
            </p:blipFill>
            <p:spPr>
              <a:xfrm>
                <a:off x="4595161" y="1325262"/>
                <a:ext cx="44006" cy="62556"/>
              </a:xfrm>
              <a:prstGeom prst="rect"/>
            </p:spPr>
          </p:pic>
        </mc:Fallback>
      </mc:AlternateContent>
      <mc:AlternateContent xmlns:mc="http://schemas.openxmlformats.org/markup-compatibility/2006" xmlns:p14="http://schemas.microsoft.com/office/powerpoint/2010/main">
        <mc:Choice Requires="p14">
          <p:contentPart p14:bwMode="auto" r:id="rId78">
            <p14:nvContentPartPr>
              <p14:cNvPr id="100" name="墨迹 99"/>
              <p14:cNvContentPartPr/>
              <p14:nvPr/>
            </p14:nvContentPartPr>
            <p14:xfrm>
              <a:off x="1595799" y="4216743"/>
              <a:ext cx="71799" cy="134379"/>
            </p14:xfrm>
          </p:contentPart>
        </mc:Choice>
        <mc:Fallback xmlns="">
          <p:pic>
            <p:nvPicPr>
              <p:cNvPr id="100" name="墨迹 99"/>
            </p:nvPicPr>
            <p:blipFill>
              <a:blip/>
            </p:blipFill>
            <p:spPr>
              <a:xfrm>
                <a:off x="1595799" y="4216743"/>
                <a:ext cx="71799" cy="134379"/>
              </a:xfrm>
              <a:prstGeom prst="rect"/>
            </p:spPr>
          </p:pic>
        </mc:Fallback>
      </mc:AlternateContent>
      <mc:AlternateContent xmlns:mc="http://schemas.openxmlformats.org/markup-compatibility/2006" xmlns:p14="http://schemas.microsoft.com/office/powerpoint/2010/main">
        <mc:Choice Requires="p14">
          <p:contentPart p14:bwMode="auto" r:id="rId79">
            <p14:nvContentPartPr>
              <p14:cNvPr id="103" name="墨迹 102"/>
              <p14:cNvContentPartPr/>
              <p14:nvPr/>
            </p14:nvContentPartPr>
            <p14:xfrm>
              <a:off x="1704656" y="4235278"/>
              <a:ext cx="74116" cy="27802"/>
            </p14:xfrm>
          </p:contentPart>
        </mc:Choice>
        <mc:Fallback xmlns="">
          <p:pic>
            <p:nvPicPr>
              <p:cNvPr id="103" name="墨迹 102"/>
            </p:nvPicPr>
            <p:blipFill>
              <a:blip/>
            </p:blipFill>
            <p:spPr>
              <a:xfrm>
                <a:off x="1704656" y="4235278"/>
                <a:ext cx="74116" cy="27802"/>
              </a:xfrm>
              <a:prstGeom prst="rect"/>
            </p:spPr>
          </p:pic>
        </mc:Fallback>
      </mc:AlternateContent>
      <mc:AlternateContent xmlns:mc="http://schemas.openxmlformats.org/markup-compatibility/2006" xmlns:p14="http://schemas.microsoft.com/office/powerpoint/2010/main">
        <mc:Choice Requires="p14">
          <p:contentPart p14:bwMode="auto" r:id="rId80">
            <p14:nvContentPartPr>
              <p14:cNvPr id="104" name="墨迹 103"/>
              <p14:cNvContentPartPr/>
              <p14:nvPr/>
            </p14:nvContentPartPr>
            <p14:xfrm>
              <a:off x="1732449" y="4235278"/>
              <a:ext cx="9265" cy="319152"/>
            </p14:xfrm>
          </p:contentPart>
        </mc:Choice>
        <mc:Fallback xmlns="">
          <p:pic>
            <p:nvPicPr>
              <p:cNvPr id="104" name="墨迹 103"/>
            </p:nvPicPr>
            <p:blipFill>
              <a:blip/>
            </p:blipFill>
            <p:spPr>
              <a:xfrm>
                <a:off x="1732449" y="4235278"/>
                <a:ext cx="9265" cy="319152"/>
              </a:xfrm>
              <a:prstGeom prst="rect"/>
            </p:spPr>
          </p:pic>
        </mc:Fallback>
      </mc:AlternateContent>
      <mc:AlternateContent xmlns:mc="http://schemas.openxmlformats.org/markup-compatibility/2006" xmlns:p14="http://schemas.microsoft.com/office/powerpoint/2010/main">
        <mc:Choice Requires="p14">
          <p:contentPart p14:bwMode="auto" r:id="rId81">
            <p14:nvContentPartPr>
              <p14:cNvPr id="105" name="墨迹 104"/>
              <p14:cNvContentPartPr/>
              <p14:nvPr/>
            </p14:nvContentPartPr>
            <p14:xfrm>
              <a:off x="1871416" y="4170405"/>
              <a:ext cx="37058" cy="57922"/>
            </p14:xfrm>
          </p:contentPart>
        </mc:Choice>
        <mc:Fallback xmlns="">
          <p:pic>
            <p:nvPicPr>
              <p:cNvPr id="105" name="墨迹 104"/>
            </p:nvPicPr>
            <p:blipFill>
              <a:blip/>
            </p:blipFill>
            <p:spPr>
              <a:xfrm>
                <a:off x="1871416" y="4170405"/>
                <a:ext cx="37058" cy="57922"/>
              </a:xfrm>
              <a:prstGeom prst="rect"/>
            </p:spPr>
          </p:pic>
        </mc:Fallback>
      </mc:AlternateContent>
      <mc:AlternateContent xmlns:mc="http://schemas.openxmlformats.org/markup-compatibility/2006" xmlns:p14="http://schemas.microsoft.com/office/powerpoint/2010/main">
        <mc:Choice Requires="p14">
          <p:contentPart p14:bwMode="auto" r:id="rId82">
            <p14:nvContentPartPr>
              <p14:cNvPr id="106" name="墨迹 105"/>
              <p14:cNvContentPartPr/>
              <p14:nvPr/>
            </p14:nvContentPartPr>
            <p14:xfrm>
              <a:off x="1856361" y="4179672"/>
              <a:ext cx="119280" cy="69507"/>
            </p14:xfrm>
          </p:contentPart>
        </mc:Choice>
        <mc:Fallback xmlns="">
          <p:pic>
            <p:nvPicPr>
              <p:cNvPr id="106" name="墨迹 105"/>
            </p:nvPicPr>
            <p:blipFill>
              <a:blip/>
            </p:blipFill>
            <p:spPr>
              <a:xfrm>
                <a:off x="1856361" y="4179672"/>
                <a:ext cx="119280" cy="69507"/>
              </a:xfrm>
              <a:prstGeom prst="rect"/>
            </p:spPr>
          </p:pic>
        </mc:Fallback>
      </mc:AlternateContent>
      <mc:AlternateContent xmlns:mc="http://schemas.openxmlformats.org/markup-compatibility/2006" xmlns:p14="http://schemas.microsoft.com/office/powerpoint/2010/main">
        <mc:Choice Requires="p14">
          <p:contentPart p14:bwMode="auto" r:id="rId83">
            <p14:nvContentPartPr>
              <p14:cNvPr id="107" name="墨迹 106"/>
              <p14:cNvContentPartPr/>
              <p14:nvPr/>
            </p14:nvContentPartPr>
            <p14:xfrm>
              <a:off x="1920054" y="4133334"/>
              <a:ext cx="11581" cy="207362"/>
            </p14:xfrm>
          </p:contentPart>
        </mc:Choice>
        <mc:Fallback xmlns="">
          <p:pic>
            <p:nvPicPr>
              <p:cNvPr id="107" name="墨迹 106"/>
            </p:nvPicPr>
            <p:blipFill>
              <a:blip/>
            </p:blipFill>
            <p:spPr>
              <a:xfrm>
                <a:off x="1920054" y="4133334"/>
                <a:ext cx="11581" cy="207362"/>
              </a:xfrm>
              <a:prstGeom prst="rect"/>
            </p:spPr>
          </p:pic>
        </mc:Fallback>
      </mc:AlternateContent>
      <mc:AlternateContent xmlns:mc="http://schemas.openxmlformats.org/markup-compatibility/2006" xmlns:p14="http://schemas.microsoft.com/office/powerpoint/2010/main">
        <mc:Choice Requires="p14">
          <p:contentPart p14:bwMode="auto" r:id="rId84">
            <p14:nvContentPartPr>
              <p14:cNvPr id="108" name="墨迹 107"/>
              <p14:cNvContentPartPr/>
              <p14:nvPr/>
            </p14:nvContentPartPr>
            <p14:xfrm>
              <a:off x="1852887" y="4221377"/>
              <a:ext cx="55587" cy="139013"/>
            </p14:xfrm>
          </p:contentPart>
        </mc:Choice>
        <mc:Fallback xmlns="">
          <p:pic>
            <p:nvPicPr>
              <p:cNvPr id="108" name="墨迹 107"/>
            </p:nvPicPr>
            <p:blipFill>
              <a:blip/>
            </p:blipFill>
            <p:spPr>
              <a:xfrm>
                <a:off x="1852887" y="4221377"/>
                <a:ext cx="55587" cy="139013"/>
              </a:xfrm>
              <a:prstGeom prst="rect"/>
            </p:spPr>
          </p:pic>
        </mc:Fallback>
      </mc:AlternateContent>
      <mc:AlternateContent xmlns:mc="http://schemas.openxmlformats.org/markup-compatibility/2006" xmlns:p14="http://schemas.microsoft.com/office/powerpoint/2010/main">
        <mc:Choice Requires="p14">
          <p:contentPart p14:bwMode="auto" r:id="rId85">
            <p14:nvContentPartPr>
              <p14:cNvPr id="109" name="墨迹 108"/>
              <p14:cNvContentPartPr/>
              <p14:nvPr/>
            </p14:nvContentPartPr>
            <p14:xfrm>
              <a:off x="1917738" y="4249179"/>
              <a:ext cx="63114" cy="50972"/>
            </p14:xfrm>
          </p:contentPart>
        </mc:Choice>
        <mc:Fallback xmlns="">
          <p:pic>
            <p:nvPicPr>
              <p:cNvPr id="109" name="墨迹 108"/>
            </p:nvPicPr>
            <p:blipFill>
              <a:blip/>
            </p:blipFill>
            <p:spPr>
              <a:xfrm>
                <a:off x="1917738" y="4249179"/>
                <a:ext cx="63114" cy="50972"/>
              </a:xfrm>
              <a:prstGeom prst="rect"/>
            </p:spPr>
          </p:pic>
        </mc:Fallback>
      </mc:AlternateContent>
      <mc:AlternateContent xmlns:mc="http://schemas.openxmlformats.org/markup-compatibility/2006" xmlns:p14="http://schemas.microsoft.com/office/powerpoint/2010/main">
        <mc:Choice Requires="p14">
          <p:contentPart p14:bwMode="auto" r:id="rId86">
            <p14:nvContentPartPr>
              <p14:cNvPr id="110" name="墨迹 109"/>
              <p14:cNvContentPartPr/>
              <p14:nvPr/>
            </p14:nvContentPartPr>
            <p14:xfrm>
              <a:off x="1862151" y="4272348"/>
              <a:ext cx="138967" cy="188103"/>
            </p14:xfrm>
          </p:contentPart>
        </mc:Choice>
        <mc:Fallback xmlns="">
          <p:pic>
            <p:nvPicPr>
              <p:cNvPr id="110" name="墨迹 109"/>
            </p:nvPicPr>
            <p:blipFill>
              <a:blip/>
            </p:blipFill>
            <p:spPr>
              <a:xfrm>
                <a:off x="1862151" y="4272348"/>
                <a:ext cx="138967" cy="188103"/>
              </a:xfrm>
              <a:prstGeom prst="rect"/>
            </p:spPr>
          </p:pic>
        </mc:Fallback>
      </mc:AlternateContent>
      <mc:AlternateContent xmlns:mc="http://schemas.openxmlformats.org/markup-compatibility/2006" xmlns:p14="http://schemas.microsoft.com/office/powerpoint/2010/main">
        <mc:Choice Requires="p14">
          <p:contentPart p14:bwMode="auto" r:id="rId87">
            <p14:nvContentPartPr>
              <p14:cNvPr id="111" name="墨迹 110"/>
              <p14:cNvContentPartPr/>
              <p14:nvPr/>
            </p14:nvContentPartPr>
            <p14:xfrm>
              <a:off x="1950164" y="4318686"/>
              <a:ext cx="18529" cy="157548"/>
            </p14:xfrm>
          </p:contentPart>
        </mc:Choice>
        <mc:Fallback xmlns="">
          <p:pic>
            <p:nvPicPr>
              <p:cNvPr id="111" name="墨迹 110"/>
            </p:nvPicPr>
            <p:blipFill>
              <a:blip/>
            </p:blipFill>
            <p:spPr>
              <a:xfrm>
                <a:off x="1950164" y="4318686"/>
                <a:ext cx="18529" cy="157548"/>
              </a:xfrm>
              <a:prstGeom prst="rect"/>
            </p:spPr>
          </p:pic>
        </mc:Fallback>
      </mc:AlternateContent>
      <mc:AlternateContent xmlns:mc="http://schemas.openxmlformats.org/markup-compatibility/2006" xmlns:p14="http://schemas.microsoft.com/office/powerpoint/2010/main">
        <mc:Choice Requires="p14">
          <p:contentPart p14:bwMode="auto" r:id="rId88">
            <p14:nvContentPartPr>
              <p14:cNvPr id="112" name="墨迹 111"/>
              <p14:cNvContentPartPr/>
              <p14:nvPr/>
            </p14:nvContentPartPr>
            <p14:xfrm>
              <a:off x="1885313" y="4246862"/>
              <a:ext cx="113489" cy="85725"/>
            </p14:xfrm>
          </p:contentPart>
        </mc:Choice>
        <mc:Fallback xmlns="">
          <p:pic>
            <p:nvPicPr>
              <p:cNvPr id="112" name="墨迹 111"/>
            </p:nvPicPr>
            <p:blipFill>
              <a:blip/>
            </p:blipFill>
            <p:spPr>
              <a:xfrm>
                <a:off x="1885313" y="4246862"/>
                <a:ext cx="113489" cy="85725"/>
              </a:xfrm>
              <a:prstGeom prst="rect"/>
            </p:spPr>
          </p:pic>
        </mc:Fallback>
      </mc:AlternateContent>
      <mc:AlternateContent xmlns:mc="http://schemas.openxmlformats.org/markup-compatibility/2006" xmlns:p14="http://schemas.microsoft.com/office/powerpoint/2010/main">
        <mc:Choice Requires="p14">
          <p:contentPart p14:bwMode="auto" r:id="rId89">
            <p14:nvContentPartPr>
              <p14:cNvPr id="113" name="墨迹 112"/>
              <p14:cNvContentPartPr/>
              <p14:nvPr/>
            </p14:nvContentPartPr>
            <p14:xfrm>
              <a:off x="2019647" y="4188940"/>
              <a:ext cx="114647" cy="248197"/>
            </p14:xfrm>
          </p:contentPart>
        </mc:Choice>
        <mc:Fallback xmlns="">
          <p:pic>
            <p:nvPicPr>
              <p:cNvPr id="113" name="墨迹 112"/>
            </p:nvPicPr>
            <p:blipFill>
              <a:blip/>
            </p:blipFill>
            <p:spPr>
              <a:xfrm>
                <a:off x="2019647" y="4188940"/>
                <a:ext cx="114647" cy="248197"/>
              </a:xfrm>
              <a:prstGeom prst="rect"/>
            </p:spPr>
          </p:pic>
        </mc:Fallback>
      </mc:AlternateContent>
      <mc:AlternateContent xmlns:mc="http://schemas.openxmlformats.org/markup-compatibility/2006" xmlns:p14="http://schemas.microsoft.com/office/powerpoint/2010/main">
        <mc:Choice Requires="p14">
          <p:contentPart p14:bwMode="auto" r:id="rId90">
            <p14:nvContentPartPr>
              <p14:cNvPr id="114" name="墨迹 113"/>
              <p14:cNvContentPartPr/>
              <p14:nvPr/>
            </p14:nvContentPartPr>
            <p14:xfrm>
              <a:off x="2028911" y="4314052"/>
              <a:ext cx="129702" cy="115845"/>
            </p14:xfrm>
          </p:contentPart>
        </mc:Choice>
        <mc:Fallback xmlns="">
          <p:pic>
            <p:nvPicPr>
              <p:cNvPr id="114" name="墨迹 113"/>
            </p:nvPicPr>
            <p:blipFill>
              <a:blip/>
            </p:blipFill>
            <p:spPr>
              <a:xfrm>
                <a:off x="2028911" y="4314052"/>
                <a:ext cx="129702" cy="115845"/>
              </a:xfrm>
              <a:prstGeom prst="rect"/>
            </p:spPr>
          </p:pic>
        </mc:Fallback>
      </mc:AlternateContent>
      <mc:AlternateContent xmlns:mc="http://schemas.openxmlformats.org/markup-compatibility/2006" xmlns:p14="http://schemas.microsoft.com/office/powerpoint/2010/main">
        <mc:Choice Requires="p14">
          <p:contentPart p14:bwMode="auto" r:id="rId91">
            <p14:nvContentPartPr>
              <p14:cNvPr id="115" name="墨迹 114"/>
              <p14:cNvContentPartPr/>
              <p14:nvPr/>
            </p14:nvContentPartPr>
            <p14:xfrm>
              <a:off x="779805" y="4823768"/>
              <a:ext cx="63258" cy="220684"/>
            </p14:xfrm>
          </p:contentPart>
        </mc:Choice>
        <mc:Fallback xmlns="">
          <p:pic>
            <p:nvPicPr>
              <p:cNvPr id="115" name="墨迹 114"/>
            </p:nvPicPr>
            <p:blipFill>
              <a:blip/>
            </p:blipFill>
            <p:spPr>
              <a:xfrm>
                <a:off x="779805" y="4823768"/>
                <a:ext cx="63258" cy="220684"/>
              </a:xfrm>
              <a:prstGeom prst="rect"/>
            </p:spPr>
          </p:pic>
        </mc:Fallback>
      </mc:AlternateContent>
      <mc:AlternateContent xmlns:mc="http://schemas.openxmlformats.org/markup-compatibility/2006" xmlns:p14="http://schemas.microsoft.com/office/powerpoint/2010/main">
        <mc:Choice Requires="p14">
          <p:contentPart p14:bwMode="auto" r:id="rId92">
            <p14:nvContentPartPr>
              <p14:cNvPr id="116" name="墨迹 115"/>
              <p14:cNvContentPartPr/>
              <p14:nvPr/>
            </p14:nvContentPartPr>
            <p14:xfrm>
              <a:off x="884753" y="4819134"/>
              <a:ext cx="108857" cy="27803"/>
            </p14:xfrm>
          </p:contentPart>
        </mc:Choice>
        <mc:Fallback xmlns="">
          <p:pic>
            <p:nvPicPr>
              <p:cNvPr id="116" name="墨迹 115"/>
            </p:nvPicPr>
            <p:blipFill>
              <a:blip/>
            </p:blipFill>
            <p:spPr>
              <a:xfrm>
                <a:off x="884753" y="4819134"/>
                <a:ext cx="108857" cy="27803"/>
              </a:xfrm>
              <a:prstGeom prst="rect"/>
            </p:spPr>
          </p:pic>
        </mc:Fallback>
      </mc:AlternateContent>
      <mc:AlternateContent xmlns:mc="http://schemas.openxmlformats.org/markup-compatibility/2006" xmlns:p14="http://schemas.microsoft.com/office/powerpoint/2010/main">
        <mc:Choice Requires="p14">
          <p:contentPart p14:bwMode="auto" r:id="rId93">
            <p14:nvContentPartPr>
              <p14:cNvPr id="117" name="墨迹 116"/>
              <p14:cNvContentPartPr/>
              <p14:nvPr/>
            </p14:nvContentPartPr>
            <p14:xfrm>
              <a:off x="951920" y="4749628"/>
              <a:ext cx="16213" cy="501172"/>
            </p14:xfrm>
          </p:contentPart>
        </mc:Choice>
        <mc:Fallback xmlns="">
          <p:pic>
            <p:nvPicPr>
              <p:cNvPr id="117" name="墨迹 116"/>
            </p:nvPicPr>
            <p:blipFill>
              <a:blip/>
            </p:blipFill>
            <p:spPr>
              <a:xfrm>
                <a:off x="951920" y="4749628"/>
                <a:ext cx="16213" cy="501172"/>
              </a:xfrm>
              <a:prstGeom prst="rect"/>
            </p:spPr>
          </p:pic>
        </mc:Fallback>
      </mc:AlternateContent>
      <mc:AlternateContent xmlns:mc="http://schemas.openxmlformats.org/markup-compatibility/2006" xmlns:p14="http://schemas.microsoft.com/office/powerpoint/2010/main">
        <mc:Choice Requires="p14">
          <p:contentPart p14:bwMode="auto" r:id="rId94">
            <p14:nvContentPartPr>
              <p14:cNvPr id="118" name="墨迹 117"/>
              <p14:cNvContentPartPr/>
              <p14:nvPr/>
            </p14:nvContentPartPr>
            <p14:xfrm>
              <a:off x="859276" y="4921078"/>
              <a:ext cx="62535" cy="174201"/>
            </p14:xfrm>
          </p:contentPart>
        </mc:Choice>
        <mc:Fallback xmlns="">
          <p:pic>
            <p:nvPicPr>
              <p:cNvPr id="118" name="墨迹 117"/>
            </p:nvPicPr>
            <p:blipFill>
              <a:blip/>
            </p:blipFill>
            <p:spPr>
              <a:xfrm>
                <a:off x="859276" y="4921078"/>
                <a:ext cx="62535" cy="174201"/>
              </a:xfrm>
              <a:prstGeom prst="rect"/>
            </p:spPr>
          </p:pic>
        </mc:Fallback>
      </mc:AlternateContent>
      <mc:AlternateContent xmlns:mc="http://schemas.openxmlformats.org/markup-compatibility/2006" xmlns:p14="http://schemas.microsoft.com/office/powerpoint/2010/main">
        <mc:Choice Requires="p14">
          <p:contentPart p14:bwMode="auto" r:id="rId95">
            <p14:nvContentPartPr>
              <p14:cNvPr id="119" name="墨迹 118"/>
              <p14:cNvContentPartPr/>
              <p14:nvPr/>
            </p14:nvContentPartPr>
            <p14:xfrm>
              <a:off x="940340" y="4930345"/>
              <a:ext cx="111173" cy="49234"/>
            </p14:xfrm>
          </p:contentPart>
        </mc:Choice>
        <mc:Fallback xmlns="">
          <p:pic>
            <p:nvPicPr>
              <p:cNvPr id="119" name="墨迹 118"/>
            </p:nvPicPr>
            <p:blipFill>
              <a:blip/>
            </p:blipFill>
            <p:spPr>
              <a:xfrm>
                <a:off x="940340" y="4930345"/>
                <a:ext cx="111173" cy="49234"/>
              </a:xfrm>
              <a:prstGeom prst="rect"/>
            </p:spPr>
          </p:pic>
        </mc:Fallback>
      </mc:AlternateContent>
      <mc:AlternateContent xmlns:mc="http://schemas.openxmlformats.org/markup-compatibility/2006" xmlns:p14="http://schemas.microsoft.com/office/powerpoint/2010/main">
        <mc:Choice Requires="p14">
          <p:contentPart p14:bwMode="auto" r:id="rId96">
            <p14:nvContentPartPr>
              <p14:cNvPr id="120" name="墨迹 119"/>
              <p14:cNvContentPartPr/>
              <p14:nvPr/>
            </p14:nvContentPartPr>
            <p14:xfrm>
              <a:off x="1037617" y="4870106"/>
              <a:ext cx="4632" cy="217209"/>
            </p14:xfrm>
          </p:contentPart>
        </mc:Choice>
        <mc:Fallback xmlns="">
          <p:pic>
            <p:nvPicPr>
              <p:cNvPr id="120" name="墨迹 119"/>
            </p:nvPicPr>
            <p:blipFill>
              <a:blip/>
            </p:blipFill>
            <p:spPr>
              <a:xfrm>
                <a:off x="1037617" y="4870106"/>
                <a:ext cx="4632" cy="217209"/>
              </a:xfrm>
              <a:prstGeom prst="rect"/>
            </p:spPr>
          </p:pic>
        </mc:Fallback>
      </mc:AlternateContent>
      <mc:AlternateContent xmlns:mc="http://schemas.openxmlformats.org/markup-compatibility/2006" xmlns:p14="http://schemas.microsoft.com/office/powerpoint/2010/main">
        <mc:Choice Requires="p14">
          <p:contentPart p14:bwMode="auto" r:id="rId97">
            <p14:nvContentPartPr>
              <p14:cNvPr id="121" name="墨迹 120"/>
              <p14:cNvContentPartPr/>
              <p14:nvPr/>
            </p14:nvContentPartPr>
            <p14:xfrm>
              <a:off x="1097835" y="4853743"/>
              <a:ext cx="64851" cy="224594"/>
            </p14:xfrm>
          </p:contentPart>
        </mc:Choice>
        <mc:Fallback xmlns="">
          <p:pic>
            <p:nvPicPr>
              <p:cNvPr id="121" name="墨迹 120"/>
            </p:nvPicPr>
            <p:blipFill>
              <a:blip/>
            </p:blipFill>
            <p:spPr>
              <a:xfrm>
                <a:off x="1097835" y="4853743"/>
                <a:ext cx="64851" cy="224594"/>
              </a:xfrm>
              <a:prstGeom prst="rect"/>
            </p:spPr>
          </p:pic>
        </mc:Fallback>
      </mc:AlternateContent>
      <mc:AlternateContent xmlns:mc="http://schemas.openxmlformats.org/markup-compatibility/2006" xmlns:p14="http://schemas.microsoft.com/office/powerpoint/2010/main">
        <mc:Choice Requires="p14">
          <p:contentPart p14:bwMode="auto" r:id="rId98">
            <p14:nvContentPartPr>
              <p14:cNvPr id="122" name="墨迹 121"/>
              <p14:cNvContentPartPr/>
              <p14:nvPr/>
            </p14:nvContentPartPr>
            <p14:xfrm>
              <a:off x="1079306" y="4930345"/>
              <a:ext cx="39374" cy="4634"/>
            </p14:xfrm>
          </p:contentPart>
        </mc:Choice>
        <mc:Fallback xmlns="">
          <p:pic>
            <p:nvPicPr>
              <p:cNvPr id="122" name="墨迹 121"/>
            </p:nvPicPr>
            <p:blipFill>
              <a:blip/>
            </p:blipFill>
            <p:spPr>
              <a:xfrm>
                <a:off x="1079306" y="4930345"/>
                <a:ext cx="39374" cy="4634"/>
              </a:xfrm>
              <a:prstGeom prst="rect"/>
            </p:spPr>
          </p:pic>
        </mc:Fallback>
      </mc:AlternateContent>
      <mc:AlternateContent xmlns:mc="http://schemas.openxmlformats.org/markup-compatibility/2006" xmlns:p14="http://schemas.microsoft.com/office/powerpoint/2010/main">
        <mc:Choice Requires="p14">
          <p:contentPart p14:bwMode="auto" r:id="rId99">
            <p14:nvContentPartPr>
              <p14:cNvPr id="123" name="墨迹 122"/>
              <p14:cNvContentPartPr/>
              <p14:nvPr/>
            </p14:nvContentPartPr>
            <p14:xfrm>
              <a:off x="1060778" y="4981317"/>
              <a:ext cx="55586" cy="32437"/>
            </p14:xfrm>
          </p:contentPart>
        </mc:Choice>
        <mc:Fallback xmlns="">
          <p:pic>
            <p:nvPicPr>
              <p:cNvPr id="123" name="墨迹 122"/>
            </p:nvPicPr>
            <p:blipFill>
              <a:blip/>
            </p:blipFill>
            <p:spPr>
              <a:xfrm>
                <a:off x="1060778" y="4981317"/>
                <a:ext cx="55586" cy="32437"/>
              </a:xfrm>
              <a:prstGeom prst="rect"/>
            </p:spPr>
          </p:pic>
        </mc:Fallback>
      </mc:AlternateContent>
      <mc:AlternateContent xmlns:mc="http://schemas.openxmlformats.org/markup-compatibility/2006" xmlns:p14="http://schemas.microsoft.com/office/powerpoint/2010/main">
        <mc:Choice Requires="p14">
          <p:contentPart p14:bwMode="auto" r:id="rId100">
            <p14:nvContentPartPr>
              <p14:cNvPr id="124" name="墨迹 123"/>
              <p14:cNvContentPartPr/>
              <p14:nvPr/>
            </p14:nvContentPartPr>
            <p14:xfrm>
              <a:off x="1056724" y="5032289"/>
              <a:ext cx="87434" cy="50971"/>
            </p14:xfrm>
          </p:contentPart>
        </mc:Choice>
        <mc:Fallback xmlns="">
          <p:pic>
            <p:nvPicPr>
              <p:cNvPr id="124" name="墨迹 123"/>
            </p:nvPicPr>
            <p:blipFill>
              <a:blip/>
            </p:blipFill>
            <p:spPr>
              <a:xfrm>
                <a:off x="1056724" y="5032289"/>
                <a:ext cx="87434" cy="50971"/>
              </a:xfrm>
              <a:prstGeom prst="rect"/>
            </p:spPr>
          </p:pic>
        </mc:Fallback>
      </mc:AlternateContent>
      <mc:AlternateContent xmlns:mc="http://schemas.openxmlformats.org/markup-compatibility/2006" xmlns:p14="http://schemas.microsoft.com/office/powerpoint/2010/main">
        <mc:Choice Requires="p14">
          <p:contentPart p14:bwMode="auto" r:id="rId101">
            <p14:nvContentPartPr>
              <p14:cNvPr id="125" name="墨迹 124"/>
              <p14:cNvContentPartPr/>
              <p14:nvPr/>
            </p14:nvContentPartPr>
            <p14:xfrm>
              <a:off x="1313234" y="4740360"/>
              <a:ext cx="2316" cy="152915"/>
            </p14:xfrm>
          </p:contentPart>
        </mc:Choice>
        <mc:Fallback xmlns="">
          <p:pic>
            <p:nvPicPr>
              <p:cNvPr id="125" name="墨迹 124"/>
            </p:nvPicPr>
            <p:blipFill>
              <a:blip/>
            </p:blipFill>
            <p:spPr>
              <a:xfrm>
                <a:off x="1313234" y="4740360"/>
                <a:ext cx="2316" cy="152915"/>
              </a:xfrm>
              <a:prstGeom prst="rect"/>
            </p:spPr>
          </p:pic>
        </mc:Fallback>
      </mc:AlternateContent>
      <mc:AlternateContent xmlns:mc="http://schemas.openxmlformats.org/markup-compatibility/2006" xmlns:p14="http://schemas.microsoft.com/office/powerpoint/2010/main">
        <mc:Choice Requires="p14">
          <p:contentPart p14:bwMode="auto" r:id="rId102">
            <p14:nvContentPartPr>
              <p14:cNvPr id="126" name="墨迹 125"/>
              <p14:cNvContentPartPr/>
              <p14:nvPr/>
            </p14:nvContentPartPr>
            <p14:xfrm>
              <a:off x="1264595" y="4791332"/>
              <a:ext cx="9265" cy="134380"/>
            </p14:xfrm>
          </p:contentPart>
        </mc:Choice>
        <mc:Fallback xmlns="">
          <p:pic>
            <p:nvPicPr>
              <p:cNvPr id="126" name="墨迹 125"/>
            </p:nvPicPr>
            <p:blipFill>
              <a:blip/>
            </p:blipFill>
            <p:spPr>
              <a:xfrm>
                <a:off x="1264595" y="4791332"/>
                <a:ext cx="9265" cy="134380"/>
              </a:xfrm>
              <a:prstGeom prst="rect"/>
            </p:spPr>
          </p:pic>
        </mc:Fallback>
      </mc:AlternateContent>
      <mc:AlternateContent xmlns:mc="http://schemas.openxmlformats.org/markup-compatibility/2006" xmlns:p14="http://schemas.microsoft.com/office/powerpoint/2010/main">
        <mc:Choice Requires="p14">
          <p:contentPart p14:bwMode="auto" r:id="rId103">
            <p14:nvContentPartPr>
              <p14:cNvPr id="127" name="墨迹 126"/>
              <p14:cNvContentPartPr/>
              <p14:nvPr/>
            </p14:nvContentPartPr>
            <p14:xfrm>
              <a:off x="1260542" y="4795966"/>
              <a:ext cx="147652" cy="283819"/>
            </p14:xfrm>
          </p:contentPart>
        </mc:Choice>
        <mc:Fallback xmlns="">
          <p:pic>
            <p:nvPicPr>
              <p:cNvPr id="127" name="墨迹 126"/>
            </p:nvPicPr>
            <p:blipFill>
              <a:blip/>
            </p:blipFill>
            <p:spPr>
              <a:xfrm>
                <a:off x="1260542" y="4795966"/>
                <a:ext cx="147652" cy="283819"/>
              </a:xfrm>
              <a:prstGeom prst="rect"/>
            </p:spPr>
          </p:pic>
        </mc:Fallback>
      </mc:AlternateContent>
      <mc:AlternateContent xmlns:mc="http://schemas.openxmlformats.org/markup-compatibility/2006" xmlns:p14="http://schemas.microsoft.com/office/powerpoint/2010/main">
        <mc:Choice Requires="p14">
          <p:contentPart p14:bwMode="auto" r:id="rId104">
            <p14:nvContentPartPr>
              <p14:cNvPr id="128" name="墨迹 127"/>
              <p14:cNvContentPartPr/>
              <p14:nvPr/>
            </p14:nvContentPartPr>
            <p14:xfrm>
              <a:off x="1287756" y="4985951"/>
              <a:ext cx="67167" cy="13901"/>
            </p14:xfrm>
          </p:contentPart>
        </mc:Choice>
        <mc:Fallback xmlns="">
          <p:pic>
            <p:nvPicPr>
              <p:cNvPr id="128" name="墨迹 127"/>
            </p:nvPicPr>
            <p:blipFill>
              <a:blip/>
            </p:blipFill>
            <p:spPr>
              <a:xfrm>
                <a:off x="1287756" y="4985951"/>
                <a:ext cx="67167" cy="13901"/>
              </a:xfrm>
              <a:prstGeom prst="rect"/>
            </p:spPr>
          </p:pic>
        </mc:Fallback>
      </mc:AlternateContent>
      <mc:AlternateContent xmlns:mc="http://schemas.openxmlformats.org/markup-compatibility/2006" xmlns:p14="http://schemas.microsoft.com/office/powerpoint/2010/main">
        <mc:Choice Requires="p14">
          <p:contentPart p14:bwMode="auto" r:id="rId105">
            <p14:nvContentPartPr>
              <p14:cNvPr id="129" name="墨迹 128"/>
              <p14:cNvContentPartPr/>
              <p14:nvPr/>
            </p14:nvContentPartPr>
            <p14:xfrm>
              <a:off x="1278492" y="5032289"/>
              <a:ext cx="97277" cy="41704"/>
            </p14:xfrm>
          </p:contentPart>
        </mc:Choice>
        <mc:Fallback xmlns="">
          <p:pic>
            <p:nvPicPr>
              <p:cNvPr id="129" name="墨迹 128"/>
            </p:nvPicPr>
            <p:blipFill>
              <a:blip/>
            </p:blipFill>
            <p:spPr>
              <a:xfrm>
                <a:off x="1278492" y="5032289"/>
                <a:ext cx="97277" cy="41704"/>
              </a:xfrm>
              <a:prstGeom prst="rect"/>
            </p:spPr>
          </p:pic>
        </mc:Fallback>
      </mc:AlternateContent>
      <mc:AlternateContent xmlns:mc="http://schemas.openxmlformats.org/markup-compatibility/2006" xmlns:p14="http://schemas.microsoft.com/office/powerpoint/2010/main">
        <mc:Choice Requires="p14">
          <p:contentPart p14:bwMode="auto" r:id="rId106">
            <p14:nvContentPartPr>
              <p14:cNvPr id="130" name="墨迹 129"/>
              <p14:cNvContentPartPr/>
              <p14:nvPr/>
            </p14:nvContentPartPr>
            <p14:xfrm>
              <a:off x="1500838" y="4782065"/>
              <a:ext cx="64852" cy="13901"/>
            </p14:xfrm>
          </p:contentPart>
        </mc:Choice>
        <mc:Fallback xmlns="">
          <p:pic>
            <p:nvPicPr>
              <p:cNvPr id="130" name="墨迹 129"/>
            </p:nvPicPr>
            <p:blipFill>
              <a:blip/>
            </p:blipFill>
            <p:spPr>
              <a:xfrm>
                <a:off x="1500838" y="4782065"/>
                <a:ext cx="64852" cy="13901"/>
              </a:xfrm>
              <a:prstGeom prst="rect"/>
            </p:spPr>
          </p:pic>
        </mc:Fallback>
      </mc:AlternateContent>
      <mc:AlternateContent xmlns:mc="http://schemas.openxmlformats.org/markup-compatibility/2006" xmlns:p14="http://schemas.microsoft.com/office/powerpoint/2010/main">
        <mc:Choice Requires="p14">
          <p:contentPart p14:bwMode="auto" r:id="rId107">
            <p14:nvContentPartPr>
              <p14:cNvPr id="131" name="墨迹 130"/>
              <p14:cNvContentPartPr/>
              <p14:nvPr/>
            </p14:nvContentPartPr>
            <p14:xfrm>
              <a:off x="1473045" y="4863156"/>
              <a:ext cx="129702" cy="23892"/>
            </p14:xfrm>
          </p:contentPart>
        </mc:Choice>
        <mc:Fallback xmlns="">
          <p:pic>
            <p:nvPicPr>
              <p:cNvPr id="131" name="墨迹 130"/>
            </p:nvPicPr>
            <p:blipFill>
              <a:blip/>
            </p:blipFill>
            <p:spPr>
              <a:xfrm>
                <a:off x="1473045" y="4863156"/>
                <a:ext cx="129702" cy="23892"/>
              </a:xfrm>
              <a:prstGeom prst="rect"/>
            </p:spPr>
          </p:pic>
        </mc:Fallback>
      </mc:AlternateContent>
      <mc:AlternateContent xmlns:mc="http://schemas.openxmlformats.org/markup-compatibility/2006" xmlns:p14="http://schemas.microsoft.com/office/powerpoint/2010/main">
        <mc:Choice Requires="p14">
          <p:contentPart p14:bwMode="auto" r:id="rId108">
            <p14:nvContentPartPr>
              <p14:cNvPr id="132" name="墨迹 131"/>
              <p14:cNvContentPartPr/>
              <p14:nvPr/>
            </p14:nvContentPartPr>
            <p14:xfrm>
              <a:off x="1519367" y="4814501"/>
              <a:ext cx="59061" cy="245011"/>
            </p14:xfrm>
          </p:contentPart>
        </mc:Choice>
        <mc:Fallback xmlns="">
          <p:pic>
            <p:nvPicPr>
              <p:cNvPr id="132" name="墨迹 131"/>
            </p:nvPicPr>
            <p:blipFill>
              <a:blip/>
            </p:blipFill>
            <p:spPr>
              <a:xfrm>
                <a:off x="1519367" y="4814501"/>
                <a:ext cx="59061" cy="245011"/>
              </a:xfrm>
              <a:prstGeom prst="rect"/>
            </p:spPr>
          </p:pic>
        </mc:Fallback>
      </mc:AlternateContent>
      <mc:AlternateContent xmlns:mc="http://schemas.openxmlformats.org/markup-compatibility/2006" xmlns:p14="http://schemas.microsoft.com/office/powerpoint/2010/main">
        <mc:Choice Requires="p14">
          <p:contentPart p14:bwMode="auto" r:id="rId109">
            <p14:nvContentPartPr>
              <p14:cNvPr id="133" name="墨迹 132"/>
              <p14:cNvContentPartPr/>
              <p14:nvPr/>
            </p14:nvContentPartPr>
            <p14:xfrm>
              <a:off x="1700024" y="4835353"/>
              <a:ext cx="76431" cy="11584"/>
            </p14:xfrm>
          </p:contentPart>
        </mc:Choice>
        <mc:Fallback xmlns="">
          <p:pic>
            <p:nvPicPr>
              <p:cNvPr id="133" name="墨迹 132"/>
            </p:nvPicPr>
            <p:blipFill>
              <a:blip/>
            </p:blipFill>
            <p:spPr>
              <a:xfrm>
                <a:off x="1700024" y="4835353"/>
                <a:ext cx="76431" cy="11584"/>
              </a:xfrm>
              <a:prstGeom prst="rect"/>
            </p:spPr>
          </p:pic>
        </mc:Fallback>
      </mc:AlternateContent>
      <mc:AlternateContent xmlns:mc="http://schemas.openxmlformats.org/markup-compatibility/2006" xmlns:p14="http://schemas.microsoft.com/office/powerpoint/2010/main">
        <mc:Choice Requires="p14">
          <p:contentPart p14:bwMode="auto" r:id="rId110">
            <p14:nvContentPartPr>
              <p14:cNvPr id="134" name="墨迹 133"/>
              <p14:cNvContentPartPr/>
              <p14:nvPr/>
            </p14:nvContentPartPr>
            <p14:xfrm>
              <a:off x="1838990" y="4689389"/>
              <a:ext cx="180657" cy="457006"/>
            </p14:xfrm>
          </p:contentPart>
        </mc:Choice>
        <mc:Fallback xmlns="">
          <p:pic>
            <p:nvPicPr>
              <p:cNvPr id="134" name="墨迹 133"/>
            </p:nvPicPr>
            <p:blipFill>
              <a:blip/>
            </p:blipFill>
            <p:spPr>
              <a:xfrm>
                <a:off x="1838990" y="4689389"/>
                <a:ext cx="180657" cy="457006"/>
              </a:xfrm>
              <a:prstGeom prst="rect"/>
            </p:spPr>
          </p:pic>
        </mc:Fallback>
      </mc:AlternateContent>
      <mc:AlternateContent xmlns:mc="http://schemas.openxmlformats.org/markup-compatibility/2006" xmlns:p14="http://schemas.microsoft.com/office/powerpoint/2010/main">
        <mc:Choice Requires="p14">
          <p:contentPart p14:bwMode="auto" r:id="rId111">
            <p14:nvContentPartPr>
              <p14:cNvPr id="135" name="墨迹 134"/>
              <p14:cNvContentPartPr/>
              <p14:nvPr/>
            </p14:nvContentPartPr>
            <p14:xfrm>
              <a:off x="2061337" y="4670854"/>
              <a:ext cx="150547" cy="50971"/>
            </p14:xfrm>
          </p:contentPart>
        </mc:Choice>
        <mc:Fallback xmlns="">
          <p:pic>
            <p:nvPicPr>
              <p:cNvPr id="135" name="墨迹 134"/>
            </p:nvPicPr>
            <p:blipFill>
              <a:blip/>
            </p:blipFill>
            <p:spPr>
              <a:xfrm>
                <a:off x="2061337" y="4670854"/>
                <a:ext cx="150547" cy="50971"/>
              </a:xfrm>
              <a:prstGeom prst="rect"/>
            </p:spPr>
          </p:pic>
        </mc:Fallback>
      </mc:AlternateContent>
      <mc:AlternateContent xmlns:mc="http://schemas.openxmlformats.org/markup-compatibility/2006" xmlns:p14="http://schemas.microsoft.com/office/powerpoint/2010/main">
        <mc:Choice Requires="p14">
          <p:contentPart p14:bwMode="auto" r:id="rId112">
            <p14:nvContentPartPr>
              <p14:cNvPr id="136" name="墨迹 135"/>
              <p14:cNvContentPartPr/>
              <p14:nvPr/>
            </p14:nvContentPartPr>
            <p14:xfrm>
              <a:off x="2112291" y="4638417"/>
              <a:ext cx="23161" cy="158418"/>
            </p14:xfrm>
          </p:contentPart>
        </mc:Choice>
        <mc:Fallback xmlns="">
          <p:pic>
            <p:nvPicPr>
              <p:cNvPr id="136" name="墨迹 135"/>
            </p:nvPicPr>
            <p:blipFill>
              <a:blip/>
            </p:blipFill>
            <p:spPr>
              <a:xfrm>
                <a:off x="2112291" y="4638417"/>
                <a:ext cx="23161" cy="158418"/>
              </a:xfrm>
              <a:prstGeom prst="rect"/>
            </p:spPr>
          </p:pic>
        </mc:Fallback>
      </mc:AlternateContent>
      <mc:AlternateContent xmlns:mc="http://schemas.openxmlformats.org/markup-compatibility/2006" xmlns:p14="http://schemas.microsoft.com/office/powerpoint/2010/main">
        <mc:Choice Requires="p14">
          <p:contentPart p14:bwMode="auto" r:id="rId113">
            <p14:nvContentPartPr>
              <p14:cNvPr id="137" name="墨迹 136"/>
              <p14:cNvContentPartPr/>
              <p14:nvPr/>
            </p14:nvContentPartPr>
            <p14:xfrm>
              <a:off x="2153981" y="4684755"/>
              <a:ext cx="360" cy="81091"/>
            </p14:xfrm>
          </p:contentPart>
        </mc:Choice>
        <mc:Fallback xmlns="">
          <p:pic>
            <p:nvPicPr>
              <p:cNvPr id="137" name="墨迹 136"/>
            </p:nvPicPr>
            <p:blipFill>
              <a:blip/>
            </p:blipFill>
            <p:spPr>
              <a:xfrm>
                <a:off x="2153981" y="4684755"/>
                <a:ext cx="360" cy="81091"/>
              </a:xfrm>
              <a:prstGeom prst="rect"/>
            </p:spPr>
          </p:pic>
        </mc:Fallback>
      </mc:AlternateContent>
      <mc:AlternateContent xmlns:mc="http://schemas.openxmlformats.org/markup-compatibility/2006" xmlns:p14="http://schemas.microsoft.com/office/powerpoint/2010/main">
        <mc:Choice Requires="p14">
          <p:contentPart p14:bwMode="auto" r:id="rId114">
            <p14:nvContentPartPr>
              <p14:cNvPr id="138" name="墨迹 137"/>
              <p14:cNvContentPartPr/>
              <p14:nvPr/>
            </p14:nvContentPartPr>
            <p14:xfrm>
              <a:off x="2103027" y="4633783"/>
              <a:ext cx="83380" cy="173767"/>
            </p14:xfrm>
          </p:contentPart>
        </mc:Choice>
        <mc:Fallback xmlns="">
          <p:pic>
            <p:nvPicPr>
              <p:cNvPr id="138" name="墨迹 137"/>
            </p:nvPicPr>
            <p:blipFill>
              <a:blip/>
            </p:blipFill>
            <p:spPr>
              <a:xfrm>
                <a:off x="2103027" y="4633783"/>
                <a:ext cx="83380" cy="173767"/>
              </a:xfrm>
              <a:prstGeom prst="rect"/>
            </p:spPr>
          </p:pic>
        </mc:Fallback>
      </mc:AlternateContent>
      <mc:AlternateContent xmlns:mc="http://schemas.openxmlformats.org/markup-compatibility/2006" xmlns:p14="http://schemas.microsoft.com/office/powerpoint/2010/main">
        <mc:Choice Requires="p14">
          <p:contentPart p14:bwMode="auto" r:id="rId115">
            <p14:nvContentPartPr>
              <p14:cNvPr id="139" name="墨迹 138"/>
              <p14:cNvContentPartPr/>
              <p14:nvPr/>
            </p14:nvContentPartPr>
            <p14:xfrm>
              <a:off x="2070601" y="4777431"/>
              <a:ext cx="25478" cy="122795"/>
            </p14:xfrm>
          </p:contentPart>
        </mc:Choice>
        <mc:Fallback xmlns="">
          <p:pic>
            <p:nvPicPr>
              <p:cNvPr id="139" name="墨迹 138"/>
            </p:nvPicPr>
            <p:blipFill>
              <a:blip/>
            </p:blipFill>
            <p:spPr>
              <a:xfrm>
                <a:off x="2070601" y="4777431"/>
                <a:ext cx="25478" cy="122795"/>
              </a:xfrm>
              <a:prstGeom prst="rect"/>
            </p:spPr>
          </p:pic>
        </mc:Fallback>
      </mc:AlternateContent>
      <mc:AlternateContent xmlns:mc="http://schemas.openxmlformats.org/markup-compatibility/2006" xmlns:p14="http://schemas.microsoft.com/office/powerpoint/2010/main">
        <mc:Choice Requires="p14">
          <p:contentPart p14:bwMode="auto" r:id="rId116">
            <p14:nvContentPartPr>
              <p14:cNvPr id="140" name="墨迹 139"/>
              <p14:cNvContentPartPr/>
              <p14:nvPr/>
            </p14:nvContentPartPr>
            <p14:xfrm>
              <a:off x="2084498" y="4772797"/>
              <a:ext cx="181236" cy="27803"/>
            </p14:xfrm>
          </p:contentPart>
        </mc:Choice>
        <mc:Fallback xmlns="">
          <p:pic>
            <p:nvPicPr>
              <p:cNvPr id="140" name="墨迹 139"/>
            </p:nvPicPr>
            <p:blipFill>
              <a:blip/>
            </p:blipFill>
            <p:spPr>
              <a:xfrm>
                <a:off x="2084498" y="4772797"/>
                <a:ext cx="181236" cy="27803"/>
              </a:xfrm>
              <a:prstGeom prst="rect"/>
            </p:spPr>
          </p:pic>
        </mc:Fallback>
      </mc:AlternateContent>
      <mc:AlternateContent xmlns:mc="http://schemas.openxmlformats.org/markup-compatibility/2006" xmlns:p14="http://schemas.microsoft.com/office/powerpoint/2010/main">
        <mc:Choice Requires="p14">
          <p:contentPart p14:bwMode="auto" r:id="rId117">
            <p14:nvContentPartPr>
              <p14:cNvPr id="141" name="墨迹 140"/>
              <p14:cNvContentPartPr/>
              <p14:nvPr/>
            </p14:nvContentPartPr>
            <p14:xfrm>
              <a:off x="2112291" y="4865472"/>
              <a:ext cx="16213" cy="120479"/>
            </p14:xfrm>
          </p:contentPart>
        </mc:Choice>
        <mc:Fallback xmlns="">
          <p:pic>
            <p:nvPicPr>
              <p:cNvPr id="141" name="墨迹 140"/>
            </p:nvPicPr>
            <p:blipFill>
              <a:blip/>
            </p:blipFill>
            <p:spPr>
              <a:xfrm>
                <a:off x="2112291" y="4865472"/>
                <a:ext cx="16213" cy="120479"/>
              </a:xfrm>
              <a:prstGeom prst="rect"/>
            </p:spPr>
          </p:pic>
        </mc:Fallback>
      </mc:AlternateContent>
      <mc:AlternateContent xmlns:mc="http://schemas.openxmlformats.org/markup-compatibility/2006" xmlns:p14="http://schemas.microsoft.com/office/powerpoint/2010/main">
        <mc:Choice Requires="p14">
          <p:contentPart p14:bwMode="auto" r:id="rId118">
            <p14:nvContentPartPr>
              <p14:cNvPr id="142" name="墨迹 141"/>
              <p14:cNvContentPartPr/>
              <p14:nvPr/>
            </p14:nvContentPartPr>
            <p14:xfrm>
              <a:off x="2167878" y="4848675"/>
              <a:ext cx="115226" cy="51551"/>
            </p14:xfrm>
          </p:contentPart>
        </mc:Choice>
        <mc:Fallback xmlns="">
          <p:pic>
            <p:nvPicPr>
              <p:cNvPr id="142" name="墨迹 141"/>
            </p:nvPicPr>
            <p:blipFill>
              <a:blip/>
            </p:blipFill>
            <p:spPr>
              <a:xfrm>
                <a:off x="2167878" y="4848675"/>
                <a:ext cx="115226" cy="51551"/>
              </a:xfrm>
              <a:prstGeom prst="rect"/>
            </p:spPr>
          </p:pic>
        </mc:Fallback>
      </mc:AlternateContent>
      <mc:AlternateContent xmlns:mc="http://schemas.openxmlformats.org/markup-compatibility/2006" xmlns:p14="http://schemas.microsoft.com/office/powerpoint/2010/main">
        <mc:Choice Requires="p14">
          <p:contentPart p14:bwMode="auto" r:id="rId119">
            <p14:nvContentPartPr>
              <p14:cNvPr id="143" name="墨迹 142"/>
              <p14:cNvContentPartPr/>
              <p14:nvPr/>
            </p14:nvContentPartPr>
            <p14:xfrm>
              <a:off x="2181775" y="4795966"/>
              <a:ext cx="18528" cy="268180"/>
            </p14:xfrm>
          </p:contentPart>
        </mc:Choice>
        <mc:Fallback xmlns="">
          <p:pic>
            <p:nvPicPr>
              <p:cNvPr id="143" name="墨迹 142"/>
            </p:nvPicPr>
            <p:blipFill>
              <a:blip/>
            </p:blipFill>
            <p:spPr>
              <a:xfrm>
                <a:off x="2181775" y="4795966"/>
                <a:ext cx="18528" cy="268180"/>
              </a:xfrm>
              <a:prstGeom prst="rect"/>
            </p:spPr>
          </p:pic>
        </mc:Fallback>
      </mc:AlternateContent>
      <mc:AlternateContent xmlns:mc="http://schemas.openxmlformats.org/markup-compatibility/2006" xmlns:p14="http://schemas.microsoft.com/office/powerpoint/2010/main">
        <mc:Choice Requires="p14">
          <p:contentPart p14:bwMode="auto" r:id="rId120">
            <p14:nvContentPartPr>
              <p14:cNvPr id="144" name="墨迹 143"/>
              <p14:cNvContentPartPr/>
              <p14:nvPr/>
            </p14:nvContentPartPr>
            <p14:xfrm>
              <a:off x="2320741" y="4714875"/>
              <a:ext cx="118122" cy="34753"/>
            </p14:xfrm>
          </p:contentPart>
        </mc:Choice>
        <mc:Fallback xmlns="">
          <p:pic>
            <p:nvPicPr>
              <p:cNvPr id="144" name="墨迹 143"/>
            </p:nvPicPr>
            <p:blipFill>
              <a:blip/>
            </p:blipFill>
            <p:spPr>
              <a:xfrm>
                <a:off x="2320741" y="4714875"/>
                <a:ext cx="118122" cy="34753"/>
              </a:xfrm>
              <a:prstGeom prst="rect"/>
            </p:spPr>
          </p:pic>
        </mc:Fallback>
      </mc:AlternateContent>
      <mc:AlternateContent xmlns:mc="http://schemas.openxmlformats.org/markup-compatibility/2006" xmlns:p14="http://schemas.microsoft.com/office/powerpoint/2010/main">
        <mc:Choice Requires="p14">
          <p:contentPart p14:bwMode="auto" r:id="rId121">
            <p14:nvContentPartPr>
              <p14:cNvPr id="145" name="墨迹 144"/>
              <p14:cNvContentPartPr/>
              <p14:nvPr/>
            </p14:nvContentPartPr>
            <p14:xfrm>
              <a:off x="2385592" y="4675487"/>
              <a:ext cx="13897" cy="352168"/>
            </p14:xfrm>
          </p:contentPart>
        </mc:Choice>
        <mc:Fallback xmlns="">
          <p:pic>
            <p:nvPicPr>
              <p:cNvPr id="145" name="墨迹 144"/>
            </p:nvPicPr>
            <p:blipFill>
              <a:blip/>
            </p:blipFill>
            <p:spPr>
              <a:xfrm>
                <a:off x="2385592" y="4675487"/>
                <a:ext cx="13897" cy="352168"/>
              </a:xfrm>
              <a:prstGeom prst="rect"/>
            </p:spPr>
          </p:pic>
        </mc:Fallback>
      </mc:AlternateContent>
      <mc:AlternateContent xmlns:mc="http://schemas.openxmlformats.org/markup-compatibility/2006" xmlns:p14="http://schemas.microsoft.com/office/powerpoint/2010/main">
        <mc:Choice Requires="p14">
          <p:contentPart p14:bwMode="auto" r:id="rId122">
            <p14:nvContentPartPr>
              <p14:cNvPr id="146" name="墨迹 145"/>
              <p14:cNvContentPartPr/>
              <p14:nvPr/>
            </p14:nvContentPartPr>
            <p14:xfrm>
              <a:off x="2334638" y="4833036"/>
              <a:ext cx="32425" cy="117003"/>
            </p14:xfrm>
          </p:contentPart>
        </mc:Choice>
        <mc:Fallback xmlns="">
          <p:pic>
            <p:nvPicPr>
              <p:cNvPr id="146" name="墨迹 145"/>
            </p:nvPicPr>
            <p:blipFill>
              <a:blip/>
            </p:blipFill>
            <p:spPr>
              <a:xfrm>
                <a:off x="2334638" y="4833036"/>
                <a:ext cx="32425" cy="117003"/>
              </a:xfrm>
              <a:prstGeom prst="rect"/>
            </p:spPr>
          </p:pic>
        </mc:Fallback>
      </mc:AlternateContent>
      <mc:AlternateContent xmlns:mc="http://schemas.openxmlformats.org/markup-compatibility/2006" xmlns:p14="http://schemas.microsoft.com/office/powerpoint/2010/main">
        <mc:Choice Requires="p14">
          <p:contentPart p14:bwMode="auto" r:id="rId123">
            <p14:nvContentPartPr>
              <p14:cNvPr id="147" name="墨迹 146"/>
              <p14:cNvContentPartPr/>
              <p14:nvPr/>
            </p14:nvContentPartPr>
            <p14:xfrm>
              <a:off x="2427282" y="4819134"/>
              <a:ext cx="41690" cy="81092"/>
            </p14:xfrm>
          </p:contentPart>
        </mc:Choice>
        <mc:Fallback xmlns="">
          <p:pic>
            <p:nvPicPr>
              <p:cNvPr id="147" name="墨迹 146"/>
            </p:nvPicPr>
            <p:blipFill>
              <a:blip/>
            </p:blipFill>
            <p:spPr>
              <a:xfrm>
                <a:off x="2427282" y="4819134"/>
                <a:ext cx="41690" cy="81092"/>
              </a:xfrm>
              <a:prstGeom prst="rect"/>
            </p:spPr>
          </p:pic>
        </mc:Fallback>
      </mc:AlternateContent>
      <mc:AlternateContent xmlns:mc="http://schemas.openxmlformats.org/markup-compatibility/2006" xmlns:p14="http://schemas.microsoft.com/office/powerpoint/2010/main">
        <mc:Choice Requires="p14">
          <p:contentPart p14:bwMode="auto" r:id="rId124">
            <p14:nvContentPartPr>
              <p14:cNvPr id="148" name="墨迹 147"/>
              <p14:cNvContentPartPr/>
              <p14:nvPr/>
            </p14:nvContentPartPr>
            <p14:xfrm>
              <a:off x="2455076" y="4740360"/>
              <a:ext cx="114068" cy="187669"/>
            </p14:xfrm>
          </p:contentPart>
        </mc:Choice>
        <mc:Fallback xmlns="">
          <p:pic>
            <p:nvPicPr>
              <p:cNvPr id="148" name="墨迹 147"/>
            </p:nvPicPr>
            <p:blipFill>
              <a:blip/>
            </p:blipFill>
            <p:spPr>
              <a:xfrm>
                <a:off x="2455076" y="4740360"/>
                <a:ext cx="114068" cy="187669"/>
              </a:xfrm>
              <a:prstGeom prst="rect"/>
            </p:spPr>
          </p:pic>
        </mc:Fallback>
      </mc:AlternateContent>
      <mc:AlternateContent xmlns:mc="http://schemas.openxmlformats.org/markup-compatibility/2006" xmlns:p14="http://schemas.microsoft.com/office/powerpoint/2010/main">
        <mc:Choice Requires="p14">
          <p:contentPart p14:bwMode="auto" r:id="rId125">
            <p14:nvContentPartPr>
              <p14:cNvPr id="149" name="墨迹 148"/>
              <p14:cNvContentPartPr/>
              <p14:nvPr/>
            </p14:nvContentPartPr>
            <p14:xfrm>
              <a:off x="2473604" y="4786698"/>
              <a:ext cx="111174" cy="159866"/>
            </p14:xfrm>
          </p:contentPart>
        </mc:Choice>
        <mc:Fallback xmlns="">
          <p:pic>
            <p:nvPicPr>
              <p:cNvPr id="149" name="墨迹 148"/>
            </p:nvPicPr>
            <p:blipFill>
              <a:blip/>
            </p:blipFill>
            <p:spPr>
              <a:xfrm>
                <a:off x="2473604" y="4786698"/>
                <a:ext cx="111174" cy="159866"/>
              </a:xfrm>
              <a:prstGeom prst="rect"/>
            </p:spPr>
          </p:pic>
        </mc:Fallback>
      </mc:AlternateContent>
      <mc:AlternateContent xmlns:mc="http://schemas.openxmlformats.org/markup-compatibility/2006" xmlns:p14="http://schemas.microsoft.com/office/powerpoint/2010/main">
        <mc:Choice Requires="p14">
          <p:contentPart p14:bwMode="auto" r:id="rId126">
            <p14:nvContentPartPr>
              <p14:cNvPr id="150" name="墨迹 149"/>
              <p14:cNvContentPartPr/>
              <p14:nvPr/>
            </p14:nvContentPartPr>
            <p14:xfrm>
              <a:off x="2612571" y="4661586"/>
              <a:ext cx="111173" cy="209968"/>
            </p14:xfrm>
          </p:contentPart>
        </mc:Choice>
        <mc:Fallback xmlns="">
          <p:pic>
            <p:nvPicPr>
              <p:cNvPr id="150" name="墨迹 149"/>
            </p:nvPicPr>
            <p:blipFill>
              <a:blip/>
            </p:blipFill>
            <p:spPr>
              <a:xfrm>
                <a:off x="2612571" y="4661586"/>
                <a:ext cx="111173" cy="209968"/>
              </a:xfrm>
              <a:prstGeom prst="rect"/>
            </p:spPr>
          </p:pic>
        </mc:Fallback>
      </mc:AlternateContent>
      <mc:AlternateContent xmlns:mc="http://schemas.openxmlformats.org/markup-compatibility/2006" xmlns:p14="http://schemas.microsoft.com/office/powerpoint/2010/main">
        <mc:Choice Requires="p14">
          <p:contentPart p14:bwMode="auto" r:id="rId127">
            <p14:nvContentPartPr>
              <p14:cNvPr id="151" name="墨迹 150"/>
              <p14:cNvContentPartPr/>
              <p14:nvPr/>
            </p14:nvContentPartPr>
            <p14:xfrm>
              <a:off x="2671342" y="4849254"/>
              <a:ext cx="57034" cy="125112"/>
            </p14:xfrm>
          </p:contentPart>
        </mc:Choice>
        <mc:Fallback xmlns="">
          <p:pic>
            <p:nvPicPr>
              <p:cNvPr id="151" name="墨迹 150"/>
            </p:nvPicPr>
            <p:blipFill>
              <a:blip/>
            </p:blipFill>
            <p:spPr>
              <a:xfrm>
                <a:off x="2671342" y="4849254"/>
                <a:ext cx="57034" cy="125112"/>
              </a:xfrm>
              <a:prstGeom prst="rect"/>
            </p:spPr>
          </p:pic>
        </mc:Fallback>
      </mc:AlternateContent>
      <mc:AlternateContent xmlns:mc="http://schemas.openxmlformats.org/markup-compatibility/2006" xmlns:p14="http://schemas.microsoft.com/office/powerpoint/2010/main">
        <mc:Choice Requires="p14">
          <p:contentPart p14:bwMode="auto" r:id="rId128">
            <p14:nvContentPartPr>
              <p14:cNvPr id="152" name="墨迹 151"/>
              <p14:cNvContentPartPr/>
              <p14:nvPr/>
            </p14:nvContentPartPr>
            <p14:xfrm>
              <a:off x="2740825" y="4680121"/>
              <a:ext cx="75564" cy="18535"/>
            </p14:xfrm>
          </p:contentPart>
        </mc:Choice>
        <mc:Fallback xmlns="">
          <p:pic>
            <p:nvPicPr>
              <p:cNvPr id="152" name="墨迹 151"/>
            </p:nvPicPr>
            <p:blipFill>
              <a:blip/>
            </p:blipFill>
            <p:spPr>
              <a:xfrm>
                <a:off x="2740825" y="4680121"/>
                <a:ext cx="75564" cy="18535"/>
              </a:xfrm>
              <a:prstGeom prst="rect"/>
            </p:spPr>
          </p:pic>
        </mc:Fallback>
      </mc:AlternateContent>
      <mc:AlternateContent xmlns:mc="http://schemas.openxmlformats.org/markup-compatibility/2006" xmlns:p14="http://schemas.microsoft.com/office/powerpoint/2010/main">
        <mc:Choice Requires="p14">
          <p:contentPart p14:bwMode="auto" r:id="rId129">
            <p14:nvContentPartPr>
              <p14:cNvPr id="153" name="墨迹 152"/>
              <p14:cNvContentPartPr/>
              <p14:nvPr/>
            </p14:nvContentPartPr>
            <p14:xfrm>
              <a:off x="2727797" y="4661586"/>
              <a:ext cx="176604" cy="299603"/>
            </p14:xfrm>
          </p:contentPart>
        </mc:Choice>
        <mc:Fallback xmlns="">
          <p:pic>
            <p:nvPicPr>
              <p:cNvPr id="153" name="墨迹 152"/>
            </p:nvPicPr>
            <p:blipFill>
              <a:blip/>
            </p:blipFill>
            <p:spPr>
              <a:xfrm>
                <a:off x="2727797" y="4661586"/>
                <a:ext cx="176604" cy="299603"/>
              </a:xfrm>
              <a:prstGeom prst="rect"/>
            </p:spPr>
          </p:pic>
        </mc:Fallback>
      </mc:AlternateContent>
      <mc:AlternateContent xmlns:mc="http://schemas.openxmlformats.org/markup-compatibility/2006" xmlns:p14="http://schemas.microsoft.com/office/powerpoint/2010/main">
        <mc:Choice Requires="p14">
          <p:contentPart p14:bwMode="auto" r:id="rId130">
            <p14:nvContentPartPr>
              <p14:cNvPr id="154" name="墨迹 153"/>
              <p14:cNvContentPartPr/>
              <p14:nvPr/>
            </p14:nvContentPartPr>
            <p14:xfrm>
              <a:off x="2955355" y="4689389"/>
              <a:ext cx="120438" cy="102522"/>
            </p14:xfrm>
          </p:contentPart>
        </mc:Choice>
        <mc:Fallback xmlns="">
          <p:pic>
            <p:nvPicPr>
              <p:cNvPr id="154" name="墨迹 153"/>
            </p:nvPicPr>
            <p:blipFill>
              <a:blip/>
            </p:blipFill>
            <p:spPr>
              <a:xfrm>
                <a:off x="2955355" y="4689389"/>
                <a:ext cx="120438" cy="102522"/>
              </a:xfrm>
              <a:prstGeom prst="rect"/>
            </p:spPr>
          </p:pic>
        </mc:Fallback>
      </mc:AlternateContent>
      <mc:AlternateContent xmlns:mc="http://schemas.openxmlformats.org/markup-compatibility/2006" xmlns:p14="http://schemas.microsoft.com/office/powerpoint/2010/main">
        <mc:Choice Requires="p14">
          <p:contentPart p14:bwMode="auto" r:id="rId131">
            <p14:nvContentPartPr>
              <p14:cNvPr id="155" name="墨迹 154"/>
              <p14:cNvContentPartPr/>
              <p14:nvPr/>
            </p14:nvContentPartPr>
            <p14:xfrm>
              <a:off x="2964619" y="4740360"/>
              <a:ext cx="123333" cy="198095"/>
            </p14:xfrm>
          </p:contentPart>
        </mc:Choice>
        <mc:Fallback xmlns="">
          <p:pic>
            <p:nvPicPr>
              <p:cNvPr id="155" name="墨迹 154"/>
            </p:nvPicPr>
            <p:blipFill>
              <a:blip/>
            </p:blipFill>
            <p:spPr>
              <a:xfrm>
                <a:off x="2964619" y="4740360"/>
                <a:ext cx="123333" cy="198095"/>
              </a:xfrm>
              <a:prstGeom prst="rect"/>
            </p:spPr>
          </p:pic>
        </mc:Fallback>
      </mc:AlternateContent>
      <mc:AlternateContent xmlns:mc="http://schemas.openxmlformats.org/markup-compatibility/2006" xmlns:p14="http://schemas.microsoft.com/office/powerpoint/2010/main">
        <mc:Choice Requires="p14">
          <p:contentPart p14:bwMode="auto" r:id="rId132">
            <p14:nvContentPartPr>
              <p14:cNvPr id="156" name="墨迹 155"/>
              <p14:cNvContentPartPr/>
              <p14:nvPr/>
            </p14:nvContentPartPr>
            <p14:xfrm>
              <a:off x="3034103" y="4805233"/>
              <a:ext cx="92644" cy="129746"/>
            </p14:xfrm>
          </p:contentPart>
        </mc:Choice>
        <mc:Fallback xmlns="">
          <p:pic>
            <p:nvPicPr>
              <p:cNvPr id="156" name="墨迹 155"/>
            </p:nvPicPr>
            <p:blipFill>
              <a:blip/>
            </p:blipFill>
            <p:spPr>
              <a:xfrm>
                <a:off x="3034103" y="4805233"/>
                <a:ext cx="92644" cy="129746"/>
              </a:xfrm>
              <a:prstGeom prst="rect"/>
            </p:spPr>
          </p:pic>
        </mc:Fallback>
      </mc:AlternateContent>
      <mc:AlternateContent xmlns:mc="http://schemas.openxmlformats.org/markup-compatibility/2006" xmlns:p14="http://schemas.microsoft.com/office/powerpoint/2010/main">
        <mc:Choice Requires="p14">
          <p:contentPart p14:bwMode="auto" r:id="rId133">
            <p14:nvContentPartPr>
              <p14:cNvPr id="157" name="墨迹 156"/>
              <p14:cNvContentPartPr/>
              <p14:nvPr/>
            </p14:nvContentPartPr>
            <p14:xfrm>
              <a:off x="3177702" y="4805233"/>
              <a:ext cx="9264" cy="178401"/>
            </p14:xfrm>
          </p:contentPart>
        </mc:Choice>
        <mc:Fallback xmlns="">
          <p:pic>
            <p:nvPicPr>
              <p:cNvPr id="157" name="墨迹 156"/>
            </p:nvPicPr>
            <p:blipFill>
              <a:blip/>
            </p:blipFill>
            <p:spPr>
              <a:xfrm>
                <a:off x="3177702" y="4805233"/>
                <a:ext cx="9264" cy="178401"/>
              </a:xfrm>
              <a:prstGeom prst="rect"/>
            </p:spPr>
          </p:pic>
        </mc:Fallback>
      </mc:AlternateContent>
      <mc:AlternateContent xmlns:mc="http://schemas.openxmlformats.org/markup-compatibility/2006" xmlns:p14="http://schemas.microsoft.com/office/powerpoint/2010/main">
        <mc:Choice Requires="p14">
          <p:contentPart p14:bwMode="auto" r:id="rId134">
            <p14:nvContentPartPr>
              <p14:cNvPr id="158" name="墨迹 157"/>
              <p14:cNvContentPartPr/>
              <p14:nvPr/>
            </p14:nvContentPartPr>
            <p14:xfrm>
              <a:off x="3263398" y="4624516"/>
              <a:ext cx="82801" cy="449477"/>
            </p14:xfrm>
          </p:contentPart>
        </mc:Choice>
        <mc:Fallback xmlns="">
          <p:pic>
            <p:nvPicPr>
              <p:cNvPr id="158" name="墨迹 157"/>
            </p:nvPicPr>
            <p:blipFill>
              <a:blip/>
            </p:blipFill>
            <p:spPr>
              <a:xfrm>
                <a:off x="3263398" y="4624516"/>
                <a:ext cx="82801" cy="449477"/>
              </a:xfrm>
              <a:prstGeom prst="rect"/>
            </p:spPr>
          </p:pic>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41" grpId="0"/>
      <p:bldP spid="101" grpId="0"/>
      <p:bldP spid="102" grpId="0"/>
      <p:bldP spid="52"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84EF8908-23BF-40E8-BB73-F4E89B45DFA1}" type="slidenum">
              <a:rPr lang="zh-CN" altLang="en-US" b="1">
                <a:solidFill>
                  <a:srgbClr val="66CCFF"/>
                </a:solidFill>
              </a:rPr>
              <a:t>52</a:t>
            </a:fld>
            <a:r>
              <a:rPr lang="en-US" altLang="zh-CN" b="1"/>
              <a:t> </a:t>
            </a:r>
            <a:r>
              <a:rPr lang="zh-CN" altLang="en-US"/>
              <a:t>页</a:t>
            </a:r>
            <a:endParaRPr lang="zh-CN" altLang="en-US" sz="1800">
              <a:latin typeface="Arial" charset="0"/>
            </a:endParaRPr>
          </a:p>
        </p:txBody>
      </p:sp>
      <p:sp>
        <p:nvSpPr>
          <p:cNvPr id="63491" name="Rectangle 2"/>
          <p:cNvSpPr>
            <a:spLocks noGrp="1" noChangeArrowheads="1"/>
          </p:cNvSpPr>
          <p:nvPr>
            <p:ph type="body" idx="1"/>
          </p:nvPr>
        </p:nvSpPr>
        <p:spPr>
          <a:xfrm>
            <a:off x="217488" y="725488"/>
            <a:ext cx="8650287" cy="784225"/>
          </a:xfrm>
        </p:spPr>
        <p:txBody>
          <a:bodyPr/>
          <a:lstStyle/>
          <a:p>
            <a:pPr marL="449580" indent="-449580" eaLnBrk="1" hangingPunct="1">
              <a:lnSpc>
                <a:spcPct val="120000"/>
              </a:lnSpc>
              <a:spcBef>
                <a:spcPts val="600"/>
              </a:spcBef>
            </a:pPr>
            <a:r>
              <a:rPr lang="zh-CN" altLang="en-US"/>
              <a:t>最佳归并树</a:t>
            </a:r>
          </a:p>
        </p:txBody>
      </p:sp>
      <p:sp>
        <p:nvSpPr>
          <p:cNvPr id="63492" name="Rectangle 3"/>
          <p:cNvSpPr>
            <a:spLocks noGrp="1" noChangeArrowheads="1"/>
          </p:cNvSpPr>
          <p:nvPr>
            <p:ph type="title"/>
          </p:nvPr>
        </p:nvSpPr>
        <p:spPr/>
        <p:txBody>
          <a:bodyPr/>
          <a:lstStyle/>
          <a:p>
            <a:pPr eaLnBrk="1" hangingPunct="1"/>
            <a:r>
              <a:rPr lang="en-US" altLang="zh-CN" i="0" dirty="0">
                <a:solidFill>
                  <a:srgbClr val="FFFF66"/>
                </a:solidFill>
              </a:rPr>
              <a:t>11.4</a:t>
            </a:r>
            <a:r>
              <a:rPr lang="zh-CN" altLang="en-US" i="0" dirty="0">
                <a:solidFill>
                  <a:srgbClr val="FFFF66"/>
                </a:solidFill>
              </a:rPr>
              <a:t> 最佳归并树</a:t>
            </a:r>
          </a:p>
        </p:txBody>
      </p:sp>
      <p:pic>
        <p:nvPicPr>
          <p:cNvPr id="63493" name="Picture 13" descr="图片18"/>
          <p:cNvPicPr>
            <a:picLocks noChangeAspect="1" noChangeArrowheads="1"/>
          </p:cNvPicPr>
          <p:nvPr/>
        </p:nvPicPr>
        <p:blipFill>
          <a:blip r:embed="rId3"/>
          <a:srcRect/>
          <a:stretch>
            <a:fillRect/>
          </a:stretch>
        </p:blipFill>
        <p:spPr bwMode="auto">
          <a:xfrm>
            <a:off x="174625" y="1362075"/>
            <a:ext cx="8896350" cy="3705225"/>
          </a:xfrm>
          <a:prstGeom prst="rect">
            <a:avLst/>
          </a:prstGeom>
          <a:noFill/>
          <a:ln w="9525">
            <a:noFill/>
            <a:miter lim="800000"/>
            <a:headEnd/>
            <a:tailEnd/>
          </a:ln>
        </p:spPr>
      </p:pic>
      <p:sp>
        <p:nvSpPr>
          <p:cNvPr id="10" name="Rectangle 11"/>
          <p:cNvSpPr txBox="1">
            <a:spLocks noChangeArrowheads="1"/>
          </p:cNvSpPr>
          <p:nvPr/>
        </p:nvSpPr>
        <p:spPr bwMode="auto">
          <a:xfrm>
            <a:off x="136525" y="5126038"/>
            <a:ext cx="8964613" cy="1463675"/>
          </a:xfrm>
          <a:prstGeom prst="rect">
            <a:avLst/>
          </a:prstGeom>
          <a:noFill/>
          <a:ln w="9525">
            <a:noFill/>
            <a:miter lim="800000"/>
          </a:ln>
          <a:effectLst/>
        </p:spPr>
        <p:txBody>
          <a:bodyPr lIns="92075" tIns="46038" rIns="92075" bIns="46038"/>
          <a:lstStyle/>
          <a:p>
            <a:pPr marL="342900" indent="-342900" algn="l" eaLnBrk="1" hangingPunct="1">
              <a:buClr>
                <a:srgbClr val="FFFF00"/>
              </a:buClr>
              <a:buSzPct val="70000"/>
              <a:defRPr/>
            </a:pPr>
            <a:r>
              <a:rPr lang="en-US" altLang="zh-CN" kern="0">
                <a:solidFill>
                  <a:srgbClr val="FFFF00"/>
                </a:solidFill>
                <a:ea typeface="+mn-ea"/>
                <a:cs typeface="Times New Roman" pitchFamily="18" charset="0"/>
              </a:rPr>
              <a:t>a) </a:t>
            </a:r>
            <a:r>
              <a:rPr lang="zh-CN" altLang="en-US" kern="0">
                <a:solidFill>
                  <a:srgbClr val="FFFF00"/>
                </a:solidFill>
                <a:ea typeface="+mn-ea"/>
                <a:cs typeface="Times New Roman" pitchFamily="18" charset="0"/>
              </a:rPr>
              <a:t>访外总次数：</a:t>
            </a:r>
            <a:r>
              <a:rPr lang="en-US" altLang="zh-CN" kern="0">
                <a:solidFill>
                  <a:srgbClr val="FFFF00"/>
                </a:solidFill>
                <a:ea typeface="+mn-ea"/>
                <a:cs typeface="Times New Roman" pitchFamily="18" charset="0"/>
              </a:rPr>
              <a:t>(6+13+25+8+9+2+14+7+10)×2×2=376</a:t>
            </a:r>
          </a:p>
          <a:p>
            <a:pPr marL="342900" indent="-342900" algn="l" eaLnBrk="1" hangingPunct="1">
              <a:buClr>
                <a:srgbClr val="FFFF00"/>
              </a:buClr>
              <a:buSzPct val="70000"/>
              <a:defRPr/>
            </a:pPr>
            <a:r>
              <a:rPr lang="en-US" altLang="zh-CN" kern="0">
                <a:solidFill>
                  <a:srgbClr val="FFFF00"/>
                </a:solidFill>
                <a:ea typeface="+mn-ea"/>
                <a:cs typeface="Times New Roman" pitchFamily="18" charset="0"/>
              </a:rPr>
              <a:t>b) </a:t>
            </a:r>
            <a:r>
              <a:rPr lang="zh-CN" altLang="en-US" kern="0">
                <a:solidFill>
                  <a:srgbClr val="FFFF00"/>
                </a:solidFill>
                <a:ea typeface="+mn-ea"/>
                <a:cs typeface="Times New Roman" pitchFamily="18" charset="0"/>
              </a:rPr>
              <a:t>外存读</a:t>
            </a:r>
            <a:r>
              <a:rPr lang="en-US" altLang="zh-CN" kern="0">
                <a:solidFill>
                  <a:srgbClr val="FFFF00"/>
                </a:solidFill>
                <a:ea typeface="+mn-ea"/>
                <a:cs typeface="Times New Roman" pitchFamily="18" charset="0"/>
              </a:rPr>
              <a:t>/</a:t>
            </a:r>
            <a:r>
              <a:rPr lang="zh-CN" altLang="en-US" kern="0">
                <a:solidFill>
                  <a:srgbClr val="FFFF00"/>
                </a:solidFill>
                <a:ea typeface="+mn-ea"/>
                <a:cs typeface="Times New Roman" pitchFamily="18" charset="0"/>
              </a:rPr>
              <a:t>写块的次数：</a:t>
            </a:r>
            <a:r>
              <a:rPr lang="en-US" altLang="zh-CN" kern="0">
                <a:solidFill>
                  <a:srgbClr val="FFFF00"/>
                </a:solidFill>
                <a:ea typeface="+mn-ea"/>
                <a:cs typeface="Times New Roman" pitchFamily="18" charset="0"/>
              </a:rPr>
              <a:t>(2+6+7)×3×2+(13+14)×2×2 + (8+9+10)×2×2+25×2=356</a:t>
            </a:r>
            <a:endParaRPr lang="en-US" altLang="zh-CN" kern="0">
              <a:solidFill>
                <a:srgbClr val="FFFF00"/>
              </a:solidFill>
              <a:latin typeface="+mn-lt"/>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itchFamily="18" charset="0"/>
                <a:ea typeface="宋体" charset="-122"/>
              </a:defRPr>
            </a:lvl1pPr>
            <a:lvl2pPr marL="742950" indent="-285750">
              <a:defRPr kumimoji="1" sz="2800" b="1">
                <a:solidFill>
                  <a:schemeClr val="tx1"/>
                </a:solidFill>
                <a:latin typeface="Times New Roman" pitchFamily="18" charset="0"/>
                <a:ea typeface="宋体" charset="-122"/>
              </a:defRPr>
            </a:lvl2pPr>
            <a:lvl3pPr marL="1143000" indent="-228600">
              <a:defRPr kumimoji="1" sz="2800" b="1">
                <a:solidFill>
                  <a:schemeClr val="tx1"/>
                </a:solidFill>
                <a:latin typeface="Times New Roman" pitchFamily="18" charset="0"/>
                <a:ea typeface="宋体" charset="-122"/>
              </a:defRPr>
            </a:lvl3pPr>
            <a:lvl4pPr marL="1600200" indent="-228600">
              <a:defRPr kumimoji="1" sz="2800" b="1">
                <a:solidFill>
                  <a:schemeClr val="tx1"/>
                </a:solidFill>
                <a:latin typeface="Times New Roman" pitchFamily="18" charset="0"/>
                <a:ea typeface="宋体" charset="-122"/>
              </a:defRPr>
            </a:lvl4pPr>
            <a:lvl5pPr marL="2057400" indent="-228600">
              <a:defRPr kumimoji="1"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charset="-122"/>
              </a:defRPr>
            </a:lvl9pPr>
          </a:lstStyle>
          <a:p>
            <a:r>
              <a:rPr lang="zh-CN" altLang="en-US" sz="1400" b="0">
                <a:solidFill>
                  <a:srgbClr val="00FFFF"/>
                </a:solidFill>
                <a:latin typeface="宋体" charset="-122"/>
              </a:rPr>
              <a:t>第 </a:t>
            </a:r>
            <a:fld id="{4AC8E3E4-7377-43E9-ABFD-774D301F8DBB}" type="slidenum">
              <a:rPr lang="zh-CN" altLang="en-US" sz="1400" b="0">
                <a:solidFill>
                  <a:srgbClr val="66CCFF"/>
                </a:solidFill>
                <a:latin typeface="宋体" charset="-122"/>
              </a:rPr>
              <a:t>53</a:t>
            </a:fld>
            <a:r>
              <a:rPr lang="en-US" altLang="zh-CN" sz="1400">
                <a:solidFill>
                  <a:srgbClr val="00FFFF"/>
                </a:solidFill>
                <a:latin typeface="宋体" charset="-122"/>
              </a:rPr>
              <a:t> </a:t>
            </a:r>
            <a:r>
              <a:rPr lang="zh-CN" altLang="en-US" sz="1400" b="0">
                <a:solidFill>
                  <a:srgbClr val="00FFFF"/>
                </a:solidFill>
                <a:latin typeface="宋体" charset="-122"/>
              </a:rPr>
              <a:t>页</a:t>
            </a:r>
            <a:endParaRPr lang="zh-CN" altLang="en-US" sz="1800" b="0">
              <a:solidFill>
                <a:srgbClr val="00FFFF"/>
              </a:solidFill>
              <a:latin typeface="Arial" charset="0"/>
            </a:endParaRPr>
          </a:p>
        </p:txBody>
      </p:sp>
      <p:sp>
        <p:nvSpPr>
          <p:cNvPr id="1502210" name="Rectangle 2"/>
          <p:cNvSpPr>
            <a:spLocks noGrp="1" noChangeArrowheads="1"/>
          </p:cNvSpPr>
          <p:nvPr>
            <p:ph type="body" idx="1"/>
          </p:nvPr>
        </p:nvSpPr>
        <p:spPr>
          <a:xfrm>
            <a:off x="217488" y="871538"/>
            <a:ext cx="8723312" cy="5746750"/>
          </a:xfrm>
        </p:spPr>
        <p:txBody>
          <a:bodyPr/>
          <a:lstStyle/>
          <a:p>
            <a:pPr marL="449580" indent="-449580" eaLnBrk="1" hangingPunct="1">
              <a:lnSpc>
                <a:spcPts val="4500"/>
              </a:lnSpc>
              <a:spcBef>
                <a:spcPts val="600"/>
              </a:spcBef>
              <a:defRPr/>
            </a:pPr>
            <a:r>
              <a:rPr lang="zh-CN" altLang="en-US" dirty="0"/>
              <a:t>最佳归并树</a:t>
            </a:r>
            <a:endParaRPr lang="en-US" altLang="zh-CN" dirty="0"/>
          </a:p>
          <a:p>
            <a:pPr eaLnBrk="1" hangingPunct="1">
              <a:lnSpc>
                <a:spcPts val="4500"/>
              </a:lnSpc>
              <a:spcBef>
                <a:spcPts val="600"/>
              </a:spcBef>
              <a:buFont typeface="Wingdings" charset="2"/>
              <a:buNone/>
              <a:defRPr/>
            </a:pPr>
            <a:r>
              <a:rPr lang="en-US" altLang="zh-CN" sz="3200" dirty="0">
                <a:solidFill>
                  <a:schemeClr val="tx1"/>
                </a:solidFill>
                <a:latin typeface="宋体" charset="-122"/>
              </a:rPr>
              <a:t>	    </a:t>
            </a:r>
            <a:r>
              <a:rPr lang="zh-CN" altLang="en-US" sz="3200" dirty="0">
                <a:solidFill>
                  <a:schemeClr val="tx1"/>
                </a:solidFill>
                <a:latin typeface="宋体" charset="-122"/>
              </a:rPr>
              <a:t>如果在进行多路归并时，各初始顺串的</a:t>
            </a:r>
            <a:r>
              <a:rPr lang="zh-CN" altLang="en-US" sz="3200" dirty="0">
                <a:latin typeface="宋体" charset="-122"/>
              </a:rPr>
              <a:t>长度不同</a:t>
            </a:r>
            <a:r>
              <a:rPr lang="zh-CN" altLang="en-US" sz="3200" dirty="0">
                <a:solidFill>
                  <a:schemeClr val="tx1"/>
                </a:solidFill>
                <a:latin typeface="宋体" charset="-122"/>
              </a:rPr>
              <a:t>，按照平衡归并，不见得是最优的。</a:t>
            </a:r>
          </a:p>
          <a:p>
            <a:pPr eaLnBrk="1" hangingPunct="1">
              <a:lnSpc>
                <a:spcPts val="4500"/>
              </a:lnSpc>
              <a:spcBef>
                <a:spcPts val="600"/>
              </a:spcBef>
              <a:buFont typeface="Wingdings" charset="2"/>
              <a:buNone/>
              <a:defRPr/>
            </a:pPr>
            <a:r>
              <a:rPr lang="en-US" altLang="zh-CN" sz="3200" dirty="0">
                <a:solidFill>
                  <a:schemeClr val="tx1"/>
                </a:solidFill>
                <a:latin typeface="宋体" charset="-122"/>
              </a:rPr>
              <a:t>	    </a:t>
            </a:r>
            <a:r>
              <a:rPr lang="zh-CN" altLang="en-US" sz="3200" dirty="0">
                <a:solidFill>
                  <a:schemeClr val="tx1"/>
                </a:solidFill>
                <a:latin typeface="宋体" charset="-122"/>
              </a:rPr>
              <a:t>把所有初始顺串的块数作为树的叶结点，如果是 </a:t>
            </a:r>
            <a:r>
              <a:rPr lang="en-US" altLang="zh-CN" sz="3200" dirty="0">
                <a:solidFill>
                  <a:schemeClr val="tx1"/>
                </a:solidFill>
                <a:latin typeface="宋体" charset="-122"/>
              </a:rPr>
              <a:t>K-</a:t>
            </a:r>
            <a:r>
              <a:rPr lang="zh-CN" altLang="en-US" sz="3200" dirty="0">
                <a:solidFill>
                  <a:schemeClr val="tx1"/>
                </a:solidFill>
                <a:latin typeface="宋体" charset="-122"/>
              </a:rPr>
              <a:t>路归并则建立起一棵 </a:t>
            </a:r>
            <a:r>
              <a:rPr lang="en-US" altLang="zh-CN" sz="3200" dirty="0">
                <a:solidFill>
                  <a:schemeClr val="tx1"/>
                </a:solidFill>
                <a:latin typeface="宋体" charset="-122"/>
              </a:rPr>
              <a:t>K-</a:t>
            </a:r>
            <a:r>
              <a:rPr lang="zh-CN" altLang="en-US" sz="3200" dirty="0">
                <a:solidFill>
                  <a:schemeClr val="tx1"/>
                </a:solidFill>
                <a:latin typeface="宋体" charset="-122"/>
              </a:rPr>
              <a:t>叉</a:t>
            </a:r>
            <a:r>
              <a:rPr lang="en-US" altLang="zh-CN" sz="3200" dirty="0">
                <a:solidFill>
                  <a:schemeClr val="tx1"/>
                </a:solidFill>
                <a:latin typeface="宋体" charset="-122"/>
              </a:rPr>
              <a:t>Huffman</a:t>
            </a:r>
            <a:r>
              <a:rPr lang="zh-CN" altLang="en-US" sz="3200" dirty="0">
                <a:solidFill>
                  <a:schemeClr val="tx1"/>
                </a:solidFill>
                <a:latin typeface="宋体" charset="-122"/>
              </a:rPr>
              <a:t>树。这样的一棵</a:t>
            </a:r>
            <a:r>
              <a:rPr lang="en-US" altLang="zh-CN" sz="3200" dirty="0">
                <a:solidFill>
                  <a:schemeClr val="tx1"/>
                </a:solidFill>
                <a:latin typeface="宋体" charset="-122"/>
              </a:rPr>
              <a:t>Huffman</a:t>
            </a:r>
            <a:r>
              <a:rPr lang="zh-CN" altLang="en-US" sz="3200" dirty="0">
                <a:solidFill>
                  <a:schemeClr val="tx1"/>
                </a:solidFill>
                <a:latin typeface="宋体" charset="-122"/>
              </a:rPr>
              <a:t>树就是最佳归并树。</a:t>
            </a:r>
          </a:p>
          <a:p>
            <a:pPr eaLnBrk="1" hangingPunct="1">
              <a:lnSpc>
                <a:spcPts val="4500"/>
              </a:lnSpc>
              <a:spcBef>
                <a:spcPts val="600"/>
              </a:spcBef>
              <a:buFont typeface="Wingdings" charset="2"/>
              <a:buNone/>
              <a:defRPr/>
            </a:pPr>
            <a:r>
              <a:rPr lang="en-US" altLang="zh-CN" sz="3200" dirty="0">
                <a:solidFill>
                  <a:schemeClr val="tx1"/>
                </a:solidFill>
                <a:latin typeface="宋体" charset="-122"/>
              </a:rPr>
              <a:t>	    </a:t>
            </a:r>
            <a:r>
              <a:rPr lang="zh-CN" altLang="en-US" sz="3200" dirty="0">
                <a:solidFill>
                  <a:schemeClr val="tx1"/>
                </a:solidFill>
                <a:latin typeface="宋体" charset="-122"/>
              </a:rPr>
              <a:t>通过最佳归并树进行多路归并可使对外存的</a:t>
            </a:r>
            <a:r>
              <a:rPr lang="en-US" altLang="zh-CN" sz="3200" dirty="0">
                <a:solidFill>
                  <a:schemeClr val="tx1"/>
                </a:solidFill>
                <a:latin typeface="宋体" charset="-122"/>
              </a:rPr>
              <a:t>I/O</a:t>
            </a:r>
            <a:r>
              <a:rPr lang="zh-CN" altLang="en-US" sz="3200" dirty="0">
                <a:solidFill>
                  <a:schemeClr val="tx1"/>
                </a:solidFill>
                <a:latin typeface="宋体" charset="-122"/>
              </a:rPr>
              <a:t>降到最少，提高归并执行效率。</a:t>
            </a:r>
          </a:p>
        </p:txBody>
      </p:sp>
      <p:sp>
        <p:nvSpPr>
          <p:cNvPr id="64516" name="Rectangle 3"/>
          <p:cNvSpPr>
            <a:spLocks noGrp="1" noChangeArrowheads="1"/>
          </p:cNvSpPr>
          <p:nvPr>
            <p:ph type="title"/>
          </p:nvPr>
        </p:nvSpPr>
        <p:spPr/>
        <p:txBody>
          <a:bodyPr/>
          <a:lstStyle/>
          <a:p>
            <a:pPr eaLnBrk="1" hangingPunct="1"/>
            <a:r>
              <a:rPr lang="en-US" altLang="zh-CN" i="0">
                <a:solidFill>
                  <a:srgbClr val="FFFF66"/>
                </a:solidFill>
              </a:rPr>
              <a:t>11.2</a:t>
            </a:r>
            <a:r>
              <a:rPr lang="zh-CN" altLang="en-US" i="0">
                <a:solidFill>
                  <a:srgbClr val="FFFF66"/>
                </a:solidFill>
              </a:rPr>
              <a:t> 外部排序的方法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2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22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22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22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0"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9EB4E8B9-389F-4CDE-8F7A-0E2D3B7D88D3}" type="slidenum">
              <a:rPr lang="zh-CN" altLang="en-US" b="1">
                <a:solidFill>
                  <a:srgbClr val="66CCFF"/>
                </a:solidFill>
              </a:rPr>
              <a:t>54</a:t>
            </a:fld>
            <a:r>
              <a:rPr lang="en-US" altLang="zh-CN" b="1"/>
              <a:t> </a:t>
            </a:r>
            <a:r>
              <a:rPr lang="zh-CN" altLang="en-US"/>
              <a:t>页</a:t>
            </a:r>
            <a:endParaRPr lang="zh-CN" altLang="en-US" sz="1800">
              <a:latin typeface="Arial" charset="0"/>
            </a:endParaRPr>
          </a:p>
        </p:txBody>
      </p:sp>
      <p:sp>
        <p:nvSpPr>
          <p:cNvPr id="1502210" name="Rectangle 2"/>
          <p:cNvSpPr>
            <a:spLocks noGrp="1" noChangeArrowheads="1"/>
          </p:cNvSpPr>
          <p:nvPr>
            <p:ph type="body" idx="1"/>
          </p:nvPr>
        </p:nvSpPr>
        <p:spPr>
          <a:xfrm>
            <a:off x="174625" y="741363"/>
            <a:ext cx="8766175" cy="5746750"/>
          </a:xfrm>
        </p:spPr>
        <p:txBody>
          <a:bodyPr/>
          <a:lstStyle/>
          <a:p>
            <a:pPr marL="449580" indent="-449580" eaLnBrk="1" hangingPunct="1">
              <a:lnSpc>
                <a:spcPts val="4000"/>
              </a:lnSpc>
              <a:spcBef>
                <a:spcPts val="300"/>
              </a:spcBef>
              <a:defRPr/>
            </a:pPr>
            <a:r>
              <a:rPr lang="en-US" altLang="zh-CN" dirty="0"/>
              <a:t>k</a:t>
            </a:r>
            <a:r>
              <a:rPr lang="zh-CN" altLang="en-US" dirty="0"/>
              <a:t>元哈夫曼树</a:t>
            </a:r>
            <a:endParaRPr lang="en-US" altLang="zh-CN" dirty="0"/>
          </a:p>
          <a:p>
            <a:pPr eaLnBrk="1" hangingPunct="1">
              <a:lnSpc>
                <a:spcPts val="4000"/>
              </a:lnSpc>
              <a:spcBef>
                <a:spcPts val="300"/>
              </a:spcBef>
              <a:buFont typeface="Wingdings" charset="2"/>
              <a:buNone/>
              <a:defRPr/>
            </a:pPr>
            <a:r>
              <a:rPr lang="en-US" altLang="zh-CN" sz="3200" dirty="0">
                <a:solidFill>
                  <a:schemeClr val="tx1"/>
                </a:solidFill>
              </a:rPr>
              <a:t>	    </a:t>
            </a:r>
            <a:r>
              <a:rPr lang="zh-CN" altLang="en-US" sz="3200" dirty="0">
                <a:solidFill>
                  <a:schemeClr val="tx1"/>
                </a:solidFill>
              </a:rPr>
              <a:t>最佳 </a:t>
            </a:r>
            <a:r>
              <a:rPr lang="en-US" altLang="zh-CN" sz="3200" dirty="0">
                <a:solidFill>
                  <a:schemeClr val="tx1"/>
                </a:solidFill>
              </a:rPr>
              <a:t>k-</a:t>
            </a:r>
            <a:r>
              <a:rPr lang="zh-CN" altLang="en-US" sz="3200" dirty="0">
                <a:solidFill>
                  <a:schemeClr val="tx1"/>
                </a:solidFill>
              </a:rPr>
              <a:t>路归并树是一棵具有 </a:t>
            </a:r>
            <a:r>
              <a:rPr lang="en-US" altLang="zh-CN" sz="3200" dirty="0">
                <a:solidFill>
                  <a:schemeClr val="tx1"/>
                </a:solidFill>
              </a:rPr>
              <a:t>n </a:t>
            </a:r>
            <a:r>
              <a:rPr lang="zh-CN" altLang="en-US" sz="3200" dirty="0">
                <a:solidFill>
                  <a:schemeClr val="tx1"/>
                </a:solidFill>
              </a:rPr>
              <a:t>个叶结点的 </a:t>
            </a:r>
            <a:r>
              <a:rPr lang="en-US" altLang="zh-CN" sz="3200" dirty="0">
                <a:solidFill>
                  <a:schemeClr val="tx1"/>
                </a:solidFill>
              </a:rPr>
              <a:t>k </a:t>
            </a:r>
            <a:r>
              <a:rPr lang="zh-CN" altLang="en-US" sz="3200" dirty="0">
                <a:solidFill>
                  <a:schemeClr val="tx1"/>
                </a:solidFill>
              </a:rPr>
              <a:t>元哈夫曼树。</a:t>
            </a:r>
            <a:endParaRPr lang="en-US" altLang="zh-CN" sz="3200" dirty="0">
              <a:solidFill>
                <a:schemeClr val="tx1"/>
              </a:solidFill>
            </a:endParaRPr>
          </a:p>
          <a:p>
            <a:pPr eaLnBrk="1" hangingPunct="1">
              <a:lnSpc>
                <a:spcPts val="4000"/>
              </a:lnSpc>
              <a:spcBef>
                <a:spcPts val="300"/>
              </a:spcBef>
              <a:buFont typeface="Wingdings" charset="2"/>
              <a:buNone/>
              <a:defRPr/>
            </a:pPr>
            <a:r>
              <a:rPr lang="en-US" altLang="zh-CN" sz="3200" dirty="0">
                <a:solidFill>
                  <a:schemeClr val="tx1"/>
                </a:solidFill>
              </a:rPr>
              <a:t>	    </a:t>
            </a:r>
            <a:r>
              <a:rPr lang="zh-CN" altLang="en-US" sz="3200" dirty="0">
                <a:solidFill>
                  <a:schemeClr val="tx1"/>
                </a:solidFill>
              </a:rPr>
              <a:t>对于 </a:t>
            </a:r>
            <a:r>
              <a:rPr lang="en-US" altLang="zh-CN" sz="3200" dirty="0">
                <a:solidFill>
                  <a:schemeClr val="tx1"/>
                </a:solidFill>
              </a:rPr>
              <a:t>k </a:t>
            </a:r>
            <a:r>
              <a:rPr lang="zh-CN" altLang="en-US" sz="3200" dirty="0">
                <a:solidFill>
                  <a:schemeClr val="tx1"/>
                </a:solidFill>
              </a:rPr>
              <a:t>元哈夫曼树，如果树中有 </a:t>
            </a:r>
            <a:r>
              <a:rPr lang="en-US" altLang="zh-CN" sz="3200" dirty="0">
                <a:solidFill>
                  <a:schemeClr val="tx1"/>
                </a:solidFill>
              </a:rPr>
              <a:t>n </a:t>
            </a:r>
            <a:r>
              <a:rPr lang="zh-CN" altLang="en-US" sz="3200" dirty="0">
                <a:solidFill>
                  <a:schemeClr val="tx1"/>
                </a:solidFill>
              </a:rPr>
              <a:t>个叶结点和 </a:t>
            </a:r>
            <a:r>
              <a:rPr lang="en-US" altLang="zh-CN" sz="3200" dirty="0">
                <a:solidFill>
                  <a:schemeClr val="tx1"/>
                </a:solidFill>
              </a:rPr>
              <a:t>n'</a:t>
            </a:r>
            <a:r>
              <a:rPr lang="zh-CN" altLang="en-US" sz="3200" dirty="0">
                <a:solidFill>
                  <a:schemeClr val="tx1"/>
                </a:solidFill>
              </a:rPr>
              <a:t>个非叶结点，根据树的结点数目与边数的关系可知：</a:t>
            </a:r>
            <a:r>
              <a:rPr lang="en-US" altLang="zh-CN" sz="3200" dirty="0" err="1"/>
              <a:t>kn</a:t>
            </a:r>
            <a:r>
              <a:rPr lang="en-US" altLang="zh-CN" sz="3200" dirty="0"/>
              <a:t>' = n'+n-1</a:t>
            </a:r>
            <a:r>
              <a:rPr lang="zh-CN" altLang="en-US" sz="3200" dirty="0">
                <a:solidFill>
                  <a:schemeClr val="tx1"/>
                </a:solidFill>
              </a:rPr>
              <a:t>。</a:t>
            </a:r>
          </a:p>
          <a:p>
            <a:pPr eaLnBrk="1" hangingPunct="1">
              <a:lnSpc>
                <a:spcPts val="4000"/>
              </a:lnSpc>
              <a:spcBef>
                <a:spcPts val="300"/>
              </a:spcBef>
              <a:buFont typeface="Wingdings" charset="2"/>
              <a:buNone/>
              <a:defRPr/>
            </a:pPr>
            <a:r>
              <a:rPr lang="en-US" altLang="zh-CN" sz="3200" dirty="0">
                <a:solidFill>
                  <a:schemeClr val="tx1"/>
                </a:solidFill>
              </a:rPr>
              <a:t>	</a:t>
            </a:r>
            <a:r>
              <a:rPr lang="zh-CN" altLang="en-US" sz="3200" dirty="0">
                <a:solidFill>
                  <a:schemeClr val="tx1"/>
                </a:solidFill>
              </a:rPr>
              <a:t>则：</a:t>
            </a:r>
            <a:r>
              <a:rPr lang="en-US" altLang="zh-CN" sz="3200" dirty="0"/>
              <a:t>n = (</a:t>
            </a:r>
            <a:r>
              <a:rPr lang="en-US" altLang="zh-CN" sz="3200" dirty="0">
                <a:solidFill>
                  <a:schemeClr val="tx1"/>
                </a:solidFill>
              </a:rPr>
              <a:t>k-1</a:t>
            </a:r>
            <a:r>
              <a:rPr lang="en-US" altLang="zh-CN" sz="3200" dirty="0"/>
              <a:t>)n' + 1</a:t>
            </a:r>
          </a:p>
          <a:p>
            <a:pPr eaLnBrk="1" hangingPunct="1">
              <a:lnSpc>
                <a:spcPts val="4000"/>
              </a:lnSpc>
              <a:spcBef>
                <a:spcPts val="300"/>
              </a:spcBef>
              <a:buFont typeface="Wingdings" charset="2"/>
              <a:buNone/>
              <a:defRPr/>
            </a:pPr>
            <a:r>
              <a:rPr lang="en-US" altLang="zh-CN" sz="3200" dirty="0">
                <a:solidFill>
                  <a:schemeClr val="tx1"/>
                </a:solidFill>
              </a:rPr>
              <a:t>	    </a:t>
            </a:r>
            <a:r>
              <a:rPr lang="zh-CN" altLang="en-US" u="sng" dirty="0">
                <a:solidFill>
                  <a:schemeClr val="tx1"/>
                </a:solidFill>
              </a:rPr>
              <a:t>说明一棵 </a:t>
            </a:r>
            <a:r>
              <a:rPr lang="en-US" altLang="zh-CN" u="sng" dirty="0">
                <a:solidFill>
                  <a:schemeClr val="tx1"/>
                </a:solidFill>
              </a:rPr>
              <a:t>k </a:t>
            </a:r>
            <a:r>
              <a:rPr lang="zh-CN" altLang="en-US" u="sng" dirty="0">
                <a:solidFill>
                  <a:schemeClr val="tx1"/>
                </a:solidFill>
              </a:rPr>
              <a:t>元哈夫曼树的</a:t>
            </a:r>
            <a:r>
              <a:rPr lang="zh-CN" altLang="en-US" u="sng" dirty="0"/>
              <a:t>叶结点数</a:t>
            </a:r>
            <a:r>
              <a:rPr lang="en-US" altLang="zh-CN" u="sng" dirty="0"/>
              <a:t>-1</a:t>
            </a:r>
            <a:r>
              <a:rPr lang="zh-CN" altLang="en-US" u="sng" dirty="0">
                <a:solidFill>
                  <a:schemeClr val="tx1"/>
                </a:solidFill>
              </a:rPr>
              <a:t>应该等于</a:t>
            </a:r>
            <a:r>
              <a:rPr lang="en-US" altLang="zh-CN" u="sng" dirty="0"/>
              <a:t>k-1</a:t>
            </a:r>
            <a:r>
              <a:rPr lang="zh-CN" altLang="en-US" u="sng" dirty="0"/>
              <a:t>的倍数</a:t>
            </a:r>
            <a:r>
              <a:rPr lang="zh-CN" altLang="en-US" u="sng" dirty="0">
                <a:solidFill>
                  <a:schemeClr val="tx1"/>
                </a:solidFill>
              </a:rPr>
              <a:t>。</a:t>
            </a:r>
            <a:endParaRPr lang="en-US" altLang="zh-CN" u="sng" dirty="0">
              <a:solidFill>
                <a:schemeClr val="tx1"/>
              </a:solidFill>
            </a:endParaRPr>
          </a:p>
          <a:p>
            <a:pPr eaLnBrk="1" hangingPunct="1">
              <a:lnSpc>
                <a:spcPts val="4000"/>
              </a:lnSpc>
              <a:spcBef>
                <a:spcPts val="300"/>
              </a:spcBef>
              <a:buFont typeface="Wingdings" charset="2"/>
              <a:buNone/>
              <a:defRPr/>
            </a:pPr>
            <a:r>
              <a:rPr lang="en-US" altLang="zh-CN" sz="3200" dirty="0">
                <a:solidFill>
                  <a:schemeClr val="tx1"/>
                </a:solidFill>
              </a:rPr>
              <a:t>	    </a:t>
            </a:r>
            <a:r>
              <a:rPr lang="zh-CN" altLang="en-US" sz="3200" dirty="0">
                <a:solidFill>
                  <a:schemeClr val="tx1"/>
                </a:solidFill>
              </a:rPr>
              <a:t>如果初始顺串个数不满足上述条件，则要适当增加长度为</a:t>
            </a:r>
            <a:r>
              <a:rPr lang="en-US" altLang="zh-CN" sz="3200" dirty="0">
                <a:solidFill>
                  <a:schemeClr val="tx1"/>
                </a:solidFill>
              </a:rPr>
              <a:t>0</a:t>
            </a:r>
            <a:r>
              <a:rPr lang="zh-CN" altLang="en-US" sz="3200" dirty="0">
                <a:solidFill>
                  <a:schemeClr val="tx1"/>
                </a:solidFill>
              </a:rPr>
              <a:t>的虚拟顺串凑成 </a:t>
            </a:r>
            <a:r>
              <a:rPr lang="en-US" altLang="zh-CN" sz="3200" dirty="0">
                <a:solidFill>
                  <a:schemeClr val="tx1"/>
                </a:solidFill>
              </a:rPr>
              <a:t>n</a:t>
            </a:r>
            <a:r>
              <a:rPr lang="zh-CN" altLang="en-US" sz="3200" dirty="0">
                <a:solidFill>
                  <a:schemeClr val="tx1"/>
                </a:solidFill>
              </a:rPr>
              <a:t>。</a:t>
            </a:r>
          </a:p>
        </p:txBody>
      </p:sp>
      <p:sp>
        <p:nvSpPr>
          <p:cNvPr id="65540" name="Rectangle 3"/>
          <p:cNvSpPr>
            <a:spLocks noGrp="1" noChangeArrowheads="1"/>
          </p:cNvSpPr>
          <p:nvPr>
            <p:ph type="title"/>
          </p:nvPr>
        </p:nvSpPr>
        <p:spPr/>
        <p:txBody>
          <a:bodyPr/>
          <a:lstStyle/>
          <a:p>
            <a:pPr eaLnBrk="1" hangingPunct="1"/>
            <a:r>
              <a:rPr lang="en-US" altLang="zh-CN" i="0" dirty="0">
                <a:solidFill>
                  <a:srgbClr val="FFFF66"/>
                </a:solidFill>
              </a:rPr>
              <a:t>11.4</a:t>
            </a:r>
            <a:r>
              <a:rPr lang="zh-CN" altLang="en-US" i="0" dirty="0">
                <a:solidFill>
                  <a:srgbClr val="FFFF66"/>
                </a:solidFill>
              </a:rPr>
              <a:t> 最佳归并树</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5002796" y="1950098"/>
              <a:ext cx="162128" cy="312347"/>
            </p14:xfrm>
          </p:contentPart>
        </mc:Choice>
        <mc:Fallback xmlns="">
          <p:pic>
            <p:nvPicPr>
              <p:cNvPr id="2" name="墨迹 1"/>
            </p:nvPicPr>
            <p:blipFill>
              <a:blip/>
            </p:blipFill>
            <p:spPr>
              <a:xfrm>
                <a:off x="5002796" y="1950098"/>
                <a:ext cx="162128" cy="312347"/>
              </a:xfrm>
              <a:prstGeom prst="rect"/>
            </p:spPr>
          </p:pic>
        </mc:Fallback>
      </mc:AlternateContent>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5211245" y="2049870"/>
              <a:ext cx="125071" cy="165657"/>
            </p14:xfrm>
          </p:contentPart>
        </mc:Choice>
        <mc:Fallback xmlns="">
          <p:pic>
            <p:nvPicPr>
              <p:cNvPr id="3" name="墨迹 2"/>
            </p:nvPicPr>
            <p:blipFill>
              <a:blip/>
            </p:blipFill>
            <p:spPr>
              <a:xfrm>
                <a:off x="5211245" y="2049870"/>
                <a:ext cx="125071" cy="165657"/>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5" name="墨迹 4"/>
              <p14:cNvContentPartPr/>
              <p14:nvPr/>
            </p14:nvContentPartPr>
            <p14:xfrm>
              <a:off x="5396535" y="2097800"/>
              <a:ext cx="132018" cy="165803"/>
            </p14:xfrm>
          </p:contentPart>
        </mc:Choice>
        <mc:Fallback xmlns="">
          <p:pic>
            <p:nvPicPr>
              <p:cNvPr id="5" name="墨迹 4"/>
            </p:nvPicPr>
            <p:blipFill>
              <a:blip/>
            </p:blipFill>
            <p:spPr>
              <a:xfrm>
                <a:off x="5396535" y="2097800"/>
                <a:ext cx="132018" cy="165803"/>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6" name="墨迹 5"/>
              <p14:cNvContentPartPr/>
              <p14:nvPr/>
            </p14:nvContentPartPr>
            <p14:xfrm>
              <a:off x="5558662" y="2099104"/>
              <a:ext cx="144757" cy="8109"/>
            </p14:xfrm>
          </p:contentPart>
        </mc:Choice>
        <mc:Fallback xmlns="">
          <p:pic>
            <p:nvPicPr>
              <p:cNvPr id="6" name="墨迹 5"/>
            </p:nvPicPr>
            <p:blipFill>
              <a:blip/>
            </p:blipFill>
            <p:spPr>
              <a:xfrm>
                <a:off x="5558662" y="2099104"/>
                <a:ext cx="144757" cy="8109"/>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7" name="墨迹 6"/>
              <p14:cNvContentPartPr/>
              <p14:nvPr/>
            </p14:nvContentPartPr>
            <p14:xfrm>
              <a:off x="5623513" y="2029597"/>
              <a:ext cx="25478" cy="192302"/>
            </p14:xfrm>
          </p:contentPart>
        </mc:Choice>
        <mc:Fallback xmlns="">
          <p:pic>
            <p:nvPicPr>
              <p:cNvPr id="7" name="墨迹 6"/>
            </p:nvPicPr>
            <p:blipFill>
              <a:blip/>
            </p:blipFill>
            <p:spPr>
              <a:xfrm>
                <a:off x="5623513" y="2029597"/>
                <a:ext cx="25478" cy="192302"/>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8" name="墨迹 7"/>
              <p14:cNvContentPartPr/>
              <p14:nvPr/>
            </p14:nvContentPartPr>
            <p14:xfrm>
              <a:off x="5767112" y="2034231"/>
              <a:ext cx="20845" cy="189985"/>
            </p14:xfrm>
          </p:contentPart>
        </mc:Choice>
        <mc:Fallback xmlns="">
          <p:pic>
            <p:nvPicPr>
              <p:cNvPr id="8" name="墨迹 7"/>
            </p:nvPicPr>
            <p:blipFill>
              <a:blip/>
            </p:blipFill>
            <p:spPr>
              <a:xfrm>
                <a:off x="5767112" y="2034231"/>
                <a:ext cx="20845" cy="189985"/>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9" name="墨迹 8"/>
              <p14:cNvContentPartPr/>
              <p14:nvPr/>
            </p14:nvContentPartPr>
            <p14:xfrm>
              <a:off x="5915343" y="2062033"/>
              <a:ext cx="97277" cy="4634"/>
            </p14:xfrm>
          </p:contentPart>
        </mc:Choice>
        <mc:Fallback xmlns="">
          <p:pic>
            <p:nvPicPr>
              <p:cNvPr id="9" name="墨迹 8"/>
            </p:nvPicPr>
            <p:blipFill>
              <a:blip/>
            </p:blipFill>
            <p:spPr>
              <a:xfrm>
                <a:off x="5915343" y="2062033"/>
                <a:ext cx="97277" cy="4634"/>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0" name="墨迹 9"/>
              <p14:cNvContentPartPr/>
              <p14:nvPr/>
            </p14:nvContentPartPr>
            <p14:xfrm>
              <a:off x="5943136" y="2096787"/>
              <a:ext cx="120438" cy="16218"/>
            </p14:xfrm>
          </p:contentPart>
        </mc:Choice>
        <mc:Fallback xmlns="">
          <p:pic>
            <p:nvPicPr>
              <p:cNvPr id="10" name="墨迹 9"/>
            </p:nvPicPr>
            <p:blipFill>
              <a:blip/>
            </p:blipFill>
            <p:spPr>
              <a:xfrm>
                <a:off x="5943136" y="2096787"/>
                <a:ext cx="120438" cy="16218"/>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1" name="墨迹 10"/>
              <p14:cNvContentPartPr/>
              <p14:nvPr/>
            </p14:nvContentPartPr>
            <p14:xfrm>
              <a:off x="6213687" y="2011062"/>
              <a:ext cx="141717" cy="165223"/>
            </p14:xfrm>
          </p:contentPart>
        </mc:Choice>
        <mc:Fallback xmlns="">
          <p:pic>
            <p:nvPicPr>
              <p:cNvPr id="11" name="墨迹 10"/>
            </p:nvPicPr>
            <p:blipFill>
              <a:blip/>
            </p:blipFill>
            <p:spPr>
              <a:xfrm>
                <a:off x="6213687" y="2011062"/>
                <a:ext cx="141717" cy="165223"/>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2" name="墨迹 11"/>
              <p14:cNvContentPartPr/>
              <p14:nvPr/>
            </p14:nvContentPartPr>
            <p14:xfrm>
              <a:off x="6418807" y="2071301"/>
              <a:ext cx="126518" cy="148136"/>
            </p14:xfrm>
          </p:contentPart>
        </mc:Choice>
        <mc:Fallback xmlns="">
          <p:pic>
            <p:nvPicPr>
              <p:cNvPr id="12" name="墨迹 11"/>
            </p:nvPicPr>
            <p:blipFill>
              <a:blip/>
            </p:blipFill>
            <p:spPr>
              <a:xfrm>
                <a:off x="6418807" y="2071301"/>
                <a:ext cx="126518" cy="148136"/>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3" name="墨迹 12"/>
              <p14:cNvContentPartPr/>
              <p14:nvPr/>
            </p14:nvContentPartPr>
            <p14:xfrm>
              <a:off x="6610176" y="2099104"/>
              <a:ext cx="104225" cy="4633"/>
            </p14:xfrm>
          </p:contentPart>
        </mc:Choice>
        <mc:Fallback xmlns="">
          <p:pic>
            <p:nvPicPr>
              <p:cNvPr id="13" name="墨迹 12"/>
            </p:nvPicPr>
            <p:blipFill>
              <a:blip/>
            </p:blipFill>
            <p:spPr>
              <a:xfrm>
                <a:off x="6610176" y="2099104"/>
                <a:ext cx="104225" cy="4633"/>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4" name="墨迹 13"/>
              <p14:cNvContentPartPr/>
              <p14:nvPr/>
            </p14:nvContentPartPr>
            <p14:xfrm>
              <a:off x="6661130" y="2034231"/>
              <a:ext cx="20846" cy="148281"/>
            </p14:xfrm>
          </p:contentPart>
        </mc:Choice>
        <mc:Fallback xmlns="">
          <p:pic>
            <p:nvPicPr>
              <p:cNvPr id="14" name="墨迹 13"/>
            </p:nvPicPr>
            <p:blipFill>
              <a:blip/>
            </p:blipFill>
            <p:spPr>
              <a:xfrm>
                <a:off x="6661130" y="2034231"/>
                <a:ext cx="20846" cy="148281"/>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15" name="墨迹 14"/>
              <p14:cNvContentPartPr/>
              <p14:nvPr/>
            </p14:nvContentPartPr>
            <p14:xfrm>
              <a:off x="6800097" y="2008310"/>
              <a:ext cx="127385" cy="167830"/>
            </p14:xfrm>
          </p:contentPart>
        </mc:Choice>
        <mc:Fallback xmlns="">
          <p:pic>
            <p:nvPicPr>
              <p:cNvPr id="15" name="墨迹 14"/>
            </p:nvPicPr>
            <p:blipFill>
              <a:blip/>
            </p:blipFill>
            <p:spPr>
              <a:xfrm>
                <a:off x="6800097" y="2008310"/>
                <a:ext cx="127385" cy="167830"/>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16" name="墨迹 15"/>
              <p14:cNvContentPartPr/>
              <p14:nvPr/>
            </p14:nvContentPartPr>
            <p14:xfrm>
              <a:off x="6990017" y="2092153"/>
              <a:ext cx="60219" cy="104260"/>
            </p14:xfrm>
          </p:contentPart>
        </mc:Choice>
        <mc:Fallback xmlns="">
          <p:pic>
            <p:nvPicPr>
              <p:cNvPr id="16" name="墨迹 15"/>
            </p:nvPicPr>
            <p:blipFill>
              <a:blip/>
            </p:blipFill>
            <p:spPr>
              <a:xfrm>
                <a:off x="6990017" y="2092153"/>
                <a:ext cx="60219" cy="104260"/>
              </a:xfrm>
              <a:prstGeom prst="rect"/>
            </p:spPr>
          </p:pic>
        </mc:Fallback>
      </mc:AlternateContent>
      <mc:AlternateContent xmlns:mc="http://schemas.openxmlformats.org/markup-compatibility/2006" xmlns:p14="http://schemas.microsoft.com/office/powerpoint/2010/main">
        <mc:Choice Requires="p14">
          <p:contentPart p14:bwMode="auto" r:id="rId16">
            <p14:nvContentPartPr>
              <p14:cNvPr id="17" name="墨迹 16"/>
              <p14:cNvContentPartPr/>
              <p14:nvPr/>
            </p14:nvContentPartPr>
            <p14:xfrm>
              <a:off x="6813994" y="2253756"/>
              <a:ext cx="247823" cy="53868"/>
            </p14:xfrm>
          </p:contentPart>
        </mc:Choice>
        <mc:Fallback xmlns="">
          <p:pic>
            <p:nvPicPr>
              <p:cNvPr id="17" name="墨迹 16"/>
            </p:nvPicPr>
            <p:blipFill>
              <a:blip/>
            </p:blipFill>
            <p:spPr>
              <a:xfrm>
                <a:off x="6813994" y="2253756"/>
                <a:ext cx="247823" cy="53868"/>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18" name="墨迹 17"/>
              <p14:cNvContentPartPr/>
              <p14:nvPr/>
            </p14:nvContentPartPr>
            <p14:xfrm>
              <a:off x="7175307" y="2177878"/>
              <a:ext cx="9264" cy="115844"/>
            </p14:xfrm>
          </p:contentPart>
        </mc:Choice>
        <mc:Fallback xmlns="">
          <p:pic>
            <p:nvPicPr>
              <p:cNvPr id="18" name="墨迹 17"/>
            </p:nvPicPr>
            <p:blipFill>
              <a:blip/>
            </p:blipFill>
            <p:spPr>
              <a:xfrm>
                <a:off x="7175307" y="2177878"/>
                <a:ext cx="9264" cy="115844"/>
              </a:xfrm>
              <a:prstGeom prst="rect"/>
            </p:spPr>
          </p:pic>
        </mc:Fallback>
      </mc:AlternateContent>
      <mc:AlternateContent xmlns:mc="http://schemas.openxmlformats.org/markup-compatibility/2006" xmlns:p14="http://schemas.microsoft.com/office/powerpoint/2010/main">
        <mc:Choice Requires="p14">
          <p:contentPart p14:bwMode="auto" r:id="rId18">
            <p14:nvContentPartPr>
              <p14:cNvPr id="19" name="墨迹 18"/>
              <p14:cNvContentPartPr/>
              <p14:nvPr/>
            </p14:nvContentPartPr>
            <p14:xfrm>
              <a:off x="7179939" y="2174403"/>
              <a:ext cx="81788" cy="100784"/>
            </p14:xfrm>
          </p:contentPart>
        </mc:Choice>
        <mc:Fallback xmlns="">
          <p:pic>
            <p:nvPicPr>
              <p:cNvPr id="19" name="墨迹 18"/>
            </p:nvPicPr>
            <p:blipFill>
              <a:blip/>
            </p:blipFill>
            <p:spPr>
              <a:xfrm>
                <a:off x="7179939" y="2174403"/>
                <a:ext cx="81788" cy="100784"/>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20" name="墨迹 19"/>
              <p14:cNvContentPartPr/>
              <p14:nvPr/>
            </p14:nvContentPartPr>
            <p14:xfrm>
              <a:off x="7277215" y="2201047"/>
              <a:ext cx="115806" cy="4634"/>
            </p14:xfrm>
          </p:contentPart>
        </mc:Choice>
        <mc:Fallback xmlns="">
          <p:pic>
            <p:nvPicPr>
              <p:cNvPr id="20" name="墨迹 19"/>
            </p:nvPicPr>
            <p:blipFill>
              <a:blip/>
            </p:blipFill>
            <p:spPr>
              <a:xfrm>
                <a:off x="7277215" y="2201047"/>
                <a:ext cx="115806" cy="4634"/>
              </a:xfrm>
              <a:prstGeom prst="rect"/>
            </p:spPr>
          </p:pic>
        </mc:Fallback>
      </mc:AlternateContent>
      <mc:AlternateContent xmlns:mc="http://schemas.openxmlformats.org/markup-compatibility/2006" xmlns:p14="http://schemas.microsoft.com/office/powerpoint/2010/main">
        <mc:Choice Requires="p14">
          <p:contentPart p14:bwMode="auto" r:id="rId20">
            <p14:nvContentPartPr>
              <p14:cNvPr id="21" name="墨迹 20"/>
              <p14:cNvContentPartPr/>
              <p14:nvPr/>
            </p14:nvContentPartPr>
            <p14:xfrm>
              <a:off x="7334394" y="2131540"/>
              <a:ext cx="12304" cy="194619"/>
            </p14:xfrm>
          </p:contentPart>
        </mc:Choice>
        <mc:Fallback xmlns="">
          <p:pic>
            <p:nvPicPr>
              <p:cNvPr id="21" name="墨迹 20"/>
            </p:nvPicPr>
            <p:blipFill>
              <a:blip/>
            </p:blipFill>
            <p:spPr>
              <a:xfrm>
                <a:off x="7334394" y="2131540"/>
                <a:ext cx="12304" cy="194619"/>
              </a:xfrm>
              <a:prstGeom prst="rect"/>
            </p:spPr>
          </p:pic>
        </mc:Fallback>
      </mc:AlternateContent>
      <mc:AlternateContent xmlns:mc="http://schemas.openxmlformats.org/markup-compatibility/2006" xmlns:p14="http://schemas.microsoft.com/office/powerpoint/2010/main">
        <mc:Choice Requires="p14">
          <p:contentPart p14:bwMode="auto" r:id="rId21">
            <p14:nvContentPartPr>
              <p14:cNvPr id="22" name="墨迹 21"/>
              <p14:cNvContentPartPr/>
              <p14:nvPr/>
            </p14:nvContentPartPr>
            <p14:xfrm>
              <a:off x="7402285" y="2173244"/>
              <a:ext cx="100316" cy="139014"/>
            </p14:xfrm>
          </p:contentPart>
        </mc:Choice>
        <mc:Fallback xmlns="">
          <p:pic>
            <p:nvPicPr>
              <p:cNvPr id="22" name="墨迹 21"/>
            </p:nvPicPr>
            <p:blipFill>
              <a:blip/>
            </p:blipFill>
            <p:spPr>
              <a:xfrm>
                <a:off x="7402285" y="2173244"/>
                <a:ext cx="100316" cy="139014"/>
              </a:xfrm>
              <a:prstGeom prst="rect"/>
            </p:spPr>
          </p:pic>
        </mc:Fallback>
      </mc:AlternateContent>
      <mc:AlternateContent xmlns:mc="http://schemas.openxmlformats.org/markup-compatibility/2006" xmlns:p14="http://schemas.microsoft.com/office/powerpoint/2010/main">
        <mc:Choice Requires="p14">
          <p:contentPart p14:bwMode="auto" r:id="rId22">
            <p14:nvContentPartPr>
              <p14:cNvPr id="23" name="墨迹 22"/>
              <p14:cNvContentPartPr/>
              <p14:nvPr/>
            </p14:nvContentPartPr>
            <p14:xfrm>
              <a:off x="7539804" y="2196413"/>
              <a:ext cx="38506" cy="126271"/>
            </p14:xfrm>
          </p:contentPart>
        </mc:Choice>
        <mc:Fallback xmlns="">
          <p:pic>
            <p:nvPicPr>
              <p:cNvPr id="23" name="墨迹 22"/>
            </p:nvPicPr>
            <p:blipFill>
              <a:blip/>
            </p:blipFill>
            <p:spPr>
              <a:xfrm>
                <a:off x="7539804" y="2196413"/>
                <a:ext cx="38506" cy="126271"/>
              </a:xfrm>
              <a:prstGeom prst="rect"/>
            </p:spPr>
          </p:pic>
        </mc:Fallback>
      </mc:AlternateContent>
      <mc:AlternateContent xmlns:mc="http://schemas.openxmlformats.org/markup-compatibility/2006" xmlns:p14="http://schemas.microsoft.com/office/powerpoint/2010/main">
        <mc:Choice Requires="p14">
          <p:contentPart p14:bwMode="auto" r:id="rId23">
            <p14:nvContentPartPr>
              <p14:cNvPr id="24" name="墨迹 23"/>
              <p14:cNvContentPartPr/>
              <p14:nvPr/>
            </p14:nvContentPartPr>
            <p14:xfrm>
              <a:off x="7587574" y="2191779"/>
              <a:ext cx="69484" cy="4634"/>
            </p14:xfrm>
          </p:contentPart>
        </mc:Choice>
        <mc:Fallback xmlns="">
          <p:pic>
            <p:nvPicPr>
              <p:cNvPr id="24" name="墨迹 23"/>
            </p:nvPicPr>
            <p:blipFill>
              <a:blip/>
            </p:blipFill>
            <p:spPr>
              <a:xfrm>
                <a:off x="7587574" y="2191779"/>
                <a:ext cx="69484" cy="4634"/>
              </a:xfrm>
              <a:prstGeom prst="rect"/>
            </p:spPr>
          </p:pic>
        </mc:Fallback>
      </mc:AlternateContent>
      <mc:AlternateContent xmlns:mc="http://schemas.openxmlformats.org/markup-compatibility/2006" xmlns:p14="http://schemas.microsoft.com/office/powerpoint/2010/main">
        <mc:Choice Requires="p14">
          <p:contentPart p14:bwMode="auto" r:id="rId24">
            <p14:nvContentPartPr>
              <p14:cNvPr id="25" name="墨迹 24"/>
              <p14:cNvContentPartPr/>
              <p14:nvPr/>
            </p14:nvContentPartPr>
            <p14:xfrm>
              <a:off x="7609577" y="2154709"/>
              <a:ext cx="45165" cy="104839"/>
            </p14:xfrm>
          </p:contentPart>
        </mc:Choice>
        <mc:Fallback xmlns="">
          <p:pic>
            <p:nvPicPr>
              <p:cNvPr id="25" name="墨迹 24"/>
            </p:nvPicPr>
            <p:blipFill>
              <a:blip/>
            </p:blipFill>
            <p:spPr>
              <a:xfrm>
                <a:off x="7609577" y="2154709"/>
                <a:ext cx="45165" cy="104839"/>
              </a:xfrm>
              <a:prstGeom prst="rect"/>
            </p:spPr>
          </p:pic>
        </mc:Fallback>
      </mc:AlternateContent>
      <mc:AlternateContent xmlns:mc="http://schemas.openxmlformats.org/markup-compatibility/2006" xmlns:p14="http://schemas.microsoft.com/office/powerpoint/2010/main">
        <mc:Choice Requires="p14">
          <p:contentPart p14:bwMode="auto" r:id="rId25">
            <p14:nvContentPartPr>
              <p14:cNvPr id="26" name="墨迹 25"/>
              <p14:cNvContentPartPr/>
              <p14:nvPr/>
            </p14:nvContentPartPr>
            <p14:xfrm>
              <a:off x="7606103" y="2275187"/>
              <a:ext cx="83379" cy="65452"/>
            </p14:xfrm>
          </p:contentPart>
        </mc:Choice>
        <mc:Fallback xmlns="">
          <p:pic>
            <p:nvPicPr>
              <p:cNvPr id="26" name="墨迹 25"/>
            </p:nvPicPr>
            <p:blipFill>
              <a:blip/>
            </p:blipFill>
            <p:spPr>
              <a:xfrm>
                <a:off x="7606103" y="2275187"/>
                <a:ext cx="83379" cy="65452"/>
              </a:xfrm>
              <a:prstGeom prst="rect"/>
            </p:spPr>
          </p:pic>
        </mc:Fallback>
      </mc:AlternateContent>
      <mc:AlternateContent xmlns:mc="http://schemas.openxmlformats.org/markup-compatibility/2006" xmlns:p14="http://schemas.microsoft.com/office/powerpoint/2010/main">
        <mc:Choice Requires="p14">
          <p:contentPart p14:bwMode="auto" r:id="rId26">
            <p14:nvContentPartPr>
              <p14:cNvPr id="27" name="墨迹 26"/>
              <p14:cNvContentPartPr/>
              <p14:nvPr/>
            </p14:nvContentPartPr>
            <p14:xfrm>
              <a:off x="7717276" y="2154709"/>
              <a:ext cx="89170" cy="129746"/>
            </p14:xfrm>
          </p:contentPart>
        </mc:Choice>
        <mc:Fallback xmlns="">
          <p:pic>
            <p:nvPicPr>
              <p:cNvPr id="27" name="墨迹 26"/>
            </p:nvPicPr>
            <p:blipFill>
              <a:blip/>
            </p:blipFill>
            <p:spPr>
              <a:xfrm>
                <a:off x="7717276" y="2154709"/>
                <a:ext cx="89170" cy="129746"/>
              </a:xfrm>
              <a:prstGeom prst="rect"/>
            </p:spPr>
          </p:pic>
        </mc:Fallback>
      </mc:AlternateContent>
      <mc:AlternateContent xmlns:mc="http://schemas.openxmlformats.org/markup-compatibility/2006" xmlns:p14="http://schemas.microsoft.com/office/powerpoint/2010/main">
        <mc:Choice Requires="p14">
          <p:contentPart p14:bwMode="auto" r:id="rId27">
            <p14:nvContentPartPr>
              <p14:cNvPr id="28" name="墨迹 27"/>
              <p14:cNvContentPartPr/>
              <p14:nvPr/>
            </p14:nvContentPartPr>
            <p14:xfrm>
              <a:off x="7695707" y="2233483"/>
              <a:ext cx="195277" cy="94993"/>
            </p14:xfrm>
          </p:contentPart>
        </mc:Choice>
        <mc:Fallback xmlns="">
          <p:pic>
            <p:nvPicPr>
              <p:cNvPr id="28" name="墨迹 27"/>
            </p:nvPicPr>
            <p:blipFill>
              <a:blip/>
            </p:blipFill>
            <p:spPr>
              <a:xfrm>
                <a:off x="7695707" y="2233483"/>
                <a:ext cx="195277" cy="94993"/>
              </a:xfrm>
              <a:prstGeom prst="rect"/>
            </p:spPr>
          </p:pic>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2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22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22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22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22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022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0"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66"/>
                </a:solidFill>
              </a:rPr>
              <a:t>11.4</a:t>
            </a:r>
            <a:r>
              <a:rPr lang="zh-CN" altLang="en-US" i="0" dirty="0">
                <a:solidFill>
                  <a:srgbClr val="FFFF66"/>
                </a:solidFill>
              </a:rPr>
              <a:t> 最佳归并树</a:t>
            </a:r>
            <a:endParaRPr lang="zh-CN" altLang="en-US" dirty="0"/>
          </a:p>
        </p:txBody>
      </p:sp>
      <p:sp>
        <p:nvSpPr>
          <p:cNvPr id="4" name="灯片编号占位符 3"/>
          <p:cNvSpPr>
            <a:spLocks noGrp="1"/>
          </p:cNvSpPr>
          <p:nvPr>
            <p:ph type="sldNum" sz="quarter" idx="11"/>
          </p:nvPr>
        </p:nvSpPr>
        <p:spPr/>
        <p:txBody>
          <a:bodyPr/>
          <a:lstStyle/>
          <a:p>
            <a:pPr>
              <a:defRPr/>
            </a:pPr>
            <a:r>
              <a:rPr lang="zh-CN" altLang="en-US"/>
              <a:t>第 </a:t>
            </a:r>
            <a:fld id="{298CD5BA-3625-45DC-A05E-16F285AB47F6}" type="slidenum">
              <a:rPr lang="zh-CN" altLang="en-US" b="1" smtClean="0">
                <a:solidFill>
                  <a:srgbClr val="66CCFF"/>
                </a:solidFill>
              </a:rPr>
              <a:t>55</a:t>
            </a:fld>
            <a:r>
              <a:rPr lang="en-US" altLang="zh-CN" b="1"/>
              <a:t> </a:t>
            </a:r>
            <a:r>
              <a:rPr lang="zh-CN" altLang="en-US"/>
              <a:t>页</a:t>
            </a:r>
            <a:endParaRPr lang="zh-CN" altLang="en-US" sz="1800">
              <a:latin typeface="+mn-lt"/>
            </a:endParaRPr>
          </a:p>
        </p:txBody>
      </p:sp>
      <p:sp>
        <p:nvSpPr>
          <p:cNvPr id="5" name="Rectangle 3"/>
          <p:cNvSpPr>
            <a:spLocks noGrp="1" noChangeArrowheads="1"/>
          </p:cNvSpPr>
          <p:nvPr>
            <p:ph idx="1"/>
          </p:nvPr>
        </p:nvSpPr>
        <p:spPr>
          <a:xfrm>
            <a:off x="214313" y="763930"/>
            <a:ext cx="8715375" cy="5736884"/>
          </a:xfrm>
        </p:spPr>
        <p:txBody>
          <a:bodyPr>
            <a:normAutofit/>
          </a:bodyPr>
          <a:lstStyle/>
          <a:p>
            <a:pPr marL="274320" indent="-274320" eaLnBrk="1" fontAlgn="auto" hangingPunct="1">
              <a:spcAft>
                <a:spcPts val="0"/>
              </a:spcAft>
              <a:buClr>
                <a:schemeClr val="accent3"/>
              </a:buClr>
              <a:buFont typeface="Wingdings 2"/>
              <a:buChar char=""/>
              <a:defRPr/>
            </a:pPr>
            <a:r>
              <a:rPr lang="zh-CN" altLang="en-US" sz="3200" dirty="0"/>
              <a:t>为使归并树成为一棵正则</a:t>
            </a:r>
            <a:r>
              <a:rPr lang="en-US" altLang="zh-CN" sz="3200" dirty="0"/>
              <a:t>k</a:t>
            </a:r>
            <a:r>
              <a:rPr lang="zh-CN" altLang="en-US" sz="3200" dirty="0"/>
              <a:t>叉树，可能需要补入空归并段。补空归并段的方法为</a:t>
            </a:r>
            <a:r>
              <a:rPr lang="zh-CN" altLang="en-US" sz="3200" b="1" dirty="0">
                <a:effectLst>
                  <a:outerShdw blurRad="38100" dist="38100" dir="2700000" algn="tl">
                    <a:srgbClr val="C0C0C0"/>
                  </a:outerShdw>
                </a:effectLst>
                <a:latin typeface="Times New Roman" pitchFamily="18" charset="0"/>
                <a:ea typeface="仿宋_GB2312" pitchFamily="49" charset="-122"/>
              </a:rPr>
              <a:t>：</a:t>
            </a:r>
          </a:p>
          <a:p>
            <a:pPr marL="640080" lvl="1" indent="-247015" eaLnBrk="1" fontAlgn="auto" hangingPunct="1">
              <a:spcAft>
                <a:spcPts val="0"/>
              </a:spcAft>
              <a:buFont typeface="Wingdings 2"/>
              <a:buChar char=""/>
              <a:defRPr/>
            </a:pPr>
            <a:r>
              <a:rPr lang="zh-CN" altLang="en-US" sz="3200" b="1" dirty="0">
                <a:latin typeface="+mn-ea"/>
              </a:rPr>
              <a:t>归并树是只有度为 </a:t>
            </a:r>
            <a:r>
              <a:rPr lang="en-US" altLang="zh-CN" sz="3200" b="1" dirty="0">
                <a:latin typeface="+mn-ea"/>
              </a:rPr>
              <a:t>0 </a:t>
            </a:r>
            <a:r>
              <a:rPr lang="zh-CN" altLang="en-US" sz="3200" b="1" dirty="0">
                <a:latin typeface="+mn-ea"/>
              </a:rPr>
              <a:t>和度为 </a:t>
            </a:r>
            <a:r>
              <a:rPr lang="en-US" altLang="zh-CN" sz="3200" b="1" i="1" dirty="0">
                <a:latin typeface="+mn-ea"/>
              </a:rPr>
              <a:t>k </a:t>
            </a:r>
            <a:r>
              <a:rPr lang="zh-CN" altLang="en-US" sz="3200" b="1" dirty="0">
                <a:latin typeface="+mn-ea"/>
              </a:rPr>
              <a:t>的结点的正则 </a:t>
            </a:r>
            <a:r>
              <a:rPr lang="en-US" altLang="zh-CN" sz="3200" b="1" i="1" dirty="0">
                <a:latin typeface="+mn-ea"/>
              </a:rPr>
              <a:t>k </a:t>
            </a:r>
            <a:r>
              <a:rPr lang="zh-CN" altLang="en-US" sz="3200" b="1" dirty="0">
                <a:latin typeface="+mn-ea"/>
              </a:rPr>
              <a:t>叉树，设度为 </a:t>
            </a:r>
            <a:r>
              <a:rPr lang="en-US" altLang="zh-CN" sz="3200" b="1" dirty="0">
                <a:latin typeface="+mn-ea"/>
              </a:rPr>
              <a:t>0 </a:t>
            </a:r>
            <a:r>
              <a:rPr lang="zh-CN" altLang="en-US" sz="3200" b="1" dirty="0">
                <a:latin typeface="+mn-ea"/>
              </a:rPr>
              <a:t>的结点有 </a:t>
            </a:r>
            <a:r>
              <a:rPr lang="en-US" altLang="zh-CN" sz="3200" b="1" i="1" dirty="0">
                <a:latin typeface="+mn-ea"/>
              </a:rPr>
              <a:t>n</a:t>
            </a:r>
            <a:r>
              <a:rPr lang="en-US" altLang="zh-CN" sz="3200" b="1" baseline="-25000" dirty="0">
                <a:latin typeface="+mn-ea"/>
              </a:rPr>
              <a:t>0</a:t>
            </a:r>
            <a:r>
              <a:rPr lang="en-US" altLang="zh-CN" sz="3200" b="1" dirty="0">
                <a:latin typeface="+mn-ea"/>
              </a:rPr>
              <a:t>(=m)</a:t>
            </a:r>
            <a:r>
              <a:rPr lang="zh-CN" altLang="en-US" sz="3200" b="1" dirty="0">
                <a:latin typeface="+mn-ea"/>
              </a:rPr>
              <a:t>个，度为 </a:t>
            </a:r>
            <a:r>
              <a:rPr lang="en-US" altLang="zh-CN" sz="3200" b="1" i="1" dirty="0">
                <a:latin typeface="+mn-ea"/>
              </a:rPr>
              <a:t>k</a:t>
            </a:r>
            <a:r>
              <a:rPr lang="zh-CN" altLang="en-US" sz="3200" b="1" dirty="0">
                <a:latin typeface="+mn-ea"/>
              </a:rPr>
              <a:t>的结点有 </a:t>
            </a:r>
            <a:r>
              <a:rPr lang="en-US" altLang="zh-CN" sz="3200" b="1" i="1" dirty="0" err="1">
                <a:latin typeface="+mn-ea"/>
              </a:rPr>
              <a:t>n</a:t>
            </a:r>
            <a:r>
              <a:rPr lang="en-US" altLang="zh-CN" sz="3200" b="1" i="1" baseline="-25000" dirty="0" err="1">
                <a:latin typeface="+mn-ea"/>
              </a:rPr>
              <a:t>k</a:t>
            </a:r>
            <a:r>
              <a:rPr lang="en-US" altLang="zh-CN" sz="3200" b="1" i="1" baseline="-25000" dirty="0">
                <a:latin typeface="+mn-ea"/>
              </a:rPr>
              <a:t>  </a:t>
            </a:r>
            <a:r>
              <a:rPr lang="zh-CN" altLang="en-US" sz="3200" b="1" dirty="0">
                <a:latin typeface="+mn-ea"/>
              </a:rPr>
              <a:t>个，则有：</a:t>
            </a:r>
          </a:p>
          <a:p>
            <a:pPr marL="274320" indent="-274320" eaLnBrk="1" fontAlgn="auto" hangingPunct="1">
              <a:spcAft>
                <a:spcPts val="0"/>
              </a:spcAft>
              <a:buClr>
                <a:schemeClr val="accent3"/>
              </a:buClr>
              <a:buFont typeface="Monotype Sorts" pitchFamily="2" charset="2"/>
              <a:buNone/>
              <a:defRPr/>
            </a:pP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zh-CN" altLang="en-US" sz="3200" b="1" dirty="0">
                <a:latin typeface="Times New Roman" pitchFamily="18" charset="0"/>
                <a:ea typeface="仿宋_GB2312" pitchFamily="49" charset="-122"/>
              </a:rPr>
              <a:t> </a:t>
            </a:r>
            <a:r>
              <a:rPr lang="en-US" altLang="zh-CN" sz="3200" b="1" dirty="0">
                <a:latin typeface="Times New Roman" pitchFamily="18" charset="0"/>
                <a:ea typeface="仿宋_GB2312" pitchFamily="49" charset="-122"/>
              </a:rPr>
              <a:t>	       </a:t>
            </a:r>
            <a:r>
              <a:rPr lang="en-US" altLang="zh-CN" sz="3200" i="1" dirty="0">
                <a:latin typeface="Times New Roman" pitchFamily="18" charset="0"/>
                <a:ea typeface="仿宋_GB2312" pitchFamily="49" charset="-122"/>
              </a:rPr>
              <a:t>n</a:t>
            </a:r>
            <a:r>
              <a:rPr lang="en-US" altLang="zh-CN" sz="3200" baseline="-25000" dirty="0">
                <a:latin typeface="Times New Roman" pitchFamily="18" charset="0"/>
                <a:ea typeface="仿宋_GB2312" pitchFamily="49" charset="-122"/>
              </a:rPr>
              <a:t>0 </a:t>
            </a:r>
            <a:r>
              <a:rPr lang="en-US" altLang="zh-CN" sz="3200" b="1" dirty="0">
                <a:latin typeface="Times New Roman" pitchFamily="18" charset="0"/>
                <a:ea typeface="仿宋_GB2312" pitchFamily="49" charset="-122"/>
              </a:rPr>
              <a:t>+</a:t>
            </a:r>
            <a:r>
              <a:rPr lang="en-US" altLang="zh-CN" sz="3200" b="1" baseline="-25000" dirty="0">
                <a:latin typeface="Times New Roman" pitchFamily="18" charset="0"/>
                <a:ea typeface="仿宋_GB2312" pitchFamily="49" charset="-122"/>
              </a:rPr>
              <a:t> </a:t>
            </a:r>
            <a:r>
              <a:rPr lang="en-US" altLang="zh-CN" sz="3200" i="1" dirty="0" err="1">
                <a:latin typeface="Times New Roman" pitchFamily="18" charset="0"/>
                <a:ea typeface="仿宋_GB2312" pitchFamily="49" charset="-122"/>
              </a:rPr>
              <a:t>n</a:t>
            </a:r>
            <a:r>
              <a:rPr lang="en-US" altLang="zh-CN" sz="3200" i="1" baseline="-25000" dirty="0" err="1">
                <a:latin typeface="Times New Roman" pitchFamily="18" charset="0"/>
                <a:ea typeface="仿宋_GB2312" pitchFamily="49" charset="-122"/>
              </a:rPr>
              <a:t>k</a:t>
            </a:r>
            <a:r>
              <a:rPr lang="en-US" altLang="zh-CN" sz="3200" i="1" baseline="-25000" dirty="0">
                <a:latin typeface="Times New Roman" pitchFamily="18" charset="0"/>
                <a:ea typeface="仿宋_GB2312" pitchFamily="49" charset="-122"/>
              </a:rPr>
              <a:t>  </a:t>
            </a:r>
            <a:r>
              <a:rPr lang="en-US" altLang="zh-CN" sz="3200" dirty="0">
                <a:latin typeface="Times New Roman" pitchFamily="18" charset="0"/>
                <a:ea typeface="仿宋_GB2312" pitchFamily="49" charset="-122"/>
              </a:rPr>
              <a:t>- 1 = </a:t>
            </a:r>
            <a:r>
              <a:rPr lang="en-US" altLang="zh-CN" sz="3200" b="1" i="1" dirty="0">
                <a:latin typeface="Times New Roman" pitchFamily="18" charset="0"/>
                <a:ea typeface="仿宋_GB2312" pitchFamily="49" charset="-122"/>
              </a:rPr>
              <a:t>k </a:t>
            </a:r>
            <a:r>
              <a:rPr lang="en-US" altLang="zh-CN" sz="3200" b="1" i="1" dirty="0" err="1">
                <a:latin typeface="Times New Roman" pitchFamily="18" charset="0"/>
                <a:ea typeface="仿宋_GB2312" pitchFamily="49" charset="-122"/>
              </a:rPr>
              <a:t>n</a:t>
            </a:r>
            <a:r>
              <a:rPr lang="en-US" altLang="zh-CN" sz="3200" b="1" i="1" baseline="-25000" dirty="0" err="1">
                <a:latin typeface="Times New Roman" pitchFamily="18" charset="0"/>
                <a:ea typeface="仿宋_GB2312" pitchFamily="49" charset="-122"/>
              </a:rPr>
              <a:t>k</a:t>
            </a:r>
            <a:endParaRPr lang="en-US" altLang="zh-CN" sz="3200" b="1" dirty="0">
              <a:latin typeface="Times New Roman" pitchFamily="18" charset="0"/>
              <a:ea typeface="仿宋_GB2312" pitchFamily="49" charset="-122"/>
            </a:endParaRPr>
          </a:p>
          <a:p>
            <a:pPr marL="274320" indent="-274320" eaLnBrk="1" fontAlgn="auto" hangingPunct="1">
              <a:spcAft>
                <a:spcPts val="0"/>
              </a:spcAft>
              <a:buClr>
                <a:schemeClr val="accent3"/>
              </a:buClr>
              <a:buFont typeface="Monotype Sorts" pitchFamily="2" charset="2"/>
              <a:buNone/>
              <a:defRPr/>
            </a:pPr>
            <a:r>
              <a:rPr lang="en-US" altLang="zh-CN" sz="3200" b="1" i="1" dirty="0">
                <a:latin typeface="Times New Roman" pitchFamily="18" charset="0"/>
                <a:ea typeface="仿宋_GB2312" pitchFamily="49" charset="-122"/>
              </a:rPr>
              <a:t>                      </a:t>
            </a:r>
            <a:r>
              <a:rPr lang="en-US" altLang="zh-CN" sz="3200" b="1" i="1" dirty="0" err="1">
                <a:latin typeface="Times New Roman" pitchFamily="18" charset="0"/>
                <a:ea typeface="仿宋_GB2312" pitchFamily="49" charset="-122"/>
              </a:rPr>
              <a:t>n</a:t>
            </a:r>
            <a:r>
              <a:rPr lang="en-US" altLang="zh-CN" sz="3200" b="1" i="1" baseline="-25000" dirty="0" err="1">
                <a:latin typeface="Times New Roman" pitchFamily="18" charset="0"/>
                <a:ea typeface="仿宋_GB2312" pitchFamily="49" charset="-122"/>
              </a:rPr>
              <a:t>k</a:t>
            </a:r>
            <a:r>
              <a:rPr lang="en-US" altLang="zh-CN" sz="3200" b="1" i="1" dirty="0">
                <a:latin typeface="Times New Roman" pitchFamily="18" charset="0"/>
                <a:ea typeface="仿宋_GB2312" pitchFamily="49" charset="-122"/>
              </a:rPr>
              <a:t> </a:t>
            </a:r>
            <a:r>
              <a:rPr lang="en-US" altLang="zh-CN" sz="3200" b="1" dirty="0">
                <a:latin typeface="Times New Roman" pitchFamily="18" charset="0"/>
                <a:ea typeface="仿宋_GB2312" pitchFamily="49" charset="-122"/>
              </a:rPr>
              <a:t>= (</a:t>
            </a:r>
            <a:r>
              <a:rPr lang="en-US" altLang="zh-CN" sz="3200" b="1" i="1" dirty="0">
                <a:latin typeface="Times New Roman" pitchFamily="18" charset="0"/>
                <a:ea typeface="仿宋_GB2312" pitchFamily="49" charset="-122"/>
              </a:rPr>
              <a:t>n</a:t>
            </a:r>
            <a:r>
              <a:rPr lang="en-US" altLang="zh-CN" sz="3200" b="1" baseline="-25000" dirty="0">
                <a:latin typeface="Times New Roman" pitchFamily="18" charset="0"/>
                <a:ea typeface="仿宋_GB2312" pitchFamily="49" charset="-122"/>
              </a:rPr>
              <a:t>0 </a:t>
            </a:r>
            <a:r>
              <a:rPr lang="en-US" altLang="zh-CN" sz="3200" b="1" dirty="0">
                <a:latin typeface="仿宋_GB2312" pitchFamily="49" charset="-122"/>
                <a:ea typeface="仿宋_GB2312" pitchFamily="49" charset="-122"/>
              </a:rPr>
              <a:t>-</a:t>
            </a:r>
            <a:r>
              <a:rPr lang="en-US" altLang="zh-CN" sz="3200" b="1" dirty="0">
                <a:latin typeface="Times New Roman" pitchFamily="18" charset="0"/>
                <a:ea typeface="仿宋_GB2312" pitchFamily="49" charset="-122"/>
              </a:rPr>
              <a:t>1)</a:t>
            </a:r>
            <a:r>
              <a:rPr lang="zh-CN" altLang="en-US" sz="3200" b="1" dirty="0">
                <a:latin typeface="Times New Roman" pitchFamily="18" charset="0"/>
                <a:ea typeface="仿宋_GB2312" pitchFamily="49" charset="-122"/>
              </a:rPr>
              <a:t>／</a:t>
            </a:r>
            <a:r>
              <a:rPr lang="en-US" altLang="zh-CN" sz="3200" b="1" dirty="0">
                <a:latin typeface="Times New Roman" pitchFamily="18" charset="0"/>
                <a:ea typeface="仿宋_GB2312" pitchFamily="49" charset="-122"/>
              </a:rPr>
              <a:t>(</a:t>
            </a:r>
            <a:r>
              <a:rPr lang="en-US" altLang="zh-CN" sz="3200" b="1" i="1" dirty="0">
                <a:latin typeface="Times New Roman" pitchFamily="18" charset="0"/>
                <a:ea typeface="仿宋_GB2312" pitchFamily="49" charset="-122"/>
              </a:rPr>
              <a:t>k </a:t>
            </a:r>
            <a:r>
              <a:rPr lang="en-US" altLang="zh-CN" sz="3200" b="1" i="1" dirty="0">
                <a:latin typeface="仿宋_GB2312" pitchFamily="49" charset="-122"/>
                <a:ea typeface="仿宋_GB2312" pitchFamily="49" charset="-122"/>
              </a:rPr>
              <a:t>- </a:t>
            </a:r>
            <a:r>
              <a:rPr lang="en-US" altLang="zh-CN" sz="3200" b="1" dirty="0">
                <a:latin typeface="Times New Roman" pitchFamily="18" charset="0"/>
                <a:ea typeface="仿宋_GB2312" pitchFamily="49" charset="-122"/>
              </a:rPr>
              <a:t>1)</a:t>
            </a:r>
            <a:r>
              <a:rPr lang="zh-CN" altLang="en-US" sz="3200" b="1" dirty="0">
                <a:latin typeface="Times New Roman" pitchFamily="18" charset="0"/>
                <a:ea typeface="仿宋_GB2312" pitchFamily="49" charset="-122"/>
              </a:rPr>
              <a:t>。</a:t>
            </a:r>
          </a:p>
          <a:p>
            <a:pPr marL="640080" lvl="1" indent="-247015" eaLnBrk="1" fontAlgn="auto" hangingPunct="1">
              <a:spcAft>
                <a:spcPts val="0"/>
              </a:spcAft>
              <a:buFont typeface="Wingdings 2"/>
              <a:buChar char=""/>
              <a:defRPr/>
            </a:pPr>
            <a:r>
              <a:rPr lang="zh-CN" altLang="en-US" sz="3000" b="1" dirty="0">
                <a:latin typeface="Times New Roman" pitchFamily="18" charset="0"/>
                <a:ea typeface="仿宋_GB2312" pitchFamily="49" charset="-122"/>
              </a:rPr>
              <a:t> </a:t>
            </a:r>
            <a:r>
              <a:rPr lang="zh-CN" altLang="en-US" sz="3200" b="1" dirty="0">
                <a:latin typeface="Times New Roman" pitchFamily="18" charset="0"/>
                <a:ea typeface="仿宋_GB2312" pitchFamily="49" charset="-122"/>
              </a:rPr>
              <a:t>如果 </a:t>
            </a:r>
            <a:r>
              <a:rPr lang="en-US" altLang="zh-CN" sz="3200" b="1" dirty="0">
                <a:latin typeface="Times New Roman" pitchFamily="18" charset="0"/>
                <a:ea typeface="仿宋_GB2312" pitchFamily="49" charset="-122"/>
              </a:rPr>
              <a:t>(</a:t>
            </a:r>
            <a:r>
              <a:rPr lang="en-US" altLang="zh-CN" sz="3200" b="1" i="1" dirty="0">
                <a:latin typeface="Times New Roman" pitchFamily="18" charset="0"/>
                <a:ea typeface="仿宋_GB2312" pitchFamily="49" charset="-122"/>
              </a:rPr>
              <a:t>m</a:t>
            </a:r>
            <a:r>
              <a:rPr lang="en-US" altLang="zh-CN" sz="3200" b="1" dirty="0">
                <a:latin typeface="仿宋_GB2312" pitchFamily="49" charset="-122"/>
                <a:ea typeface="仿宋_GB2312" pitchFamily="49" charset="-122"/>
              </a:rPr>
              <a:t>-</a:t>
            </a:r>
            <a:r>
              <a:rPr lang="en-US" altLang="zh-CN" sz="3200" b="1" dirty="0">
                <a:latin typeface="Times New Roman" pitchFamily="18" charset="0"/>
                <a:ea typeface="仿宋_GB2312" pitchFamily="49" charset="-122"/>
              </a:rPr>
              <a:t>1) % (</a:t>
            </a:r>
            <a:r>
              <a:rPr lang="en-US" altLang="zh-CN" sz="3200" b="1" i="1" dirty="0">
                <a:latin typeface="Times New Roman" pitchFamily="18" charset="0"/>
                <a:ea typeface="仿宋_GB2312" pitchFamily="49" charset="-122"/>
              </a:rPr>
              <a:t>k</a:t>
            </a:r>
            <a:r>
              <a:rPr lang="en-US" altLang="zh-CN" sz="3200" b="1" i="1" dirty="0">
                <a:latin typeface="仿宋_GB2312" pitchFamily="49" charset="-122"/>
                <a:ea typeface="仿宋_GB2312" pitchFamily="49" charset="-122"/>
              </a:rPr>
              <a:t>-</a:t>
            </a:r>
            <a:r>
              <a:rPr lang="en-US" altLang="zh-CN" sz="3200" b="1" dirty="0">
                <a:latin typeface="Times New Roman" pitchFamily="18" charset="0"/>
                <a:ea typeface="仿宋_GB2312" pitchFamily="49" charset="-122"/>
              </a:rPr>
              <a:t>1) = 0, </a:t>
            </a:r>
            <a:r>
              <a:rPr lang="zh-CN" altLang="en-US" sz="3200" b="1" dirty="0">
                <a:latin typeface="Times New Roman" pitchFamily="18" charset="0"/>
                <a:ea typeface="仿宋_GB2312" pitchFamily="49" charset="-122"/>
              </a:rPr>
              <a:t>则说明这 </a:t>
            </a:r>
            <a:r>
              <a:rPr lang="en-US" altLang="zh-CN" sz="3200" b="1" i="1" dirty="0">
                <a:latin typeface="Times New Roman" pitchFamily="18" charset="0"/>
                <a:ea typeface="仿宋_GB2312" pitchFamily="49" charset="-122"/>
              </a:rPr>
              <a:t>m</a:t>
            </a:r>
            <a:r>
              <a:rPr lang="en-US" altLang="zh-CN" sz="3200" b="1" baseline="-25000" dirty="0">
                <a:latin typeface="Times New Roman" pitchFamily="18" charset="0"/>
                <a:ea typeface="仿宋_GB2312" pitchFamily="49" charset="-122"/>
              </a:rPr>
              <a:t> </a:t>
            </a:r>
            <a:r>
              <a:rPr lang="zh-CN" altLang="en-US" sz="3200" b="1" dirty="0">
                <a:latin typeface="Times New Roman" pitchFamily="18" charset="0"/>
                <a:ea typeface="仿宋_GB2312" pitchFamily="49" charset="-122"/>
              </a:rPr>
              <a:t>个叶结点</a:t>
            </a:r>
            <a:r>
              <a:rPr lang="en-US" altLang="zh-CN" sz="3200" b="1" dirty="0">
                <a:latin typeface="Times New Roman" pitchFamily="18" charset="0"/>
                <a:ea typeface="仿宋_GB2312" pitchFamily="49" charset="-122"/>
              </a:rPr>
              <a:t>(</a:t>
            </a:r>
            <a:r>
              <a:rPr lang="zh-CN" altLang="en-US" sz="3200" b="1" dirty="0">
                <a:latin typeface="Times New Roman" pitchFamily="18" charset="0"/>
                <a:ea typeface="仿宋_GB2312" pitchFamily="49" charset="-122"/>
              </a:rPr>
              <a:t>即初始归并段</a:t>
            </a:r>
            <a:r>
              <a:rPr lang="en-US" altLang="zh-CN" sz="3200" b="1" dirty="0">
                <a:latin typeface="Times New Roman" pitchFamily="18" charset="0"/>
                <a:ea typeface="仿宋_GB2312" pitchFamily="49" charset="-122"/>
              </a:rPr>
              <a:t>)</a:t>
            </a:r>
            <a:r>
              <a:rPr lang="zh-CN" altLang="en-US" sz="3200" b="1" dirty="0">
                <a:latin typeface="Times New Roman" pitchFamily="18" charset="0"/>
                <a:ea typeface="仿宋_GB2312" pitchFamily="49" charset="-122"/>
              </a:rPr>
              <a:t>正好可以构造 </a:t>
            </a:r>
            <a:r>
              <a:rPr lang="en-US" altLang="zh-CN" sz="3200" b="1" i="1" dirty="0">
                <a:latin typeface="Times New Roman" pitchFamily="18" charset="0"/>
                <a:ea typeface="仿宋_GB2312" pitchFamily="49" charset="-122"/>
              </a:rPr>
              <a:t>k</a:t>
            </a:r>
            <a:r>
              <a:rPr lang="zh-CN" altLang="en-US" sz="3200" b="1" dirty="0">
                <a:latin typeface="Times New Roman" pitchFamily="18" charset="0"/>
                <a:ea typeface="仿宋_GB2312" pitchFamily="49" charset="-122"/>
              </a:rPr>
              <a:t>叉归并树。</a:t>
            </a:r>
          </a:p>
          <a:p>
            <a:pPr marL="640080" lvl="1" indent="-247015" eaLnBrk="1" fontAlgn="auto" hangingPunct="1">
              <a:spcAft>
                <a:spcPts val="0"/>
              </a:spcAft>
              <a:buFont typeface="Wingdings 2"/>
              <a:buChar char=""/>
              <a:defRPr/>
            </a:pPr>
            <a:r>
              <a:rPr lang="zh-CN" altLang="en-US" sz="3200" b="1" dirty="0">
                <a:latin typeface="Times New Roman" pitchFamily="18" charset="0"/>
                <a:ea typeface="仿宋_GB2312" pitchFamily="49" charset="-122"/>
              </a:rPr>
              <a:t> 否则需要增加空归并段。</a:t>
            </a:r>
            <a:endParaRPr lang="en-US" altLang="zh-CN" sz="3200" b="1" dirty="0">
              <a:latin typeface="Times New Roman" pitchFamily="18" charset="0"/>
              <a:ea typeface="仿宋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66"/>
                </a:solidFill>
              </a:rPr>
              <a:t>11.4</a:t>
            </a:r>
            <a:r>
              <a:rPr lang="zh-CN" altLang="en-US" i="0" dirty="0">
                <a:solidFill>
                  <a:srgbClr val="FFFF66"/>
                </a:solidFill>
              </a:rPr>
              <a:t> 最佳归并树</a:t>
            </a:r>
            <a:endParaRPr lang="zh-CN" altLang="en-US" dirty="0"/>
          </a:p>
        </p:txBody>
      </p:sp>
      <p:sp>
        <p:nvSpPr>
          <p:cNvPr id="4" name="灯片编号占位符 3"/>
          <p:cNvSpPr>
            <a:spLocks noGrp="1"/>
          </p:cNvSpPr>
          <p:nvPr>
            <p:ph type="sldNum" sz="quarter" idx="11"/>
          </p:nvPr>
        </p:nvSpPr>
        <p:spPr/>
        <p:txBody>
          <a:bodyPr/>
          <a:lstStyle/>
          <a:p>
            <a:pPr>
              <a:defRPr/>
            </a:pPr>
            <a:r>
              <a:rPr lang="zh-CN" altLang="en-US"/>
              <a:t>第 </a:t>
            </a:r>
            <a:fld id="{298CD5BA-3625-45DC-A05E-16F285AB47F6}" type="slidenum">
              <a:rPr lang="zh-CN" altLang="en-US" b="1" smtClean="0">
                <a:solidFill>
                  <a:srgbClr val="66CCFF"/>
                </a:solidFill>
              </a:rPr>
              <a:t>56</a:t>
            </a:fld>
            <a:r>
              <a:rPr lang="en-US" altLang="zh-CN" b="1"/>
              <a:t> </a:t>
            </a:r>
            <a:r>
              <a:rPr lang="zh-CN" altLang="en-US"/>
              <a:t>页</a:t>
            </a:r>
            <a:endParaRPr lang="zh-CN" altLang="en-US" sz="1800">
              <a:latin typeface="+mn-lt"/>
            </a:endParaRPr>
          </a:p>
        </p:txBody>
      </p:sp>
      <p:sp>
        <p:nvSpPr>
          <p:cNvPr id="5" name="Rectangle 3"/>
          <p:cNvSpPr>
            <a:spLocks noGrp="1" noChangeArrowheads="1"/>
          </p:cNvSpPr>
          <p:nvPr>
            <p:ph idx="1"/>
          </p:nvPr>
        </p:nvSpPr>
        <p:spPr/>
        <p:txBody>
          <a:bodyPr>
            <a:normAutofit/>
          </a:bodyPr>
          <a:lstStyle/>
          <a:p>
            <a:pPr marL="640080" lvl="1" indent="-247015" eaLnBrk="1" fontAlgn="auto" hangingPunct="1">
              <a:spcAft>
                <a:spcPts val="0"/>
              </a:spcAft>
              <a:buFont typeface="Wingdings 2"/>
              <a:buChar char=""/>
              <a:defRPr/>
            </a:pPr>
            <a:r>
              <a:rPr lang="zh-CN" altLang="en-US" sz="3200" b="1" dirty="0">
                <a:latin typeface="+mn-ea"/>
              </a:rPr>
              <a:t>增加</a:t>
            </a:r>
            <a:r>
              <a:rPr lang="en-US" altLang="zh-CN" sz="3200" b="1" i="1" dirty="0">
                <a:latin typeface="+mn-ea"/>
              </a:rPr>
              <a:t>b</a:t>
            </a:r>
            <a:r>
              <a:rPr lang="zh-CN" altLang="en-US" sz="3200" b="1" dirty="0">
                <a:latin typeface="+mn-ea"/>
              </a:rPr>
              <a:t>个空归并段</a:t>
            </a:r>
            <a:endParaRPr lang="en-US" altLang="zh-CN" sz="3200" b="1" dirty="0">
              <a:latin typeface="+mn-ea"/>
            </a:endParaRPr>
          </a:p>
          <a:p>
            <a:pPr marL="640080" lvl="1" indent="-247015" eaLnBrk="1" fontAlgn="auto" hangingPunct="1">
              <a:spcAft>
                <a:spcPts val="0"/>
              </a:spcAft>
              <a:buFont typeface="Wingdings 2"/>
              <a:buChar char=""/>
              <a:defRPr/>
            </a:pPr>
            <a:r>
              <a:rPr lang="zh-CN" altLang="en-US" sz="3200" b="1" dirty="0">
                <a:solidFill>
                  <a:srgbClr val="FFFF00"/>
                </a:solidFill>
                <a:latin typeface="+mn-ea"/>
              </a:rPr>
              <a:t>令</a:t>
            </a:r>
            <a:r>
              <a:rPr lang="en-US" altLang="zh-CN" sz="3200" b="1" dirty="0">
                <a:solidFill>
                  <a:srgbClr val="FFFF00"/>
                </a:solidFill>
                <a:latin typeface="+mn-ea"/>
              </a:rPr>
              <a:t> u = (m-1) % (k-1) ;</a:t>
            </a:r>
          </a:p>
          <a:p>
            <a:pPr marL="640080" lvl="1" indent="-247015" eaLnBrk="1" fontAlgn="auto" hangingPunct="1">
              <a:spcAft>
                <a:spcPts val="0"/>
              </a:spcAft>
              <a:buFont typeface="Wingdings 2"/>
              <a:buChar char=""/>
              <a:defRPr/>
            </a:pPr>
            <a:r>
              <a:rPr lang="en-US" altLang="zh-CN" dirty="0">
                <a:solidFill>
                  <a:srgbClr val="FFFF00"/>
                </a:solidFill>
                <a:latin typeface="+mn-ea"/>
              </a:rPr>
              <a:t> b = (k–1) - u </a:t>
            </a:r>
          </a:p>
          <a:p>
            <a:pPr marL="640080" lvl="1" indent="-247015" eaLnBrk="1" fontAlgn="auto" hangingPunct="1">
              <a:spcAft>
                <a:spcPts val="0"/>
              </a:spcAft>
              <a:buFont typeface="Wingdings 2"/>
              <a:buChar char=""/>
              <a:defRPr/>
            </a:pPr>
            <a:endParaRPr lang="en-US" altLang="zh-CN" sz="3200" b="1" dirty="0">
              <a:solidFill>
                <a:srgbClr val="FFFF00"/>
              </a:solidFill>
              <a:latin typeface="+mn-ea"/>
            </a:endParaRPr>
          </a:p>
          <a:p>
            <a:pPr marL="640080" lvl="1" indent="-247015" eaLnBrk="1" fontAlgn="auto" hangingPunct="1">
              <a:spcAft>
                <a:spcPts val="0"/>
              </a:spcAft>
              <a:buFont typeface="Wingdings 2"/>
              <a:buChar char=""/>
              <a:defRPr/>
            </a:pPr>
            <a:r>
              <a:rPr lang="zh-CN" altLang="en-US" sz="3200" b="1" dirty="0">
                <a:latin typeface="+mn-ea"/>
              </a:rPr>
              <a:t>加上 </a:t>
            </a:r>
            <a:r>
              <a:rPr lang="en-US" altLang="zh-CN" sz="3200" b="1" i="1" dirty="0">
                <a:latin typeface="+mn-ea"/>
              </a:rPr>
              <a:t>k-</a:t>
            </a:r>
            <a:r>
              <a:rPr lang="en-US" altLang="zh-CN" sz="3200" b="1" dirty="0">
                <a:latin typeface="+mn-ea"/>
              </a:rPr>
              <a:t>1</a:t>
            </a:r>
            <a:r>
              <a:rPr lang="en-US" altLang="zh-CN" i="1" dirty="0">
                <a:latin typeface="+mn-ea"/>
              </a:rPr>
              <a:t>-u</a:t>
            </a:r>
            <a:r>
              <a:rPr lang="en-US" altLang="zh-CN" sz="3200" b="1" dirty="0">
                <a:latin typeface="+mn-ea"/>
              </a:rPr>
              <a:t> </a:t>
            </a:r>
            <a:r>
              <a:rPr lang="zh-CN" altLang="en-US" sz="3200" b="1" dirty="0">
                <a:latin typeface="+mn-ea"/>
              </a:rPr>
              <a:t>个空归并段，就可以建立最佳归并树。</a:t>
            </a:r>
            <a:endParaRPr lang="en-US" altLang="zh-CN" sz="3200" b="1" dirty="0">
              <a:latin typeface="+mn-ea"/>
            </a:endParaRP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1" name="Line 101"/>
          <p:cNvSpPr>
            <a:spLocks noChangeShapeType="1"/>
          </p:cNvSpPr>
          <p:nvPr/>
        </p:nvSpPr>
        <p:spPr bwMode="auto">
          <a:xfrm>
            <a:off x="7315200" y="34290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39" name="Line 99"/>
          <p:cNvSpPr>
            <a:spLocks noChangeShapeType="1"/>
          </p:cNvSpPr>
          <p:nvPr/>
        </p:nvSpPr>
        <p:spPr bwMode="auto">
          <a:xfrm flipH="1">
            <a:off x="8001000" y="35052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35" name="Line 95"/>
          <p:cNvSpPr>
            <a:spLocks noChangeShapeType="1"/>
          </p:cNvSpPr>
          <p:nvPr/>
        </p:nvSpPr>
        <p:spPr bwMode="auto">
          <a:xfrm>
            <a:off x="7315200" y="42672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33" name="Line 93"/>
          <p:cNvSpPr>
            <a:spLocks noChangeShapeType="1"/>
          </p:cNvSpPr>
          <p:nvPr/>
        </p:nvSpPr>
        <p:spPr bwMode="auto">
          <a:xfrm flipH="1">
            <a:off x="8001000" y="42672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29" name="Line 89"/>
          <p:cNvSpPr>
            <a:spLocks noChangeShapeType="1"/>
          </p:cNvSpPr>
          <p:nvPr/>
        </p:nvSpPr>
        <p:spPr bwMode="auto">
          <a:xfrm flipH="1">
            <a:off x="8001000" y="50292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28" name="Line 88"/>
          <p:cNvSpPr>
            <a:spLocks noChangeShapeType="1"/>
          </p:cNvSpPr>
          <p:nvPr/>
        </p:nvSpPr>
        <p:spPr bwMode="auto">
          <a:xfrm>
            <a:off x="7315200" y="49530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22" name="Line 82"/>
          <p:cNvSpPr>
            <a:spLocks noChangeShapeType="1"/>
          </p:cNvSpPr>
          <p:nvPr/>
        </p:nvSpPr>
        <p:spPr bwMode="auto">
          <a:xfrm flipH="1">
            <a:off x="5943600" y="50292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21" name="Line 81"/>
          <p:cNvSpPr>
            <a:spLocks noChangeShapeType="1"/>
          </p:cNvSpPr>
          <p:nvPr/>
        </p:nvSpPr>
        <p:spPr bwMode="auto">
          <a:xfrm>
            <a:off x="5257800" y="49530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14" name="Line 74"/>
          <p:cNvSpPr>
            <a:spLocks noChangeShapeType="1"/>
          </p:cNvSpPr>
          <p:nvPr/>
        </p:nvSpPr>
        <p:spPr bwMode="auto">
          <a:xfrm flipH="1">
            <a:off x="3733800" y="57912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13" name="Line 73"/>
          <p:cNvSpPr>
            <a:spLocks noChangeShapeType="1"/>
          </p:cNvSpPr>
          <p:nvPr/>
        </p:nvSpPr>
        <p:spPr bwMode="auto">
          <a:xfrm>
            <a:off x="3048000" y="57912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05" name="Line 65"/>
          <p:cNvSpPr>
            <a:spLocks noChangeShapeType="1"/>
          </p:cNvSpPr>
          <p:nvPr/>
        </p:nvSpPr>
        <p:spPr bwMode="auto">
          <a:xfrm flipH="1">
            <a:off x="1600200" y="50292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03" name="Line 63"/>
          <p:cNvSpPr>
            <a:spLocks noChangeShapeType="1"/>
          </p:cNvSpPr>
          <p:nvPr/>
        </p:nvSpPr>
        <p:spPr bwMode="auto">
          <a:xfrm flipH="1">
            <a:off x="1676400" y="57912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02" name="Line 62"/>
          <p:cNvSpPr>
            <a:spLocks noChangeShapeType="1"/>
          </p:cNvSpPr>
          <p:nvPr/>
        </p:nvSpPr>
        <p:spPr bwMode="auto">
          <a:xfrm>
            <a:off x="914400" y="57150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01" name="Line 61"/>
          <p:cNvSpPr>
            <a:spLocks noChangeShapeType="1"/>
          </p:cNvSpPr>
          <p:nvPr/>
        </p:nvSpPr>
        <p:spPr bwMode="auto">
          <a:xfrm>
            <a:off x="914400" y="49530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091" name="Line 51"/>
          <p:cNvSpPr>
            <a:spLocks noChangeShapeType="1"/>
          </p:cNvSpPr>
          <p:nvPr/>
        </p:nvSpPr>
        <p:spPr bwMode="auto">
          <a:xfrm flipH="1">
            <a:off x="3733800" y="35052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090" name="Line 50"/>
          <p:cNvSpPr>
            <a:spLocks noChangeShapeType="1"/>
          </p:cNvSpPr>
          <p:nvPr/>
        </p:nvSpPr>
        <p:spPr bwMode="auto">
          <a:xfrm>
            <a:off x="2971800" y="35052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086" name="Line 46"/>
          <p:cNvSpPr>
            <a:spLocks noChangeShapeType="1"/>
          </p:cNvSpPr>
          <p:nvPr/>
        </p:nvSpPr>
        <p:spPr bwMode="auto">
          <a:xfrm>
            <a:off x="2971800" y="28194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085" name="Line 45"/>
          <p:cNvSpPr>
            <a:spLocks noChangeShapeType="1"/>
          </p:cNvSpPr>
          <p:nvPr/>
        </p:nvSpPr>
        <p:spPr bwMode="auto">
          <a:xfrm flipH="1">
            <a:off x="3657600" y="28194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068" name="Line 28"/>
          <p:cNvSpPr>
            <a:spLocks noChangeShapeType="1"/>
          </p:cNvSpPr>
          <p:nvPr/>
        </p:nvSpPr>
        <p:spPr bwMode="auto">
          <a:xfrm flipH="1">
            <a:off x="1676400" y="1371600"/>
            <a:ext cx="4572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046" name="Oval 6"/>
          <p:cNvSpPr>
            <a:spLocks noChangeArrowheads="1"/>
          </p:cNvSpPr>
          <p:nvPr/>
        </p:nvSpPr>
        <p:spPr bwMode="auto">
          <a:xfrm>
            <a:off x="609600" y="3048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a:t>
            </a:r>
            <a:endParaRPr lang="en-US" altLang="zh-CN">
              <a:solidFill>
                <a:srgbClr val="FFFF00"/>
              </a:solidFill>
              <a:latin typeface="Century Schoolbook" pitchFamily="18" charset="0"/>
            </a:endParaRPr>
          </a:p>
        </p:txBody>
      </p:sp>
      <p:sp>
        <p:nvSpPr>
          <p:cNvPr id="87048" name="Oval 8"/>
          <p:cNvSpPr>
            <a:spLocks noChangeArrowheads="1"/>
          </p:cNvSpPr>
          <p:nvPr/>
        </p:nvSpPr>
        <p:spPr bwMode="auto">
          <a:xfrm>
            <a:off x="1295400" y="3048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a:t>
            </a:r>
            <a:endParaRPr lang="en-US" altLang="zh-CN">
              <a:solidFill>
                <a:srgbClr val="FFFF00"/>
              </a:solidFill>
              <a:latin typeface="Century Schoolbook" pitchFamily="18" charset="0"/>
            </a:endParaRPr>
          </a:p>
        </p:txBody>
      </p:sp>
      <p:sp>
        <p:nvSpPr>
          <p:cNvPr id="87049" name="Oval 9"/>
          <p:cNvSpPr>
            <a:spLocks noChangeArrowheads="1"/>
          </p:cNvSpPr>
          <p:nvPr/>
        </p:nvSpPr>
        <p:spPr bwMode="auto">
          <a:xfrm>
            <a:off x="1981200" y="3048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5</a:t>
            </a:r>
            <a:endParaRPr lang="en-US" altLang="zh-CN">
              <a:solidFill>
                <a:srgbClr val="FFFF00"/>
              </a:solidFill>
              <a:latin typeface="Century Schoolbook" pitchFamily="18" charset="0"/>
            </a:endParaRPr>
          </a:p>
        </p:txBody>
      </p:sp>
      <p:sp>
        <p:nvSpPr>
          <p:cNvPr id="87050" name="Oval 10"/>
          <p:cNvSpPr>
            <a:spLocks noChangeArrowheads="1"/>
          </p:cNvSpPr>
          <p:nvPr/>
        </p:nvSpPr>
        <p:spPr bwMode="auto">
          <a:xfrm>
            <a:off x="2667000" y="3048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7</a:t>
            </a:r>
            <a:endParaRPr lang="en-US" altLang="zh-CN">
              <a:solidFill>
                <a:srgbClr val="FFFF00"/>
              </a:solidFill>
              <a:latin typeface="Century Schoolbook" pitchFamily="18" charset="0"/>
            </a:endParaRPr>
          </a:p>
        </p:txBody>
      </p:sp>
      <p:sp>
        <p:nvSpPr>
          <p:cNvPr id="87051" name="Oval 11"/>
          <p:cNvSpPr>
            <a:spLocks noChangeArrowheads="1"/>
          </p:cNvSpPr>
          <p:nvPr/>
        </p:nvSpPr>
        <p:spPr bwMode="auto">
          <a:xfrm>
            <a:off x="3352800" y="3048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9</a:t>
            </a:r>
            <a:endParaRPr lang="en-US" altLang="zh-CN">
              <a:solidFill>
                <a:srgbClr val="FFFF00"/>
              </a:solidFill>
              <a:latin typeface="Century Schoolbook" pitchFamily="18" charset="0"/>
            </a:endParaRPr>
          </a:p>
        </p:txBody>
      </p:sp>
      <p:sp>
        <p:nvSpPr>
          <p:cNvPr id="87052" name="Oval 12"/>
          <p:cNvSpPr>
            <a:spLocks noChangeArrowheads="1"/>
          </p:cNvSpPr>
          <p:nvPr/>
        </p:nvSpPr>
        <p:spPr bwMode="auto">
          <a:xfrm>
            <a:off x="4038600" y="3048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13</a:t>
            </a:r>
            <a:endParaRPr lang="en-US" altLang="zh-CN">
              <a:solidFill>
                <a:srgbClr val="FFFF00"/>
              </a:solidFill>
              <a:latin typeface="Century Schoolbook" pitchFamily="18" charset="0"/>
            </a:endParaRPr>
          </a:p>
        </p:txBody>
      </p:sp>
      <p:sp>
        <p:nvSpPr>
          <p:cNvPr id="87053" name="Oval 13"/>
          <p:cNvSpPr>
            <a:spLocks noChangeArrowheads="1"/>
          </p:cNvSpPr>
          <p:nvPr/>
        </p:nvSpPr>
        <p:spPr bwMode="auto">
          <a:xfrm>
            <a:off x="4724400" y="3048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16</a:t>
            </a:r>
            <a:endParaRPr lang="en-US" altLang="zh-CN">
              <a:solidFill>
                <a:srgbClr val="FFFF00"/>
              </a:solidFill>
              <a:latin typeface="Century Schoolbook" pitchFamily="18" charset="0"/>
            </a:endParaRPr>
          </a:p>
        </p:txBody>
      </p:sp>
      <p:sp>
        <p:nvSpPr>
          <p:cNvPr id="87054" name="Oval 14"/>
          <p:cNvSpPr>
            <a:spLocks noChangeArrowheads="1"/>
          </p:cNvSpPr>
          <p:nvPr/>
        </p:nvSpPr>
        <p:spPr bwMode="auto">
          <a:xfrm>
            <a:off x="5410200" y="3048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20</a:t>
            </a:r>
            <a:endParaRPr lang="en-US" altLang="zh-CN">
              <a:solidFill>
                <a:srgbClr val="FFFF00"/>
              </a:solidFill>
              <a:latin typeface="Century Schoolbook" pitchFamily="18" charset="0"/>
            </a:endParaRPr>
          </a:p>
        </p:txBody>
      </p:sp>
      <p:sp>
        <p:nvSpPr>
          <p:cNvPr id="87055" name="Oval 15"/>
          <p:cNvSpPr>
            <a:spLocks noChangeArrowheads="1"/>
          </p:cNvSpPr>
          <p:nvPr/>
        </p:nvSpPr>
        <p:spPr bwMode="auto">
          <a:xfrm>
            <a:off x="6096000" y="3048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24</a:t>
            </a:r>
            <a:endParaRPr lang="en-US" altLang="zh-CN">
              <a:solidFill>
                <a:srgbClr val="FFFF00"/>
              </a:solidFill>
              <a:latin typeface="Century Schoolbook" pitchFamily="18" charset="0"/>
            </a:endParaRPr>
          </a:p>
        </p:txBody>
      </p:sp>
      <p:sp>
        <p:nvSpPr>
          <p:cNvPr id="87056" name="Oval 16"/>
          <p:cNvSpPr>
            <a:spLocks noChangeArrowheads="1"/>
          </p:cNvSpPr>
          <p:nvPr/>
        </p:nvSpPr>
        <p:spPr bwMode="auto">
          <a:xfrm>
            <a:off x="6781800" y="3048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30</a:t>
            </a:r>
            <a:endParaRPr lang="en-US" altLang="zh-CN">
              <a:solidFill>
                <a:srgbClr val="FFFF00"/>
              </a:solidFill>
              <a:latin typeface="Century Schoolbook" pitchFamily="18" charset="0"/>
            </a:endParaRPr>
          </a:p>
        </p:txBody>
      </p:sp>
      <p:sp>
        <p:nvSpPr>
          <p:cNvPr id="87057" name="Oval 17"/>
          <p:cNvSpPr>
            <a:spLocks noChangeArrowheads="1"/>
          </p:cNvSpPr>
          <p:nvPr/>
        </p:nvSpPr>
        <p:spPr bwMode="auto">
          <a:xfrm>
            <a:off x="7467600" y="3048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38</a:t>
            </a:r>
            <a:endParaRPr lang="en-US" altLang="zh-CN">
              <a:solidFill>
                <a:srgbClr val="FFFF00"/>
              </a:solidFill>
              <a:latin typeface="Century Schoolbook" pitchFamily="18" charset="0"/>
            </a:endParaRPr>
          </a:p>
        </p:txBody>
      </p:sp>
      <p:sp>
        <p:nvSpPr>
          <p:cNvPr id="87058" name="Oval 18"/>
          <p:cNvSpPr>
            <a:spLocks noChangeArrowheads="1"/>
          </p:cNvSpPr>
          <p:nvPr/>
        </p:nvSpPr>
        <p:spPr bwMode="auto">
          <a:xfrm>
            <a:off x="609600" y="9906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a:t>
            </a:r>
            <a:endParaRPr lang="en-US" altLang="zh-CN">
              <a:solidFill>
                <a:srgbClr val="FFFF00"/>
              </a:solidFill>
              <a:latin typeface="Century Schoolbook" pitchFamily="18" charset="0"/>
            </a:endParaRPr>
          </a:p>
        </p:txBody>
      </p:sp>
      <p:sp>
        <p:nvSpPr>
          <p:cNvPr id="87059" name="Oval 19"/>
          <p:cNvSpPr>
            <a:spLocks noChangeArrowheads="1"/>
          </p:cNvSpPr>
          <p:nvPr/>
        </p:nvSpPr>
        <p:spPr bwMode="auto">
          <a:xfrm>
            <a:off x="1295400" y="9906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a:t>
            </a:r>
            <a:endParaRPr lang="en-US" altLang="zh-CN">
              <a:solidFill>
                <a:srgbClr val="FFFF00"/>
              </a:solidFill>
              <a:latin typeface="Century Schoolbook" pitchFamily="18" charset="0"/>
            </a:endParaRPr>
          </a:p>
        </p:txBody>
      </p:sp>
      <p:sp>
        <p:nvSpPr>
          <p:cNvPr id="87060" name="Oval 20"/>
          <p:cNvSpPr>
            <a:spLocks noChangeArrowheads="1"/>
          </p:cNvSpPr>
          <p:nvPr/>
        </p:nvSpPr>
        <p:spPr bwMode="auto">
          <a:xfrm>
            <a:off x="1981200" y="9906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5</a:t>
            </a:r>
            <a:endParaRPr lang="en-US" altLang="zh-CN">
              <a:solidFill>
                <a:srgbClr val="FFFF00"/>
              </a:solidFill>
              <a:latin typeface="Century Schoolbook" pitchFamily="18" charset="0"/>
            </a:endParaRPr>
          </a:p>
        </p:txBody>
      </p:sp>
      <p:sp>
        <p:nvSpPr>
          <p:cNvPr id="87061" name="Oval 21"/>
          <p:cNvSpPr>
            <a:spLocks noChangeArrowheads="1"/>
          </p:cNvSpPr>
          <p:nvPr/>
        </p:nvSpPr>
        <p:spPr bwMode="auto">
          <a:xfrm>
            <a:off x="609600" y="17526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7</a:t>
            </a:r>
            <a:endParaRPr lang="en-US" altLang="zh-CN">
              <a:solidFill>
                <a:srgbClr val="FFFF00"/>
              </a:solidFill>
              <a:latin typeface="Century Schoolbook" pitchFamily="18" charset="0"/>
            </a:endParaRPr>
          </a:p>
        </p:txBody>
      </p:sp>
      <p:sp>
        <p:nvSpPr>
          <p:cNvPr id="87062" name="Oval 22"/>
          <p:cNvSpPr>
            <a:spLocks noChangeArrowheads="1"/>
          </p:cNvSpPr>
          <p:nvPr/>
        </p:nvSpPr>
        <p:spPr bwMode="auto">
          <a:xfrm>
            <a:off x="1295400" y="17526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9</a:t>
            </a:r>
            <a:endParaRPr lang="en-US" altLang="zh-CN">
              <a:solidFill>
                <a:srgbClr val="FFFF00"/>
              </a:solidFill>
              <a:latin typeface="Century Schoolbook" pitchFamily="18" charset="0"/>
            </a:endParaRPr>
          </a:p>
        </p:txBody>
      </p:sp>
      <p:sp>
        <p:nvSpPr>
          <p:cNvPr id="87063" name="Oval 23"/>
          <p:cNvSpPr>
            <a:spLocks noChangeArrowheads="1"/>
          </p:cNvSpPr>
          <p:nvPr/>
        </p:nvSpPr>
        <p:spPr bwMode="auto">
          <a:xfrm>
            <a:off x="1981200" y="17526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9</a:t>
            </a:r>
            <a:endParaRPr lang="en-US" altLang="zh-CN">
              <a:solidFill>
                <a:srgbClr val="FFFF00"/>
              </a:solidFill>
              <a:latin typeface="Century Schoolbook" pitchFamily="18" charset="0"/>
            </a:endParaRPr>
          </a:p>
        </p:txBody>
      </p:sp>
      <p:sp>
        <p:nvSpPr>
          <p:cNvPr id="87064" name="Oval 24"/>
          <p:cNvSpPr>
            <a:spLocks noChangeArrowheads="1"/>
          </p:cNvSpPr>
          <p:nvPr/>
        </p:nvSpPr>
        <p:spPr bwMode="auto">
          <a:xfrm>
            <a:off x="2667000" y="17526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13</a:t>
            </a:r>
            <a:endParaRPr lang="en-US" altLang="zh-CN">
              <a:solidFill>
                <a:srgbClr val="FFFF00"/>
              </a:solidFill>
              <a:latin typeface="Century Schoolbook" pitchFamily="18" charset="0"/>
            </a:endParaRPr>
          </a:p>
        </p:txBody>
      </p:sp>
      <p:sp>
        <p:nvSpPr>
          <p:cNvPr id="87065" name="Oval 25"/>
          <p:cNvSpPr>
            <a:spLocks noChangeArrowheads="1"/>
          </p:cNvSpPr>
          <p:nvPr/>
        </p:nvSpPr>
        <p:spPr bwMode="auto">
          <a:xfrm>
            <a:off x="3352800" y="17526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16</a:t>
            </a:r>
            <a:endParaRPr lang="en-US" altLang="zh-CN">
              <a:solidFill>
                <a:srgbClr val="FFFF00"/>
              </a:solidFill>
              <a:latin typeface="Century Schoolbook" pitchFamily="18" charset="0"/>
            </a:endParaRPr>
          </a:p>
        </p:txBody>
      </p:sp>
      <p:sp>
        <p:nvSpPr>
          <p:cNvPr id="87066" name="Line 26"/>
          <p:cNvSpPr>
            <a:spLocks noChangeShapeType="1"/>
          </p:cNvSpPr>
          <p:nvPr/>
        </p:nvSpPr>
        <p:spPr bwMode="auto">
          <a:xfrm>
            <a:off x="990600" y="1371600"/>
            <a:ext cx="381000" cy="4572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067" name="Line 27"/>
          <p:cNvSpPr>
            <a:spLocks noChangeShapeType="1"/>
          </p:cNvSpPr>
          <p:nvPr/>
        </p:nvSpPr>
        <p:spPr bwMode="auto">
          <a:xfrm>
            <a:off x="1524000" y="1447800"/>
            <a:ext cx="0" cy="3048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069" name="Oval 29"/>
          <p:cNvSpPr>
            <a:spLocks noChangeArrowheads="1"/>
          </p:cNvSpPr>
          <p:nvPr/>
        </p:nvSpPr>
        <p:spPr bwMode="auto">
          <a:xfrm>
            <a:off x="4038600" y="17526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20</a:t>
            </a:r>
            <a:endParaRPr lang="en-US" altLang="zh-CN">
              <a:solidFill>
                <a:srgbClr val="FFFF00"/>
              </a:solidFill>
              <a:latin typeface="Century Schoolbook" pitchFamily="18" charset="0"/>
            </a:endParaRPr>
          </a:p>
        </p:txBody>
      </p:sp>
      <p:sp>
        <p:nvSpPr>
          <p:cNvPr id="87070" name="Oval 30"/>
          <p:cNvSpPr>
            <a:spLocks noChangeArrowheads="1"/>
          </p:cNvSpPr>
          <p:nvPr/>
        </p:nvSpPr>
        <p:spPr bwMode="auto">
          <a:xfrm>
            <a:off x="4724400" y="17526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24</a:t>
            </a:r>
            <a:endParaRPr lang="en-US" altLang="zh-CN">
              <a:solidFill>
                <a:srgbClr val="FFFF00"/>
              </a:solidFill>
              <a:latin typeface="Century Schoolbook" pitchFamily="18" charset="0"/>
            </a:endParaRPr>
          </a:p>
        </p:txBody>
      </p:sp>
      <p:sp>
        <p:nvSpPr>
          <p:cNvPr id="87071" name="Oval 31"/>
          <p:cNvSpPr>
            <a:spLocks noChangeArrowheads="1"/>
          </p:cNvSpPr>
          <p:nvPr/>
        </p:nvSpPr>
        <p:spPr bwMode="auto">
          <a:xfrm>
            <a:off x="5410200" y="17526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30</a:t>
            </a:r>
            <a:endParaRPr lang="en-US" altLang="zh-CN">
              <a:solidFill>
                <a:srgbClr val="FFFF00"/>
              </a:solidFill>
              <a:latin typeface="Century Schoolbook" pitchFamily="18" charset="0"/>
            </a:endParaRPr>
          </a:p>
        </p:txBody>
      </p:sp>
      <p:sp>
        <p:nvSpPr>
          <p:cNvPr id="87072" name="Oval 32"/>
          <p:cNvSpPr>
            <a:spLocks noChangeArrowheads="1"/>
          </p:cNvSpPr>
          <p:nvPr/>
        </p:nvSpPr>
        <p:spPr bwMode="auto">
          <a:xfrm>
            <a:off x="6096000" y="17526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38</a:t>
            </a:r>
            <a:endParaRPr lang="en-US" altLang="zh-CN">
              <a:solidFill>
                <a:srgbClr val="FFFF00"/>
              </a:solidFill>
              <a:latin typeface="Century Schoolbook" pitchFamily="18" charset="0"/>
            </a:endParaRPr>
          </a:p>
        </p:txBody>
      </p:sp>
      <p:sp>
        <p:nvSpPr>
          <p:cNvPr id="87073" name="Oval 33"/>
          <p:cNvSpPr>
            <a:spLocks noChangeArrowheads="1"/>
          </p:cNvSpPr>
          <p:nvPr/>
        </p:nvSpPr>
        <p:spPr bwMode="auto">
          <a:xfrm>
            <a:off x="609600" y="39624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13</a:t>
            </a:r>
            <a:endParaRPr lang="en-US" altLang="zh-CN">
              <a:solidFill>
                <a:srgbClr val="FFFF00"/>
              </a:solidFill>
              <a:latin typeface="Century Schoolbook" pitchFamily="18" charset="0"/>
            </a:endParaRPr>
          </a:p>
        </p:txBody>
      </p:sp>
      <p:sp>
        <p:nvSpPr>
          <p:cNvPr id="87074" name="Oval 34"/>
          <p:cNvSpPr>
            <a:spLocks noChangeArrowheads="1"/>
          </p:cNvSpPr>
          <p:nvPr/>
        </p:nvSpPr>
        <p:spPr bwMode="auto">
          <a:xfrm>
            <a:off x="1295400" y="39624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16</a:t>
            </a:r>
            <a:endParaRPr lang="en-US" altLang="zh-CN">
              <a:solidFill>
                <a:srgbClr val="FFFF00"/>
              </a:solidFill>
              <a:latin typeface="Century Schoolbook" pitchFamily="18" charset="0"/>
            </a:endParaRPr>
          </a:p>
        </p:txBody>
      </p:sp>
      <p:sp>
        <p:nvSpPr>
          <p:cNvPr id="87075" name="Oval 35"/>
          <p:cNvSpPr>
            <a:spLocks noChangeArrowheads="1"/>
          </p:cNvSpPr>
          <p:nvPr/>
        </p:nvSpPr>
        <p:spPr bwMode="auto">
          <a:xfrm>
            <a:off x="1981200" y="39624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20</a:t>
            </a:r>
            <a:endParaRPr lang="en-US" altLang="zh-CN">
              <a:solidFill>
                <a:srgbClr val="FFFF00"/>
              </a:solidFill>
              <a:latin typeface="Century Schoolbook" pitchFamily="18" charset="0"/>
            </a:endParaRPr>
          </a:p>
        </p:txBody>
      </p:sp>
      <p:sp>
        <p:nvSpPr>
          <p:cNvPr id="87076" name="Oval 36"/>
          <p:cNvSpPr>
            <a:spLocks noChangeArrowheads="1"/>
          </p:cNvSpPr>
          <p:nvPr/>
        </p:nvSpPr>
        <p:spPr bwMode="auto">
          <a:xfrm>
            <a:off x="2667000" y="39624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24</a:t>
            </a:r>
            <a:endParaRPr lang="en-US" altLang="zh-CN">
              <a:solidFill>
                <a:srgbClr val="FFFF00"/>
              </a:solidFill>
              <a:latin typeface="Century Schoolbook" pitchFamily="18" charset="0"/>
            </a:endParaRPr>
          </a:p>
        </p:txBody>
      </p:sp>
      <p:sp>
        <p:nvSpPr>
          <p:cNvPr id="87077" name="Oval 37"/>
          <p:cNvSpPr>
            <a:spLocks noChangeArrowheads="1"/>
          </p:cNvSpPr>
          <p:nvPr/>
        </p:nvSpPr>
        <p:spPr bwMode="auto">
          <a:xfrm>
            <a:off x="3352800" y="39624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25</a:t>
            </a:r>
            <a:endParaRPr lang="en-US" altLang="zh-CN">
              <a:solidFill>
                <a:srgbClr val="FFFF00"/>
              </a:solidFill>
              <a:latin typeface="Century Schoolbook" pitchFamily="18" charset="0"/>
            </a:endParaRPr>
          </a:p>
        </p:txBody>
      </p:sp>
      <p:sp>
        <p:nvSpPr>
          <p:cNvPr id="87078" name="Oval 38"/>
          <p:cNvSpPr>
            <a:spLocks noChangeArrowheads="1"/>
          </p:cNvSpPr>
          <p:nvPr/>
        </p:nvSpPr>
        <p:spPr bwMode="auto">
          <a:xfrm>
            <a:off x="4038600" y="39624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30</a:t>
            </a:r>
            <a:endParaRPr lang="en-US" altLang="zh-CN">
              <a:solidFill>
                <a:srgbClr val="FFFF00"/>
              </a:solidFill>
              <a:latin typeface="Century Schoolbook" pitchFamily="18" charset="0"/>
            </a:endParaRPr>
          </a:p>
        </p:txBody>
      </p:sp>
      <p:sp>
        <p:nvSpPr>
          <p:cNvPr id="87079" name="Oval 39"/>
          <p:cNvSpPr>
            <a:spLocks noChangeArrowheads="1"/>
          </p:cNvSpPr>
          <p:nvPr/>
        </p:nvSpPr>
        <p:spPr bwMode="auto">
          <a:xfrm>
            <a:off x="4724400" y="39624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38</a:t>
            </a:r>
            <a:endParaRPr lang="en-US" altLang="zh-CN">
              <a:solidFill>
                <a:srgbClr val="FFFF00"/>
              </a:solidFill>
              <a:latin typeface="Century Schoolbook" pitchFamily="18" charset="0"/>
            </a:endParaRPr>
          </a:p>
        </p:txBody>
      </p:sp>
      <p:sp>
        <p:nvSpPr>
          <p:cNvPr id="87080" name="Oval 40"/>
          <p:cNvSpPr>
            <a:spLocks noChangeArrowheads="1"/>
          </p:cNvSpPr>
          <p:nvPr/>
        </p:nvSpPr>
        <p:spPr bwMode="auto">
          <a:xfrm>
            <a:off x="2667000" y="24384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a:t>
            </a:r>
            <a:endParaRPr lang="en-US" altLang="zh-CN">
              <a:solidFill>
                <a:srgbClr val="FFFF00"/>
              </a:solidFill>
              <a:latin typeface="Century Schoolbook" pitchFamily="18" charset="0"/>
            </a:endParaRPr>
          </a:p>
        </p:txBody>
      </p:sp>
      <p:sp>
        <p:nvSpPr>
          <p:cNvPr id="87081" name="Oval 41"/>
          <p:cNvSpPr>
            <a:spLocks noChangeArrowheads="1"/>
          </p:cNvSpPr>
          <p:nvPr/>
        </p:nvSpPr>
        <p:spPr bwMode="auto">
          <a:xfrm>
            <a:off x="3352800" y="24384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a:t>
            </a:r>
            <a:endParaRPr lang="en-US" altLang="zh-CN">
              <a:solidFill>
                <a:srgbClr val="FFFF00"/>
              </a:solidFill>
              <a:latin typeface="Century Schoolbook" pitchFamily="18" charset="0"/>
            </a:endParaRPr>
          </a:p>
        </p:txBody>
      </p:sp>
      <p:sp>
        <p:nvSpPr>
          <p:cNvPr id="87082" name="Oval 42"/>
          <p:cNvSpPr>
            <a:spLocks noChangeArrowheads="1"/>
          </p:cNvSpPr>
          <p:nvPr/>
        </p:nvSpPr>
        <p:spPr bwMode="auto">
          <a:xfrm>
            <a:off x="4038600" y="24384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5</a:t>
            </a:r>
            <a:endParaRPr lang="en-US" altLang="zh-CN">
              <a:solidFill>
                <a:srgbClr val="FFFF00"/>
              </a:solidFill>
              <a:latin typeface="Century Schoolbook" pitchFamily="18" charset="0"/>
            </a:endParaRPr>
          </a:p>
        </p:txBody>
      </p:sp>
      <p:sp>
        <p:nvSpPr>
          <p:cNvPr id="87083" name="Line 43"/>
          <p:cNvSpPr>
            <a:spLocks noChangeShapeType="1"/>
          </p:cNvSpPr>
          <p:nvPr/>
        </p:nvSpPr>
        <p:spPr bwMode="auto">
          <a:xfrm>
            <a:off x="3581400" y="2895600"/>
            <a:ext cx="0" cy="3048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084" name="Oval 44"/>
          <p:cNvSpPr>
            <a:spLocks noChangeArrowheads="1"/>
          </p:cNvSpPr>
          <p:nvPr/>
        </p:nvSpPr>
        <p:spPr bwMode="auto">
          <a:xfrm>
            <a:off x="3352800" y="32004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9</a:t>
            </a:r>
            <a:endParaRPr lang="en-US" altLang="zh-CN">
              <a:solidFill>
                <a:srgbClr val="FFFF00"/>
              </a:solidFill>
              <a:latin typeface="Century Schoolbook" pitchFamily="18" charset="0"/>
            </a:endParaRPr>
          </a:p>
        </p:txBody>
      </p:sp>
      <p:sp>
        <p:nvSpPr>
          <p:cNvPr id="87087" name="Oval 47"/>
          <p:cNvSpPr>
            <a:spLocks noChangeArrowheads="1"/>
          </p:cNvSpPr>
          <p:nvPr/>
        </p:nvSpPr>
        <p:spPr bwMode="auto">
          <a:xfrm>
            <a:off x="2667000" y="32004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7</a:t>
            </a:r>
            <a:endParaRPr lang="en-US" altLang="zh-CN">
              <a:solidFill>
                <a:srgbClr val="FFFF00"/>
              </a:solidFill>
              <a:latin typeface="Century Schoolbook" pitchFamily="18" charset="0"/>
            </a:endParaRPr>
          </a:p>
        </p:txBody>
      </p:sp>
      <p:sp>
        <p:nvSpPr>
          <p:cNvPr id="87088" name="Line 48"/>
          <p:cNvSpPr>
            <a:spLocks noChangeShapeType="1"/>
          </p:cNvSpPr>
          <p:nvPr/>
        </p:nvSpPr>
        <p:spPr bwMode="auto">
          <a:xfrm>
            <a:off x="3581400" y="3657600"/>
            <a:ext cx="0" cy="3048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089" name="Oval 49"/>
          <p:cNvSpPr>
            <a:spLocks noChangeArrowheads="1"/>
          </p:cNvSpPr>
          <p:nvPr/>
        </p:nvSpPr>
        <p:spPr bwMode="auto">
          <a:xfrm>
            <a:off x="4038600" y="32004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9</a:t>
            </a:r>
            <a:endParaRPr lang="en-US" altLang="zh-CN">
              <a:solidFill>
                <a:srgbClr val="FFFF00"/>
              </a:solidFill>
              <a:latin typeface="Century Schoolbook" pitchFamily="18" charset="0"/>
            </a:endParaRPr>
          </a:p>
        </p:txBody>
      </p:sp>
      <p:sp>
        <p:nvSpPr>
          <p:cNvPr id="87092" name="Oval 52"/>
          <p:cNvSpPr>
            <a:spLocks noChangeArrowheads="1"/>
          </p:cNvSpPr>
          <p:nvPr/>
        </p:nvSpPr>
        <p:spPr bwMode="auto">
          <a:xfrm>
            <a:off x="609600" y="4648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a:t>
            </a:r>
            <a:endParaRPr lang="en-US" altLang="zh-CN">
              <a:solidFill>
                <a:srgbClr val="FFFF00"/>
              </a:solidFill>
              <a:latin typeface="Century Schoolbook" pitchFamily="18" charset="0"/>
            </a:endParaRPr>
          </a:p>
        </p:txBody>
      </p:sp>
      <p:sp>
        <p:nvSpPr>
          <p:cNvPr id="87093" name="Oval 53"/>
          <p:cNvSpPr>
            <a:spLocks noChangeArrowheads="1"/>
          </p:cNvSpPr>
          <p:nvPr/>
        </p:nvSpPr>
        <p:spPr bwMode="auto">
          <a:xfrm>
            <a:off x="1295400" y="4648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a:t>
            </a:r>
            <a:endParaRPr lang="en-US" altLang="zh-CN">
              <a:solidFill>
                <a:srgbClr val="FFFF00"/>
              </a:solidFill>
              <a:latin typeface="Century Schoolbook" pitchFamily="18" charset="0"/>
            </a:endParaRPr>
          </a:p>
        </p:txBody>
      </p:sp>
      <p:sp>
        <p:nvSpPr>
          <p:cNvPr id="87094" name="Oval 54"/>
          <p:cNvSpPr>
            <a:spLocks noChangeArrowheads="1"/>
          </p:cNvSpPr>
          <p:nvPr/>
        </p:nvSpPr>
        <p:spPr bwMode="auto">
          <a:xfrm>
            <a:off x="1981200" y="4648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5</a:t>
            </a:r>
            <a:endParaRPr lang="en-US" altLang="zh-CN">
              <a:solidFill>
                <a:srgbClr val="FFFF00"/>
              </a:solidFill>
              <a:latin typeface="Century Schoolbook" pitchFamily="18" charset="0"/>
            </a:endParaRPr>
          </a:p>
        </p:txBody>
      </p:sp>
      <p:sp>
        <p:nvSpPr>
          <p:cNvPr id="87095" name="Line 55"/>
          <p:cNvSpPr>
            <a:spLocks noChangeShapeType="1"/>
          </p:cNvSpPr>
          <p:nvPr/>
        </p:nvSpPr>
        <p:spPr bwMode="auto">
          <a:xfrm>
            <a:off x="1524000" y="5105400"/>
            <a:ext cx="0" cy="3048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096" name="Oval 56"/>
          <p:cNvSpPr>
            <a:spLocks noChangeArrowheads="1"/>
          </p:cNvSpPr>
          <p:nvPr/>
        </p:nvSpPr>
        <p:spPr bwMode="auto">
          <a:xfrm>
            <a:off x="1295400" y="5410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9</a:t>
            </a:r>
            <a:endParaRPr lang="en-US" altLang="zh-CN">
              <a:solidFill>
                <a:srgbClr val="FFFF00"/>
              </a:solidFill>
              <a:latin typeface="Century Schoolbook" pitchFamily="18" charset="0"/>
            </a:endParaRPr>
          </a:p>
        </p:txBody>
      </p:sp>
      <p:sp>
        <p:nvSpPr>
          <p:cNvPr id="87097" name="Line 57"/>
          <p:cNvSpPr>
            <a:spLocks noChangeShapeType="1"/>
          </p:cNvSpPr>
          <p:nvPr/>
        </p:nvSpPr>
        <p:spPr bwMode="auto">
          <a:xfrm>
            <a:off x="1524000" y="5867400"/>
            <a:ext cx="0" cy="3048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098" name="Oval 58"/>
          <p:cNvSpPr>
            <a:spLocks noChangeArrowheads="1"/>
          </p:cNvSpPr>
          <p:nvPr/>
        </p:nvSpPr>
        <p:spPr bwMode="auto">
          <a:xfrm>
            <a:off x="1295400" y="6172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25</a:t>
            </a:r>
            <a:endParaRPr lang="en-US" altLang="zh-CN">
              <a:solidFill>
                <a:srgbClr val="FFFF00"/>
              </a:solidFill>
              <a:latin typeface="Century Schoolbook" pitchFamily="18" charset="0"/>
            </a:endParaRPr>
          </a:p>
        </p:txBody>
      </p:sp>
      <p:sp>
        <p:nvSpPr>
          <p:cNvPr id="87099" name="Oval 59"/>
          <p:cNvSpPr>
            <a:spLocks noChangeArrowheads="1"/>
          </p:cNvSpPr>
          <p:nvPr/>
        </p:nvSpPr>
        <p:spPr bwMode="auto">
          <a:xfrm>
            <a:off x="609600" y="5410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7</a:t>
            </a:r>
            <a:endParaRPr lang="en-US" altLang="zh-CN">
              <a:solidFill>
                <a:srgbClr val="FFFF00"/>
              </a:solidFill>
              <a:latin typeface="Century Schoolbook" pitchFamily="18" charset="0"/>
            </a:endParaRPr>
          </a:p>
        </p:txBody>
      </p:sp>
      <p:sp>
        <p:nvSpPr>
          <p:cNvPr id="87100" name="Oval 60"/>
          <p:cNvSpPr>
            <a:spLocks noChangeArrowheads="1"/>
          </p:cNvSpPr>
          <p:nvPr/>
        </p:nvSpPr>
        <p:spPr bwMode="auto">
          <a:xfrm>
            <a:off x="609600" y="6172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24</a:t>
            </a:r>
            <a:endParaRPr lang="en-US" altLang="zh-CN">
              <a:solidFill>
                <a:srgbClr val="FFFF00"/>
              </a:solidFill>
              <a:latin typeface="Century Schoolbook" pitchFamily="18" charset="0"/>
            </a:endParaRPr>
          </a:p>
        </p:txBody>
      </p:sp>
      <p:sp>
        <p:nvSpPr>
          <p:cNvPr id="87104" name="Oval 64"/>
          <p:cNvSpPr>
            <a:spLocks noChangeArrowheads="1"/>
          </p:cNvSpPr>
          <p:nvPr/>
        </p:nvSpPr>
        <p:spPr bwMode="auto">
          <a:xfrm>
            <a:off x="1981200" y="5410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9</a:t>
            </a:r>
            <a:endParaRPr lang="en-US" altLang="zh-CN">
              <a:solidFill>
                <a:srgbClr val="FFFF00"/>
              </a:solidFill>
              <a:latin typeface="Century Schoolbook" pitchFamily="18" charset="0"/>
            </a:endParaRPr>
          </a:p>
        </p:txBody>
      </p:sp>
      <p:sp>
        <p:nvSpPr>
          <p:cNvPr id="87106" name="Oval 66"/>
          <p:cNvSpPr>
            <a:spLocks noChangeArrowheads="1"/>
          </p:cNvSpPr>
          <p:nvPr/>
        </p:nvSpPr>
        <p:spPr bwMode="auto">
          <a:xfrm>
            <a:off x="1981200" y="6172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30</a:t>
            </a:r>
            <a:endParaRPr lang="en-US" altLang="zh-CN">
              <a:solidFill>
                <a:srgbClr val="FFFF00"/>
              </a:solidFill>
              <a:latin typeface="Century Schoolbook" pitchFamily="18" charset="0"/>
            </a:endParaRPr>
          </a:p>
        </p:txBody>
      </p:sp>
      <p:sp>
        <p:nvSpPr>
          <p:cNvPr id="87107" name="Oval 67"/>
          <p:cNvSpPr>
            <a:spLocks noChangeArrowheads="1"/>
          </p:cNvSpPr>
          <p:nvPr/>
        </p:nvSpPr>
        <p:spPr bwMode="auto">
          <a:xfrm>
            <a:off x="2667000" y="6172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38</a:t>
            </a:r>
            <a:endParaRPr lang="en-US" altLang="zh-CN">
              <a:solidFill>
                <a:srgbClr val="FFFF00"/>
              </a:solidFill>
              <a:latin typeface="Century Schoolbook" pitchFamily="18" charset="0"/>
            </a:endParaRPr>
          </a:p>
        </p:txBody>
      </p:sp>
      <p:sp>
        <p:nvSpPr>
          <p:cNvPr id="87108" name="Oval 68"/>
          <p:cNvSpPr>
            <a:spLocks noChangeArrowheads="1"/>
          </p:cNvSpPr>
          <p:nvPr/>
        </p:nvSpPr>
        <p:spPr bwMode="auto">
          <a:xfrm>
            <a:off x="2667000" y="5410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13</a:t>
            </a:r>
            <a:endParaRPr lang="en-US" altLang="zh-CN">
              <a:solidFill>
                <a:srgbClr val="FFFF00"/>
              </a:solidFill>
              <a:latin typeface="Century Schoolbook" pitchFamily="18" charset="0"/>
            </a:endParaRPr>
          </a:p>
        </p:txBody>
      </p:sp>
      <p:sp>
        <p:nvSpPr>
          <p:cNvPr id="87109" name="Oval 69"/>
          <p:cNvSpPr>
            <a:spLocks noChangeArrowheads="1"/>
          </p:cNvSpPr>
          <p:nvPr/>
        </p:nvSpPr>
        <p:spPr bwMode="auto">
          <a:xfrm>
            <a:off x="3352800" y="5410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16</a:t>
            </a:r>
            <a:endParaRPr lang="en-US" altLang="zh-CN">
              <a:solidFill>
                <a:srgbClr val="FFFF00"/>
              </a:solidFill>
              <a:latin typeface="Century Schoolbook" pitchFamily="18" charset="0"/>
            </a:endParaRPr>
          </a:p>
        </p:txBody>
      </p:sp>
      <p:sp>
        <p:nvSpPr>
          <p:cNvPr id="87110" name="Oval 70"/>
          <p:cNvSpPr>
            <a:spLocks noChangeArrowheads="1"/>
          </p:cNvSpPr>
          <p:nvPr/>
        </p:nvSpPr>
        <p:spPr bwMode="auto">
          <a:xfrm>
            <a:off x="4038600" y="5410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20</a:t>
            </a:r>
            <a:endParaRPr lang="en-US" altLang="zh-CN">
              <a:solidFill>
                <a:srgbClr val="FFFF00"/>
              </a:solidFill>
              <a:latin typeface="Century Schoolbook" pitchFamily="18" charset="0"/>
            </a:endParaRPr>
          </a:p>
        </p:txBody>
      </p:sp>
      <p:sp>
        <p:nvSpPr>
          <p:cNvPr id="87111" name="Line 71"/>
          <p:cNvSpPr>
            <a:spLocks noChangeShapeType="1"/>
          </p:cNvSpPr>
          <p:nvPr/>
        </p:nvSpPr>
        <p:spPr bwMode="auto">
          <a:xfrm>
            <a:off x="3581400" y="5867400"/>
            <a:ext cx="0" cy="3048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12" name="Oval 72"/>
          <p:cNvSpPr>
            <a:spLocks noChangeArrowheads="1"/>
          </p:cNvSpPr>
          <p:nvPr/>
        </p:nvSpPr>
        <p:spPr bwMode="auto">
          <a:xfrm>
            <a:off x="3352800" y="6172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49</a:t>
            </a:r>
            <a:endParaRPr lang="en-US" altLang="zh-CN">
              <a:solidFill>
                <a:srgbClr val="FFFF00"/>
              </a:solidFill>
              <a:latin typeface="Century Schoolbook" pitchFamily="18" charset="0"/>
            </a:endParaRPr>
          </a:p>
        </p:txBody>
      </p:sp>
      <p:sp>
        <p:nvSpPr>
          <p:cNvPr id="87115" name="Oval 75"/>
          <p:cNvSpPr>
            <a:spLocks noChangeArrowheads="1"/>
          </p:cNvSpPr>
          <p:nvPr/>
        </p:nvSpPr>
        <p:spPr bwMode="auto">
          <a:xfrm>
            <a:off x="4953000" y="5410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38</a:t>
            </a:r>
            <a:endParaRPr lang="en-US" altLang="zh-CN">
              <a:solidFill>
                <a:srgbClr val="FFFF00"/>
              </a:solidFill>
              <a:latin typeface="Century Schoolbook" pitchFamily="18" charset="0"/>
            </a:endParaRPr>
          </a:p>
        </p:txBody>
      </p:sp>
      <p:sp>
        <p:nvSpPr>
          <p:cNvPr id="87116" name="Oval 76"/>
          <p:cNvSpPr>
            <a:spLocks noChangeArrowheads="1"/>
          </p:cNvSpPr>
          <p:nvPr/>
        </p:nvSpPr>
        <p:spPr bwMode="auto">
          <a:xfrm>
            <a:off x="4953000" y="4648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13</a:t>
            </a:r>
            <a:endParaRPr lang="en-US" altLang="zh-CN">
              <a:solidFill>
                <a:srgbClr val="FFFF00"/>
              </a:solidFill>
              <a:latin typeface="Century Schoolbook" pitchFamily="18" charset="0"/>
            </a:endParaRPr>
          </a:p>
        </p:txBody>
      </p:sp>
      <p:sp>
        <p:nvSpPr>
          <p:cNvPr id="87117" name="Oval 77"/>
          <p:cNvSpPr>
            <a:spLocks noChangeArrowheads="1"/>
          </p:cNvSpPr>
          <p:nvPr/>
        </p:nvSpPr>
        <p:spPr bwMode="auto">
          <a:xfrm>
            <a:off x="5638800" y="4648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16</a:t>
            </a:r>
            <a:endParaRPr lang="en-US" altLang="zh-CN">
              <a:solidFill>
                <a:srgbClr val="FFFF00"/>
              </a:solidFill>
              <a:latin typeface="Century Schoolbook" pitchFamily="18" charset="0"/>
            </a:endParaRPr>
          </a:p>
        </p:txBody>
      </p:sp>
      <p:sp>
        <p:nvSpPr>
          <p:cNvPr id="87118" name="Oval 78"/>
          <p:cNvSpPr>
            <a:spLocks noChangeArrowheads="1"/>
          </p:cNvSpPr>
          <p:nvPr/>
        </p:nvSpPr>
        <p:spPr bwMode="auto">
          <a:xfrm>
            <a:off x="6324600" y="4648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20</a:t>
            </a:r>
            <a:endParaRPr lang="en-US" altLang="zh-CN">
              <a:solidFill>
                <a:srgbClr val="FFFF00"/>
              </a:solidFill>
              <a:latin typeface="Century Schoolbook" pitchFamily="18" charset="0"/>
            </a:endParaRPr>
          </a:p>
        </p:txBody>
      </p:sp>
      <p:sp>
        <p:nvSpPr>
          <p:cNvPr id="87119" name="Line 79"/>
          <p:cNvSpPr>
            <a:spLocks noChangeShapeType="1"/>
          </p:cNvSpPr>
          <p:nvPr/>
        </p:nvSpPr>
        <p:spPr bwMode="auto">
          <a:xfrm>
            <a:off x="5867400" y="5105400"/>
            <a:ext cx="0" cy="3048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20" name="Oval 80"/>
          <p:cNvSpPr>
            <a:spLocks noChangeArrowheads="1"/>
          </p:cNvSpPr>
          <p:nvPr/>
        </p:nvSpPr>
        <p:spPr bwMode="auto">
          <a:xfrm>
            <a:off x="5638800" y="5410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49</a:t>
            </a:r>
            <a:endParaRPr lang="en-US" altLang="zh-CN">
              <a:solidFill>
                <a:srgbClr val="FFFF00"/>
              </a:solidFill>
              <a:latin typeface="Century Schoolbook" pitchFamily="18" charset="0"/>
            </a:endParaRPr>
          </a:p>
        </p:txBody>
      </p:sp>
      <p:sp>
        <p:nvSpPr>
          <p:cNvPr id="87123" name="Oval 83"/>
          <p:cNvSpPr>
            <a:spLocks noChangeArrowheads="1"/>
          </p:cNvSpPr>
          <p:nvPr/>
        </p:nvSpPr>
        <p:spPr bwMode="auto">
          <a:xfrm>
            <a:off x="7010400" y="4648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24</a:t>
            </a:r>
            <a:endParaRPr lang="en-US" altLang="zh-CN">
              <a:solidFill>
                <a:srgbClr val="FFFF00"/>
              </a:solidFill>
              <a:latin typeface="Century Schoolbook" pitchFamily="18" charset="0"/>
            </a:endParaRPr>
          </a:p>
        </p:txBody>
      </p:sp>
      <p:sp>
        <p:nvSpPr>
          <p:cNvPr id="87124" name="Oval 84"/>
          <p:cNvSpPr>
            <a:spLocks noChangeArrowheads="1"/>
          </p:cNvSpPr>
          <p:nvPr/>
        </p:nvSpPr>
        <p:spPr bwMode="auto">
          <a:xfrm>
            <a:off x="7696200" y="4648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25</a:t>
            </a:r>
            <a:endParaRPr lang="en-US" altLang="zh-CN">
              <a:solidFill>
                <a:srgbClr val="FFFF00"/>
              </a:solidFill>
              <a:latin typeface="Century Schoolbook" pitchFamily="18" charset="0"/>
            </a:endParaRPr>
          </a:p>
        </p:txBody>
      </p:sp>
      <p:sp>
        <p:nvSpPr>
          <p:cNvPr id="87125" name="Oval 85"/>
          <p:cNvSpPr>
            <a:spLocks noChangeArrowheads="1"/>
          </p:cNvSpPr>
          <p:nvPr/>
        </p:nvSpPr>
        <p:spPr bwMode="auto">
          <a:xfrm>
            <a:off x="8382000" y="4648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30</a:t>
            </a:r>
            <a:endParaRPr lang="en-US" altLang="zh-CN">
              <a:solidFill>
                <a:srgbClr val="FFFF00"/>
              </a:solidFill>
              <a:latin typeface="Century Schoolbook" pitchFamily="18" charset="0"/>
            </a:endParaRPr>
          </a:p>
        </p:txBody>
      </p:sp>
      <p:sp>
        <p:nvSpPr>
          <p:cNvPr id="87126" name="Line 86"/>
          <p:cNvSpPr>
            <a:spLocks noChangeShapeType="1"/>
          </p:cNvSpPr>
          <p:nvPr/>
        </p:nvSpPr>
        <p:spPr bwMode="auto">
          <a:xfrm>
            <a:off x="7924800" y="5105400"/>
            <a:ext cx="0" cy="3048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27" name="Oval 87"/>
          <p:cNvSpPr>
            <a:spLocks noChangeArrowheads="1"/>
          </p:cNvSpPr>
          <p:nvPr/>
        </p:nvSpPr>
        <p:spPr bwMode="auto">
          <a:xfrm>
            <a:off x="7696200" y="5410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79</a:t>
            </a:r>
            <a:endParaRPr lang="en-US" altLang="zh-CN">
              <a:solidFill>
                <a:srgbClr val="FFFF00"/>
              </a:solidFill>
              <a:latin typeface="Century Schoolbook" pitchFamily="18" charset="0"/>
            </a:endParaRPr>
          </a:p>
        </p:txBody>
      </p:sp>
      <p:sp>
        <p:nvSpPr>
          <p:cNvPr id="87130" name="Oval 90"/>
          <p:cNvSpPr>
            <a:spLocks noChangeArrowheads="1"/>
          </p:cNvSpPr>
          <p:nvPr/>
        </p:nvSpPr>
        <p:spPr bwMode="auto">
          <a:xfrm>
            <a:off x="8382000" y="3886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9</a:t>
            </a:r>
            <a:endParaRPr lang="en-US" altLang="zh-CN">
              <a:solidFill>
                <a:srgbClr val="FFFF00"/>
              </a:solidFill>
              <a:latin typeface="Century Schoolbook" pitchFamily="18" charset="0"/>
            </a:endParaRPr>
          </a:p>
        </p:txBody>
      </p:sp>
      <p:sp>
        <p:nvSpPr>
          <p:cNvPr id="87131" name="Line 91"/>
          <p:cNvSpPr>
            <a:spLocks noChangeShapeType="1"/>
          </p:cNvSpPr>
          <p:nvPr/>
        </p:nvSpPr>
        <p:spPr bwMode="auto">
          <a:xfrm>
            <a:off x="7924800" y="4343400"/>
            <a:ext cx="0" cy="3048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32" name="Oval 92"/>
          <p:cNvSpPr>
            <a:spLocks noChangeArrowheads="1"/>
          </p:cNvSpPr>
          <p:nvPr/>
        </p:nvSpPr>
        <p:spPr bwMode="auto">
          <a:xfrm>
            <a:off x="7696200" y="3886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9</a:t>
            </a:r>
            <a:endParaRPr lang="en-US" altLang="zh-CN">
              <a:solidFill>
                <a:srgbClr val="FFFF00"/>
              </a:solidFill>
              <a:latin typeface="Century Schoolbook" pitchFamily="18" charset="0"/>
            </a:endParaRPr>
          </a:p>
        </p:txBody>
      </p:sp>
      <p:sp>
        <p:nvSpPr>
          <p:cNvPr id="87134" name="Oval 94"/>
          <p:cNvSpPr>
            <a:spLocks noChangeArrowheads="1"/>
          </p:cNvSpPr>
          <p:nvPr/>
        </p:nvSpPr>
        <p:spPr bwMode="auto">
          <a:xfrm>
            <a:off x="7010400" y="3886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7</a:t>
            </a:r>
            <a:endParaRPr lang="en-US" altLang="zh-CN">
              <a:solidFill>
                <a:srgbClr val="FFFF00"/>
              </a:solidFill>
              <a:latin typeface="Century Schoolbook" pitchFamily="18" charset="0"/>
            </a:endParaRPr>
          </a:p>
        </p:txBody>
      </p:sp>
      <p:sp>
        <p:nvSpPr>
          <p:cNvPr id="87136" name="Line 96"/>
          <p:cNvSpPr>
            <a:spLocks noChangeShapeType="1"/>
          </p:cNvSpPr>
          <p:nvPr/>
        </p:nvSpPr>
        <p:spPr bwMode="auto">
          <a:xfrm>
            <a:off x="7924800" y="3581400"/>
            <a:ext cx="0" cy="3048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37" name="Oval 97"/>
          <p:cNvSpPr>
            <a:spLocks noChangeArrowheads="1"/>
          </p:cNvSpPr>
          <p:nvPr/>
        </p:nvSpPr>
        <p:spPr bwMode="auto">
          <a:xfrm>
            <a:off x="7696200" y="3124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3</a:t>
            </a:r>
            <a:endParaRPr lang="en-US" altLang="zh-CN">
              <a:solidFill>
                <a:srgbClr val="FFFF00"/>
              </a:solidFill>
              <a:latin typeface="Century Schoolbook" pitchFamily="18" charset="0"/>
            </a:endParaRPr>
          </a:p>
        </p:txBody>
      </p:sp>
      <p:sp>
        <p:nvSpPr>
          <p:cNvPr id="87138" name="Oval 98"/>
          <p:cNvSpPr>
            <a:spLocks noChangeArrowheads="1"/>
          </p:cNvSpPr>
          <p:nvPr/>
        </p:nvSpPr>
        <p:spPr bwMode="auto">
          <a:xfrm>
            <a:off x="8382000" y="3124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5</a:t>
            </a:r>
            <a:endParaRPr lang="en-US" altLang="zh-CN">
              <a:solidFill>
                <a:srgbClr val="FFFF00"/>
              </a:solidFill>
              <a:latin typeface="Century Schoolbook" pitchFamily="18" charset="0"/>
            </a:endParaRPr>
          </a:p>
        </p:txBody>
      </p:sp>
      <p:sp>
        <p:nvSpPr>
          <p:cNvPr id="87140" name="Oval 100"/>
          <p:cNvSpPr>
            <a:spLocks noChangeArrowheads="1"/>
          </p:cNvSpPr>
          <p:nvPr/>
        </p:nvSpPr>
        <p:spPr bwMode="auto">
          <a:xfrm>
            <a:off x="7010400" y="312420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FF00"/>
                </a:solidFill>
                <a:latin typeface="Century Schoolbook" pitchFamily="18" charset="0"/>
              </a:rPr>
              <a:t>1</a:t>
            </a:r>
            <a:endParaRPr lang="en-US" altLang="zh-CN">
              <a:solidFill>
                <a:srgbClr val="FFFF00"/>
              </a:solidFill>
              <a:latin typeface="Century Schoolbook" pitchFamily="18" charset="0"/>
            </a:endParaRPr>
          </a:p>
        </p:txBody>
      </p:sp>
      <p:sp>
        <p:nvSpPr>
          <p:cNvPr id="87143" name="Line 103"/>
          <p:cNvSpPr>
            <a:spLocks noChangeShapeType="1"/>
          </p:cNvSpPr>
          <p:nvPr/>
        </p:nvSpPr>
        <p:spPr bwMode="auto">
          <a:xfrm>
            <a:off x="5334000" y="5791200"/>
            <a:ext cx="838200" cy="4572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44" name="Line 104"/>
          <p:cNvSpPr>
            <a:spLocks noChangeShapeType="1"/>
          </p:cNvSpPr>
          <p:nvPr/>
        </p:nvSpPr>
        <p:spPr bwMode="auto">
          <a:xfrm>
            <a:off x="6019800" y="5791200"/>
            <a:ext cx="381000" cy="3810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87145" name="Line 105"/>
          <p:cNvSpPr>
            <a:spLocks noChangeShapeType="1"/>
          </p:cNvSpPr>
          <p:nvPr/>
        </p:nvSpPr>
        <p:spPr bwMode="auto">
          <a:xfrm flipH="1">
            <a:off x="6781800" y="5791200"/>
            <a:ext cx="990600" cy="533400"/>
          </a:xfrm>
          <a:prstGeom prst="line">
            <a:avLst/>
          </a:prstGeom>
          <a:noFill/>
          <a:ln w="38100">
            <a:solidFill>
              <a:schemeClr val="tx1"/>
            </a:solidFill>
            <a:round/>
          </a:ln>
        </p:spPr>
        <p:txBody>
          <a:bodyPr wrap="none" anchor="ctr"/>
          <a:lstStyle/>
          <a:p>
            <a:endParaRPr lang="zh-CN" altLang="en-US">
              <a:solidFill>
                <a:srgbClr val="FFFF00"/>
              </a:solidFill>
            </a:endParaRPr>
          </a:p>
        </p:txBody>
      </p:sp>
      <p:sp>
        <p:nvSpPr>
          <p:cNvPr id="101" name="矩形 100"/>
          <p:cNvSpPr/>
          <p:nvPr/>
        </p:nvSpPr>
        <p:spPr>
          <a:xfrm>
            <a:off x="3857625" y="928688"/>
            <a:ext cx="4881563" cy="461962"/>
          </a:xfrm>
          <a:prstGeom prst="rect">
            <a:avLst/>
          </a:prstGeom>
          <a:solidFill>
            <a:schemeClr val="accent2">
              <a:lumMod val="50000"/>
            </a:schemeClr>
          </a:solidFill>
        </p:spPr>
        <p:txBody>
          <a:bodyPr wrap="none">
            <a:spAutoFit/>
          </a:bodyPr>
          <a:lstStyle/>
          <a:p>
            <a:pPr fontAlgn="auto">
              <a:spcBef>
                <a:spcPts val="0"/>
              </a:spcBef>
              <a:spcAft>
                <a:spcPts val="0"/>
              </a:spcAft>
              <a:defRPr/>
            </a:pPr>
            <a:r>
              <a:rPr lang="en-US" altLang="zh-CN" sz="2400" b="1" i="1" dirty="0">
                <a:solidFill>
                  <a:srgbClr val="FFFF00"/>
                </a:solidFill>
                <a:latin typeface="Times New Roman" pitchFamily="18" charset="0"/>
                <a:ea typeface="仿宋_GB2312" pitchFamily="49" charset="-122"/>
              </a:rPr>
              <a:t>n</a:t>
            </a:r>
            <a:r>
              <a:rPr lang="en-US" altLang="zh-CN" sz="2400" b="1" baseline="-25000" dirty="0">
                <a:solidFill>
                  <a:srgbClr val="FFFF00"/>
                </a:solidFill>
                <a:latin typeface="Times New Roman" pitchFamily="18" charset="0"/>
                <a:ea typeface="仿宋_GB2312" pitchFamily="49" charset="-122"/>
              </a:rPr>
              <a:t>0</a:t>
            </a:r>
            <a:r>
              <a:rPr lang="en-US" altLang="zh-CN" sz="2400" b="1" dirty="0">
                <a:solidFill>
                  <a:srgbClr val="FFFF00"/>
                </a:solidFill>
                <a:latin typeface="Times New Roman" pitchFamily="18" charset="0"/>
                <a:ea typeface="仿宋_GB2312" pitchFamily="49" charset="-122"/>
              </a:rPr>
              <a:t> = 11,  k = 3, u=(11</a:t>
            </a:r>
            <a:r>
              <a:rPr lang="en-US" altLang="zh-CN" sz="2400" b="1" dirty="0">
                <a:solidFill>
                  <a:srgbClr val="FFFF00"/>
                </a:solidFill>
                <a:latin typeface="仿宋_GB2312" pitchFamily="49" charset="-122"/>
                <a:ea typeface="仿宋_GB2312" pitchFamily="49" charset="-122"/>
              </a:rPr>
              <a:t>-</a:t>
            </a:r>
            <a:r>
              <a:rPr lang="en-US" altLang="zh-CN" sz="2400" b="1" dirty="0">
                <a:solidFill>
                  <a:srgbClr val="FFFF00"/>
                </a:solidFill>
                <a:latin typeface="Times New Roman" pitchFamily="18" charset="0"/>
                <a:ea typeface="仿宋_GB2312" pitchFamily="49" charset="-122"/>
              </a:rPr>
              <a:t>1) % (3</a:t>
            </a:r>
            <a:r>
              <a:rPr lang="en-US" altLang="zh-CN" sz="2400" b="1" dirty="0">
                <a:solidFill>
                  <a:srgbClr val="FFFF00"/>
                </a:solidFill>
                <a:latin typeface="仿宋_GB2312" pitchFamily="49" charset="-122"/>
                <a:ea typeface="仿宋_GB2312" pitchFamily="49" charset="-122"/>
              </a:rPr>
              <a:t>-</a:t>
            </a:r>
            <a:r>
              <a:rPr lang="en-US" altLang="zh-CN" sz="2400" b="1" dirty="0">
                <a:solidFill>
                  <a:srgbClr val="FFFF00"/>
                </a:solidFill>
                <a:latin typeface="Times New Roman" pitchFamily="18" charset="0"/>
                <a:ea typeface="仿宋_GB2312" pitchFamily="49" charset="-122"/>
              </a:rPr>
              <a:t>1) = 0</a:t>
            </a:r>
            <a:endParaRPr lang="zh-CN" altLang="en-US" sz="2400" dirty="0">
              <a:solidFill>
                <a:srgbClr val="FFFF00"/>
              </a:solidFill>
              <a:latin typeface="+mn-lt"/>
              <a:ea typeface="+mn-ea"/>
            </a:endParaRPr>
          </a:p>
        </p:txBody>
      </p:sp>
      <p:sp>
        <p:nvSpPr>
          <p:cNvPr id="102" name="灯片编号占位符 101"/>
          <p:cNvSpPr>
            <a:spLocks noGrp="1"/>
          </p:cNvSpPr>
          <p:nvPr>
            <p:ph type="sldNum" sz="quarter" idx="4294967295"/>
          </p:nvPr>
        </p:nvSpPr>
        <p:spPr>
          <a:xfrm>
            <a:off x="7924800" y="6356350"/>
            <a:ext cx="762000" cy="365125"/>
          </a:xfrm>
          <a:prstGeom prst="rect">
            <a:avLst/>
          </a:prstGeom>
          <a:solidFill>
            <a:schemeClr val="accent2">
              <a:lumMod val="50000"/>
            </a:schemeClr>
          </a:solidFill>
        </p:spPr>
        <p:txBody>
          <a:bodyPr/>
          <a:lstStyle/>
          <a:p>
            <a:pPr>
              <a:defRPr/>
            </a:pPr>
            <a:fld id="{E8863A4B-023A-4CCC-BB55-302D89AFB5E1}" type="slidenum">
              <a:rPr lang="zh-CN" altLang="en-US" smtClean="0">
                <a:solidFill>
                  <a:srgbClr val="FFFF00"/>
                </a:solidFill>
              </a:rPr>
              <a:t>57</a:t>
            </a:fld>
            <a:endParaRPr lang="zh-CN" altLang="en-US">
              <a:solidFill>
                <a:srgbClr val="FFFF00"/>
              </a:solidFill>
            </a:endParaRPr>
          </a:p>
        </p:txBody>
      </p:sp>
      <p:cxnSp>
        <p:nvCxnSpPr>
          <p:cNvPr id="104" name="直接连接符 103"/>
          <p:cNvCxnSpPr/>
          <p:nvPr/>
        </p:nvCxnSpPr>
        <p:spPr>
          <a:xfrm>
            <a:off x="0" y="22860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0" y="4500563"/>
            <a:ext cx="607218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5400000" flipH="1" flipV="1">
            <a:off x="4964907" y="3393281"/>
            <a:ext cx="22161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5400000">
            <a:off x="3536950" y="5680075"/>
            <a:ext cx="2357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0" y="855663"/>
            <a:ext cx="321468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3214688" y="1428750"/>
            <a:ext cx="59293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2928144" y="1142206"/>
            <a:ext cx="5715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6948488" y="6396038"/>
            <a:ext cx="2195512" cy="461962"/>
          </a:xfrm>
          <a:prstGeom prst="rect">
            <a:avLst/>
          </a:prstGeom>
          <a:solidFill>
            <a:schemeClr val="accent2">
              <a:lumMod val="50000"/>
            </a:schemeClr>
          </a:solidFill>
        </p:spPr>
        <p:txBody>
          <a:bodyPr wrap="none">
            <a:spAutoFit/>
          </a:bodyPr>
          <a:lstStyle/>
          <a:p>
            <a:pPr fontAlgn="auto">
              <a:spcBef>
                <a:spcPts val="0"/>
              </a:spcBef>
              <a:spcAft>
                <a:spcPts val="0"/>
              </a:spcAft>
              <a:defRPr/>
            </a:pPr>
            <a:r>
              <a:rPr lang="en-US" altLang="zh-CN" sz="2400" b="1" dirty="0">
                <a:solidFill>
                  <a:srgbClr val="FFFF00"/>
                </a:solidFill>
                <a:latin typeface="Times New Roman" pitchFamily="18" charset="0"/>
                <a:ea typeface="仿宋_GB2312" pitchFamily="49" charset="-122"/>
              </a:rPr>
              <a:t>3</a:t>
            </a:r>
            <a:r>
              <a:rPr lang="zh-CN" altLang="en-US" sz="2400" b="1" dirty="0">
                <a:solidFill>
                  <a:srgbClr val="FFFF00"/>
                </a:solidFill>
                <a:latin typeface="Times New Roman" pitchFamily="18" charset="0"/>
                <a:ea typeface="仿宋_GB2312" pitchFamily="49" charset="-122"/>
              </a:rPr>
              <a:t>路最佳归并树</a:t>
            </a:r>
            <a:endParaRPr lang="zh-CN" altLang="en-US" sz="2400" dirty="0">
              <a:solidFill>
                <a:srgbClr val="FFFF00"/>
              </a:solidFill>
              <a:latin typeface="+mn-lt"/>
              <a:ea typeface="+mn-ea"/>
            </a:endParaRPr>
          </a:p>
        </p:txBody>
      </p:sp>
      <p:sp>
        <p:nvSpPr>
          <p:cNvPr id="87142" name="Oval 102"/>
          <p:cNvSpPr>
            <a:spLocks noChangeArrowheads="1"/>
          </p:cNvSpPr>
          <p:nvPr/>
        </p:nvSpPr>
        <p:spPr bwMode="auto">
          <a:xfrm>
            <a:off x="6096000" y="6172200"/>
            <a:ext cx="7620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dirty="0">
                <a:solidFill>
                  <a:srgbClr val="FFFF00"/>
                </a:solidFill>
                <a:latin typeface="Century Schoolbook" pitchFamily="18" charset="0"/>
              </a:rPr>
              <a:t>166</a:t>
            </a:r>
            <a:endParaRPr lang="en-US" altLang="zh-CN" dirty="0">
              <a:solidFill>
                <a:srgbClr val="FFFF00"/>
              </a:solidFill>
              <a:latin typeface="Century Schoolbook"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7046"/>
                                        </p:tgtEl>
                                        <p:attrNameLst>
                                          <p:attrName>style.visibility</p:attrName>
                                        </p:attrNameLst>
                                      </p:cBhvr>
                                      <p:to>
                                        <p:strVal val="visible"/>
                                      </p:to>
                                    </p:set>
                                    <p:anim calcmode="lin" valueType="num">
                                      <p:cBhvr additive="base">
                                        <p:cTn id="7" dur="500" fill="hold"/>
                                        <p:tgtEl>
                                          <p:spTgt spid="87046"/>
                                        </p:tgtEl>
                                        <p:attrNameLst>
                                          <p:attrName>ppt_x</p:attrName>
                                        </p:attrNameLst>
                                      </p:cBhvr>
                                      <p:tavLst>
                                        <p:tav tm="0">
                                          <p:val>
                                            <p:strVal val="#ppt_x"/>
                                          </p:val>
                                        </p:tav>
                                        <p:tav tm="100000">
                                          <p:val>
                                            <p:strVal val="#ppt_x"/>
                                          </p:val>
                                        </p:tav>
                                      </p:tavLst>
                                    </p:anim>
                                    <p:anim calcmode="lin" valueType="num">
                                      <p:cBhvr additive="base">
                                        <p:cTn id="8" dur="500" fill="hold"/>
                                        <p:tgtEl>
                                          <p:spTgt spid="8704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87048"/>
                                        </p:tgtEl>
                                        <p:attrNameLst>
                                          <p:attrName>style.visibility</p:attrName>
                                        </p:attrNameLst>
                                      </p:cBhvr>
                                      <p:to>
                                        <p:strVal val="visible"/>
                                      </p:to>
                                    </p:set>
                                    <p:anim calcmode="lin" valueType="num">
                                      <p:cBhvr additive="base">
                                        <p:cTn id="11" dur="500" fill="hold"/>
                                        <p:tgtEl>
                                          <p:spTgt spid="87048"/>
                                        </p:tgtEl>
                                        <p:attrNameLst>
                                          <p:attrName>ppt_x</p:attrName>
                                        </p:attrNameLst>
                                      </p:cBhvr>
                                      <p:tavLst>
                                        <p:tav tm="0">
                                          <p:val>
                                            <p:strVal val="#ppt_x"/>
                                          </p:val>
                                        </p:tav>
                                        <p:tav tm="100000">
                                          <p:val>
                                            <p:strVal val="#ppt_x"/>
                                          </p:val>
                                        </p:tav>
                                      </p:tavLst>
                                    </p:anim>
                                    <p:anim calcmode="lin" valueType="num">
                                      <p:cBhvr additive="base">
                                        <p:cTn id="12" dur="500" fill="hold"/>
                                        <p:tgtEl>
                                          <p:spTgt spid="8704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87049"/>
                                        </p:tgtEl>
                                        <p:attrNameLst>
                                          <p:attrName>style.visibility</p:attrName>
                                        </p:attrNameLst>
                                      </p:cBhvr>
                                      <p:to>
                                        <p:strVal val="visible"/>
                                      </p:to>
                                    </p:set>
                                    <p:anim calcmode="lin" valueType="num">
                                      <p:cBhvr additive="base">
                                        <p:cTn id="15" dur="500" fill="hold"/>
                                        <p:tgtEl>
                                          <p:spTgt spid="87049"/>
                                        </p:tgtEl>
                                        <p:attrNameLst>
                                          <p:attrName>ppt_x</p:attrName>
                                        </p:attrNameLst>
                                      </p:cBhvr>
                                      <p:tavLst>
                                        <p:tav tm="0">
                                          <p:val>
                                            <p:strVal val="#ppt_x"/>
                                          </p:val>
                                        </p:tav>
                                        <p:tav tm="100000">
                                          <p:val>
                                            <p:strVal val="#ppt_x"/>
                                          </p:val>
                                        </p:tav>
                                      </p:tavLst>
                                    </p:anim>
                                    <p:anim calcmode="lin" valueType="num">
                                      <p:cBhvr additive="base">
                                        <p:cTn id="16" dur="500" fill="hold"/>
                                        <p:tgtEl>
                                          <p:spTgt spid="87049"/>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87050"/>
                                        </p:tgtEl>
                                        <p:attrNameLst>
                                          <p:attrName>style.visibility</p:attrName>
                                        </p:attrNameLst>
                                      </p:cBhvr>
                                      <p:to>
                                        <p:strVal val="visible"/>
                                      </p:to>
                                    </p:set>
                                    <p:anim calcmode="lin" valueType="num">
                                      <p:cBhvr additive="base">
                                        <p:cTn id="19" dur="500" fill="hold"/>
                                        <p:tgtEl>
                                          <p:spTgt spid="87050"/>
                                        </p:tgtEl>
                                        <p:attrNameLst>
                                          <p:attrName>ppt_x</p:attrName>
                                        </p:attrNameLst>
                                      </p:cBhvr>
                                      <p:tavLst>
                                        <p:tav tm="0">
                                          <p:val>
                                            <p:strVal val="#ppt_x"/>
                                          </p:val>
                                        </p:tav>
                                        <p:tav tm="100000">
                                          <p:val>
                                            <p:strVal val="#ppt_x"/>
                                          </p:val>
                                        </p:tav>
                                      </p:tavLst>
                                    </p:anim>
                                    <p:anim calcmode="lin" valueType="num">
                                      <p:cBhvr additive="base">
                                        <p:cTn id="20" dur="500" fill="hold"/>
                                        <p:tgtEl>
                                          <p:spTgt spid="8705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87051"/>
                                        </p:tgtEl>
                                        <p:attrNameLst>
                                          <p:attrName>style.visibility</p:attrName>
                                        </p:attrNameLst>
                                      </p:cBhvr>
                                      <p:to>
                                        <p:strVal val="visible"/>
                                      </p:to>
                                    </p:set>
                                    <p:anim calcmode="lin" valueType="num">
                                      <p:cBhvr additive="base">
                                        <p:cTn id="23" dur="500" fill="hold"/>
                                        <p:tgtEl>
                                          <p:spTgt spid="87051"/>
                                        </p:tgtEl>
                                        <p:attrNameLst>
                                          <p:attrName>ppt_x</p:attrName>
                                        </p:attrNameLst>
                                      </p:cBhvr>
                                      <p:tavLst>
                                        <p:tav tm="0">
                                          <p:val>
                                            <p:strVal val="#ppt_x"/>
                                          </p:val>
                                        </p:tav>
                                        <p:tav tm="100000">
                                          <p:val>
                                            <p:strVal val="#ppt_x"/>
                                          </p:val>
                                        </p:tav>
                                      </p:tavLst>
                                    </p:anim>
                                    <p:anim calcmode="lin" valueType="num">
                                      <p:cBhvr additive="base">
                                        <p:cTn id="24" dur="500" fill="hold"/>
                                        <p:tgtEl>
                                          <p:spTgt spid="8705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87052"/>
                                        </p:tgtEl>
                                        <p:attrNameLst>
                                          <p:attrName>style.visibility</p:attrName>
                                        </p:attrNameLst>
                                      </p:cBhvr>
                                      <p:to>
                                        <p:strVal val="visible"/>
                                      </p:to>
                                    </p:set>
                                    <p:anim calcmode="lin" valueType="num">
                                      <p:cBhvr additive="base">
                                        <p:cTn id="27" dur="500" fill="hold"/>
                                        <p:tgtEl>
                                          <p:spTgt spid="87052"/>
                                        </p:tgtEl>
                                        <p:attrNameLst>
                                          <p:attrName>ppt_x</p:attrName>
                                        </p:attrNameLst>
                                      </p:cBhvr>
                                      <p:tavLst>
                                        <p:tav tm="0">
                                          <p:val>
                                            <p:strVal val="#ppt_x"/>
                                          </p:val>
                                        </p:tav>
                                        <p:tav tm="100000">
                                          <p:val>
                                            <p:strVal val="#ppt_x"/>
                                          </p:val>
                                        </p:tav>
                                      </p:tavLst>
                                    </p:anim>
                                    <p:anim calcmode="lin" valueType="num">
                                      <p:cBhvr additive="base">
                                        <p:cTn id="28" dur="500" fill="hold"/>
                                        <p:tgtEl>
                                          <p:spTgt spid="8705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87053"/>
                                        </p:tgtEl>
                                        <p:attrNameLst>
                                          <p:attrName>style.visibility</p:attrName>
                                        </p:attrNameLst>
                                      </p:cBhvr>
                                      <p:to>
                                        <p:strVal val="visible"/>
                                      </p:to>
                                    </p:set>
                                    <p:anim calcmode="lin" valueType="num">
                                      <p:cBhvr additive="base">
                                        <p:cTn id="31" dur="500" fill="hold"/>
                                        <p:tgtEl>
                                          <p:spTgt spid="87053"/>
                                        </p:tgtEl>
                                        <p:attrNameLst>
                                          <p:attrName>ppt_x</p:attrName>
                                        </p:attrNameLst>
                                      </p:cBhvr>
                                      <p:tavLst>
                                        <p:tav tm="0">
                                          <p:val>
                                            <p:strVal val="#ppt_x"/>
                                          </p:val>
                                        </p:tav>
                                        <p:tav tm="100000">
                                          <p:val>
                                            <p:strVal val="#ppt_x"/>
                                          </p:val>
                                        </p:tav>
                                      </p:tavLst>
                                    </p:anim>
                                    <p:anim calcmode="lin" valueType="num">
                                      <p:cBhvr additive="base">
                                        <p:cTn id="32" dur="500" fill="hold"/>
                                        <p:tgtEl>
                                          <p:spTgt spid="8705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87054"/>
                                        </p:tgtEl>
                                        <p:attrNameLst>
                                          <p:attrName>style.visibility</p:attrName>
                                        </p:attrNameLst>
                                      </p:cBhvr>
                                      <p:to>
                                        <p:strVal val="visible"/>
                                      </p:to>
                                    </p:set>
                                    <p:anim calcmode="lin" valueType="num">
                                      <p:cBhvr additive="base">
                                        <p:cTn id="35" dur="500" fill="hold"/>
                                        <p:tgtEl>
                                          <p:spTgt spid="87054"/>
                                        </p:tgtEl>
                                        <p:attrNameLst>
                                          <p:attrName>ppt_x</p:attrName>
                                        </p:attrNameLst>
                                      </p:cBhvr>
                                      <p:tavLst>
                                        <p:tav tm="0">
                                          <p:val>
                                            <p:strVal val="#ppt_x"/>
                                          </p:val>
                                        </p:tav>
                                        <p:tav tm="100000">
                                          <p:val>
                                            <p:strVal val="#ppt_x"/>
                                          </p:val>
                                        </p:tav>
                                      </p:tavLst>
                                    </p:anim>
                                    <p:anim calcmode="lin" valueType="num">
                                      <p:cBhvr additive="base">
                                        <p:cTn id="36" dur="500" fill="hold"/>
                                        <p:tgtEl>
                                          <p:spTgt spid="87054"/>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87055"/>
                                        </p:tgtEl>
                                        <p:attrNameLst>
                                          <p:attrName>style.visibility</p:attrName>
                                        </p:attrNameLst>
                                      </p:cBhvr>
                                      <p:to>
                                        <p:strVal val="visible"/>
                                      </p:to>
                                    </p:set>
                                    <p:anim calcmode="lin" valueType="num">
                                      <p:cBhvr additive="base">
                                        <p:cTn id="39" dur="500" fill="hold"/>
                                        <p:tgtEl>
                                          <p:spTgt spid="87055"/>
                                        </p:tgtEl>
                                        <p:attrNameLst>
                                          <p:attrName>ppt_x</p:attrName>
                                        </p:attrNameLst>
                                      </p:cBhvr>
                                      <p:tavLst>
                                        <p:tav tm="0">
                                          <p:val>
                                            <p:strVal val="#ppt_x"/>
                                          </p:val>
                                        </p:tav>
                                        <p:tav tm="100000">
                                          <p:val>
                                            <p:strVal val="#ppt_x"/>
                                          </p:val>
                                        </p:tav>
                                      </p:tavLst>
                                    </p:anim>
                                    <p:anim calcmode="lin" valueType="num">
                                      <p:cBhvr additive="base">
                                        <p:cTn id="40" dur="500" fill="hold"/>
                                        <p:tgtEl>
                                          <p:spTgt spid="87055"/>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87056"/>
                                        </p:tgtEl>
                                        <p:attrNameLst>
                                          <p:attrName>style.visibility</p:attrName>
                                        </p:attrNameLst>
                                      </p:cBhvr>
                                      <p:to>
                                        <p:strVal val="visible"/>
                                      </p:to>
                                    </p:set>
                                    <p:anim calcmode="lin" valueType="num">
                                      <p:cBhvr additive="base">
                                        <p:cTn id="43" dur="500" fill="hold"/>
                                        <p:tgtEl>
                                          <p:spTgt spid="87056"/>
                                        </p:tgtEl>
                                        <p:attrNameLst>
                                          <p:attrName>ppt_x</p:attrName>
                                        </p:attrNameLst>
                                      </p:cBhvr>
                                      <p:tavLst>
                                        <p:tav tm="0">
                                          <p:val>
                                            <p:strVal val="#ppt_x"/>
                                          </p:val>
                                        </p:tav>
                                        <p:tav tm="100000">
                                          <p:val>
                                            <p:strVal val="#ppt_x"/>
                                          </p:val>
                                        </p:tav>
                                      </p:tavLst>
                                    </p:anim>
                                    <p:anim calcmode="lin" valueType="num">
                                      <p:cBhvr additive="base">
                                        <p:cTn id="44" dur="500" fill="hold"/>
                                        <p:tgtEl>
                                          <p:spTgt spid="87056"/>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87057"/>
                                        </p:tgtEl>
                                        <p:attrNameLst>
                                          <p:attrName>style.visibility</p:attrName>
                                        </p:attrNameLst>
                                      </p:cBhvr>
                                      <p:to>
                                        <p:strVal val="visible"/>
                                      </p:to>
                                    </p:set>
                                    <p:anim calcmode="lin" valueType="num">
                                      <p:cBhvr additive="base">
                                        <p:cTn id="47" dur="500" fill="hold"/>
                                        <p:tgtEl>
                                          <p:spTgt spid="87057"/>
                                        </p:tgtEl>
                                        <p:attrNameLst>
                                          <p:attrName>ppt_x</p:attrName>
                                        </p:attrNameLst>
                                      </p:cBhvr>
                                      <p:tavLst>
                                        <p:tav tm="0">
                                          <p:val>
                                            <p:strVal val="#ppt_x"/>
                                          </p:val>
                                        </p:tav>
                                        <p:tav tm="100000">
                                          <p:val>
                                            <p:strVal val="#ppt_x"/>
                                          </p:val>
                                        </p:tav>
                                      </p:tavLst>
                                    </p:anim>
                                    <p:anim calcmode="lin" valueType="num">
                                      <p:cBhvr additive="base">
                                        <p:cTn id="48" dur="500" fill="hold"/>
                                        <p:tgtEl>
                                          <p:spTgt spid="87057"/>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101"/>
                                        </p:tgtEl>
                                        <p:attrNameLst>
                                          <p:attrName>style.visibility</p:attrName>
                                        </p:attrNameLst>
                                      </p:cBhvr>
                                      <p:to>
                                        <p:strVal val="visible"/>
                                      </p:to>
                                    </p:set>
                                    <p:anim calcmode="lin" valueType="num">
                                      <p:cBhvr additive="base">
                                        <p:cTn id="53" dur="500" fill="hold"/>
                                        <p:tgtEl>
                                          <p:spTgt spid="101"/>
                                        </p:tgtEl>
                                        <p:attrNameLst>
                                          <p:attrName>ppt_x</p:attrName>
                                        </p:attrNameLst>
                                      </p:cBhvr>
                                      <p:tavLst>
                                        <p:tav tm="0">
                                          <p:val>
                                            <p:strVal val="#ppt_x"/>
                                          </p:val>
                                        </p:tav>
                                        <p:tav tm="100000">
                                          <p:val>
                                            <p:strVal val="#ppt_x"/>
                                          </p:val>
                                        </p:tav>
                                      </p:tavLst>
                                    </p:anim>
                                    <p:anim calcmode="lin" valueType="num">
                                      <p:cBhvr additive="base">
                                        <p:cTn id="54" dur="500" fill="hold"/>
                                        <p:tgtEl>
                                          <p:spTgt spid="101"/>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87068"/>
                                        </p:tgtEl>
                                        <p:attrNameLst>
                                          <p:attrName>style.visibility</p:attrName>
                                        </p:attrNameLst>
                                      </p:cBhvr>
                                      <p:to>
                                        <p:strVal val="visible"/>
                                      </p:to>
                                    </p:set>
                                    <p:anim calcmode="lin" valueType="num">
                                      <p:cBhvr additive="base">
                                        <p:cTn id="59" dur="500" fill="hold"/>
                                        <p:tgtEl>
                                          <p:spTgt spid="87068"/>
                                        </p:tgtEl>
                                        <p:attrNameLst>
                                          <p:attrName>ppt_x</p:attrName>
                                        </p:attrNameLst>
                                      </p:cBhvr>
                                      <p:tavLst>
                                        <p:tav tm="0">
                                          <p:val>
                                            <p:strVal val="0-#ppt_w/2"/>
                                          </p:val>
                                        </p:tav>
                                        <p:tav tm="100000">
                                          <p:val>
                                            <p:strVal val="#ppt_x"/>
                                          </p:val>
                                        </p:tav>
                                      </p:tavLst>
                                    </p:anim>
                                    <p:anim calcmode="lin" valueType="num">
                                      <p:cBhvr additive="base">
                                        <p:cTn id="60" dur="500" fill="hold"/>
                                        <p:tgtEl>
                                          <p:spTgt spid="87068"/>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87058"/>
                                        </p:tgtEl>
                                        <p:attrNameLst>
                                          <p:attrName>style.visibility</p:attrName>
                                        </p:attrNameLst>
                                      </p:cBhvr>
                                      <p:to>
                                        <p:strVal val="visible"/>
                                      </p:to>
                                    </p:set>
                                    <p:anim calcmode="lin" valueType="num">
                                      <p:cBhvr additive="base">
                                        <p:cTn id="63" dur="500" fill="hold"/>
                                        <p:tgtEl>
                                          <p:spTgt spid="87058"/>
                                        </p:tgtEl>
                                        <p:attrNameLst>
                                          <p:attrName>ppt_x</p:attrName>
                                        </p:attrNameLst>
                                      </p:cBhvr>
                                      <p:tavLst>
                                        <p:tav tm="0">
                                          <p:val>
                                            <p:strVal val="0-#ppt_w/2"/>
                                          </p:val>
                                        </p:tav>
                                        <p:tav tm="100000">
                                          <p:val>
                                            <p:strVal val="#ppt_x"/>
                                          </p:val>
                                        </p:tav>
                                      </p:tavLst>
                                    </p:anim>
                                    <p:anim calcmode="lin" valueType="num">
                                      <p:cBhvr additive="base">
                                        <p:cTn id="64" dur="500" fill="hold"/>
                                        <p:tgtEl>
                                          <p:spTgt spid="8705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87059"/>
                                        </p:tgtEl>
                                        <p:attrNameLst>
                                          <p:attrName>style.visibility</p:attrName>
                                        </p:attrNameLst>
                                      </p:cBhvr>
                                      <p:to>
                                        <p:strVal val="visible"/>
                                      </p:to>
                                    </p:set>
                                    <p:anim calcmode="lin" valueType="num">
                                      <p:cBhvr additive="base">
                                        <p:cTn id="67" dur="500" fill="hold"/>
                                        <p:tgtEl>
                                          <p:spTgt spid="87059"/>
                                        </p:tgtEl>
                                        <p:attrNameLst>
                                          <p:attrName>ppt_x</p:attrName>
                                        </p:attrNameLst>
                                      </p:cBhvr>
                                      <p:tavLst>
                                        <p:tav tm="0">
                                          <p:val>
                                            <p:strVal val="0-#ppt_w/2"/>
                                          </p:val>
                                        </p:tav>
                                        <p:tav tm="100000">
                                          <p:val>
                                            <p:strVal val="#ppt_x"/>
                                          </p:val>
                                        </p:tav>
                                      </p:tavLst>
                                    </p:anim>
                                    <p:anim calcmode="lin" valueType="num">
                                      <p:cBhvr additive="base">
                                        <p:cTn id="68" dur="500" fill="hold"/>
                                        <p:tgtEl>
                                          <p:spTgt spid="87059"/>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87060"/>
                                        </p:tgtEl>
                                        <p:attrNameLst>
                                          <p:attrName>style.visibility</p:attrName>
                                        </p:attrNameLst>
                                      </p:cBhvr>
                                      <p:to>
                                        <p:strVal val="visible"/>
                                      </p:to>
                                    </p:set>
                                    <p:anim calcmode="lin" valueType="num">
                                      <p:cBhvr additive="base">
                                        <p:cTn id="71" dur="500" fill="hold"/>
                                        <p:tgtEl>
                                          <p:spTgt spid="87060"/>
                                        </p:tgtEl>
                                        <p:attrNameLst>
                                          <p:attrName>ppt_x</p:attrName>
                                        </p:attrNameLst>
                                      </p:cBhvr>
                                      <p:tavLst>
                                        <p:tav tm="0">
                                          <p:val>
                                            <p:strVal val="0-#ppt_w/2"/>
                                          </p:val>
                                        </p:tav>
                                        <p:tav tm="100000">
                                          <p:val>
                                            <p:strVal val="#ppt_x"/>
                                          </p:val>
                                        </p:tav>
                                      </p:tavLst>
                                    </p:anim>
                                    <p:anim calcmode="lin" valueType="num">
                                      <p:cBhvr additive="base">
                                        <p:cTn id="72" dur="500" fill="hold"/>
                                        <p:tgtEl>
                                          <p:spTgt spid="87060"/>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87061"/>
                                        </p:tgtEl>
                                        <p:attrNameLst>
                                          <p:attrName>style.visibility</p:attrName>
                                        </p:attrNameLst>
                                      </p:cBhvr>
                                      <p:to>
                                        <p:strVal val="visible"/>
                                      </p:to>
                                    </p:set>
                                    <p:anim calcmode="lin" valueType="num">
                                      <p:cBhvr additive="base">
                                        <p:cTn id="75" dur="500" fill="hold"/>
                                        <p:tgtEl>
                                          <p:spTgt spid="87061"/>
                                        </p:tgtEl>
                                        <p:attrNameLst>
                                          <p:attrName>ppt_x</p:attrName>
                                        </p:attrNameLst>
                                      </p:cBhvr>
                                      <p:tavLst>
                                        <p:tav tm="0">
                                          <p:val>
                                            <p:strVal val="0-#ppt_w/2"/>
                                          </p:val>
                                        </p:tav>
                                        <p:tav tm="100000">
                                          <p:val>
                                            <p:strVal val="#ppt_x"/>
                                          </p:val>
                                        </p:tav>
                                      </p:tavLst>
                                    </p:anim>
                                    <p:anim calcmode="lin" valueType="num">
                                      <p:cBhvr additive="base">
                                        <p:cTn id="76" dur="500" fill="hold"/>
                                        <p:tgtEl>
                                          <p:spTgt spid="8706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87062"/>
                                        </p:tgtEl>
                                        <p:attrNameLst>
                                          <p:attrName>style.visibility</p:attrName>
                                        </p:attrNameLst>
                                      </p:cBhvr>
                                      <p:to>
                                        <p:strVal val="visible"/>
                                      </p:to>
                                    </p:set>
                                    <p:anim calcmode="lin" valueType="num">
                                      <p:cBhvr additive="base">
                                        <p:cTn id="79" dur="500" fill="hold"/>
                                        <p:tgtEl>
                                          <p:spTgt spid="87062"/>
                                        </p:tgtEl>
                                        <p:attrNameLst>
                                          <p:attrName>ppt_x</p:attrName>
                                        </p:attrNameLst>
                                      </p:cBhvr>
                                      <p:tavLst>
                                        <p:tav tm="0">
                                          <p:val>
                                            <p:strVal val="0-#ppt_w/2"/>
                                          </p:val>
                                        </p:tav>
                                        <p:tav tm="100000">
                                          <p:val>
                                            <p:strVal val="#ppt_x"/>
                                          </p:val>
                                        </p:tav>
                                      </p:tavLst>
                                    </p:anim>
                                    <p:anim calcmode="lin" valueType="num">
                                      <p:cBhvr additive="base">
                                        <p:cTn id="80" dur="500" fill="hold"/>
                                        <p:tgtEl>
                                          <p:spTgt spid="87062"/>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87063"/>
                                        </p:tgtEl>
                                        <p:attrNameLst>
                                          <p:attrName>style.visibility</p:attrName>
                                        </p:attrNameLst>
                                      </p:cBhvr>
                                      <p:to>
                                        <p:strVal val="visible"/>
                                      </p:to>
                                    </p:set>
                                    <p:anim calcmode="lin" valueType="num">
                                      <p:cBhvr additive="base">
                                        <p:cTn id="83" dur="500" fill="hold"/>
                                        <p:tgtEl>
                                          <p:spTgt spid="87063"/>
                                        </p:tgtEl>
                                        <p:attrNameLst>
                                          <p:attrName>ppt_x</p:attrName>
                                        </p:attrNameLst>
                                      </p:cBhvr>
                                      <p:tavLst>
                                        <p:tav tm="0">
                                          <p:val>
                                            <p:strVal val="0-#ppt_w/2"/>
                                          </p:val>
                                        </p:tav>
                                        <p:tav tm="100000">
                                          <p:val>
                                            <p:strVal val="#ppt_x"/>
                                          </p:val>
                                        </p:tav>
                                      </p:tavLst>
                                    </p:anim>
                                    <p:anim calcmode="lin" valueType="num">
                                      <p:cBhvr additive="base">
                                        <p:cTn id="84" dur="500" fill="hold"/>
                                        <p:tgtEl>
                                          <p:spTgt spid="87063"/>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87064"/>
                                        </p:tgtEl>
                                        <p:attrNameLst>
                                          <p:attrName>style.visibility</p:attrName>
                                        </p:attrNameLst>
                                      </p:cBhvr>
                                      <p:to>
                                        <p:strVal val="visible"/>
                                      </p:to>
                                    </p:set>
                                    <p:anim calcmode="lin" valueType="num">
                                      <p:cBhvr additive="base">
                                        <p:cTn id="87" dur="500" fill="hold"/>
                                        <p:tgtEl>
                                          <p:spTgt spid="87064"/>
                                        </p:tgtEl>
                                        <p:attrNameLst>
                                          <p:attrName>ppt_x</p:attrName>
                                        </p:attrNameLst>
                                      </p:cBhvr>
                                      <p:tavLst>
                                        <p:tav tm="0">
                                          <p:val>
                                            <p:strVal val="0-#ppt_w/2"/>
                                          </p:val>
                                        </p:tav>
                                        <p:tav tm="100000">
                                          <p:val>
                                            <p:strVal val="#ppt_x"/>
                                          </p:val>
                                        </p:tav>
                                      </p:tavLst>
                                    </p:anim>
                                    <p:anim calcmode="lin" valueType="num">
                                      <p:cBhvr additive="base">
                                        <p:cTn id="88" dur="500" fill="hold"/>
                                        <p:tgtEl>
                                          <p:spTgt spid="87064"/>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87065"/>
                                        </p:tgtEl>
                                        <p:attrNameLst>
                                          <p:attrName>style.visibility</p:attrName>
                                        </p:attrNameLst>
                                      </p:cBhvr>
                                      <p:to>
                                        <p:strVal val="visible"/>
                                      </p:to>
                                    </p:set>
                                    <p:anim calcmode="lin" valueType="num">
                                      <p:cBhvr additive="base">
                                        <p:cTn id="91" dur="500" fill="hold"/>
                                        <p:tgtEl>
                                          <p:spTgt spid="87065"/>
                                        </p:tgtEl>
                                        <p:attrNameLst>
                                          <p:attrName>ppt_x</p:attrName>
                                        </p:attrNameLst>
                                      </p:cBhvr>
                                      <p:tavLst>
                                        <p:tav tm="0">
                                          <p:val>
                                            <p:strVal val="0-#ppt_w/2"/>
                                          </p:val>
                                        </p:tav>
                                        <p:tav tm="100000">
                                          <p:val>
                                            <p:strVal val="#ppt_x"/>
                                          </p:val>
                                        </p:tav>
                                      </p:tavLst>
                                    </p:anim>
                                    <p:anim calcmode="lin" valueType="num">
                                      <p:cBhvr additive="base">
                                        <p:cTn id="92" dur="500" fill="hold"/>
                                        <p:tgtEl>
                                          <p:spTgt spid="87065"/>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87066"/>
                                        </p:tgtEl>
                                        <p:attrNameLst>
                                          <p:attrName>style.visibility</p:attrName>
                                        </p:attrNameLst>
                                      </p:cBhvr>
                                      <p:to>
                                        <p:strVal val="visible"/>
                                      </p:to>
                                    </p:set>
                                    <p:anim calcmode="lin" valueType="num">
                                      <p:cBhvr additive="base">
                                        <p:cTn id="95" dur="500" fill="hold"/>
                                        <p:tgtEl>
                                          <p:spTgt spid="87066"/>
                                        </p:tgtEl>
                                        <p:attrNameLst>
                                          <p:attrName>ppt_x</p:attrName>
                                        </p:attrNameLst>
                                      </p:cBhvr>
                                      <p:tavLst>
                                        <p:tav tm="0">
                                          <p:val>
                                            <p:strVal val="0-#ppt_w/2"/>
                                          </p:val>
                                        </p:tav>
                                        <p:tav tm="100000">
                                          <p:val>
                                            <p:strVal val="#ppt_x"/>
                                          </p:val>
                                        </p:tav>
                                      </p:tavLst>
                                    </p:anim>
                                    <p:anim calcmode="lin" valueType="num">
                                      <p:cBhvr additive="base">
                                        <p:cTn id="96" dur="500" fill="hold"/>
                                        <p:tgtEl>
                                          <p:spTgt spid="87066"/>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87067"/>
                                        </p:tgtEl>
                                        <p:attrNameLst>
                                          <p:attrName>style.visibility</p:attrName>
                                        </p:attrNameLst>
                                      </p:cBhvr>
                                      <p:to>
                                        <p:strVal val="visible"/>
                                      </p:to>
                                    </p:set>
                                    <p:anim calcmode="lin" valueType="num">
                                      <p:cBhvr additive="base">
                                        <p:cTn id="99" dur="500" fill="hold"/>
                                        <p:tgtEl>
                                          <p:spTgt spid="87067"/>
                                        </p:tgtEl>
                                        <p:attrNameLst>
                                          <p:attrName>ppt_x</p:attrName>
                                        </p:attrNameLst>
                                      </p:cBhvr>
                                      <p:tavLst>
                                        <p:tav tm="0">
                                          <p:val>
                                            <p:strVal val="0-#ppt_w/2"/>
                                          </p:val>
                                        </p:tav>
                                        <p:tav tm="100000">
                                          <p:val>
                                            <p:strVal val="#ppt_x"/>
                                          </p:val>
                                        </p:tav>
                                      </p:tavLst>
                                    </p:anim>
                                    <p:anim calcmode="lin" valueType="num">
                                      <p:cBhvr additive="base">
                                        <p:cTn id="100" dur="500" fill="hold"/>
                                        <p:tgtEl>
                                          <p:spTgt spid="87067"/>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87069"/>
                                        </p:tgtEl>
                                        <p:attrNameLst>
                                          <p:attrName>style.visibility</p:attrName>
                                        </p:attrNameLst>
                                      </p:cBhvr>
                                      <p:to>
                                        <p:strVal val="visible"/>
                                      </p:to>
                                    </p:set>
                                    <p:anim calcmode="lin" valueType="num">
                                      <p:cBhvr additive="base">
                                        <p:cTn id="103" dur="500" fill="hold"/>
                                        <p:tgtEl>
                                          <p:spTgt spid="87069"/>
                                        </p:tgtEl>
                                        <p:attrNameLst>
                                          <p:attrName>ppt_x</p:attrName>
                                        </p:attrNameLst>
                                      </p:cBhvr>
                                      <p:tavLst>
                                        <p:tav tm="0">
                                          <p:val>
                                            <p:strVal val="0-#ppt_w/2"/>
                                          </p:val>
                                        </p:tav>
                                        <p:tav tm="100000">
                                          <p:val>
                                            <p:strVal val="#ppt_x"/>
                                          </p:val>
                                        </p:tav>
                                      </p:tavLst>
                                    </p:anim>
                                    <p:anim calcmode="lin" valueType="num">
                                      <p:cBhvr additive="base">
                                        <p:cTn id="104" dur="500" fill="hold"/>
                                        <p:tgtEl>
                                          <p:spTgt spid="87069"/>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87070"/>
                                        </p:tgtEl>
                                        <p:attrNameLst>
                                          <p:attrName>style.visibility</p:attrName>
                                        </p:attrNameLst>
                                      </p:cBhvr>
                                      <p:to>
                                        <p:strVal val="visible"/>
                                      </p:to>
                                    </p:set>
                                    <p:anim calcmode="lin" valueType="num">
                                      <p:cBhvr additive="base">
                                        <p:cTn id="107" dur="500" fill="hold"/>
                                        <p:tgtEl>
                                          <p:spTgt spid="87070"/>
                                        </p:tgtEl>
                                        <p:attrNameLst>
                                          <p:attrName>ppt_x</p:attrName>
                                        </p:attrNameLst>
                                      </p:cBhvr>
                                      <p:tavLst>
                                        <p:tav tm="0">
                                          <p:val>
                                            <p:strVal val="0-#ppt_w/2"/>
                                          </p:val>
                                        </p:tav>
                                        <p:tav tm="100000">
                                          <p:val>
                                            <p:strVal val="#ppt_x"/>
                                          </p:val>
                                        </p:tav>
                                      </p:tavLst>
                                    </p:anim>
                                    <p:anim calcmode="lin" valueType="num">
                                      <p:cBhvr additive="base">
                                        <p:cTn id="108" dur="500" fill="hold"/>
                                        <p:tgtEl>
                                          <p:spTgt spid="87070"/>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87071"/>
                                        </p:tgtEl>
                                        <p:attrNameLst>
                                          <p:attrName>style.visibility</p:attrName>
                                        </p:attrNameLst>
                                      </p:cBhvr>
                                      <p:to>
                                        <p:strVal val="visible"/>
                                      </p:to>
                                    </p:set>
                                    <p:anim calcmode="lin" valueType="num">
                                      <p:cBhvr additive="base">
                                        <p:cTn id="111" dur="500" fill="hold"/>
                                        <p:tgtEl>
                                          <p:spTgt spid="87071"/>
                                        </p:tgtEl>
                                        <p:attrNameLst>
                                          <p:attrName>ppt_x</p:attrName>
                                        </p:attrNameLst>
                                      </p:cBhvr>
                                      <p:tavLst>
                                        <p:tav tm="0">
                                          <p:val>
                                            <p:strVal val="0-#ppt_w/2"/>
                                          </p:val>
                                        </p:tav>
                                        <p:tav tm="100000">
                                          <p:val>
                                            <p:strVal val="#ppt_x"/>
                                          </p:val>
                                        </p:tav>
                                      </p:tavLst>
                                    </p:anim>
                                    <p:anim calcmode="lin" valueType="num">
                                      <p:cBhvr additive="base">
                                        <p:cTn id="112" dur="500" fill="hold"/>
                                        <p:tgtEl>
                                          <p:spTgt spid="87071"/>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87072"/>
                                        </p:tgtEl>
                                        <p:attrNameLst>
                                          <p:attrName>style.visibility</p:attrName>
                                        </p:attrNameLst>
                                      </p:cBhvr>
                                      <p:to>
                                        <p:strVal val="visible"/>
                                      </p:to>
                                    </p:set>
                                    <p:anim calcmode="lin" valueType="num">
                                      <p:cBhvr additive="base">
                                        <p:cTn id="115" dur="500" fill="hold"/>
                                        <p:tgtEl>
                                          <p:spTgt spid="87072"/>
                                        </p:tgtEl>
                                        <p:attrNameLst>
                                          <p:attrName>ppt_x</p:attrName>
                                        </p:attrNameLst>
                                      </p:cBhvr>
                                      <p:tavLst>
                                        <p:tav tm="0">
                                          <p:val>
                                            <p:strVal val="0-#ppt_w/2"/>
                                          </p:val>
                                        </p:tav>
                                        <p:tav tm="100000">
                                          <p:val>
                                            <p:strVal val="#ppt_x"/>
                                          </p:val>
                                        </p:tav>
                                      </p:tavLst>
                                    </p:anim>
                                    <p:anim calcmode="lin" valueType="num">
                                      <p:cBhvr additive="base">
                                        <p:cTn id="116" dur="500" fill="hold"/>
                                        <p:tgtEl>
                                          <p:spTgt spid="87072"/>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87091"/>
                                        </p:tgtEl>
                                        <p:attrNameLst>
                                          <p:attrName>style.visibility</p:attrName>
                                        </p:attrNameLst>
                                      </p:cBhvr>
                                      <p:to>
                                        <p:strVal val="visible"/>
                                      </p:to>
                                    </p:set>
                                    <p:anim calcmode="lin" valueType="num">
                                      <p:cBhvr additive="base">
                                        <p:cTn id="121" dur="500" fill="hold"/>
                                        <p:tgtEl>
                                          <p:spTgt spid="87091"/>
                                        </p:tgtEl>
                                        <p:attrNameLst>
                                          <p:attrName>ppt_x</p:attrName>
                                        </p:attrNameLst>
                                      </p:cBhvr>
                                      <p:tavLst>
                                        <p:tav tm="0">
                                          <p:val>
                                            <p:strVal val="#ppt_x"/>
                                          </p:val>
                                        </p:tav>
                                        <p:tav tm="100000">
                                          <p:val>
                                            <p:strVal val="#ppt_x"/>
                                          </p:val>
                                        </p:tav>
                                      </p:tavLst>
                                    </p:anim>
                                    <p:anim calcmode="lin" valueType="num">
                                      <p:cBhvr additive="base">
                                        <p:cTn id="122" dur="500" fill="hold"/>
                                        <p:tgtEl>
                                          <p:spTgt spid="8709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87090"/>
                                        </p:tgtEl>
                                        <p:attrNameLst>
                                          <p:attrName>style.visibility</p:attrName>
                                        </p:attrNameLst>
                                      </p:cBhvr>
                                      <p:to>
                                        <p:strVal val="visible"/>
                                      </p:to>
                                    </p:set>
                                    <p:anim calcmode="lin" valueType="num">
                                      <p:cBhvr additive="base">
                                        <p:cTn id="125" dur="500" fill="hold"/>
                                        <p:tgtEl>
                                          <p:spTgt spid="87090"/>
                                        </p:tgtEl>
                                        <p:attrNameLst>
                                          <p:attrName>ppt_x</p:attrName>
                                        </p:attrNameLst>
                                      </p:cBhvr>
                                      <p:tavLst>
                                        <p:tav tm="0">
                                          <p:val>
                                            <p:strVal val="#ppt_x"/>
                                          </p:val>
                                        </p:tav>
                                        <p:tav tm="100000">
                                          <p:val>
                                            <p:strVal val="#ppt_x"/>
                                          </p:val>
                                        </p:tav>
                                      </p:tavLst>
                                    </p:anim>
                                    <p:anim calcmode="lin" valueType="num">
                                      <p:cBhvr additive="base">
                                        <p:cTn id="126" dur="500" fill="hold"/>
                                        <p:tgtEl>
                                          <p:spTgt spid="87090"/>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87086"/>
                                        </p:tgtEl>
                                        <p:attrNameLst>
                                          <p:attrName>style.visibility</p:attrName>
                                        </p:attrNameLst>
                                      </p:cBhvr>
                                      <p:to>
                                        <p:strVal val="visible"/>
                                      </p:to>
                                    </p:set>
                                    <p:anim calcmode="lin" valueType="num">
                                      <p:cBhvr additive="base">
                                        <p:cTn id="129" dur="500" fill="hold"/>
                                        <p:tgtEl>
                                          <p:spTgt spid="87086"/>
                                        </p:tgtEl>
                                        <p:attrNameLst>
                                          <p:attrName>ppt_x</p:attrName>
                                        </p:attrNameLst>
                                      </p:cBhvr>
                                      <p:tavLst>
                                        <p:tav tm="0">
                                          <p:val>
                                            <p:strVal val="#ppt_x"/>
                                          </p:val>
                                        </p:tav>
                                        <p:tav tm="100000">
                                          <p:val>
                                            <p:strVal val="#ppt_x"/>
                                          </p:val>
                                        </p:tav>
                                      </p:tavLst>
                                    </p:anim>
                                    <p:anim calcmode="lin" valueType="num">
                                      <p:cBhvr additive="base">
                                        <p:cTn id="130" dur="500" fill="hold"/>
                                        <p:tgtEl>
                                          <p:spTgt spid="87086"/>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87085"/>
                                        </p:tgtEl>
                                        <p:attrNameLst>
                                          <p:attrName>style.visibility</p:attrName>
                                        </p:attrNameLst>
                                      </p:cBhvr>
                                      <p:to>
                                        <p:strVal val="visible"/>
                                      </p:to>
                                    </p:set>
                                    <p:anim calcmode="lin" valueType="num">
                                      <p:cBhvr additive="base">
                                        <p:cTn id="133" dur="500" fill="hold"/>
                                        <p:tgtEl>
                                          <p:spTgt spid="87085"/>
                                        </p:tgtEl>
                                        <p:attrNameLst>
                                          <p:attrName>ppt_x</p:attrName>
                                        </p:attrNameLst>
                                      </p:cBhvr>
                                      <p:tavLst>
                                        <p:tav tm="0">
                                          <p:val>
                                            <p:strVal val="#ppt_x"/>
                                          </p:val>
                                        </p:tav>
                                        <p:tav tm="100000">
                                          <p:val>
                                            <p:strVal val="#ppt_x"/>
                                          </p:val>
                                        </p:tav>
                                      </p:tavLst>
                                    </p:anim>
                                    <p:anim calcmode="lin" valueType="num">
                                      <p:cBhvr additive="base">
                                        <p:cTn id="134" dur="500" fill="hold"/>
                                        <p:tgtEl>
                                          <p:spTgt spid="87085"/>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87073"/>
                                        </p:tgtEl>
                                        <p:attrNameLst>
                                          <p:attrName>style.visibility</p:attrName>
                                        </p:attrNameLst>
                                      </p:cBhvr>
                                      <p:to>
                                        <p:strVal val="visible"/>
                                      </p:to>
                                    </p:set>
                                    <p:anim calcmode="lin" valueType="num">
                                      <p:cBhvr additive="base">
                                        <p:cTn id="137" dur="500" fill="hold"/>
                                        <p:tgtEl>
                                          <p:spTgt spid="87073"/>
                                        </p:tgtEl>
                                        <p:attrNameLst>
                                          <p:attrName>ppt_x</p:attrName>
                                        </p:attrNameLst>
                                      </p:cBhvr>
                                      <p:tavLst>
                                        <p:tav tm="0">
                                          <p:val>
                                            <p:strVal val="#ppt_x"/>
                                          </p:val>
                                        </p:tav>
                                        <p:tav tm="100000">
                                          <p:val>
                                            <p:strVal val="#ppt_x"/>
                                          </p:val>
                                        </p:tav>
                                      </p:tavLst>
                                    </p:anim>
                                    <p:anim calcmode="lin" valueType="num">
                                      <p:cBhvr additive="base">
                                        <p:cTn id="138" dur="500" fill="hold"/>
                                        <p:tgtEl>
                                          <p:spTgt spid="87073"/>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87074"/>
                                        </p:tgtEl>
                                        <p:attrNameLst>
                                          <p:attrName>style.visibility</p:attrName>
                                        </p:attrNameLst>
                                      </p:cBhvr>
                                      <p:to>
                                        <p:strVal val="visible"/>
                                      </p:to>
                                    </p:set>
                                    <p:anim calcmode="lin" valueType="num">
                                      <p:cBhvr additive="base">
                                        <p:cTn id="141" dur="500" fill="hold"/>
                                        <p:tgtEl>
                                          <p:spTgt spid="87074"/>
                                        </p:tgtEl>
                                        <p:attrNameLst>
                                          <p:attrName>ppt_x</p:attrName>
                                        </p:attrNameLst>
                                      </p:cBhvr>
                                      <p:tavLst>
                                        <p:tav tm="0">
                                          <p:val>
                                            <p:strVal val="#ppt_x"/>
                                          </p:val>
                                        </p:tav>
                                        <p:tav tm="100000">
                                          <p:val>
                                            <p:strVal val="#ppt_x"/>
                                          </p:val>
                                        </p:tav>
                                      </p:tavLst>
                                    </p:anim>
                                    <p:anim calcmode="lin" valueType="num">
                                      <p:cBhvr additive="base">
                                        <p:cTn id="142" dur="500" fill="hold"/>
                                        <p:tgtEl>
                                          <p:spTgt spid="87074"/>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87075"/>
                                        </p:tgtEl>
                                        <p:attrNameLst>
                                          <p:attrName>style.visibility</p:attrName>
                                        </p:attrNameLst>
                                      </p:cBhvr>
                                      <p:to>
                                        <p:strVal val="visible"/>
                                      </p:to>
                                    </p:set>
                                    <p:anim calcmode="lin" valueType="num">
                                      <p:cBhvr additive="base">
                                        <p:cTn id="145" dur="500" fill="hold"/>
                                        <p:tgtEl>
                                          <p:spTgt spid="87075"/>
                                        </p:tgtEl>
                                        <p:attrNameLst>
                                          <p:attrName>ppt_x</p:attrName>
                                        </p:attrNameLst>
                                      </p:cBhvr>
                                      <p:tavLst>
                                        <p:tav tm="0">
                                          <p:val>
                                            <p:strVal val="#ppt_x"/>
                                          </p:val>
                                        </p:tav>
                                        <p:tav tm="100000">
                                          <p:val>
                                            <p:strVal val="#ppt_x"/>
                                          </p:val>
                                        </p:tav>
                                      </p:tavLst>
                                    </p:anim>
                                    <p:anim calcmode="lin" valueType="num">
                                      <p:cBhvr additive="base">
                                        <p:cTn id="146" dur="500" fill="hold"/>
                                        <p:tgtEl>
                                          <p:spTgt spid="87075"/>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87076"/>
                                        </p:tgtEl>
                                        <p:attrNameLst>
                                          <p:attrName>style.visibility</p:attrName>
                                        </p:attrNameLst>
                                      </p:cBhvr>
                                      <p:to>
                                        <p:strVal val="visible"/>
                                      </p:to>
                                    </p:set>
                                    <p:anim calcmode="lin" valueType="num">
                                      <p:cBhvr additive="base">
                                        <p:cTn id="149" dur="500" fill="hold"/>
                                        <p:tgtEl>
                                          <p:spTgt spid="87076"/>
                                        </p:tgtEl>
                                        <p:attrNameLst>
                                          <p:attrName>ppt_x</p:attrName>
                                        </p:attrNameLst>
                                      </p:cBhvr>
                                      <p:tavLst>
                                        <p:tav tm="0">
                                          <p:val>
                                            <p:strVal val="#ppt_x"/>
                                          </p:val>
                                        </p:tav>
                                        <p:tav tm="100000">
                                          <p:val>
                                            <p:strVal val="#ppt_x"/>
                                          </p:val>
                                        </p:tav>
                                      </p:tavLst>
                                    </p:anim>
                                    <p:anim calcmode="lin" valueType="num">
                                      <p:cBhvr additive="base">
                                        <p:cTn id="150" dur="500" fill="hold"/>
                                        <p:tgtEl>
                                          <p:spTgt spid="87076"/>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87077"/>
                                        </p:tgtEl>
                                        <p:attrNameLst>
                                          <p:attrName>style.visibility</p:attrName>
                                        </p:attrNameLst>
                                      </p:cBhvr>
                                      <p:to>
                                        <p:strVal val="visible"/>
                                      </p:to>
                                    </p:set>
                                    <p:anim calcmode="lin" valueType="num">
                                      <p:cBhvr additive="base">
                                        <p:cTn id="153" dur="500" fill="hold"/>
                                        <p:tgtEl>
                                          <p:spTgt spid="87077"/>
                                        </p:tgtEl>
                                        <p:attrNameLst>
                                          <p:attrName>ppt_x</p:attrName>
                                        </p:attrNameLst>
                                      </p:cBhvr>
                                      <p:tavLst>
                                        <p:tav tm="0">
                                          <p:val>
                                            <p:strVal val="#ppt_x"/>
                                          </p:val>
                                        </p:tav>
                                        <p:tav tm="100000">
                                          <p:val>
                                            <p:strVal val="#ppt_x"/>
                                          </p:val>
                                        </p:tav>
                                      </p:tavLst>
                                    </p:anim>
                                    <p:anim calcmode="lin" valueType="num">
                                      <p:cBhvr additive="base">
                                        <p:cTn id="154" dur="500" fill="hold"/>
                                        <p:tgtEl>
                                          <p:spTgt spid="87077"/>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87078"/>
                                        </p:tgtEl>
                                        <p:attrNameLst>
                                          <p:attrName>style.visibility</p:attrName>
                                        </p:attrNameLst>
                                      </p:cBhvr>
                                      <p:to>
                                        <p:strVal val="visible"/>
                                      </p:to>
                                    </p:set>
                                    <p:anim calcmode="lin" valueType="num">
                                      <p:cBhvr additive="base">
                                        <p:cTn id="157" dur="500" fill="hold"/>
                                        <p:tgtEl>
                                          <p:spTgt spid="87078"/>
                                        </p:tgtEl>
                                        <p:attrNameLst>
                                          <p:attrName>ppt_x</p:attrName>
                                        </p:attrNameLst>
                                      </p:cBhvr>
                                      <p:tavLst>
                                        <p:tav tm="0">
                                          <p:val>
                                            <p:strVal val="#ppt_x"/>
                                          </p:val>
                                        </p:tav>
                                        <p:tav tm="100000">
                                          <p:val>
                                            <p:strVal val="#ppt_x"/>
                                          </p:val>
                                        </p:tav>
                                      </p:tavLst>
                                    </p:anim>
                                    <p:anim calcmode="lin" valueType="num">
                                      <p:cBhvr additive="base">
                                        <p:cTn id="158" dur="500" fill="hold"/>
                                        <p:tgtEl>
                                          <p:spTgt spid="87078"/>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87079"/>
                                        </p:tgtEl>
                                        <p:attrNameLst>
                                          <p:attrName>style.visibility</p:attrName>
                                        </p:attrNameLst>
                                      </p:cBhvr>
                                      <p:to>
                                        <p:strVal val="visible"/>
                                      </p:to>
                                    </p:set>
                                    <p:anim calcmode="lin" valueType="num">
                                      <p:cBhvr additive="base">
                                        <p:cTn id="161" dur="500" fill="hold"/>
                                        <p:tgtEl>
                                          <p:spTgt spid="87079"/>
                                        </p:tgtEl>
                                        <p:attrNameLst>
                                          <p:attrName>ppt_x</p:attrName>
                                        </p:attrNameLst>
                                      </p:cBhvr>
                                      <p:tavLst>
                                        <p:tav tm="0">
                                          <p:val>
                                            <p:strVal val="#ppt_x"/>
                                          </p:val>
                                        </p:tav>
                                        <p:tav tm="100000">
                                          <p:val>
                                            <p:strVal val="#ppt_x"/>
                                          </p:val>
                                        </p:tav>
                                      </p:tavLst>
                                    </p:anim>
                                    <p:anim calcmode="lin" valueType="num">
                                      <p:cBhvr additive="base">
                                        <p:cTn id="162" dur="500" fill="hold"/>
                                        <p:tgtEl>
                                          <p:spTgt spid="87079"/>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87080"/>
                                        </p:tgtEl>
                                        <p:attrNameLst>
                                          <p:attrName>style.visibility</p:attrName>
                                        </p:attrNameLst>
                                      </p:cBhvr>
                                      <p:to>
                                        <p:strVal val="visible"/>
                                      </p:to>
                                    </p:set>
                                    <p:anim calcmode="lin" valueType="num">
                                      <p:cBhvr additive="base">
                                        <p:cTn id="165" dur="500" fill="hold"/>
                                        <p:tgtEl>
                                          <p:spTgt spid="87080"/>
                                        </p:tgtEl>
                                        <p:attrNameLst>
                                          <p:attrName>ppt_x</p:attrName>
                                        </p:attrNameLst>
                                      </p:cBhvr>
                                      <p:tavLst>
                                        <p:tav tm="0">
                                          <p:val>
                                            <p:strVal val="#ppt_x"/>
                                          </p:val>
                                        </p:tav>
                                        <p:tav tm="100000">
                                          <p:val>
                                            <p:strVal val="#ppt_x"/>
                                          </p:val>
                                        </p:tav>
                                      </p:tavLst>
                                    </p:anim>
                                    <p:anim calcmode="lin" valueType="num">
                                      <p:cBhvr additive="base">
                                        <p:cTn id="166" dur="500" fill="hold"/>
                                        <p:tgtEl>
                                          <p:spTgt spid="87080"/>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87081"/>
                                        </p:tgtEl>
                                        <p:attrNameLst>
                                          <p:attrName>style.visibility</p:attrName>
                                        </p:attrNameLst>
                                      </p:cBhvr>
                                      <p:to>
                                        <p:strVal val="visible"/>
                                      </p:to>
                                    </p:set>
                                    <p:anim calcmode="lin" valueType="num">
                                      <p:cBhvr additive="base">
                                        <p:cTn id="169" dur="500" fill="hold"/>
                                        <p:tgtEl>
                                          <p:spTgt spid="87081"/>
                                        </p:tgtEl>
                                        <p:attrNameLst>
                                          <p:attrName>ppt_x</p:attrName>
                                        </p:attrNameLst>
                                      </p:cBhvr>
                                      <p:tavLst>
                                        <p:tav tm="0">
                                          <p:val>
                                            <p:strVal val="#ppt_x"/>
                                          </p:val>
                                        </p:tav>
                                        <p:tav tm="100000">
                                          <p:val>
                                            <p:strVal val="#ppt_x"/>
                                          </p:val>
                                        </p:tav>
                                      </p:tavLst>
                                    </p:anim>
                                    <p:anim calcmode="lin" valueType="num">
                                      <p:cBhvr additive="base">
                                        <p:cTn id="170" dur="500" fill="hold"/>
                                        <p:tgtEl>
                                          <p:spTgt spid="87081"/>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87082"/>
                                        </p:tgtEl>
                                        <p:attrNameLst>
                                          <p:attrName>style.visibility</p:attrName>
                                        </p:attrNameLst>
                                      </p:cBhvr>
                                      <p:to>
                                        <p:strVal val="visible"/>
                                      </p:to>
                                    </p:set>
                                    <p:anim calcmode="lin" valueType="num">
                                      <p:cBhvr additive="base">
                                        <p:cTn id="173" dur="500" fill="hold"/>
                                        <p:tgtEl>
                                          <p:spTgt spid="87082"/>
                                        </p:tgtEl>
                                        <p:attrNameLst>
                                          <p:attrName>ppt_x</p:attrName>
                                        </p:attrNameLst>
                                      </p:cBhvr>
                                      <p:tavLst>
                                        <p:tav tm="0">
                                          <p:val>
                                            <p:strVal val="#ppt_x"/>
                                          </p:val>
                                        </p:tav>
                                        <p:tav tm="100000">
                                          <p:val>
                                            <p:strVal val="#ppt_x"/>
                                          </p:val>
                                        </p:tav>
                                      </p:tavLst>
                                    </p:anim>
                                    <p:anim calcmode="lin" valueType="num">
                                      <p:cBhvr additive="base">
                                        <p:cTn id="174" dur="500" fill="hold"/>
                                        <p:tgtEl>
                                          <p:spTgt spid="87082"/>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87083"/>
                                        </p:tgtEl>
                                        <p:attrNameLst>
                                          <p:attrName>style.visibility</p:attrName>
                                        </p:attrNameLst>
                                      </p:cBhvr>
                                      <p:to>
                                        <p:strVal val="visible"/>
                                      </p:to>
                                    </p:set>
                                    <p:anim calcmode="lin" valueType="num">
                                      <p:cBhvr additive="base">
                                        <p:cTn id="177" dur="500" fill="hold"/>
                                        <p:tgtEl>
                                          <p:spTgt spid="87083"/>
                                        </p:tgtEl>
                                        <p:attrNameLst>
                                          <p:attrName>ppt_x</p:attrName>
                                        </p:attrNameLst>
                                      </p:cBhvr>
                                      <p:tavLst>
                                        <p:tav tm="0">
                                          <p:val>
                                            <p:strVal val="#ppt_x"/>
                                          </p:val>
                                        </p:tav>
                                        <p:tav tm="100000">
                                          <p:val>
                                            <p:strVal val="#ppt_x"/>
                                          </p:val>
                                        </p:tav>
                                      </p:tavLst>
                                    </p:anim>
                                    <p:anim calcmode="lin" valueType="num">
                                      <p:cBhvr additive="base">
                                        <p:cTn id="178" dur="500" fill="hold"/>
                                        <p:tgtEl>
                                          <p:spTgt spid="87083"/>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87084"/>
                                        </p:tgtEl>
                                        <p:attrNameLst>
                                          <p:attrName>style.visibility</p:attrName>
                                        </p:attrNameLst>
                                      </p:cBhvr>
                                      <p:to>
                                        <p:strVal val="visible"/>
                                      </p:to>
                                    </p:set>
                                    <p:anim calcmode="lin" valueType="num">
                                      <p:cBhvr additive="base">
                                        <p:cTn id="181" dur="500" fill="hold"/>
                                        <p:tgtEl>
                                          <p:spTgt spid="87084"/>
                                        </p:tgtEl>
                                        <p:attrNameLst>
                                          <p:attrName>ppt_x</p:attrName>
                                        </p:attrNameLst>
                                      </p:cBhvr>
                                      <p:tavLst>
                                        <p:tav tm="0">
                                          <p:val>
                                            <p:strVal val="#ppt_x"/>
                                          </p:val>
                                        </p:tav>
                                        <p:tav tm="100000">
                                          <p:val>
                                            <p:strVal val="#ppt_x"/>
                                          </p:val>
                                        </p:tav>
                                      </p:tavLst>
                                    </p:anim>
                                    <p:anim calcmode="lin" valueType="num">
                                      <p:cBhvr additive="base">
                                        <p:cTn id="182" dur="500" fill="hold"/>
                                        <p:tgtEl>
                                          <p:spTgt spid="87084"/>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87087"/>
                                        </p:tgtEl>
                                        <p:attrNameLst>
                                          <p:attrName>style.visibility</p:attrName>
                                        </p:attrNameLst>
                                      </p:cBhvr>
                                      <p:to>
                                        <p:strVal val="visible"/>
                                      </p:to>
                                    </p:set>
                                    <p:anim calcmode="lin" valueType="num">
                                      <p:cBhvr additive="base">
                                        <p:cTn id="185" dur="500" fill="hold"/>
                                        <p:tgtEl>
                                          <p:spTgt spid="87087"/>
                                        </p:tgtEl>
                                        <p:attrNameLst>
                                          <p:attrName>ppt_x</p:attrName>
                                        </p:attrNameLst>
                                      </p:cBhvr>
                                      <p:tavLst>
                                        <p:tav tm="0">
                                          <p:val>
                                            <p:strVal val="#ppt_x"/>
                                          </p:val>
                                        </p:tav>
                                        <p:tav tm="100000">
                                          <p:val>
                                            <p:strVal val="#ppt_x"/>
                                          </p:val>
                                        </p:tav>
                                      </p:tavLst>
                                    </p:anim>
                                    <p:anim calcmode="lin" valueType="num">
                                      <p:cBhvr additive="base">
                                        <p:cTn id="186" dur="500" fill="hold"/>
                                        <p:tgtEl>
                                          <p:spTgt spid="87087"/>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87088"/>
                                        </p:tgtEl>
                                        <p:attrNameLst>
                                          <p:attrName>style.visibility</p:attrName>
                                        </p:attrNameLst>
                                      </p:cBhvr>
                                      <p:to>
                                        <p:strVal val="visible"/>
                                      </p:to>
                                    </p:set>
                                    <p:anim calcmode="lin" valueType="num">
                                      <p:cBhvr additive="base">
                                        <p:cTn id="189" dur="500" fill="hold"/>
                                        <p:tgtEl>
                                          <p:spTgt spid="87088"/>
                                        </p:tgtEl>
                                        <p:attrNameLst>
                                          <p:attrName>ppt_x</p:attrName>
                                        </p:attrNameLst>
                                      </p:cBhvr>
                                      <p:tavLst>
                                        <p:tav tm="0">
                                          <p:val>
                                            <p:strVal val="#ppt_x"/>
                                          </p:val>
                                        </p:tav>
                                        <p:tav tm="100000">
                                          <p:val>
                                            <p:strVal val="#ppt_x"/>
                                          </p:val>
                                        </p:tav>
                                      </p:tavLst>
                                    </p:anim>
                                    <p:anim calcmode="lin" valueType="num">
                                      <p:cBhvr additive="base">
                                        <p:cTn id="190" dur="500" fill="hold"/>
                                        <p:tgtEl>
                                          <p:spTgt spid="87088"/>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87089"/>
                                        </p:tgtEl>
                                        <p:attrNameLst>
                                          <p:attrName>style.visibility</p:attrName>
                                        </p:attrNameLst>
                                      </p:cBhvr>
                                      <p:to>
                                        <p:strVal val="visible"/>
                                      </p:to>
                                    </p:set>
                                    <p:anim calcmode="lin" valueType="num">
                                      <p:cBhvr additive="base">
                                        <p:cTn id="193" dur="500" fill="hold"/>
                                        <p:tgtEl>
                                          <p:spTgt spid="87089"/>
                                        </p:tgtEl>
                                        <p:attrNameLst>
                                          <p:attrName>ppt_x</p:attrName>
                                        </p:attrNameLst>
                                      </p:cBhvr>
                                      <p:tavLst>
                                        <p:tav tm="0">
                                          <p:val>
                                            <p:strVal val="#ppt_x"/>
                                          </p:val>
                                        </p:tav>
                                        <p:tav tm="100000">
                                          <p:val>
                                            <p:strVal val="#ppt_x"/>
                                          </p:val>
                                        </p:tav>
                                      </p:tavLst>
                                    </p:anim>
                                    <p:anim calcmode="lin" valueType="num">
                                      <p:cBhvr additive="base">
                                        <p:cTn id="194" dur="500" fill="hold"/>
                                        <p:tgtEl>
                                          <p:spTgt spid="87089"/>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87114"/>
                                        </p:tgtEl>
                                        <p:attrNameLst>
                                          <p:attrName>style.visibility</p:attrName>
                                        </p:attrNameLst>
                                      </p:cBhvr>
                                      <p:to>
                                        <p:strVal val="visible"/>
                                      </p:to>
                                    </p:set>
                                    <p:anim calcmode="lin" valueType="num">
                                      <p:cBhvr additive="base">
                                        <p:cTn id="199" dur="500" fill="hold"/>
                                        <p:tgtEl>
                                          <p:spTgt spid="87114"/>
                                        </p:tgtEl>
                                        <p:attrNameLst>
                                          <p:attrName>ppt_x</p:attrName>
                                        </p:attrNameLst>
                                      </p:cBhvr>
                                      <p:tavLst>
                                        <p:tav tm="0">
                                          <p:val>
                                            <p:strVal val="#ppt_x"/>
                                          </p:val>
                                        </p:tav>
                                        <p:tav tm="100000">
                                          <p:val>
                                            <p:strVal val="#ppt_x"/>
                                          </p:val>
                                        </p:tav>
                                      </p:tavLst>
                                    </p:anim>
                                    <p:anim calcmode="lin" valueType="num">
                                      <p:cBhvr additive="base">
                                        <p:cTn id="200" dur="500" fill="hold"/>
                                        <p:tgtEl>
                                          <p:spTgt spid="87114"/>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87113"/>
                                        </p:tgtEl>
                                        <p:attrNameLst>
                                          <p:attrName>style.visibility</p:attrName>
                                        </p:attrNameLst>
                                      </p:cBhvr>
                                      <p:to>
                                        <p:strVal val="visible"/>
                                      </p:to>
                                    </p:set>
                                    <p:anim calcmode="lin" valueType="num">
                                      <p:cBhvr additive="base">
                                        <p:cTn id="203" dur="500" fill="hold"/>
                                        <p:tgtEl>
                                          <p:spTgt spid="87113"/>
                                        </p:tgtEl>
                                        <p:attrNameLst>
                                          <p:attrName>ppt_x</p:attrName>
                                        </p:attrNameLst>
                                      </p:cBhvr>
                                      <p:tavLst>
                                        <p:tav tm="0">
                                          <p:val>
                                            <p:strVal val="#ppt_x"/>
                                          </p:val>
                                        </p:tav>
                                        <p:tav tm="100000">
                                          <p:val>
                                            <p:strVal val="#ppt_x"/>
                                          </p:val>
                                        </p:tav>
                                      </p:tavLst>
                                    </p:anim>
                                    <p:anim calcmode="lin" valueType="num">
                                      <p:cBhvr additive="base">
                                        <p:cTn id="204" dur="500" fill="hold"/>
                                        <p:tgtEl>
                                          <p:spTgt spid="87113"/>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87105"/>
                                        </p:tgtEl>
                                        <p:attrNameLst>
                                          <p:attrName>style.visibility</p:attrName>
                                        </p:attrNameLst>
                                      </p:cBhvr>
                                      <p:to>
                                        <p:strVal val="visible"/>
                                      </p:to>
                                    </p:set>
                                    <p:anim calcmode="lin" valueType="num">
                                      <p:cBhvr additive="base">
                                        <p:cTn id="207" dur="500" fill="hold"/>
                                        <p:tgtEl>
                                          <p:spTgt spid="87105"/>
                                        </p:tgtEl>
                                        <p:attrNameLst>
                                          <p:attrName>ppt_x</p:attrName>
                                        </p:attrNameLst>
                                      </p:cBhvr>
                                      <p:tavLst>
                                        <p:tav tm="0">
                                          <p:val>
                                            <p:strVal val="#ppt_x"/>
                                          </p:val>
                                        </p:tav>
                                        <p:tav tm="100000">
                                          <p:val>
                                            <p:strVal val="#ppt_x"/>
                                          </p:val>
                                        </p:tav>
                                      </p:tavLst>
                                    </p:anim>
                                    <p:anim calcmode="lin" valueType="num">
                                      <p:cBhvr additive="base">
                                        <p:cTn id="208" dur="500" fill="hold"/>
                                        <p:tgtEl>
                                          <p:spTgt spid="87105"/>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87103"/>
                                        </p:tgtEl>
                                        <p:attrNameLst>
                                          <p:attrName>style.visibility</p:attrName>
                                        </p:attrNameLst>
                                      </p:cBhvr>
                                      <p:to>
                                        <p:strVal val="visible"/>
                                      </p:to>
                                    </p:set>
                                    <p:anim calcmode="lin" valueType="num">
                                      <p:cBhvr additive="base">
                                        <p:cTn id="211" dur="500" fill="hold"/>
                                        <p:tgtEl>
                                          <p:spTgt spid="87103"/>
                                        </p:tgtEl>
                                        <p:attrNameLst>
                                          <p:attrName>ppt_x</p:attrName>
                                        </p:attrNameLst>
                                      </p:cBhvr>
                                      <p:tavLst>
                                        <p:tav tm="0">
                                          <p:val>
                                            <p:strVal val="#ppt_x"/>
                                          </p:val>
                                        </p:tav>
                                        <p:tav tm="100000">
                                          <p:val>
                                            <p:strVal val="#ppt_x"/>
                                          </p:val>
                                        </p:tav>
                                      </p:tavLst>
                                    </p:anim>
                                    <p:anim calcmode="lin" valueType="num">
                                      <p:cBhvr additive="base">
                                        <p:cTn id="212" dur="500" fill="hold"/>
                                        <p:tgtEl>
                                          <p:spTgt spid="87103"/>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87102"/>
                                        </p:tgtEl>
                                        <p:attrNameLst>
                                          <p:attrName>style.visibility</p:attrName>
                                        </p:attrNameLst>
                                      </p:cBhvr>
                                      <p:to>
                                        <p:strVal val="visible"/>
                                      </p:to>
                                    </p:set>
                                    <p:anim calcmode="lin" valueType="num">
                                      <p:cBhvr additive="base">
                                        <p:cTn id="215" dur="500" fill="hold"/>
                                        <p:tgtEl>
                                          <p:spTgt spid="87102"/>
                                        </p:tgtEl>
                                        <p:attrNameLst>
                                          <p:attrName>ppt_x</p:attrName>
                                        </p:attrNameLst>
                                      </p:cBhvr>
                                      <p:tavLst>
                                        <p:tav tm="0">
                                          <p:val>
                                            <p:strVal val="#ppt_x"/>
                                          </p:val>
                                        </p:tav>
                                        <p:tav tm="100000">
                                          <p:val>
                                            <p:strVal val="#ppt_x"/>
                                          </p:val>
                                        </p:tav>
                                      </p:tavLst>
                                    </p:anim>
                                    <p:anim calcmode="lin" valueType="num">
                                      <p:cBhvr additive="base">
                                        <p:cTn id="216" dur="500" fill="hold"/>
                                        <p:tgtEl>
                                          <p:spTgt spid="87102"/>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87101"/>
                                        </p:tgtEl>
                                        <p:attrNameLst>
                                          <p:attrName>style.visibility</p:attrName>
                                        </p:attrNameLst>
                                      </p:cBhvr>
                                      <p:to>
                                        <p:strVal val="visible"/>
                                      </p:to>
                                    </p:set>
                                    <p:anim calcmode="lin" valueType="num">
                                      <p:cBhvr additive="base">
                                        <p:cTn id="219" dur="500" fill="hold"/>
                                        <p:tgtEl>
                                          <p:spTgt spid="87101"/>
                                        </p:tgtEl>
                                        <p:attrNameLst>
                                          <p:attrName>ppt_x</p:attrName>
                                        </p:attrNameLst>
                                      </p:cBhvr>
                                      <p:tavLst>
                                        <p:tav tm="0">
                                          <p:val>
                                            <p:strVal val="#ppt_x"/>
                                          </p:val>
                                        </p:tav>
                                        <p:tav tm="100000">
                                          <p:val>
                                            <p:strVal val="#ppt_x"/>
                                          </p:val>
                                        </p:tav>
                                      </p:tavLst>
                                    </p:anim>
                                    <p:anim calcmode="lin" valueType="num">
                                      <p:cBhvr additive="base">
                                        <p:cTn id="220" dur="500" fill="hold"/>
                                        <p:tgtEl>
                                          <p:spTgt spid="87101"/>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87092"/>
                                        </p:tgtEl>
                                        <p:attrNameLst>
                                          <p:attrName>style.visibility</p:attrName>
                                        </p:attrNameLst>
                                      </p:cBhvr>
                                      <p:to>
                                        <p:strVal val="visible"/>
                                      </p:to>
                                    </p:set>
                                    <p:anim calcmode="lin" valueType="num">
                                      <p:cBhvr additive="base">
                                        <p:cTn id="223" dur="500" fill="hold"/>
                                        <p:tgtEl>
                                          <p:spTgt spid="87092"/>
                                        </p:tgtEl>
                                        <p:attrNameLst>
                                          <p:attrName>ppt_x</p:attrName>
                                        </p:attrNameLst>
                                      </p:cBhvr>
                                      <p:tavLst>
                                        <p:tav tm="0">
                                          <p:val>
                                            <p:strVal val="#ppt_x"/>
                                          </p:val>
                                        </p:tav>
                                        <p:tav tm="100000">
                                          <p:val>
                                            <p:strVal val="#ppt_x"/>
                                          </p:val>
                                        </p:tav>
                                      </p:tavLst>
                                    </p:anim>
                                    <p:anim calcmode="lin" valueType="num">
                                      <p:cBhvr additive="base">
                                        <p:cTn id="224" dur="500" fill="hold"/>
                                        <p:tgtEl>
                                          <p:spTgt spid="87092"/>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87093"/>
                                        </p:tgtEl>
                                        <p:attrNameLst>
                                          <p:attrName>style.visibility</p:attrName>
                                        </p:attrNameLst>
                                      </p:cBhvr>
                                      <p:to>
                                        <p:strVal val="visible"/>
                                      </p:to>
                                    </p:set>
                                    <p:anim calcmode="lin" valueType="num">
                                      <p:cBhvr additive="base">
                                        <p:cTn id="227" dur="500" fill="hold"/>
                                        <p:tgtEl>
                                          <p:spTgt spid="87093"/>
                                        </p:tgtEl>
                                        <p:attrNameLst>
                                          <p:attrName>ppt_x</p:attrName>
                                        </p:attrNameLst>
                                      </p:cBhvr>
                                      <p:tavLst>
                                        <p:tav tm="0">
                                          <p:val>
                                            <p:strVal val="#ppt_x"/>
                                          </p:val>
                                        </p:tav>
                                        <p:tav tm="100000">
                                          <p:val>
                                            <p:strVal val="#ppt_x"/>
                                          </p:val>
                                        </p:tav>
                                      </p:tavLst>
                                    </p:anim>
                                    <p:anim calcmode="lin" valueType="num">
                                      <p:cBhvr additive="base">
                                        <p:cTn id="228" dur="500" fill="hold"/>
                                        <p:tgtEl>
                                          <p:spTgt spid="87093"/>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87094"/>
                                        </p:tgtEl>
                                        <p:attrNameLst>
                                          <p:attrName>style.visibility</p:attrName>
                                        </p:attrNameLst>
                                      </p:cBhvr>
                                      <p:to>
                                        <p:strVal val="visible"/>
                                      </p:to>
                                    </p:set>
                                    <p:anim calcmode="lin" valueType="num">
                                      <p:cBhvr additive="base">
                                        <p:cTn id="231" dur="500" fill="hold"/>
                                        <p:tgtEl>
                                          <p:spTgt spid="87094"/>
                                        </p:tgtEl>
                                        <p:attrNameLst>
                                          <p:attrName>ppt_x</p:attrName>
                                        </p:attrNameLst>
                                      </p:cBhvr>
                                      <p:tavLst>
                                        <p:tav tm="0">
                                          <p:val>
                                            <p:strVal val="#ppt_x"/>
                                          </p:val>
                                        </p:tav>
                                        <p:tav tm="100000">
                                          <p:val>
                                            <p:strVal val="#ppt_x"/>
                                          </p:val>
                                        </p:tav>
                                      </p:tavLst>
                                    </p:anim>
                                    <p:anim calcmode="lin" valueType="num">
                                      <p:cBhvr additive="base">
                                        <p:cTn id="232" dur="500" fill="hold"/>
                                        <p:tgtEl>
                                          <p:spTgt spid="87094"/>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87095"/>
                                        </p:tgtEl>
                                        <p:attrNameLst>
                                          <p:attrName>style.visibility</p:attrName>
                                        </p:attrNameLst>
                                      </p:cBhvr>
                                      <p:to>
                                        <p:strVal val="visible"/>
                                      </p:to>
                                    </p:set>
                                    <p:anim calcmode="lin" valueType="num">
                                      <p:cBhvr additive="base">
                                        <p:cTn id="235" dur="500" fill="hold"/>
                                        <p:tgtEl>
                                          <p:spTgt spid="87095"/>
                                        </p:tgtEl>
                                        <p:attrNameLst>
                                          <p:attrName>ppt_x</p:attrName>
                                        </p:attrNameLst>
                                      </p:cBhvr>
                                      <p:tavLst>
                                        <p:tav tm="0">
                                          <p:val>
                                            <p:strVal val="#ppt_x"/>
                                          </p:val>
                                        </p:tav>
                                        <p:tav tm="100000">
                                          <p:val>
                                            <p:strVal val="#ppt_x"/>
                                          </p:val>
                                        </p:tav>
                                      </p:tavLst>
                                    </p:anim>
                                    <p:anim calcmode="lin" valueType="num">
                                      <p:cBhvr additive="base">
                                        <p:cTn id="236" dur="500" fill="hold"/>
                                        <p:tgtEl>
                                          <p:spTgt spid="87095"/>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87096"/>
                                        </p:tgtEl>
                                        <p:attrNameLst>
                                          <p:attrName>style.visibility</p:attrName>
                                        </p:attrNameLst>
                                      </p:cBhvr>
                                      <p:to>
                                        <p:strVal val="visible"/>
                                      </p:to>
                                    </p:set>
                                    <p:anim calcmode="lin" valueType="num">
                                      <p:cBhvr additive="base">
                                        <p:cTn id="239" dur="500" fill="hold"/>
                                        <p:tgtEl>
                                          <p:spTgt spid="87096"/>
                                        </p:tgtEl>
                                        <p:attrNameLst>
                                          <p:attrName>ppt_x</p:attrName>
                                        </p:attrNameLst>
                                      </p:cBhvr>
                                      <p:tavLst>
                                        <p:tav tm="0">
                                          <p:val>
                                            <p:strVal val="#ppt_x"/>
                                          </p:val>
                                        </p:tav>
                                        <p:tav tm="100000">
                                          <p:val>
                                            <p:strVal val="#ppt_x"/>
                                          </p:val>
                                        </p:tav>
                                      </p:tavLst>
                                    </p:anim>
                                    <p:anim calcmode="lin" valueType="num">
                                      <p:cBhvr additive="base">
                                        <p:cTn id="240" dur="500" fill="hold"/>
                                        <p:tgtEl>
                                          <p:spTgt spid="87096"/>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87097"/>
                                        </p:tgtEl>
                                        <p:attrNameLst>
                                          <p:attrName>style.visibility</p:attrName>
                                        </p:attrNameLst>
                                      </p:cBhvr>
                                      <p:to>
                                        <p:strVal val="visible"/>
                                      </p:to>
                                    </p:set>
                                    <p:anim calcmode="lin" valueType="num">
                                      <p:cBhvr additive="base">
                                        <p:cTn id="243" dur="500" fill="hold"/>
                                        <p:tgtEl>
                                          <p:spTgt spid="87097"/>
                                        </p:tgtEl>
                                        <p:attrNameLst>
                                          <p:attrName>ppt_x</p:attrName>
                                        </p:attrNameLst>
                                      </p:cBhvr>
                                      <p:tavLst>
                                        <p:tav tm="0">
                                          <p:val>
                                            <p:strVal val="#ppt_x"/>
                                          </p:val>
                                        </p:tav>
                                        <p:tav tm="100000">
                                          <p:val>
                                            <p:strVal val="#ppt_x"/>
                                          </p:val>
                                        </p:tav>
                                      </p:tavLst>
                                    </p:anim>
                                    <p:anim calcmode="lin" valueType="num">
                                      <p:cBhvr additive="base">
                                        <p:cTn id="244" dur="500" fill="hold"/>
                                        <p:tgtEl>
                                          <p:spTgt spid="87097"/>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87098"/>
                                        </p:tgtEl>
                                        <p:attrNameLst>
                                          <p:attrName>style.visibility</p:attrName>
                                        </p:attrNameLst>
                                      </p:cBhvr>
                                      <p:to>
                                        <p:strVal val="visible"/>
                                      </p:to>
                                    </p:set>
                                    <p:anim calcmode="lin" valueType="num">
                                      <p:cBhvr additive="base">
                                        <p:cTn id="247" dur="500" fill="hold"/>
                                        <p:tgtEl>
                                          <p:spTgt spid="87098"/>
                                        </p:tgtEl>
                                        <p:attrNameLst>
                                          <p:attrName>ppt_x</p:attrName>
                                        </p:attrNameLst>
                                      </p:cBhvr>
                                      <p:tavLst>
                                        <p:tav tm="0">
                                          <p:val>
                                            <p:strVal val="#ppt_x"/>
                                          </p:val>
                                        </p:tav>
                                        <p:tav tm="100000">
                                          <p:val>
                                            <p:strVal val="#ppt_x"/>
                                          </p:val>
                                        </p:tav>
                                      </p:tavLst>
                                    </p:anim>
                                    <p:anim calcmode="lin" valueType="num">
                                      <p:cBhvr additive="base">
                                        <p:cTn id="248" dur="500" fill="hold"/>
                                        <p:tgtEl>
                                          <p:spTgt spid="87098"/>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87099"/>
                                        </p:tgtEl>
                                        <p:attrNameLst>
                                          <p:attrName>style.visibility</p:attrName>
                                        </p:attrNameLst>
                                      </p:cBhvr>
                                      <p:to>
                                        <p:strVal val="visible"/>
                                      </p:to>
                                    </p:set>
                                    <p:anim calcmode="lin" valueType="num">
                                      <p:cBhvr additive="base">
                                        <p:cTn id="251" dur="500" fill="hold"/>
                                        <p:tgtEl>
                                          <p:spTgt spid="87099"/>
                                        </p:tgtEl>
                                        <p:attrNameLst>
                                          <p:attrName>ppt_x</p:attrName>
                                        </p:attrNameLst>
                                      </p:cBhvr>
                                      <p:tavLst>
                                        <p:tav tm="0">
                                          <p:val>
                                            <p:strVal val="#ppt_x"/>
                                          </p:val>
                                        </p:tav>
                                        <p:tav tm="100000">
                                          <p:val>
                                            <p:strVal val="#ppt_x"/>
                                          </p:val>
                                        </p:tav>
                                      </p:tavLst>
                                    </p:anim>
                                    <p:anim calcmode="lin" valueType="num">
                                      <p:cBhvr additive="base">
                                        <p:cTn id="252" dur="500" fill="hold"/>
                                        <p:tgtEl>
                                          <p:spTgt spid="87099"/>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87100"/>
                                        </p:tgtEl>
                                        <p:attrNameLst>
                                          <p:attrName>style.visibility</p:attrName>
                                        </p:attrNameLst>
                                      </p:cBhvr>
                                      <p:to>
                                        <p:strVal val="visible"/>
                                      </p:to>
                                    </p:set>
                                    <p:anim calcmode="lin" valueType="num">
                                      <p:cBhvr additive="base">
                                        <p:cTn id="255" dur="500" fill="hold"/>
                                        <p:tgtEl>
                                          <p:spTgt spid="87100"/>
                                        </p:tgtEl>
                                        <p:attrNameLst>
                                          <p:attrName>ppt_x</p:attrName>
                                        </p:attrNameLst>
                                      </p:cBhvr>
                                      <p:tavLst>
                                        <p:tav tm="0">
                                          <p:val>
                                            <p:strVal val="#ppt_x"/>
                                          </p:val>
                                        </p:tav>
                                        <p:tav tm="100000">
                                          <p:val>
                                            <p:strVal val="#ppt_x"/>
                                          </p:val>
                                        </p:tav>
                                      </p:tavLst>
                                    </p:anim>
                                    <p:anim calcmode="lin" valueType="num">
                                      <p:cBhvr additive="base">
                                        <p:cTn id="256" dur="500" fill="hold"/>
                                        <p:tgtEl>
                                          <p:spTgt spid="87100"/>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87104"/>
                                        </p:tgtEl>
                                        <p:attrNameLst>
                                          <p:attrName>style.visibility</p:attrName>
                                        </p:attrNameLst>
                                      </p:cBhvr>
                                      <p:to>
                                        <p:strVal val="visible"/>
                                      </p:to>
                                    </p:set>
                                    <p:anim calcmode="lin" valueType="num">
                                      <p:cBhvr additive="base">
                                        <p:cTn id="259" dur="500" fill="hold"/>
                                        <p:tgtEl>
                                          <p:spTgt spid="87104"/>
                                        </p:tgtEl>
                                        <p:attrNameLst>
                                          <p:attrName>ppt_x</p:attrName>
                                        </p:attrNameLst>
                                      </p:cBhvr>
                                      <p:tavLst>
                                        <p:tav tm="0">
                                          <p:val>
                                            <p:strVal val="#ppt_x"/>
                                          </p:val>
                                        </p:tav>
                                        <p:tav tm="100000">
                                          <p:val>
                                            <p:strVal val="#ppt_x"/>
                                          </p:val>
                                        </p:tav>
                                      </p:tavLst>
                                    </p:anim>
                                    <p:anim calcmode="lin" valueType="num">
                                      <p:cBhvr additive="base">
                                        <p:cTn id="260" dur="500" fill="hold"/>
                                        <p:tgtEl>
                                          <p:spTgt spid="87104"/>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87106"/>
                                        </p:tgtEl>
                                        <p:attrNameLst>
                                          <p:attrName>style.visibility</p:attrName>
                                        </p:attrNameLst>
                                      </p:cBhvr>
                                      <p:to>
                                        <p:strVal val="visible"/>
                                      </p:to>
                                    </p:set>
                                    <p:anim calcmode="lin" valueType="num">
                                      <p:cBhvr additive="base">
                                        <p:cTn id="263" dur="500" fill="hold"/>
                                        <p:tgtEl>
                                          <p:spTgt spid="87106"/>
                                        </p:tgtEl>
                                        <p:attrNameLst>
                                          <p:attrName>ppt_x</p:attrName>
                                        </p:attrNameLst>
                                      </p:cBhvr>
                                      <p:tavLst>
                                        <p:tav tm="0">
                                          <p:val>
                                            <p:strVal val="#ppt_x"/>
                                          </p:val>
                                        </p:tav>
                                        <p:tav tm="100000">
                                          <p:val>
                                            <p:strVal val="#ppt_x"/>
                                          </p:val>
                                        </p:tav>
                                      </p:tavLst>
                                    </p:anim>
                                    <p:anim calcmode="lin" valueType="num">
                                      <p:cBhvr additive="base">
                                        <p:cTn id="264" dur="500" fill="hold"/>
                                        <p:tgtEl>
                                          <p:spTgt spid="87106"/>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87107"/>
                                        </p:tgtEl>
                                        <p:attrNameLst>
                                          <p:attrName>style.visibility</p:attrName>
                                        </p:attrNameLst>
                                      </p:cBhvr>
                                      <p:to>
                                        <p:strVal val="visible"/>
                                      </p:to>
                                    </p:set>
                                    <p:anim calcmode="lin" valueType="num">
                                      <p:cBhvr additive="base">
                                        <p:cTn id="267" dur="500" fill="hold"/>
                                        <p:tgtEl>
                                          <p:spTgt spid="87107"/>
                                        </p:tgtEl>
                                        <p:attrNameLst>
                                          <p:attrName>ppt_x</p:attrName>
                                        </p:attrNameLst>
                                      </p:cBhvr>
                                      <p:tavLst>
                                        <p:tav tm="0">
                                          <p:val>
                                            <p:strVal val="#ppt_x"/>
                                          </p:val>
                                        </p:tav>
                                        <p:tav tm="100000">
                                          <p:val>
                                            <p:strVal val="#ppt_x"/>
                                          </p:val>
                                        </p:tav>
                                      </p:tavLst>
                                    </p:anim>
                                    <p:anim calcmode="lin" valueType="num">
                                      <p:cBhvr additive="base">
                                        <p:cTn id="268" dur="500" fill="hold"/>
                                        <p:tgtEl>
                                          <p:spTgt spid="87107"/>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87108"/>
                                        </p:tgtEl>
                                        <p:attrNameLst>
                                          <p:attrName>style.visibility</p:attrName>
                                        </p:attrNameLst>
                                      </p:cBhvr>
                                      <p:to>
                                        <p:strVal val="visible"/>
                                      </p:to>
                                    </p:set>
                                    <p:anim calcmode="lin" valueType="num">
                                      <p:cBhvr additive="base">
                                        <p:cTn id="271" dur="500" fill="hold"/>
                                        <p:tgtEl>
                                          <p:spTgt spid="87108"/>
                                        </p:tgtEl>
                                        <p:attrNameLst>
                                          <p:attrName>ppt_x</p:attrName>
                                        </p:attrNameLst>
                                      </p:cBhvr>
                                      <p:tavLst>
                                        <p:tav tm="0">
                                          <p:val>
                                            <p:strVal val="#ppt_x"/>
                                          </p:val>
                                        </p:tav>
                                        <p:tav tm="100000">
                                          <p:val>
                                            <p:strVal val="#ppt_x"/>
                                          </p:val>
                                        </p:tav>
                                      </p:tavLst>
                                    </p:anim>
                                    <p:anim calcmode="lin" valueType="num">
                                      <p:cBhvr additive="base">
                                        <p:cTn id="272" dur="500" fill="hold"/>
                                        <p:tgtEl>
                                          <p:spTgt spid="8710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87109"/>
                                        </p:tgtEl>
                                        <p:attrNameLst>
                                          <p:attrName>style.visibility</p:attrName>
                                        </p:attrNameLst>
                                      </p:cBhvr>
                                      <p:to>
                                        <p:strVal val="visible"/>
                                      </p:to>
                                    </p:set>
                                    <p:anim calcmode="lin" valueType="num">
                                      <p:cBhvr additive="base">
                                        <p:cTn id="275" dur="500" fill="hold"/>
                                        <p:tgtEl>
                                          <p:spTgt spid="87109"/>
                                        </p:tgtEl>
                                        <p:attrNameLst>
                                          <p:attrName>ppt_x</p:attrName>
                                        </p:attrNameLst>
                                      </p:cBhvr>
                                      <p:tavLst>
                                        <p:tav tm="0">
                                          <p:val>
                                            <p:strVal val="#ppt_x"/>
                                          </p:val>
                                        </p:tav>
                                        <p:tav tm="100000">
                                          <p:val>
                                            <p:strVal val="#ppt_x"/>
                                          </p:val>
                                        </p:tav>
                                      </p:tavLst>
                                    </p:anim>
                                    <p:anim calcmode="lin" valueType="num">
                                      <p:cBhvr additive="base">
                                        <p:cTn id="276" dur="500" fill="hold"/>
                                        <p:tgtEl>
                                          <p:spTgt spid="87109"/>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87110"/>
                                        </p:tgtEl>
                                        <p:attrNameLst>
                                          <p:attrName>style.visibility</p:attrName>
                                        </p:attrNameLst>
                                      </p:cBhvr>
                                      <p:to>
                                        <p:strVal val="visible"/>
                                      </p:to>
                                    </p:set>
                                    <p:anim calcmode="lin" valueType="num">
                                      <p:cBhvr additive="base">
                                        <p:cTn id="279" dur="500" fill="hold"/>
                                        <p:tgtEl>
                                          <p:spTgt spid="87110"/>
                                        </p:tgtEl>
                                        <p:attrNameLst>
                                          <p:attrName>ppt_x</p:attrName>
                                        </p:attrNameLst>
                                      </p:cBhvr>
                                      <p:tavLst>
                                        <p:tav tm="0">
                                          <p:val>
                                            <p:strVal val="#ppt_x"/>
                                          </p:val>
                                        </p:tav>
                                        <p:tav tm="100000">
                                          <p:val>
                                            <p:strVal val="#ppt_x"/>
                                          </p:val>
                                        </p:tav>
                                      </p:tavLst>
                                    </p:anim>
                                    <p:anim calcmode="lin" valueType="num">
                                      <p:cBhvr additive="base">
                                        <p:cTn id="280" dur="500" fill="hold"/>
                                        <p:tgtEl>
                                          <p:spTgt spid="87110"/>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87111"/>
                                        </p:tgtEl>
                                        <p:attrNameLst>
                                          <p:attrName>style.visibility</p:attrName>
                                        </p:attrNameLst>
                                      </p:cBhvr>
                                      <p:to>
                                        <p:strVal val="visible"/>
                                      </p:to>
                                    </p:set>
                                    <p:anim calcmode="lin" valueType="num">
                                      <p:cBhvr additive="base">
                                        <p:cTn id="283" dur="500" fill="hold"/>
                                        <p:tgtEl>
                                          <p:spTgt spid="87111"/>
                                        </p:tgtEl>
                                        <p:attrNameLst>
                                          <p:attrName>ppt_x</p:attrName>
                                        </p:attrNameLst>
                                      </p:cBhvr>
                                      <p:tavLst>
                                        <p:tav tm="0">
                                          <p:val>
                                            <p:strVal val="#ppt_x"/>
                                          </p:val>
                                        </p:tav>
                                        <p:tav tm="100000">
                                          <p:val>
                                            <p:strVal val="#ppt_x"/>
                                          </p:val>
                                        </p:tav>
                                      </p:tavLst>
                                    </p:anim>
                                    <p:anim calcmode="lin" valueType="num">
                                      <p:cBhvr additive="base">
                                        <p:cTn id="284" dur="500" fill="hold"/>
                                        <p:tgtEl>
                                          <p:spTgt spid="87111"/>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87112"/>
                                        </p:tgtEl>
                                        <p:attrNameLst>
                                          <p:attrName>style.visibility</p:attrName>
                                        </p:attrNameLst>
                                      </p:cBhvr>
                                      <p:to>
                                        <p:strVal val="visible"/>
                                      </p:to>
                                    </p:set>
                                    <p:anim calcmode="lin" valueType="num">
                                      <p:cBhvr additive="base">
                                        <p:cTn id="287" dur="500" fill="hold"/>
                                        <p:tgtEl>
                                          <p:spTgt spid="87112"/>
                                        </p:tgtEl>
                                        <p:attrNameLst>
                                          <p:attrName>ppt_x</p:attrName>
                                        </p:attrNameLst>
                                      </p:cBhvr>
                                      <p:tavLst>
                                        <p:tav tm="0">
                                          <p:val>
                                            <p:strVal val="#ppt_x"/>
                                          </p:val>
                                        </p:tav>
                                        <p:tav tm="100000">
                                          <p:val>
                                            <p:strVal val="#ppt_x"/>
                                          </p:val>
                                        </p:tav>
                                      </p:tavLst>
                                    </p:anim>
                                    <p:anim calcmode="lin" valueType="num">
                                      <p:cBhvr additive="base">
                                        <p:cTn id="288" dur="500" fill="hold"/>
                                        <p:tgtEl>
                                          <p:spTgt spid="87112"/>
                                        </p:tgtEl>
                                        <p:attrNameLst>
                                          <p:attrName>ppt_y</p:attrName>
                                        </p:attrNameLst>
                                      </p:cBhvr>
                                      <p:tavLst>
                                        <p:tav tm="0">
                                          <p:val>
                                            <p:strVal val="1+#ppt_h/2"/>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2" presetClass="entr" presetSubtype="2" fill="hold" grpId="0" nodeType="clickEffect">
                                  <p:stCondLst>
                                    <p:cond delay="0"/>
                                  </p:stCondLst>
                                  <p:childTnLst>
                                    <p:set>
                                      <p:cBhvr>
                                        <p:cTn id="292" dur="1" fill="hold">
                                          <p:stCondLst>
                                            <p:cond delay="0"/>
                                          </p:stCondLst>
                                        </p:cTn>
                                        <p:tgtEl>
                                          <p:spTgt spid="87122"/>
                                        </p:tgtEl>
                                        <p:attrNameLst>
                                          <p:attrName>style.visibility</p:attrName>
                                        </p:attrNameLst>
                                      </p:cBhvr>
                                      <p:to>
                                        <p:strVal val="visible"/>
                                      </p:to>
                                    </p:set>
                                    <p:anim calcmode="lin" valueType="num">
                                      <p:cBhvr additive="base">
                                        <p:cTn id="293" dur="500" fill="hold"/>
                                        <p:tgtEl>
                                          <p:spTgt spid="87122"/>
                                        </p:tgtEl>
                                        <p:attrNameLst>
                                          <p:attrName>ppt_x</p:attrName>
                                        </p:attrNameLst>
                                      </p:cBhvr>
                                      <p:tavLst>
                                        <p:tav tm="0">
                                          <p:val>
                                            <p:strVal val="1+#ppt_w/2"/>
                                          </p:val>
                                        </p:tav>
                                        <p:tav tm="100000">
                                          <p:val>
                                            <p:strVal val="#ppt_x"/>
                                          </p:val>
                                        </p:tav>
                                      </p:tavLst>
                                    </p:anim>
                                    <p:anim calcmode="lin" valueType="num">
                                      <p:cBhvr additive="base">
                                        <p:cTn id="294" dur="500" fill="hold"/>
                                        <p:tgtEl>
                                          <p:spTgt spid="87122"/>
                                        </p:tgtEl>
                                        <p:attrNameLst>
                                          <p:attrName>ppt_y</p:attrName>
                                        </p:attrNameLst>
                                      </p:cBhvr>
                                      <p:tavLst>
                                        <p:tav tm="0">
                                          <p:val>
                                            <p:strVal val="#ppt_y"/>
                                          </p:val>
                                        </p:tav>
                                        <p:tav tm="100000">
                                          <p:val>
                                            <p:strVal val="#ppt_y"/>
                                          </p:val>
                                        </p:tav>
                                      </p:tavLst>
                                    </p:anim>
                                  </p:childTnLst>
                                </p:cTn>
                              </p:par>
                              <p:par>
                                <p:cTn id="295" presetID="2" presetClass="entr" presetSubtype="2" fill="hold" grpId="0" nodeType="withEffect">
                                  <p:stCondLst>
                                    <p:cond delay="0"/>
                                  </p:stCondLst>
                                  <p:childTnLst>
                                    <p:set>
                                      <p:cBhvr>
                                        <p:cTn id="296" dur="1" fill="hold">
                                          <p:stCondLst>
                                            <p:cond delay="0"/>
                                          </p:stCondLst>
                                        </p:cTn>
                                        <p:tgtEl>
                                          <p:spTgt spid="87121"/>
                                        </p:tgtEl>
                                        <p:attrNameLst>
                                          <p:attrName>style.visibility</p:attrName>
                                        </p:attrNameLst>
                                      </p:cBhvr>
                                      <p:to>
                                        <p:strVal val="visible"/>
                                      </p:to>
                                    </p:set>
                                    <p:anim calcmode="lin" valueType="num">
                                      <p:cBhvr additive="base">
                                        <p:cTn id="297" dur="500" fill="hold"/>
                                        <p:tgtEl>
                                          <p:spTgt spid="87121"/>
                                        </p:tgtEl>
                                        <p:attrNameLst>
                                          <p:attrName>ppt_x</p:attrName>
                                        </p:attrNameLst>
                                      </p:cBhvr>
                                      <p:tavLst>
                                        <p:tav tm="0">
                                          <p:val>
                                            <p:strVal val="1+#ppt_w/2"/>
                                          </p:val>
                                        </p:tav>
                                        <p:tav tm="100000">
                                          <p:val>
                                            <p:strVal val="#ppt_x"/>
                                          </p:val>
                                        </p:tav>
                                      </p:tavLst>
                                    </p:anim>
                                    <p:anim calcmode="lin" valueType="num">
                                      <p:cBhvr additive="base">
                                        <p:cTn id="298" dur="500" fill="hold"/>
                                        <p:tgtEl>
                                          <p:spTgt spid="87121"/>
                                        </p:tgtEl>
                                        <p:attrNameLst>
                                          <p:attrName>ppt_y</p:attrName>
                                        </p:attrNameLst>
                                      </p:cBhvr>
                                      <p:tavLst>
                                        <p:tav tm="0">
                                          <p:val>
                                            <p:strVal val="#ppt_y"/>
                                          </p:val>
                                        </p:tav>
                                        <p:tav tm="100000">
                                          <p:val>
                                            <p:strVal val="#ppt_y"/>
                                          </p:val>
                                        </p:tav>
                                      </p:tavLst>
                                    </p:anim>
                                  </p:childTnLst>
                                </p:cTn>
                              </p:par>
                              <p:par>
                                <p:cTn id="299" presetID="2" presetClass="entr" presetSubtype="2" fill="hold" grpId="0" nodeType="withEffect">
                                  <p:stCondLst>
                                    <p:cond delay="0"/>
                                  </p:stCondLst>
                                  <p:childTnLst>
                                    <p:set>
                                      <p:cBhvr>
                                        <p:cTn id="300" dur="1" fill="hold">
                                          <p:stCondLst>
                                            <p:cond delay="0"/>
                                          </p:stCondLst>
                                        </p:cTn>
                                        <p:tgtEl>
                                          <p:spTgt spid="87115"/>
                                        </p:tgtEl>
                                        <p:attrNameLst>
                                          <p:attrName>style.visibility</p:attrName>
                                        </p:attrNameLst>
                                      </p:cBhvr>
                                      <p:to>
                                        <p:strVal val="visible"/>
                                      </p:to>
                                    </p:set>
                                    <p:anim calcmode="lin" valueType="num">
                                      <p:cBhvr additive="base">
                                        <p:cTn id="301" dur="500" fill="hold"/>
                                        <p:tgtEl>
                                          <p:spTgt spid="87115"/>
                                        </p:tgtEl>
                                        <p:attrNameLst>
                                          <p:attrName>ppt_x</p:attrName>
                                        </p:attrNameLst>
                                      </p:cBhvr>
                                      <p:tavLst>
                                        <p:tav tm="0">
                                          <p:val>
                                            <p:strVal val="1+#ppt_w/2"/>
                                          </p:val>
                                        </p:tav>
                                        <p:tav tm="100000">
                                          <p:val>
                                            <p:strVal val="#ppt_x"/>
                                          </p:val>
                                        </p:tav>
                                      </p:tavLst>
                                    </p:anim>
                                    <p:anim calcmode="lin" valueType="num">
                                      <p:cBhvr additive="base">
                                        <p:cTn id="302" dur="500" fill="hold"/>
                                        <p:tgtEl>
                                          <p:spTgt spid="87115"/>
                                        </p:tgtEl>
                                        <p:attrNameLst>
                                          <p:attrName>ppt_y</p:attrName>
                                        </p:attrNameLst>
                                      </p:cBhvr>
                                      <p:tavLst>
                                        <p:tav tm="0">
                                          <p:val>
                                            <p:strVal val="#ppt_y"/>
                                          </p:val>
                                        </p:tav>
                                        <p:tav tm="100000">
                                          <p:val>
                                            <p:strVal val="#ppt_y"/>
                                          </p:val>
                                        </p:tav>
                                      </p:tavLst>
                                    </p:anim>
                                  </p:childTnLst>
                                </p:cTn>
                              </p:par>
                              <p:par>
                                <p:cTn id="303" presetID="2" presetClass="entr" presetSubtype="2" fill="hold" grpId="0" nodeType="withEffect">
                                  <p:stCondLst>
                                    <p:cond delay="0"/>
                                  </p:stCondLst>
                                  <p:childTnLst>
                                    <p:set>
                                      <p:cBhvr>
                                        <p:cTn id="304" dur="1" fill="hold">
                                          <p:stCondLst>
                                            <p:cond delay="0"/>
                                          </p:stCondLst>
                                        </p:cTn>
                                        <p:tgtEl>
                                          <p:spTgt spid="87116"/>
                                        </p:tgtEl>
                                        <p:attrNameLst>
                                          <p:attrName>style.visibility</p:attrName>
                                        </p:attrNameLst>
                                      </p:cBhvr>
                                      <p:to>
                                        <p:strVal val="visible"/>
                                      </p:to>
                                    </p:set>
                                    <p:anim calcmode="lin" valueType="num">
                                      <p:cBhvr additive="base">
                                        <p:cTn id="305" dur="500" fill="hold"/>
                                        <p:tgtEl>
                                          <p:spTgt spid="87116"/>
                                        </p:tgtEl>
                                        <p:attrNameLst>
                                          <p:attrName>ppt_x</p:attrName>
                                        </p:attrNameLst>
                                      </p:cBhvr>
                                      <p:tavLst>
                                        <p:tav tm="0">
                                          <p:val>
                                            <p:strVal val="1+#ppt_w/2"/>
                                          </p:val>
                                        </p:tav>
                                        <p:tav tm="100000">
                                          <p:val>
                                            <p:strVal val="#ppt_x"/>
                                          </p:val>
                                        </p:tav>
                                      </p:tavLst>
                                    </p:anim>
                                    <p:anim calcmode="lin" valueType="num">
                                      <p:cBhvr additive="base">
                                        <p:cTn id="306" dur="500" fill="hold"/>
                                        <p:tgtEl>
                                          <p:spTgt spid="87116"/>
                                        </p:tgtEl>
                                        <p:attrNameLst>
                                          <p:attrName>ppt_y</p:attrName>
                                        </p:attrNameLst>
                                      </p:cBhvr>
                                      <p:tavLst>
                                        <p:tav tm="0">
                                          <p:val>
                                            <p:strVal val="#ppt_y"/>
                                          </p:val>
                                        </p:tav>
                                        <p:tav tm="100000">
                                          <p:val>
                                            <p:strVal val="#ppt_y"/>
                                          </p:val>
                                        </p:tav>
                                      </p:tavLst>
                                    </p:anim>
                                  </p:childTnLst>
                                </p:cTn>
                              </p:par>
                              <p:par>
                                <p:cTn id="307" presetID="2" presetClass="entr" presetSubtype="2" fill="hold" grpId="0" nodeType="withEffect">
                                  <p:stCondLst>
                                    <p:cond delay="0"/>
                                  </p:stCondLst>
                                  <p:childTnLst>
                                    <p:set>
                                      <p:cBhvr>
                                        <p:cTn id="308" dur="1" fill="hold">
                                          <p:stCondLst>
                                            <p:cond delay="0"/>
                                          </p:stCondLst>
                                        </p:cTn>
                                        <p:tgtEl>
                                          <p:spTgt spid="87117"/>
                                        </p:tgtEl>
                                        <p:attrNameLst>
                                          <p:attrName>style.visibility</p:attrName>
                                        </p:attrNameLst>
                                      </p:cBhvr>
                                      <p:to>
                                        <p:strVal val="visible"/>
                                      </p:to>
                                    </p:set>
                                    <p:anim calcmode="lin" valueType="num">
                                      <p:cBhvr additive="base">
                                        <p:cTn id="309" dur="500" fill="hold"/>
                                        <p:tgtEl>
                                          <p:spTgt spid="87117"/>
                                        </p:tgtEl>
                                        <p:attrNameLst>
                                          <p:attrName>ppt_x</p:attrName>
                                        </p:attrNameLst>
                                      </p:cBhvr>
                                      <p:tavLst>
                                        <p:tav tm="0">
                                          <p:val>
                                            <p:strVal val="1+#ppt_w/2"/>
                                          </p:val>
                                        </p:tav>
                                        <p:tav tm="100000">
                                          <p:val>
                                            <p:strVal val="#ppt_x"/>
                                          </p:val>
                                        </p:tav>
                                      </p:tavLst>
                                    </p:anim>
                                    <p:anim calcmode="lin" valueType="num">
                                      <p:cBhvr additive="base">
                                        <p:cTn id="310" dur="500" fill="hold"/>
                                        <p:tgtEl>
                                          <p:spTgt spid="87117"/>
                                        </p:tgtEl>
                                        <p:attrNameLst>
                                          <p:attrName>ppt_y</p:attrName>
                                        </p:attrNameLst>
                                      </p:cBhvr>
                                      <p:tavLst>
                                        <p:tav tm="0">
                                          <p:val>
                                            <p:strVal val="#ppt_y"/>
                                          </p:val>
                                        </p:tav>
                                        <p:tav tm="100000">
                                          <p:val>
                                            <p:strVal val="#ppt_y"/>
                                          </p:val>
                                        </p:tav>
                                      </p:tavLst>
                                    </p:anim>
                                  </p:childTnLst>
                                </p:cTn>
                              </p:par>
                              <p:par>
                                <p:cTn id="311" presetID="2" presetClass="entr" presetSubtype="2" fill="hold" grpId="0" nodeType="withEffect">
                                  <p:stCondLst>
                                    <p:cond delay="0"/>
                                  </p:stCondLst>
                                  <p:childTnLst>
                                    <p:set>
                                      <p:cBhvr>
                                        <p:cTn id="312" dur="1" fill="hold">
                                          <p:stCondLst>
                                            <p:cond delay="0"/>
                                          </p:stCondLst>
                                        </p:cTn>
                                        <p:tgtEl>
                                          <p:spTgt spid="87118"/>
                                        </p:tgtEl>
                                        <p:attrNameLst>
                                          <p:attrName>style.visibility</p:attrName>
                                        </p:attrNameLst>
                                      </p:cBhvr>
                                      <p:to>
                                        <p:strVal val="visible"/>
                                      </p:to>
                                    </p:set>
                                    <p:anim calcmode="lin" valueType="num">
                                      <p:cBhvr additive="base">
                                        <p:cTn id="313" dur="500" fill="hold"/>
                                        <p:tgtEl>
                                          <p:spTgt spid="87118"/>
                                        </p:tgtEl>
                                        <p:attrNameLst>
                                          <p:attrName>ppt_x</p:attrName>
                                        </p:attrNameLst>
                                      </p:cBhvr>
                                      <p:tavLst>
                                        <p:tav tm="0">
                                          <p:val>
                                            <p:strVal val="1+#ppt_w/2"/>
                                          </p:val>
                                        </p:tav>
                                        <p:tav tm="100000">
                                          <p:val>
                                            <p:strVal val="#ppt_x"/>
                                          </p:val>
                                        </p:tav>
                                      </p:tavLst>
                                    </p:anim>
                                    <p:anim calcmode="lin" valueType="num">
                                      <p:cBhvr additive="base">
                                        <p:cTn id="314" dur="500" fill="hold"/>
                                        <p:tgtEl>
                                          <p:spTgt spid="87118"/>
                                        </p:tgtEl>
                                        <p:attrNameLst>
                                          <p:attrName>ppt_y</p:attrName>
                                        </p:attrNameLst>
                                      </p:cBhvr>
                                      <p:tavLst>
                                        <p:tav tm="0">
                                          <p:val>
                                            <p:strVal val="#ppt_y"/>
                                          </p:val>
                                        </p:tav>
                                        <p:tav tm="100000">
                                          <p:val>
                                            <p:strVal val="#ppt_y"/>
                                          </p:val>
                                        </p:tav>
                                      </p:tavLst>
                                    </p:anim>
                                  </p:childTnLst>
                                </p:cTn>
                              </p:par>
                              <p:par>
                                <p:cTn id="315" presetID="2" presetClass="entr" presetSubtype="2" fill="hold" grpId="0" nodeType="withEffect">
                                  <p:stCondLst>
                                    <p:cond delay="0"/>
                                  </p:stCondLst>
                                  <p:childTnLst>
                                    <p:set>
                                      <p:cBhvr>
                                        <p:cTn id="316" dur="1" fill="hold">
                                          <p:stCondLst>
                                            <p:cond delay="0"/>
                                          </p:stCondLst>
                                        </p:cTn>
                                        <p:tgtEl>
                                          <p:spTgt spid="87119"/>
                                        </p:tgtEl>
                                        <p:attrNameLst>
                                          <p:attrName>style.visibility</p:attrName>
                                        </p:attrNameLst>
                                      </p:cBhvr>
                                      <p:to>
                                        <p:strVal val="visible"/>
                                      </p:to>
                                    </p:set>
                                    <p:anim calcmode="lin" valueType="num">
                                      <p:cBhvr additive="base">
                                        <p:cTn id="317" dur="500" fill="hold"/>
                                        <p:tgtEl>
                                          <p:spTgt spid="87119"/>
                                        </p:tgtEl>
                                        <p:attrNameLst>
                                          <p:attrName>ppt_x</p:attrName>
                                        </p:attrNameLst>
                                      </p:cBhvr>
                                      <p:tavLst>
                                        <p:tav tm="0">
                                          <p:val>
                                            <p:strVal val="1+#ppt_w/2"/>
                                          </p:val>
                                        </p:tav>
                                        <p:tav tm="100000">
                                          <p:val>
                                            <p:strVal val="#ppt_x"/>
                                          </p:val>
                                        </p:tav>
                                      </p:tavLst>
                                    </p:anim>
                                    <p:anim calcmode="lin" valueType="num">
                                      <p:cBhvr additive="base">
                                        <p:cTn id="318" dur="500" fill="hold"/>
                                        <p:tgtEl>
                                          <p:spTgt spid="87119"/>
                                        </p:tgtEl>
                                        <p:attrNameLst>
                                          <p:attrName>ppt_y</p:attrName>
                                        </p:attrNameLst>
                                      </p:cBhvr>
                                      <p:tavLst>
                                        <p:tav tm="0">
                                          <p:val>
                                            <p:strVal val="#ppt_y"/>
                                          </p:val>
                                        </p:tav>
                                        <p:tav tm="100000">
                                          <p:val>
                                            <p:strVal val="#ppt_y"/>
                                          </p:val>
                                        </p:tav>
                                      </p:tavLst>
                                    </p:anim>
                                  </p:childTnLst>
                                </p:cTn>
                              </p:par>
                              <p:par>
                                <p:cTn id="319" presetID="2" presetClass="entr" presetSubtype="2" fill="hold" grpId="0" nodeType="withEffect">
                                  <p:stCondLst>
                                    <p:cond delay="0"/>
                                  </p:stCondLst>
                                  <p:childTnLst>
                                    <p:set>
                                      <p:cBhvr>
                                        <p:cTn id="320" dur="1" fill="hold">
                                          <p:stCondLst>
                                            <p:cond delay="0"/>
                                          </p:stCondLst>
                                        </p:cTn>
                                        <p:tgtEl>
                                          <p:spTgt spid="87120"/>
                                        </p:tgtEl>
                                        <p:attrNameLst>
                                          <p:attrName>style.visibility</p:attrName>
                                        </p:attrNameLst>
                                      </p:cBhvr>
                                      <p:to>
                                        <p:strVal val="visible"/>
                                      </p:to>
                                    </p:set>
                                    <p:anim calcmode="lin" valueType="num">
                                      <p:cBhvr additive="base">
                                        <p:cTn id="321" dur="500" fill="hold"/>
                                        <p:tgtEl>
                                          <p:spTgt spid="87120"/>
                                        </p:tgtEl>
                                        <p:attrNameLst>
                                          <p:attrName>ppt_x</p:attrName>
                                        </p:attrNameLst>
                                      </p:cBhvr>
                                      <p:tavLst>
                                        <p:tav tm="0">
                                          <p:val>
                                            <p:strVal val="1+#ppt_w/2"/>
                                          </p:val>
                                        </p:tav>
                                        <p:tav tm="100000">
                                          <p:val>
                                            <p:strVal val="#ppt_x"/>
                                          </p:val>
                                        </p:tav>
                                      </p:tavLst>
                                    </p:anim>
                                    <p:anim calcmode="lin" valueType="num">
                                      <p:cBhvr additive="base">
                                        <p:cTn id="322" dur="500" fill="hold"/>
                                        <p:tgtEl>
                                          <p:spTgt spid="87120"/>
                                        </p:tgtEl>
                                        <p:attrNameLst>
                                          <p:attrName>ppt_y</p:attrName>
                                        </p:attrNameLst>
                                      </p:cBhvr>
                                      <p:tavLst>
                                        <p:tav tm="0">
                                          <p:val>
                                            <p:strVal val="#ppt_y"/>
                                          </p:val>
                                        </p:tav>
                                        <p:tav tm="100000">
                                          <p:val>
                                            <p:strVal val="#ppt_y"/>
                                          </p:val>
                                        </p:tav>
                                      </p:tavLst>
                                    </p:anim>
                                  </p:childTnLst>
                                </p:cTn>
                              </p:par>
                              <p:par>
                                <p:cTn id="323" presetID="2" presetClass="entr" presetSubtype="2" fill="hold" grpId="0" nodeType="withEffect">
                                  <p:stCondLst>
                                    <p:cond delay="0"/>
                                  </p:stCondLst>
                                  <p:childTnLst>
                                    <p:set>
                                      <p:cBhvr>
                                        <p:cTn id="324" dur="1" fill="hold">
                                          <p:stCondLst>
                                            <p:cond delay="0"/>
                                          </p:stCondLst>
                                        </p:cTn>
                                        <p:tgtEl>
                                          <p:spTgt spid="87142"/>
                                        </p:tgtEl>
                                        <p:attrNameLst>
                                          <p:attrName>style.visibility</p:attrName>
                                        </p:attrNameLst>
                                      </p:cBhvr>
                                      <p:to>
                                        <p:strVal val="visible"/>
                                      </p:to>
                                    </p:set>
                                    <p:anim calcmode="lin" valueType="num">
                                      <p:cBhvr additive="base">
                                        <p:cTn id="325" dur="500" fill="hold"/>
                                        <p:tgtEl>
                                          <p:spTgt spid="87142"/>
                                        </p:tgtEl>
                                        <p:attrNameLst>
                                          <p:attrName>ppt_x</p:attrName>
                                        </p:attrNameLst>
                                      </p:cBhvr>
                                      <p:tavLst>
                                        <p:tav tm="0">
                                          <p:val>
                                            <p:strVal val="1+#ppt_w/2"/>
                                          </p:val>
                                        </p:tav>
                                        <p:tav tm="100000">
                                          <p:val>
                                            <p:strVal val="#ppt_x"/>
                                          </p:val>
                                        </p:tav>
                                      </p:tavLst>
                                    </p:anim>
                                    <p:anim calcmode="lin" valueType="num">
                                      <p:cBhvr additive="base">
                                        <p:cTn id="326" dur="500" fill="hold"/>
                                        <p:tgtEl>
                                          <p:spTgt spid="87142"/>
                                        </p:tgtEl>
                                        <p:attrNameLst>
                                          <p:attrName>ppt_y</p:attrName>
                                        </p:attrNameLst>
                                      </p:cBhvr>
                                      <p:tavLst>
                                        <p:tav tm="0">
                                          <p:val>
                                            <p:strVal val="#ppt_y"/>
                                          </p:val>
                                        </p:tav>
                                        <p:tav tm="100000">
                                          <p:val>
                                            <p:strVal val="#ppt_y"/>
                                          </p:val>
                                        </p:tav>
                                      </p:tavLst>
                                    </p:anim>
                                  </p:childTnLst>
                                </p:cTn>
                              </p:par>
                              <p:par>
                                <p:cTn id="327" presetID="2" presetClass="entr" presetSubtype="2" fill="hold" grpId="0" nodeType="withEffect">
                                  <p:stCondLst>
                                    <p:cond delay="0"/>
                                  </p:stCondLst>
                                  <p:childTnLst>
                                    <p:set>
                                      <p:cBhvr>
                                        <p:cTn id="328" dur="1" fill="hold">
                                          <p:stCondLst>
                                            <p:cond delay="0"/>
                                          </p:stCondLst>
                                        </p:cTn>
                                        <p:tgtEl>
                                          <p:spTgt spid="87143"/>
                                        </p:tgtEl>
                                        <p:attrNameLst>
                                          <p:attrName>style.visibility</p:attrName>
                                        </p:attrNameLst>
                                      </p:cBhvr>
                                      <p:to>
                                        <p:strVal val="visible"/>
                                      </p:to>
                                    </p:set>
                                    <p:anim calcmode="lin" valueType="num">
                                      <p:cBhvr additive="base">
                                        <p:cTn id="329" dur="500" fill="hold"/>
                                        <p:tgtEl>
                                          <p:spTgt spid="87143"/>
                                        </p:tgtEl>
                                        <p:attrNameLst>
                                          <p:attrName>ppt_x</p:attrName>
                                        </p:attrNameLst>
                                      </p:cBhvr>
                                      <p:tavLst>
                                        <p:tav tm="0">
                                          <p:val>
                                            <p:strVal val="1+#ppt_w/2"/>
                                          </p:val>
                                        </p:tav>
                                        <p:tav tm="100000">
                                          <p:val>
                                            <p:strVal val="#ppt_x"/>
                                          </p:val>
                                        </p:tav>
                                      </p:tavLst>
                                    </p:anim>
                                    <p:anim calcmode="lin" valueType="num">
                                      <p:cBhvr additive="base">
                                        <p:cTn id="330" dur="500" fill="hold"/>
                                        <p:tgtEl>
                                          <p:spTgt spid="87143"/>
                                        </p:tgtEl>
                                        <p:attrNameLst>
                                          <p:attrName>ppt_y</p:attrName>
                                        </p:attrNameLst>
                                      </p:cBhvr>
                                      <p:tavLst>
                                        <p:tav tm="0">
                                          <p:val>
                                            <p:strVal val="#ppt_y"/>
                                          </p:val>
                                        </p:tav>
                                        <p:tav tm="100000">
                                          <p:val>
                                            <p:strVal val="#ppt_y"/>
                                          </p:val>
                                        </p:tav>
                                      </p:tavLst>
                                    </p:anim>
                                  </p:childTnLst>
                                </p:cTn>
                              </p:par>
                              <p:par>
                                <p:cTn id="331" presetID="2" presetClass="entr" presetSubtype="2" fill="hold" grpId="0" nodeType="withEffect">
                                  <p:stCondLst>
                                    <p:cond delay="0"/>
                                  </p:stCondLst>
                                  <p:childTnLst>
                                    <p:set>
                                      <p:cBhvr>
                                        <p:cTn id="332" dur="1" fill="hold">
                                          <p:stCondLst>
                                            <p:cond delay="0"/>
                                          </p:stCondLst>
                                        </p:cTn>
                                        <p:tgtEl>
                                          <p:spTgt spid="87144"/>
                                        </p:tgtEl>
                                        <p:attrNameLst>
                                          <p:attrName>style.visibility</p:attrName>
                                        </p:attrNameLst>
                                      </p:cBhvr>
                                      <p:to>
                                        <p:strVal val="visible"/>
                                      </p:to>
                                    </p:set>
                                    <p:anim calcmode="lin" valueType="num">
                                      <p:cBhvr additive="base">
                                        <p:cTn id="333" dur="500" fill="hold"/>
                                        <p:tgtEl>
                                          <p:spTgt spid="87144"/>
                                        </p:tgtEl>
                                        <p:attrNameLst>
                                          <p:attrName>ppt_x</p:attrName>
                                        </p:attrNameLst>
                                      </p:cBhvr>
                                      <p:tavLst>
                                        <p:tav tm="0">
                                          <p:val>
                                            <p:strVal val="1+#ppt_w/2"/>
                                          </p:val>
                                        </p:tav>
                                        <p:tav tm="100000">
                                          <p:val>
                                            <p:strVal val="#ppt_x"/>
                                          </p:val>
                                        </p:tav>
                                      </p:tavLst>
                                    </p:anim>
                                    <p:anim calcmode="lin" valueType="num">
                                      <p:cBhvr additive="base">
                                        <p:cTn id="334" dur="500" fill="hold"/>
                                        <p:tgtEl>
                                          <p:spTgt spid="87144"/>
                                        </p:tgtEl>
                                        <p:attrNameLst>
                                          <p:attrName>ppt_y</p:attrName>
                                        </p:attrNameLst>
                                      </p:cBhvr>
                                      <p:tavLst>
                                        <p:tav tm="0">
                                          <p:val>
                                            <p:strVal val="#ppt_y"/>
                                          </p:val>
                                        </p:tav>
                                        <p:tav tm="100000">
                                          <p:val>
                                            <p:strVal val="#ppt_y"/>
                                          </p:val>
                                        </p:tav>
                                      </p:tavLst>
                                    </p:anim>
                                  </p:childTnLst>
                                </p:cTn>
                              </p:par>
                              <p:par>
                                <p:cTn id="335" presetID="2" presetClass="entr" presetSubtype="2" fill="hold" grpId="0" nodeType="withEffect">
                                  <p:stCondLst>
                                    <p:cond delay="0"/>
                                  </p:stCondLst>
                                  <p:childTnLst>
                                    <p:set>
                                      <p:cBhvr>
                                        <p:cTn id="336" dur="1" fill="hold">
                                          <p:stCondLst>
                                            <p:cond delay="0"/>
                                          </p:stCondLst>
                                        </p:cTn>
                                        <p:tgtEl>
                                          <p:spTgt spid="87141"/>
                                        </p:tgtEl>
                                        <p:attrNameLst>
                                          <p:attrName>style.visibility</p:attrName>
                                        </p:attrNameLst>
                                      </p:cBhvr>
                                      <p:to>
                                        <p:strVal val="visible"/>
                                      </p:to>
                                    </p:set>
                                    <p:anim calcmode="lin" valueType="num">
                                      <p:cBhvr additive="base">
                                        <p:cTn id="337" dur="500" fill="hold"/>
                                        <p:tgtEl>
                                          <p:spTgt spid="87141"/>
                                        </p:tgtEl>
                                        <p:attrNameLst>
                                          <p:attrName>ppt_x</p:attrName>
                                        </p:attrNameLst>
                                      </p:cBhvr>
                                      <p:tavLst>
                                        <p:tav tm="0">
                                          <p:val>
                                            <p:strVal val="1+#ppt_w/2"/>
                                          </p:val>
                                        </p:tav>
                                        <p:tav tm="100000">
                                          <p:val>
                                            <p:strVal val="#ppt_x"/>
                                          </p:val>
                                        </p:tav>
                                      </p:tavLst>
                                    </p:anim>
                                    <p:anim calcmode="lin" valueType="num">
                                      <p:cBhvr additive="base">
                                        <p:cTn id="338" dur="500" fill="hold"/>
                                        <p:tgtEl>
                                          <p:spTgt spid="87141"/>
                                        </p:tgtEl>
                                        <p:attrNameLst>
                                          <p:attrName>ppt_y</p:attrName>
                                        </p:attrNameLst>
                                      </p:cBhvr>
                                      <p:tavLst>
                                        <p:tav tm="0">
                                          <p:val>
                                            <p:strVal val="#ppt_y"/>
                                          </p:val>
                                        </p:tav>
                                        <p:tav tm="100000">
                                          <p:val>
                                            <p:strVal val="#ppt_y"/>
                                          </p:val>
                                        </p:tav>
                                      </p:tavLst>
                                    </p:anim>
                                  </p:childTnLst>
                                </p:cTn>
                              </p:par>
                              <p:par>
                                <p:cTn id="339" presetID="2" presetClass="entr" presetSubtype="2" fill="hold" grpId="0" nodeType="withEffect">
                                  <p:stCondLst>
                                    <p:cond delay="0"/>
                                  </p:stCondLst>
                                  <p:childTnLst>
                                    <p:set>
                                      <p:cBhvr>
                                        <p:cTn id="340" dur="1" fill="hold">
                                          <p:stCondLst>
                                            <p:cond delay="0"/>
                                          </p:stCondLst>
                                        </p:cTn>
                                        <p:tgtEl>
                                          <p:spTgt spid="87139"/>
                                        </p:tgtEl>
                                        <p:attrNameLst>
                                          <p:attrName>style.visibility</p:attrName>
                                        </p:attrNameLst>
                                      </p:cBhvr>
                                      <p:to>
                                        <p:strVal val="visible"/>
                                      </p:to>
                                    </p:set>
                                    <p:anim calcmode="lin" valueType="num">
                                      <p:cBhvr additive="base">
                                        <p:cTn id="341" dur="500" fill="hold"/>
                                        <p:tgtEl>
                                          <p:spTgt spid="87139"/>
                                        </p:tgtEl>
                                        <p:attrNameLst>
                                          <p:attrName>ppt_x</p:attrName>
                                        </p:attrNameLst>
                                      </p:cBhvr>
                                      <p:tavLst>
                                        <p:tav tm="0">
                                          <p:val>
                                            <p:strVal val="1+#ppt_w/2"/>
                                          </p:val>
                                        </p:tav>
                                        <p:tav tm="100000">
                                          <p:val>
                                            <p:strVal val="#ppt_x"/>
                                          </p:val>
                                        </p:tav>
                                      </p:tavLst>
                                    </p:anim>
                                    <p:anim calcmode="lin" valueType="num">
                                      <p:cBhvr additive="base">
                                        <p:cTn id="342" dur="500" fill="hold"/>
                                        <p:tgtEl>
                                          <p:spTgt spid="87139"/>
                                        </p:tgtEl>
                                        <p:attrNameLst>
                                          <p:attrName>ppt_y</p:attrName>
                                        </p:attrNameLst>
                                      </p:cBhvr>
                                      <p:tavLst>
                                        <p:tav tm="0">
                                          <p:val>
                                            <p:strVal val="#ppt_y"/>
                                          </p:val>
                                        </p:tav>
                                        <p:tav tm="100000">
                                          <p:val>
                                            <p:strVal val="#ppt_y"/>
                                          </p:val>
                                        </p:tav>
                                      </p:tavLst>
                                    </p:anim>
                                  </p:childTnLst>
                                </p:cTn>
                              </p:par>
                              <p:par>
                                <p:cTn id="343" presetID="2" presetClass="entr" presetSubtype="2" fill="hold" grpId="0" nodeType="withEffect">
                                  <p:stCondLst>
                                    <p:cond delay="0"/>
                                  </p:stCondLst>
                                  <p:childTnLst>
                                    <p:set>
                                      <p:cBhvr>
                                        <p:cTn id="344" dur="1" fill="hold">
                                          <p:stCondLst>
                                            <p:cond delay="0"/>
                                          </p:stCondLst>
                                        </p:cTn>
                                        <p:tgtEl>
                                          <p:spTgt spid="87135"/>
                                        </p:tgtEl>
                                        <p:attrNameLst>
                                          <p:attrName>style.visibility</p:attrName>
                                        </p:attrNameLst>
                                      </p:cBhvr>
                                      <p:to>
                                        <p:strVal val="visible"/>
                                      </p:to>
                                    </p:set>
                                    <p:anim calcmode="lin" valueType="num">
                                      <p:cBhvr additive="base">
                                        <p:cTn id="345" dur="500" fill="hold"/>
                                        <p:tgtEl>
                                          <p:spTgt spid="87135"/>
                                        </p:tgtEl>
                                        <p:attrNameLst>
                                          <p:attrName>ppt_x</p:attrName>
                                        </p:attrNameLst>
                                      </p:cBhvr>
                                      <p:tavLst>
                                        <p:tav tm="0">
                                          <p:val>
                                            <p:strVal val="1+#ppt_w/2"/>
                                          </p:val>
                                        </p:tav>
                                        <p:tav tm="100000">
                                          <p:val>
                                            <p:strVal val="#ppt_x"/>
                                          </p:val>
                                        </p:tav>
                                      </p:tavLst>
                                    </p:anim>
                                    <p:anim calcmode="lin" valueType="num">
                                      <p:cBhvr additive="base">
                                        <p:cTn id="346" dur="500" fill="hold"/>
                                        <p:tgtEl>
                                          <p:spTgt spid="87135"/>
                                        </p:tgtEl>
                                        <p:attrNameLst>
                                          <p:attrName>ppt_y</p:attrName>
                                        </p:attrNameLst>
                                      </p:cBhvr>
                                      <p:tavLst>
                                        <p:tav tm="0">
                                          <p:val>
                                            <p:strVal val="#ppt_y"/>
                                          </p:val>
                                        </p:tav>
                                        <p:tav tm="100000">
                                          <p:val>
                                            <p:strVal val="#ppt_y"/>
                                          </p:val>
                                        </p:tav>
                                      </p:tavLst>
                                    </p:anim>
                                  </p:childTnLst>
                                </p:cTn>
                              </p:par>
                              <p:par>
                                <p:cTn id="347" presetID="2" presetClass="entr" presetSubtype="2" fill="hold" grpId="0" nodeType="withEffect">
                                  <p:stCondLst>
                                    <p:cond delay="0"/>
                                  </p:stCondLst>
                                  <p:childTnLst>
                                    <p:set>
                                      <p:cBhvr>
                                        <p:cTn id="348" dur="1" fill="hold">
                                          <p:stCondLst>
                                            <p:cond delay="0"/>
                                          </p:stCondLst>
                                        </p:cTn>
                                        <p:tgtEl>
                                          <p:spTgt spid="87133"/>
                                        </p:tgtEl>
                                        <p:attrNameLst>
                                          <p:attrName>style.visibility</p:attrName>
                                        </p:attrNameLst>
                                      </p:cBhvr>
                                      <p:to>
                                        <p:strVal val="visible"/>
                                      </p:to>
                                    </p:set>
                                    <p:anim calcmode="lin" valueType="num">
                                      <p:cBhvr additive="base">
                                        <p:cTn id="349" dur="500" fill="hold"/>
                                        <p:tgtEl>
                                          <p:spTgt spid="87133"/>
                                        </p:tgtEl>
                                        <p:attrNameLst>
                                          <p:attrName>ppt_x</p:attrName>
                                        </p:attrNameLst>
                                      </p:cBhvr>
                                      <p:tavLst>
                                        <p:tav tm="0">
                                          <p:val>
                                            <p:strVal val="1+#ppt_w/2"/>
                                          </p:val>
                                        </p:tav>
                                        <p:tav tm="100000">
                                          <p:val>
                                            <p:strVal val="#ppt_x"/>
                                          </p:val>
                                        </p:tav>
                                      </p:tavLst>
                                    </p:anim>
                                    <p:anim calcmode="lin" valueType="num">
                                      <p:cBhvr additive="base">
                                        <p:cTn id="350" dur="500" fill="hold"/>
                                        <p:tgtEl>
                                          <p:spTgt spid="87133"/>
                                        </p:tgtEl>
                                        <p:attrNameLst>
                                          <p:attrName>ppt_y</p:attrName>
                                        </p:attrNameLst>
                                      </p:cBhvr>
                                      <p:tavLst>
                                        <p:tav tm="0">
                                          <p:val>
                                            <p:strVal val="#ppt_y"/>
                                          </p:val>
                                        </p:tav>
                                        <p:tav tm="100000">
                                          <p:val>
                                            <p:strVal val="#ppt_y"/>
                                          </p:val>
                                        </p:tav>
                                      </p:tavLst>
                                    </p:anim>
                                  </p:childTnLst>
                                </p:cTn>
                              </p:par>
                              <p:par>
                                <p:cTn id="351" presetID="2" presetClass="entr" presetSubtype="2" fill="hold" grpId="0" nodeType="withEffect">
                                  <p:stCondLst>
                                    <p:cond delay="0"/>
                                  </p:stCondLst>
                                  <p:childTnLst>
                                    <p:set>
                                      <p:cBhvr>
                                        <p:cTn id="352" dur="1" fill="hold">
                                          <p:stCondLst>
                                            <p:cond delay="0"/>
                                          </p:stCondLst>
                                        </p:cTn>
                                        <p:tgtEl>
                                          <p:spTgt spid="87129"/>
                                        </p:tgtEl>
                                        <p:attrNameLst>
                                          <p:attrName>style.visibility</p:attrName>
                                        </p:attrNameLst>
                                      </p:cBhvr>
                                      <p:to>
                                        <p:strVal val="visible"/>
                                      </p:to>
                                    </p:set>
                                    <p:anim calcmode="lin" valueType="num">
                                      <p:cBhvr additive="base">
                                        <p:cTn id="353" dur="500" fill="hold"/>
                                        <p:tgtEl>
                                          <p:spTgt spid="87129"/>
                                        </p:tgtEl>
                                        <p:attrNameLst>
                                          <p:attrName>ppt_x</p:attrName>
                                        </p:attrNameLst>
                                      </p:cBhvr>
                                      <p:tavLst>
                                        <p:tav tm="0">
                                          <p:val>
                                            <p:strVal val="1+#ppt_w/2"/>
                                          </p:val>
                                        </p:tav>
                                        <p:tav tm="100000">
                                          <p:val>
                                            <p:strVal val="#ppt_x"/>
                                          </p:val>
                                        </p:tav>
                                      </p:tavLst>
                                    </p:anim>
                                    <p:anim calcmode="lin" valueType="num">
                                      <p:cBhvr additive="base">
                                        <p:cTn id="354" dur="500" fill="hold"/>
                                        <p:tgtEl>
                                          <p:spTgt spid="87129"/>
                                        </p:tgtEl>
                                        <p:attrNameLst>
                                          <p:attrName>ppt_y</p:attrName>
                                        </p:attrNameLst>
                                      </p:cBhvr>
                                      <p:tavLst>
                                        <p:tav tm="0">
                                          <p:val>
                                            <p:strVal val="#ppt_y"/>
                                          </p:val>
                                        </p:tav>
                                        <p:tav tm="100000">
                                          <p:val>
                                            <p:strVal val="#ppt_y"/>
                                          </p:val>
                                        </p:tav>
                                      </p:tavLst>
                                    </p:anim>
                                  </p:childTnLst>
                                </p:cTn>
                              </p:par>
                              <p:par>
                                <p:cTn id="355" presetID="2" presetClass="entr" presetSubtype="2" fill="hold" grpId="0" nodeType="withEffect">
                                  <p:stCondLst>
                                    <p:cond delay="0"/>
                                  </p:stCondLst>
                                  <p:childTnLst>
                                    <p:set>
                                      <p:cBhvr>
                                        <p:cTn id="356" dur="1" fill="hold">
                                          <p:stCondLst>
                                            <p:cond delay="0"/>
                                          </p:stCondLst>
                                        </p:cTn>
                                        <p:tgtEl>
                                          <p:spTgt spid="87128"/>
                                        </p:tgtEl>
                                        <p:attrNameLst>
                                          <p:attrName>style.visibility</p:attrName>
                                        </p:attrNameLst>
                                      </p:cBhvr>
                                      <p:to>
                                        <p:strVal val="visible"/>
                                      </p:to>
                                    </p:set>
                                    <p:anim calcmode="lin" valueType="num">
                                      <p:cBhvr additive="base">
                                        <p:cTn id="357" dur="500" fill="hold"/>
                                        <p:tgtEl>
                                          <p:spTgt spid="87128"/>
                                        </p:tgtEl>
                                        <p:attrNameLst>
                                          <p:attrName>ppt_x</p:attrName>
                                        </p:attrNameLst>
                                      </p:cBhvr>
                                      <p:tavLst>
                                        <p:tav tm="0">
                                          <p:val>
                                            <p:strVal val="1+#ppt_w/2"/>
                                          </p:val>
                                        </p:tav>
                                        <p:tav tm="100000">
                                          <p:val>
                                            <p:strVal val="#ppt_x"/>
                                          </p:val>
                                        </p:tav>
                                      </p:tavLst>
                                    </p:anim>
                                    <p:anim calcmode="lin" valueType="num">
                                      <p:cBhvr additive="base">
                                        <p:cTn id="358" dur="500" fill="hold"/>
                                        <p:tgtEl>
                                          <p:spTgt spid="87128"/>
                                        </p:tgtEl>
                                        <p:attrNameLst>
                                          <p:attrName>ppt_y</p:attrName>
                                        </p:attrNameLst>
                                      </p:cBhvr>
                                      <p:tavLst>
                                        <p:tav tm="0">
                                          <p:val>
                                            <p:strVal val="#ppt_y"/>
                                          </p:val>
                                        </p:tav>
                                        <p:tav tm="100000">
                                          <p:val>
                                            <p:strVal val="#ppt_y"/>
                                          </p:val>
                                        </p:tav>
                                      </p:tavLst>
                                    </p:anim>
                                  </p:childTnLst>
                                </p:cTn>
                              </p:par>
                              <p:par>
                                <p:cTn id="359" presetID="2" presetClass="entr" presetSubtype="2" fill="hold" grpId="0" nodeType="withEffect">
                                  <p:stCondLst>
                                    <p:cond delay="0"/>
                                  </p:stCondLst>
                                  <p:childTnLst>
                                    <p:set>
                                      <p:cBhvr>
                                        <p:cTn id="360" dur="1" fill="hold">
                                          <p:stCondLst>
                                            <p:cond delay="0"/>
                                          </p:stCondLst>
                                        </p:cTn>
                                        <p:tgtEl>
                                          <p:spTgt spid="87123"/>
                                        </p:tgtEl>
                                        <p:attrNameLst>
                                          <p:attrName>style.visibility</p:attrName>
                                        </p:attrNameLst>
                                      </p:cBhvr>
                                      <p:to>
                                        <p:strVal val="visible"/>
                                      </p:to>
                                    </p:set>
                                    <p:anim calcmode="lin" valueType="num">
                                      <p:cBhvr additive="base">
                                        <p:cTn id="361" dur="500" fill="hold"/>
                                        <p:tgtEl>
                                          <p:spTgt spid="87123"/>
                                        </p:tgtEl>
                                        <p:attrNameLst>
                                          <p:attrName>ppt_x</p:attrName>
                                        </p:attrNameLst>
                                      </p:cBhvr>
                                      <p:tavLst>
                                        <p:tav tm="0">
                                          <p:val>
                                            <p:strVal val="1+#ppt_w/2"/>
                                          </p:val>
                                        </p:tav>
                                        <p:tav tm="100000">
                                          <p:val>
                                            <p:strVal val="#ppt_x"/>
                                          </p:val>
                                        </p:tav>
                                      </p:tavLst>
                                    </p:anim>
                                    <p:anim calcmode="lin" valueType="num">
                                      <p:cBhvr additive="base">
                                        <p:cTn id="362" dur="500" fill="hold"/>
                                        <p:tgtEl>
                                          <p:spTgt spid="87123"/>
                                        </p:tgtEl>
                                        <p:attrNameLst>
                                          <p:attrName>ppt_y</p:attrName>
                                        </p:attrNameLst>
                                      </p:cBhvr>
                                      <p:tavLst>
                                        <p:tav tm="0">
                                          <p:val>
                                            <p:strVal val="#ppt_y"/>
                                          </p:val>
                                        </p:tav>
                                        <p:tav tm="100000">
                                          <p:val>
                                            <p:strVal val="#ppt_y"/>
                                          </p:val>
                                        </p:tav>
                                      </p:tavLst>
                                    </p:anim>
                                  </p:childTnLst>
                                </p:cTn>
                              </p:par>
                              <p:par>
                                <p:cTn id="363" presetID="2" presetClass="entr" presetSubtype="2" fill="hold" grpId="0" nodeType="withEffect">
                                  <p:stCondLst>
                                    <p:cond delay="0"/>
                                  </p:stCondLst>
                                  <p:childTnLst>
                                    <p:set>
                                      <p:cBhvr>
                                        <p:cTn id="364" dur="1" fill="hold">
                                          <p:stCondLst>
                                            <p:cond delay="0"/>
                                          </p:stCondLst>
                                        </p:cTn>
                                        <p:tgtEl>
                                          <p:spTgt spid="87124"/>
                                        </p:tgtEl>
                                        <p:attrNameLst>
                                          <p:attrName>style.visibility</p:attrName>
                                        </p:attrNameLst>
                                      </p:cBhvr>
                                      <p:to>
                                        <p:strVal val="visible"/>
                                      </p:to>
                                    </p:set>
                                    <p:anim calcmode="lin" valueType="num">
                                      <p:cBhvr additive="base">
                                        <p:cTn id="365" dur="500" fill="hold"/>
                                        <p:tgtEl>
                                          <p:spTgt spid="87124"/>
                                        </p:tgtEl>
                                        <p:attrNameLst>
                                          <p:attrName>ppt_x</p:attrName>
                                        </p:attrNameLst>
                                      </p:cBhvr>
                                      <p:tavLst>
                                        <p:tav tm="0">
                                          <p:val>
                                            <p:strVal val="1+#ppt_w/2"/>
                                          </p:val>
                                        </p:tav>
                                        <p:tav tm="100000">
                                          <p:val>
                                            <p:strVal val="#ppt_x"/>
                                          </p:val>
                                        </p:tav>
                                      </p:tavLst>
                                    </p:anim>
                                    <p:anim calcmode="lin" valueType="num">
                                      <p:cBhvr additive="base">
                                        <p:cTn id="366" dur="500" fill="hold"/>
                                        <p:tgtEl>
                                          <p:spTgt spid="87124"/>
                                        </p:tgtEl>
                                        <p:attrNameLst>
                                          <p:attrName>ppt_y</p:attrName>
                                        </p:attrNameLst>
                                      </p:cBhvr>
                                      <p:tavLst>
                                        <p:tav tm="0">
                                          <p:val>
                                            <p:strVal val="#ppt_y"/>
                                          </p:val>
                                        </p:tav>
                                        <p:tav tm="100000">
                                          <p:val>
                                            <p:strVal val="#ppt_y"/>
                                          </p:val>
                                        </p:tav>
                                      </p:tavLst>
                                    </p:anim>
                                  </p:childTnLst>
                                </p:cTn>
                              </p:par>
                              <p:par>
                                <p:cTn id="367" presetID="2" presetClass="entr" presetSubtype="2" fill="hold" grpId="0" nodeType="withEffect">
                                  <p:stCondLst>
                                    <p:cond delay="0"/>
                                  </p:stCondLst>
                                  <p:childTnLst>
                                    <p:set>
                                      <p:cBhvr>
                                        <p:cTn id="368" dur="1" fill="hold">
                                          <p:stCondLst>
                                            <p:cond delay="0"/>
                                          </p:stCondLst>
                                        </p:cTn>
                                        <p:tgtEl>
                                          <p:spTgt spid="87125"/>
                                        </p:tgtEl>
                                        <p:attrNameLst>
                                          <p:attrName>style.visibility</p:attrName>
                                        </p:attrNameLst>
                                      </p:cBhvr>
                                      <p:to>
                                        <p:strVal val="visible"/>
                                      </p:to>
                                    </p:set>
                                    <p:anim calcmode="lin" valueType="num">
                                      <p:cBhvr additive="base">
                                        <p:cTn id="369" dur="500" fill="hold"/>
                                        <p:tgtEl>
                                          <p:spTgt spid="87125"/>
                                        </p:tgtEl>
                                        <p:attrNameLst>
                                          <p:attrName>ppt_x</p:attrName>
                                        </p:attrNameLst>
                                      </p:cBhvr>
                                      <p:tavLst>
                                        <p:tav tm="0">
                                          <p:val>
                                            <p:strVal val="1+#ppt_w/2"/>
                                          </p:val>
                                        </p:tav>
                                        <p:tav tm="100000">
                                          <p:val>
                                            <p:strVal val="#ppt_x"/>
                                          </p:val>
                                        </p:tav>
                                      </p:tavLst>
                                    </p:anim>
                                    <p:anim calcmode="lin" valueType="num">
                                      <p:cBhvr additive="base">
                                        <p:cTn id="370" dur="500" fill="hold"/>
                                        <p:tgtEl>
                                          <p:spTgt spid="87125"/>
                                        </p:tgtEl>
                                        <p:attrNameLst>
                                          <p:attrName>ppt_y</p:attrName>
                                        </p:attrNameLst>
                                      </p:cBhvr>
                                      <p:tavLst>
                                        <p:tav tm="0">
                                          <p:val>
                                            <p:strVal val="#ppt_y"/>
                                          </p:val>
                                        </p:tav>
                                        <p:tav tm="100000">
                                          <p:val>
                                            <p:strVal val="#ppt_y"/>
                                          </p:val>
                                        </p:tav>
                                      </p:tavLst>
                                    </p:anim>
                                  </p:childTnLst>
                                </p:cTn>
                              </p:par>
                              <p:par>
                                <p:cTn id="371" presetID="2" presetClass="entr" presetSubtype="2" fill="hold" grpId="0" nodeType="withEffect">
                                  <p:stCondLst>
                                    <p:cond delay="0"/>
                                  </p:stCondLst>
                                  <p:childTnLst>
                                    <p:set>
                                      <p:cBhvr>
                                        <p:cTn id="372" dur="1" fill="hold">
                                          <p:stCondLst>
                                            <p:cond delay="0"/>
                                          </p:stCondLst>
                                        </p:cTn>
                                        <p:tgtEl>
                                          <p:spTgt spid="87126"/>
                                        </p:tgtEl>
                                        <p:attrNameLst>
                                          <p:attrName>style.visibility</p:attrName>
                                        </p:attrNameLst>
                                      </p:cBhvr>
                                      <p:to>
                                        <p:strVal val="visible"/>
                                      </p:to>
                                    </p:set>
                                    <p:anim calcmode="lin" valueType="num">
                                      <p:cBhvr additive="base">
                                        <p:cTn id="373" dur="500" fill="hold"/>
                                        <p:tgtEl>
                                          <p:spTgt spid="87126"/>
                                        </p:tgtEl>
                                        <p:attrNameLst>
                                          <p:attrName>ppt_x</p:attrName>
                                        </p:attrNameLst>
                                      </p:cBhvr>
                                      <p:tavLst>
                                        <p:tav tm="0">
                                          <p:val>
                                            <p:strVal val="1+#ppt_w/2"/>
                                          </p:val>
                                        </p:tav>
                                        <p:tav tm="100000">
                                          <p:val>
                                            <p:strVal val="#ppt_x"/>
                                          </p:val>
                                        </p:tav>
                                      </p:tavLst>
                                    </p:anim>
                                    <p:anim calcmode="lin" valueType="num">
                                      <p:cBhvr additive="base">
                                        <p:cTn id="374" dur="500" fill="hold"/>
                                        <p:tgtEl>
                                          <p:spTgt spid="87126"/>
                                        </p:tgtEl>
                                        <p:attrNameLst>
                                          <p:attrName>ppt_y</p:attrName>
                                        </p:attrNameLst>
                                      </p:cBhvr>
                                      <p:tavLst>
                                        <p:tav tm="0">
                                          <p:val>
                                            <p:strVal val="#ppt_y"/>
                                          </p:val>
                                        </p:tav>
                                        <p:tav tm="100000">
                                          <p:val>
                                            <p:strVal val="#ppt_y"/>
                                          </p:val>
                                        </p:tav>
                                      </p:tavLst>
                                    </p:anim>
                                  </p:childTnLst>
                                </p:cTn>
                              </p:par>
                              <p:par>
                                <p:cTn id="375" presetID="2" presetClass="entr" presetSubtype="2" fill="hold" grpId="0" nodeType="withEffect">
                                  <p:stCondLst>
                                    <p:cond delay="0"/>
                                  </p:stCondLst>
                                  <p:childTnLst>
                                    <p:set>
                                      <p:cBhvr>
                                        <p:cTn id="376" dur="1" fill="hold">
                                          <p:stCondLst>
                                            <p:cond delay="0"/>
                                          </p:stCondLst>
                                        </p:cTn>
                                        <p:tgtEl>
                                          <p:spTgt spid="87127"/>
                                        </p:tgtEl>
                                        <p:attrNameLst>
                                          <p:attrName>style.visibility</p:attrName>
                                        </p:attrNameLst>
                                      </p:cBhvr>
                                      <p:to>
                                        <p:strVal val="visible"/>
                                      </p:to>
                                    </p:set>
                                    <p:anim calcmode="lin" valueType="num">
                                      <p:cBhvr additive="base">
                                        <p:cTn id="377" dur="500" fill="hold"/>
                                        <p:tgtEl>
                                          <p:spTgt spid="87127"/>
                                        </p:tgtEl>
                                        <p:attrNameLst>
                                          <p:attrName>ppt_x</p:attrName>
                                        </p:attrNameLst>
                                      </p:cBhvr>
                                      <p:tavLst>
                                        <p:tav tm="0">
                                          <p:val>
                                            <p:strVal val="1+#ppt_w/2"/>
                                          </p:val>
                                        </p:tav>
                                        <p:tav tm="100000">
                                          <p:val>
                                            <p:strVal val="#ppt_x"/>
                                          </p:val>
                                        </p:tav>
                                      </p:tavLst>
                                    </p:anim>
                                    <p:anim calcmode="lin" valueType="num">
                                      <p:cBhvr additive="base">
                                        <p:cTn id="378" dur="500" fill="hold"/>
                                        <p:tgtEl>
                                          <p:spTgt spid="87127"/>
                                        </p:tgtEl>
                                        <p:attrNameLst>
                                          <p:attrName>ppt_y</p:attrName>
                                        </p:attrNameLst>
                                      </p:cBhvr>
                                      <p:tavLst>
                                        <p:tav tm="0">
                                          <p:val>
                                            <p:strVal val="#ppt_y"/>
                                          </p:val>
                                        </p:tav>
                                        <p:tav tm="100000">
                                          <p:val>
                                            <p:strVal val="#ppt_y"/>
                                          </p:val>
                                        </p:tav>
                                      </p:tavLst>
                                    </p:anim>
                                  </p:childTnLst>
                                </p:cTn>
                              </p:par>
                              <p:par>
                                <p:cTn id="379" presetID="2" presetClass="entr" presetSubtype="2" fill="hold" grpId="0" nodeType="withEffect">
                                  <p:stCondLst>
                                    <p:cond delay="0"/>
                                  </p:stCondLst>
                                  <p:childTnLst>
                                    <p:set>
                                      <p:cBhvr>
                                        <p:cTn id="380" dur="1" fill="hold">
                                          <p:stCondLst>
                                            <p:cond delay="0"/>
                                          </p:stCondLst>
                                        </p:cTn>
                                        <p:tgtEl>
                                          <p:spTgt spid="87130"/>
                                        </p:tgtEl>
                                        <p:attrNameLst>
                                          <p:attrName>style.visibility</p:attrName>
                                        </p:attrNameLst>
                                      </p:cBhvr>
                                      <p:to>
                                        <p:strVal val="visible"/>
                                      </p:to>
                                    </p:set>
                                    <p:anim calcmode="lin" valueType="num">
                                      <p:cBhvr additive="base">
                                        <p:cTn id="381" dur="500" fill="hold"/>
                                        <p:tgtEl>
                                          <p:spTgt spid="87130"/>
                                        </p:tgtEl>
                                        <p:attrNameLst>
                                          <p:attrName>ppt_x</p:attrName>
                                        </p:attrNameLst>
                                      </p:cBhvr>
                                      <p:tavLst>
                                        <p:tav tm="0">
                                          <p:val>
                                            <p:strVal val="1+#ppt_w/2"/>
                                          </p:val>
                                        </p:tav>
                                        <p:tav tm="100000">
                                          <p:val>
                                            <p:strVal val="#ppt_x"/>
                                          </p:val>
                                        </p:tav>
                                      </p:tavLst>
                                    </p:anim>
                                    <p:anim calcmode="lin" valueType="num">
                                      <p:cBhvr additive="base">
                                        <p:cTn id="382" dur="500" fill="hold"/>
                                        <p:tgtEl>
                                          <p:spTgt spid="87130"/>
                                        </p:tgtEl>
                                        <p:attrNameLst>
                                          <p:attrName>ppt_y</p:attrName>
                                        </p:attrNameLst>
                                      </p:cBhvr>
                                      <p:tavLst>
                                        <p:tav tm="0">
                                          <p:val>
                                            <p:strVal val="#ppt_y"/>
                                          </p:val>
                                        </p:tav>
                                        <p:tav tm="100000">
                                          <p:val>
                                            <p:strVal val="#ppt_y"/>
                                          </p:val>
                                        </p:tav>
                                      </p:tavLst>
                                    </p:anim>
                                  </p:childTnLst>
                                </p:cTn>
                              </p:par>
                              <p:par>
                                <p:cTn id="383" presetID="2" presetClass="entr" presetSubtype="2" fill="hold" grpId="0" nodeType="withEffect">
                                  <p:stCondLst>
                                    <p:cond delay="0"/>
                                  </p:stCondLst>
                                  <p:childTnLst>
                                    <p:set>
                                      <p:cBhvr>
                                        <p:cTn id="384" dur="1" fill="hold">
                                          <p:stCondLst>
                                            <p:cond delay="0"/>
                                          </p:stCondLst>
                                        </p:cTn>
                                        <p:tgtEl>
                                          <p:spTgt spid="87131"/>
                                        </p:tgtEl>
                                        <p:attrNameLst>
                                          <p:attrName>style.visibility</p:attrName>
                                        </p:attrNameLst>
                                      </p:cBhvr>
                                      <p:to>
                                        <p:strVal val="visible"/>
                                      </p:to>
                                    </p:set>
                                    <p:anim calcmode="lin" valueType="num">
                                      <p:cBhvr additive="base">
                                        <p:cTn id="385" dur="500" fill="hold"/>
                                        <p:tgtEl>
                                          <p:spTgt spid="87131"/>
                                        </p:tgtEl>
                                        <p:attrNameLst>
                                          <p:attrName>ppt_x</p:attrName>
                                        </p:attrNameLst>
                                      </p:cBhvr>
                                      <p:tavLst>
                                        <p:tav tm="0">
                                          <p:val>
                                            <p:strVal val="1+#ppt_w/2"/>
                                          </p:val>
                                        </p:tav>
                                        <p:tav tm="100000">
                                          <p:val>
                                            <p:strVal val="#ppt_x"/>
                                          </p:val>
                                        </p:tav>
                                      </p:tavLst>
                                    </p:anim>
                                    <p:anim calcmode="lin" valueType="num">
                                      <p:cBhvr additive="base">
                                        <p:cTn id="386" dur="500" fill="hold"/>
                                        <p:tgtEl>
                                          <p:spTgt spid="87131"/>
                                        </p:tgtEl>
                                        <p:attrNameLst>
                                          <p:attrName>ppt_y</p:attrName>
                                        </p:attrNameLst>
                                      </p:cBhvr>
                                      <p:tavLst>
                                        <p:tav tm="0">
                                          <p:val>
                                            <p:strVal val="#ppt_y"/>
                                          </p:val>
                                        </p:tav>
                                        <p:tav tm="100000">
                                          <p:val>
                                            <p:strVal val="#ppt_y"/>
                                          </p:val>
                                        </p:tav>
                                      </p:tavLst>
                                    </p:anim>
                                  </p:childTnLst>
                                </p:cTn>
                              </p:par>
                              <p:par>
                                <p:cTn id="387" presetID="2" presetClass="entr" presetSubtype="2" fill="hold" grpId="0" nodeType="withEffect">
                                  <p:stCondLst>
                                    <p:cond delay="0"/>
                                  </p:stCondLst>
                                  <p:childTnLst>
                                    <p:set>
                                      <p:cBhvr>
                                        <p:cTn id="388" dur="1" fill="hold">
                                          <p:stCondLst>
                                            <p:cond delay="0"/>
                                          </p:stCondLst>
                                        </p:cTn>
                                        <p:tgtEl>
                                          <p:spTgt spid="87132"/>
                                        </p:tgtEl>
                                        <p:attrNameLst>
                                          <p:attrName>style.visibility</p:attrName>
                                        </p:attrNameLst>
                                      </p:cBhvr>
                                      <p:to>
                                        <p:strVal val="visible"/>
                                      </p:to>
                                    </p:set>
                                    <p:anim calcmode="lin" valueType="num">
                                      <p:cBhvr additive="base">
                                        <p:cTn id="389" dur="500" fill="hold"/>
                                        <p:tgtEl>
                                          <p:spTgt spid="87132"/>
                                        </p:tgtEl>
                                        <p:attrNameLst>
                                          <p:attrName>ppt_x</p:attrName>
                                        </p:attrNameLst>
                                      </p:cBhvr>
                                      <p:tavLst>
                                        <p:tav tm="0">
                                          <p:val>
                                            <p:strVal val="1+#ppt_w/2"/>
                                          </p:val>
                                        </p:tav>
                                        <p:tav tm="100000">
                                          <p:val>
                                            <p:strVal val="#ppt_x"/>
                                          </p:val>
                                        </p:tav>
                                      </p:tavLst>
                                    </p:anim>
                                    <p:anim calcmode="lin" valueType="num">
                                      <p:cBhvr additive="base">
                                        <p:cTn id="390" dur="500" fill="hold"/>
                                        <p:tgtEl>
                                          <p:spTgt spid="87132"/>
                                        </p:tgtEl>
                                        <p:attrNameLst>
                                          <p:attrName>ppt_y</p:attrName>
                                        </p:attrNameLst>
                                      </p:cBhvr>
                                      <p:tavLst>
                                        <p:tav tm="0">
                                          <p:val>
                                            <p:strVal val="#ppt_y"/>
                                          </p:val>
                                        </p:tav>
                                        <p:tav tm="100000">
                                          <p:val>
                                            <p:strVal val="#ppt_y"/>
                                          </p:val>
                                        </p:tav>
                                      </p:tavLst>
                                    </p:anim>
                                  </p:childTnLst>
                                </p:cTn>
                              </p:par>
                              <p:par>
                                <p:cTn id="391" presetID="2" presetClass="entr" presetSubtype="2" fill="hold" grpId="0" nodeType="withEffect">
                                  <p:stCondLst>
                                    <p:cond delay="0"/>
                                  </p:stCondLst>
                                  <p:childTnLst>
                                    <p:set>
                                      <p:cBhvr>
                                        <p:cTn id="392" dur="1" fill="hold">
                                          <p:stCondLst>
                                            <p:cond delay="0"/>
                                          </p:stCondLst>
                                        </p:cTn>
                                        <p:tgtEl>
                                          <p:spTgt spid="87134"/>
                                        </p:tgtEl>
                                        <p:attrNameLst>
                                          <p:attrName>style.visibility</p:attrName>
                                        </p:attrNameLst>
                                      </p:cBhvr>
                                      <p:to>
                                        <p:strVal val="visible"/>
                                      </p:to>
                                    </p:set>
                                    <p:anim calcmode="lin" valueType="num">
                                      <p:cBhvr additive="base">
                                        <p:cTn id="393" dur="500" fill="hold"/>
                                        <p:tgtEl>
                                          <p:spTgt spid="87134"/>
                                        </p:tgtEl>
                                        <p:attrNameLst>
                                          <p:attrName>ppt_x</p:attrName>
                                        </p:attrNameLst>
                                      </p:cBhvr>
                                      <p:tavLst>
                                        <p:tav tm="0">
                                          <p:val>
                                            <p:strVal val="1+#ppt_w/2"/>
                                          </p:val>
                                        </p:tav>
                                        <p:tav tm="100000">
                                          <p:val>
                                            <p:strVal val="#ppt_x"/>
                                          </p:val>
                                        </p:tav>
                                      </p:tavLst>
                                    </p:anim>
                                    <p:anim calcmode="lin" valueType="num">
                                      <p:cBhvr additive="base">
                                        <p:cTn id="394" dur="500" fill="hold"/>
                                        <p:tgtEl>
                                          <p:spTgt spid="87134"/>
                                        </p:tgtEl>
                                        <p:attrNameLst>
                                          <p:attrName>ppt_y</p:attrName>
                                        </p:attrNameLst>
                                      </p:cBhvr>
                                      <p:tavLst>
                                        <p:tav tm="0">
                                          <p:val>
                                            <p:strVal val="#ppt_y"/>
                                          </p:val>
                                        </p:tav>
                                        <p:tav tm="100000">
                                          <p:val>
                                            <p:strVal val="#ppt_y"/>
                                          </p:val>
                                        </p:tav>
                                      </p:tavLst>
                                    </p:anim>
                                  </p:childTnLst>
                                </p:cTn>
                              </p:par>
                              <p:par>
                                <p:cTn id="395" presetID="2" presetClass="entr" presetSubtype="2" fill="hold" grpId="0" nodeType="withEffect">
                                  <p:stCondLst>
                                    <p:cond delay="0"/>
                                  </p:stCondLst>
                                  <p:childTnLst>
                                    <p:set>
                                      <p:cBhvr>
                                        <p:cTn id="396" dur="1" fill="hold">
                                          <p:stCondLst>
                                            <p:cond delay="0"/>
                                          </p:stCondLst>
                                        </p:cTn>
                                        <p:tgtEl>
                                          <p:spTgt spid="87136"/>
                                        </p:tgtEl>
                                        <p:attrNameLst>
                                          <p:attrName>style.visibility</p:attrName>
                                        </p:attrNameLst>
                                      </p:cBhvr>
                                      <p:to>
                                        <p:strVal val="visible"/>
                                      </p:to>
                                    </p:set>
                                    <p:anim calcmode="lin" valueType="num">
                                      <p:cBhvr additive="base">
                                        <p:cTn id="397" dur="500" fill="hold"/>
                                        <p:tgtEl>
                                          <p:spTgt spid="87136"/>
                                        </p:tgtEl>
                                        <p:attrNameLst>
                                          <p:attrName>ppt_x</p:attrName>
                                        </p:attrNameLst>
                                      </p:cBhvr>
                                      <p:tavLst>
                                        <p:tav tm="0">
                                          <p:val>
                                            <p:strVal val="1+#ppt_w/2"/>
                                          </p:val>
                                        </p:tav>
                                        <p:tav tm="100000">
                                          <p:val>
                                            <p:strVal val="#ppt_x"/>
                                          </p:val>
                                        </p:tav>
                                      </p:tavLst>
                                    </p:anim>
                                    <p:anim calcmode="lin" valueType="num">
                                      <p:cBhvr additive="base">
                                        <p:cTn id="398" dur="500" fill="hold"/>
                                        <p:tgtEl>
                                          <p:spTgt spid="87136"/>
                                        </p:tgtEl>
                                        <p:attrNameLst>
                                          <p:attrName>ppt_y</p:attrName>
                                        </p:attrNameLst>
                                      </p:cBhvr>
                                      <p:tavLst>
                                        <p:tav tm="0">
                                          <p:val>
                                            <p:strVal val="#ppt_y"/>
                                          </p:val>
                                        </p:tav>
                                        <p:tav tm="100000">
                                          <p:val>
                                            <p:strVal val="#ppt_y"/>
                                          </p:val>
                                        </p:tav>
                                      </p:tavLst>
                                    </p:anim>
                                  </p:childTnLst>
                                </p:cTn>
                              </p:par>
                              <p:par>
                                <p:cTn id="399" presetID="2" presetClass="entr" presetSubtype="2" fill="hold" grpId="0" nodeType="withEffect">
                                  <p:stCondLst>
                                    <p:cond delay="0"/>
                                  </p:stCondLst>
                                  <p:childTnLst>
                                    <p:set>
                                      <p:cBhvr>
                                        <p:cTn id="400" dur="1" fill="hold">
                                          <p:stCondLst>
                                            <p:cond delay="0"/>
                                          </p:stCondLst>
                                        </p:cTn>
                                        <p:tgtEl>
                                          <p:spTgt spid="87137"/>
                                        </p:tgtEl>
                                        <p:attrNameLst>
                                          <p:attrName>style.visibility</p:attrName>
                                        </p:attrNameLst>
                                      </p:cBhvr>
                                      <p:to>
                                        <p:strVal val="visible"/>
                                      </p:to>
                                    </p:set>
                                    <p:anim calcmode="lin" valueType="num">
                                      <p:cBhvr additive="base">
                                        <p:cTn id="401" dur="500" fill="hold"/>
                                        <p:tgtEl>
                                          <p:spTgt spid="87137"/>
                                        </p:tgtEl>
                                        <p:attrNameLst>
                                          <p:attrName>ppt_x</p:attrName>
                                        </p:attrNameLst>
                                      </p:cBhvr>
                                      <p:tavLst>
                                        <p:tav tm="0">
                                          <p:val>
                                            <p:strVal val="1+#ppt_w/2"/>
                                          </p:val>
                                        </p:tav>
                                        <p:tav tm="100000">
                                          <p:val>
                                            <p:strVal val="#ppt_x"/>
                                          </p:val>
                                        </p:tav>
                                      </p:tavLst>
                                    </p:anim>
                                    <p:anim calcmode="lin" valueType="num">
                                      <p:cBhvr additive="base">
                                        <p:cTn id="402" dur="500" fill="hold"/>
                                        <p:tgtEl>
                                          <p:spTgt spid="87137"/>
                                        </p:tgtEl>
                                        <p:attrNameLst>
                                          <p:attrName>ppt_y</p:attrName>
                                        </p:attrNameLst>
                                      </p:cBhvr>
                                      <p:tavLst>
                                        <p:tav tm="0">
                                          <p:val>
                                            <p:strVal val="#ppt_y"/>
                                          </p:val>
                                        </p:tav>
                                        <p:tav tm="100000">
                                          <p:val>
                                            <p:strVal val="#ppt_y"/>
                                          </p:val>
                                        </p:tav>
                                      </p:tavLst>
                                    </p:anim>
                                  </p:childTnLst>
                                </p:cTn>
                              </p:par>
                              <p:par>
                                <p:cTn id="403" presetID="2" presetClass="entr" presetSubtype="2" fill="hold" grpId="0" nodeType="withEffect">
                                  <p:stCondLst>
                                    <p:cond delay="0"/>
                                  </p:stCondLst>
                                  <p:childTnLst>
                                    <p:set>
                                      <p:cBhvr>
                                        <p:cTn id="404" dur="1" fill="hold">
                                          <p:stCondLst>
                                            <p:cond delay="0"/>
                                          </p:stCondLst>
                                        </p:cTn>
                                        <p:tgtEl>
                                          <p:spTgt spid="87138"/>
                                        </p:tgtEl>
                                        <p:attrNameLst>
                                          <p:attrName>style.visibility</p:attrName>
                                        </p:attrNameLst>
                                      </p:cBhvr>
                                      <p:to>
                                        <p:strVal val="visible"/>
                                      </p:to>
                                    </p:set>
                                    <p:anim calcmode="lin" valueType="num">
                                      <p:cBhvr additive="base">
                                        <p:cTn id="405" dur="500" fill="hold"/>
                                        <p:tgtEl>
                                          <p:spTgt spid="87138"/>
                                        </p:tgtEl>
                                        <p:attrNameLst>
                                          <p:attrName>ppt_x</p:attrName>
                                        </p:attrNameLst>
                                      </p:cBhvr>
                                      <p:tavLst>
                                        <p:tav tm="0">
                                          <p:val>
                                            <p:strVal val="1+#ppt_w/2"/>
                                          </p:val>
                                        </p:tav>
                                        <p:tav tm="100000">
                                          <p:val>
                                            <p:strVal val="#ppt_x"/>
                                          </p:val>
                                        </p:tav>
                                      </p:tavLst>
                                    </p:anim>
                                    <p:anim calcmode="lin" valueType="num">
                                      <p:cBhvr additive="base">
                                        <p:cTn id="406" dur="500" fill="hold"/>
                                        <p:tgtEl>
                                          <p:spTgt spid="87138"/>
                                        </p:tgtEl>
                                        <p:attrNameLst>
                                          <p:attrName>ppt_y</p:attrName>
                                        </p:attrNameLst>
                                      </p:cBhvr>
                                      <p:tavLst>
                                        <p:tav tm="0">
                                          <p:val>
                                            <p:strVal val="#ppt_y"/>
                                          </p:val>
                                        </p:tav>
                                        <p:tav tm="100000">
                                          <p:val>
                                            <p:strVal val="#ppt_y"/>
                                          </p:val>
                                        </p:tav>
                                      </p:tavLst>
                                    </p:anim>
                                  </p:childTnLst>
                                </p:cTn>
                              </p:par>
                              <p:par>
                                <p:cTn id="407" presetID="2" presetClass="entr" presetSubtype="2" fill="hold" grpId="0" nodeType="withEffect">
                                  <p:stCondLst>
                                    <p:cond delay="0"/>
                                  </p:stCondLst>
                                  <p:childTnLst>
                                    <p:set>
                                      <p:cBhvr>
                                        <p:cTn id="408" dur="1" fill="hold">
                                          <p:stCondLst>
                                            <p:cond delay="0"/>
                                          </p:stCondLst>
                                        </p:cTn>
                                        <p:tgtEl>
                                          <p:spTgt spid="87140"/>
                                        </p:tgtEl>
                                        <p:attrNameLst>
                                          <p:attrName>style.visibility</p:attrName>
                                        </p:attrNameLst>
                                      </p:cBhvr>
                                      <p:to>
                                        <p:strVal val="visible"/>
                                      </p:to>
                                    </p:set>
                                    <p:anim calcmode="lin" valueType="num">
                                      <p:cBhvr additive="base">
                                        <p:cTn id="409" dur="500" fill="hold"/>
                                        <p:tgtEl>
                                          <p:spTgt spid="87140"/>
                                        </p:tgtEl>
                                        <p:attrNameLst>
                                          <p:attrName>ppt_x</p:attrName>
                                        </p:attrNameLst>
                                      </p:cBhvr>
                                      <p:tavLst>
                                        <p:tav tm="0">
                                          <p:val>
                                            <p:strVal val="1+#ppt_w/2"/>
                                          </p:val>
                                        </p:tav>
                                        <p:tav tm="100000">
                                          <p:val>
                                            <p:strVal val="#ppt_x"/>
                                          </p:val>
                                        </p:tav>
                                      </p:tavLst>
                                    </p:anim>
                                    <p:anim calcmode="lin" valueType="num">
                                      <p:cBhvr additive="base">
                                        <p:cTn id="410" dur="500" fill="hold"/>
                                        <p:tgtEl>
                                          <p:spTgt spid="87140"/>
                                        </p:tgtEl>
                                        <p:attrNameLst>
                                          <p:attrName>ppt_y</p:attrName>
                                        </p:attrNameLst>
                                      </p:cBhvr>
                                      <p:tavLst>
                                        <p:tav tm="0">
                                          <p:val>
                                            <p:strVal val="#ppt_y"/>
                                          </p:val>
                                        </p:tav>
                                        <p:tav tm="100000">
                                          <p:val>
                                            <p:strVal val="#ppt_y"/>
                                          </p:val>
                                        </p:tav>
                                      </p:tavLst>
                                    </p:anim>
                                  </p:childTnLst>
                                </p:cTn>
                              </p:par>
                              <p:par>
                                <p:cTn id="411" presetID="2" presetClass="entr" presetSubtype="2" fill="hold" grpId="0" nodeType="withEffect">
                                  <p:stCondLst>
                                    <p:cond delay="0"/>
                                  </p:stCondLst>
                                  <p:childTnLst>
                                    <p:set>
                                      <p:cBhvr>
                                        <p:cTn id="412" dur="1" fill="hold">
                                          <p:stCondLst>
                                            <p:cond delay="0"/>
                                          </p:stCondLst>
                                        </p:cTn>
                                        <p:tgtEl>
                                          <p:spTgt spid="87145"/>
                                        </p:tgtEl>
                                        <p:attrNameLst>
                                          <p:attrName>style.visibility</p:attrName>
                                        </p:attrNameLst>
                                      </p:cBhvr>
                                      <p:to>
                                        <p:strVal val="visible"/>
                                      </p:to>
                                    </p:set>
                                    <p:anim calcmode="lin" valueType="num">
                                      <p:cBhvr additive="base">
                                        <p:cTn id="413" dur="500" fill="hold"/>
                                        <p:tgtEl>
                                          <p:spTgt spid="87145"/>
                                        </p:tgtEl>
                                        <p:attrNameLst>
                                          <p:attrName>ppt_x</p:attrName>
                                        </p:attrNameLst>
                                      </p:cBhvr>
                                      <p:tavLst>
                                        <p:tav tm="0">
                                          <p:val>
                                            <p:strVal val="1+#ppt_w/2"/>
                                          </p:val>
                                        </p:tav>
                                        <p:tav tm="100000">
                                          <p:val>
                                            <p:strVal val="#ppt_x"/>
                                          </p:val>
                                        </p:tav>
                                      </p:tavLst>
                                    </p:anim>
                                    <p:anim calcmode="lin" valueType="num">
                                      <p:cBhvr additive="base">
                                        <p:cTn id="414" dur="500" fill="hold"/>
                                        <p:tgtEl>
                                          <p:spTgt spid="87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1" grpId="0" animBg="1"/>
      <p:bldP spid="87139" grpId="0" animBg="1"/>
      <p:bldP spid="87135" grpId="0" animBg="1"/>
      <p:bldP spid="87133" grpId="0" animBg="1"/>
      <p:bldP spid="87129" grpId="0" animBg="1"/>
      <p:bldP spid="87128" grpId="0" animBg="1"/>
      <p:bldP spid="87122" grpId="0" animBg="1"/>
      <p:bldP spid="87121" grpId="0" animBg="1"/>
      <p:bldP spid="87114" grpId="0" animBg="1"/>
      <p:bldP spid="87113" grpId="0" animBg="1"/>
      <p:bldP spid="87105" grpId="0" animBg="1"/>
      <p:bldP spid="87103" grpId="0" animBg="1"/>
      <p:bldP spid="87102" grpId="0" animBg="1"/>
      <p:bldP spid="87101" grpId="0" animBg="1"/>
      <p:bldP spid="87091" grpId="0" animBg="1"/>
      <p:bldP spid="87090" grpId="0" animBg="1"/>
      <p:bldP spid="87086" grpId="0" animBg="1"/>
      <p:bldP spid="87085" grpId="0" animBg="1"/>
      <p:bldP spid="87068" grpId="0" animBg="1"/>
      <p:bldP spid="87046" grpId="0" animBg="1"/>
      <p:bldP spid="87048" grpId="0" animBg="1"/>
      <p:bldP spid="87049" grpId="0" animBg="1"/>
      <p:bldP spid="87050" grpId="0" animBg="1"/>
      <p:bldP spid="87051" grpId="0" animBg="1"/>
      <p:bldP spid="87052" grpId="0" animBg="1"/>
      <p:bldP spid="87053" grpId="0" animBg="1"/>
      <p:bldP spid="87054" grpId="0" animBg="1"/>
      <p:bldP spid="87055" grpId="0" animBg="1"/>
      <p:bldP spid="87056" grpId="0" animBg="1"/>
      <p:bldP spid="87057" grpId="0" animBg="1"/>
      <p:bldP spid="87058" grpId="0" animBg="1"/>
      <p:bldP spid="87059" grpId="0" animBg="1"/>
      <p:bldP spid="87060" grpId="0" animBg="1"/>
      <p:bldP spid="87061" grpId="0" animBg="1"/>
      <p:bldP spid="87062" grpId="0" animBg="1"/>
      <p:bldP spid="87063" grpId="0" animBg="1"/>
      <p:bldP spid="87064" grpId="0" animBg="1"/>
      <p:bldP spid="87065" grpId="0" animBg="1"/>
      <p:bldP spid="87066" grpId="0" animBg="1"/>
      <p:bldP spid="87067" grpId="0" animBg="1"/>
      <p:bldP spid="87069" grpId="0" animBg="1"/>
      <p:bldP spid="87070" grpId="0" animBg="1"/>
      <p:bldP spid="87071" grpId="0" animBg="1"/>
      <p:bldP spid="87072" grpId="0" animBg="1"/>
      <p:bldP spid="87073" grpId="0" animBg="1"/>
      <p:bldP spid="87074" grpId="0" animBg="1"/>
      <p:bldP spid="87075" grpId="0" animBg="1"/>
      <p:bldP spid="87076" grpId="0" animBg="1"/>
      <p:bldP spid="87077" grpId="0" animBg="1"/>
      <p:bldP spid="87078" grpId="0" animBg="1"/>
      <p:bldP spid="87079" grpId="0" animBg="1"/>
      <p:bldP spid="87080" grpId="0" animBg="1"/>
      <p:bldP spid="87081" grpId="0" animBg="1"/>
      <p:bldP spid="87082" grpId="0" animBg="1"/>
      <p:bldP spid="87083" grpId="0" animBg="1"/>
      <p:bldP spid="87084" grpId="0" animBg="1"/>
      <p:bldP spid="87087" grpId="0" animBg="1"/>
      <p:bldP spid="87088" grpId="0" animBg="1"/>
      <p:bldP spid="87089" grpId="0" animBg="1"/>
      <p:bldP spid="87092" grpId="0" animBg="1"/>
      <p:bldP spid="87093" grpId="0" animBg="1"/>
      <p:bldP spid="87094" grpId="0" animBg="1"/>
      <p:bldP spid="87095" grpId="0" animBg="1"/>
      <p:bldP spid="87096" grpId="0" animBg="1"/>
      <p:bldP spid="87097" grpId="0" animBg="1"/>
      <p:bldP spid="87098" grpId="0" animBg="1"/>
      <p:bldP spid="87099" grpId="0" animBg="1"/>
      <p:bldP spid="87100" grpId="0" animBg="1"/>
      <p:bldP spid="87104" grpId="0" animBg="1"/>
      <p:bldP spid="87106" grpId="0" animBg="1"/>
      <p:bldP spid="87107" grpId="0" animBg="1"/>
      <p:bldP spid="87108" grpId="0" animBg="1"/>
      <p:bldP spid="87109" grpId="0" animBg="1"/>
      <p:bldP spid="87110" grpId="0" animBg="1"/>
      <p:bldP spid="87111" grpId="0" animBg="1"/>
      <p:bldP spid="87112" grpId="0" animBg="1"/>
      <p:bldP spid="87115" grpId="0" animBg="1"/>
      <p:bldP spid="87116" grpId="0" animBg="1"/>
      <p:bldP spid="87117" grpId="0" animBg="1"/>
      <p:bldP spid="87118" grpId="0" animBg="1"/>
      <p:bldP spid="87119" grpId="0" animBg="1"/>
      <p:bldP spid="87120" grpId="0" animBg="1"/>
      <p:bldP spid="87123" grpId="0" animBg="1"/>
      <p:bldP spid="87124" grpId="0" animBg="1"/>
      <p:bldP spid="87125" grpId="0" animBg="1"/>
      <p:bldP spid="87126" grpId="0" animBg="1"/>
      <p:bldP spid="87127" grpId="0" animBg="1"/>
      <p:bldP spid="87130" grpId="0" animBg="1"/>
      <p:bldP spid="87131" grpId="0" animBg="1"/>
      <p:bldP spid="87132" grpId="0" animBg="1"/>
      <p:bldP spid="87134" grpId="0" animBg="1"/>
      <p:bldP spid="87136" grpId="0" animBg="1"/>
      <p:bldP spid="87137" grpId="0" animBg="1"/>
      <p:bldP spid="87138" grpId="0" animBg="1"/>
      <p:bldP spid="87140" grpId="0" animBg="1"/>
      <p:bldP spid="87143" grpId="0" animBg="1"/>
      <p:bldP spid="87144" grpId="0" animBg="1"/>
      <p:bldP spid="87145" grpId="0" animBg="1"/>
      <p:bldP spid="101" grpId="0" animBg="1"/>
      <p:bldP spid="8714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4"/>
          <p:cNvGrpSpPr/>
          <p:nvPr/>
        </p:nvGrpSpPr>
        <p:grpSpPr bwMode="auto">
          <a:xfrm>
            <a:off x="2214563" y="5143500"/>
            <a:ext cx="3143250" cy="1528763"/>
            <a:chOff x="3143240" y="4286256"/>
            <a:chExt cx="3143272" cy="1528770"/>
          </a:xfrm>
          <a:noFill/>
        </p:grpSpPr>
        <p:cxnSp>
          <p:nvCxnSpPr>
            <p:cNvPr id="108" name="直接连接符 107"/>
            <p:cNvCxnSpPr>
              <a:endCxn id="49223" idx="0"/>
            </p:cNvCxnSpPr>
            <p:nvPr/>
          </p:nvCxnSpPr>
          <p:spPr>
            <a:xfrm>
              <a:off x="3143240" y="5000634"/>
              <a:ext cx="1785949" cy="35719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rot="5400000">
              <a:off x="4380706" y="4836328"/>
              <a:ext cx="1098555" cy="1588"/>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endCxn id="49223" idx="0"/>
            </p:cNvCxnSpPr>
            <p:nvPr/>
          </p:nvCxnSpPr>
          <p:spPr>
            <a:xfrm rot="5400000">
              <a:off x="4714876" y="4500569"/>
              <a:ext cx="1071568" cy="64294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endCxn id="49223" idx="0"/>
            </p:cNvCxnSpPr>
            <p:nvPr/>
          </p:nvCxnSpPr>
          <p:spPr>
            <a:xfrm rot="10800000" flipV="1">
              <a:off x="4929189" y="4286256"/>
              <a:ext cx="1357323" cy="1071568"/>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223" name="Oval 22"/>
            <p:cNvSpPr>
              <a:spLocks noChangeArrowheads="1"/>
            </p:cNvSpPr>
            <p:nvPr/>
          </p:nvSpPr>
          <p:spPr bwMode="auto">
            <a:xfrm>
              <a:off x="4500562" y="5357826"/>
              <a:ext cx="857256"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a:solidFill>
                    <a:srgbClr val="FFC000"/>
                  </a:solidFill>
                  <a:latin typeface="Century Schoolbook" pitchFamily="18" charset="0"/>
                </a:rPr>
                <a:t>166</a:t>
              </a:r>
              <a:endParaRPr lang="en-US" altLang="zh-CN">
                <a:solidFill>
                  <a:srgbClr val="FFC000"/>
                </a:solidFill>
                <a:latin typeface="Century Schoolbook" pitchFamily="18" charset="0"/>
              </a:endParaRPr>
            </a:p>
          </p:txBody>
        </p:sp>
      </p:grpSp>
      <p:grpSp>
        <p:nvGrpSpPr>
          <p:cNvPr id="3" name="组合 92"/>
          <p:cNvGrpSpPr/>
          <p:nvPr/>
        </p:nvGrpSpPr>
        <p:grpSpPr bwMode="auto">
          <a:xfrm>
            <a:off x="609600" y="304800"/>
            <a:ext cx="7315200" cy="457200"/>
            <a:chOff x="609600" y="304800"/>
            <a:chExt cx="7315200" cy="457200"/>
          </a:xfrm>
          <a:solidFill>
            <a:schemeClr val="accent2">
              <a:lumMod val="50000"/>
            </a:schemeClr>
          </a:solidFill>
        </p:grpSpPr>
        <p:sp>
          <p:nvSpPr>
            <p:cNvPr id="49208" name="Oval 6"/>
            <p:cNvSpPr>
              <a:spLocks noChangeArrowheads="1"/>
            </p:cNvSpPr>
            <p:nvPr/>
          </p:nvSpPr>
          <p:spPr bwMode="auto">
            <a:xfrm>
              <a:off x="609600" y="30480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1</a:t>
              </a:r>
              <a:endParaRPr lang="en-US" altLang="zh-CN">
                <a:latin typeface="Century Schoolbook" pitchFamily="18" charset="0"/>
              </a:endParaRPr>
            </a:p>
          </p:txBody>
        </p:sp>
        <p:sp>
          <p:nvSpPr>
            <p:cNvPr id="49209" name="Oval 8"/>
            <p:cNvSpPr>
              <a:spLocks noChangeArrowheads="1"/>
            </p:cNvSpPr>
            <p:nvPr/>
          </p:nvSpPr>
          <p:spPr bwMode="auto">
            <a:xfrm>
              <a:off x="1295400" y="30480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3</a:t>
              </a:r>
              <a:endParaRPr lang="en-US" altLang="zh-CN">
                <a:latin typeface="Century Schoolbook" pitchFamily="18" charset="0"/>
              </a:endParaRPr>
            </a:p>
          </p:txBody>
        </p:sp>
        <p:sp>
          <p:nvSpPr>
            <p:cNvPr id="49210" name="Oval 9"/>
            <p:cNvSpPr>
              <a:spLocks noChangeArrowheads="1"/>
            </p:cNvSpPr>
            <p:nvPr/>
          </p:nvSpPr>
          <p:spPr bwMode="auto">
            <a:xfrm>
              <a:off x="1981200" y="30480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5</a:t>
              </a:r>
              <a:endParaRPr lang="en-US" altLang="zh-CN">
                <a:latin typeface="Century Schoolbook" pitchFamily="18" charset="0"/>
              </a:endParaRPr>
            </a:p>
          </p:txBody>
        </p:sp>
        <p:sp>
          <p:nvSpPr>
            <p:cNvPr id="49211" name="Oval 10"/>
            <p:cNvSpPr>
              <a:spLocks noChangeArrowheads="1"/>
            </p:cNvSpPr>
            <p:nvPr/>
          </p:nvSpPr>
          <p:spPr bwMode="auto">
            <a:xfrm>
              <a:off x="2667000" y="30480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7</a:t>
              </a:r>
              <a:endParaRPr lang="en-US" altLang="zh-CN">
                <a:latin typeface="Century Schoolbook" pitchFamily="18" charset="0"/>
              </a:endParaRPr>
            </a:p>
          </p:txBody>
        </p:sp>
        <p:sp>
          <p:nvSpPr>
            <p:cNvPr id="49212" name="Oval 11"/>
            <p:cNvSpPr>
              <a:spLocks noChangeArrowheads="1"/>
            </p:cNvSpPr>
            <p:nvPr/>
          </p:nvSpPr>
          <p:spPr bwMode="auto">
            <a:xfrm>
              <a:off x="3352800" y="30480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9</a:t>
              </a:r>
              <a:endParaRPr lang="en-US" altLang="zh-CN">
                <a:latin typeface="Century Schoolbook" pitchFamily="18" charset="0"/>
              </a:endParaRPr>
            </a:p>
          </p:txBody>
        </p:sp>
        <p:sp>
          <p:nvSpPr>
            <p:cNvPr id="49213" name="Oval 12"/>
            <p:cNvSpPr>
              <a:spLocks noChangeArrowheads="1"/>
            </p:cNvSpPr>
            <p:nvPr/>
          </p:nvSpPr>
          <p:spPr bwMode="auto">
            <a:xfrm>
              <a:off x="4038600" y="30480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13</a:t>
              </a:r>
              <a:endParaRPr lang="en-US" altLang="zh-CN">
                <a:latin typeface="Century Schoolbook" pitchFamily="18" charset="0"/>
              </a:endParaRPr>
            </a:p>
          </p:txBody>
        </p:sp>
        <p:sp>
          <p:nvSpPr>
            <p:cNvPr id="49214" name="Oval 13"/>
            <p:cNvSpPr>
              <a:spLocks noChangeArrowheads="1"/>
            </p:cNvSpPr>
            <p:nvPr/>
          </p:nvSpPr>
          <p:spPr bwMode="auto">
            <a:xfrm>
              <a:off x="4724400" y="30480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16</a:t>
              </a:r>
              <a:endParaRPr lang="en-US" altLang="zh-CN">
                <a:latin typeface="Century Schoolbook" pitchFamily="18" charset="0"/>
              </a:endParaRPr>
            </a:p>
          </p:txBody>
        </p:sp>
        <p:sp>
          <p:nvSpPr>
            <p:cNvPr id="49215" name="Oval 14"/>
            <p:cNvSpPr>
              <a:spLocks noChangeArrowheads="1"/>
            </p:cNvSpPr>
            <p:nvPr/>
          </p:nvSpPr>
          <p:spPr bwMode="auto">
            <a:xfrm>
              <a:off x="5410200" y="30480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20</a:t>
              </a:r>
              <a:endParaRPr lang="en-US" altLang="zh-CN">
                <a:latin typeface="Century Schoolbook" pitchFamily="18" charset="0"/>
              </a:endParaRPr>
            </a:p>
          </p:txBody>
        </p:sp>
        <p:sp>
          <p:nvSpPr>
            <p:cNvPr id="49216" name="Oval 15"/>
            <p:cNvSpPr>
              <a:spLocks noChangeArrowheads="1"/>
            </p:cNvSpPr>
            <p:nvPr/>
          </p:nvSpPr>
          <p:spPr bwMode="auto">
            <a:xfrm>
              <a:off x="6096000" y="30480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24</a:t>
              </a:r>
              <a:endParaRPr lang="en-US" altLang="zh-CN">
                <a:latin typeface="Century Schoolbook" pitchFamily="18" charset="0"/>
              </a:endParaRPr>
            </a:p>
          </p:txBody>
        </p:sp>
        <p:sp>
          <p:nvSpPr>
            <p:cNvPr id="49217" name="Oval 16"/>
            <p:cNvSpPr>
              <a:spLocks noChangeArrowheads="1"/>
            </p:cNvSpPr>
            <p:nvPr/>
          </p:nvSpPr>
          <p:spPr bwMode="auto">
            <a:xfrm>
              <a:off x="6781800" y="30480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30</a:t>
              </a:r>
              <a:endParaRPr lang="en-US" altLang="zh-CN">
                <a:latin typeface="Century Schoolbook" pitchFamily="18" charset="0"/>
              </a:endParaRPr>
            </a:p>
          </p:txBody>
        </p:sp>
        <p:sp>
          <p:nvSpPr>
            <p:cNvPr id="49218" name="Oval 17"/>
            <p:cNvSpPr>
              <a:spLocks noChangeArrowheads="1"/>
            </p:cNvSpPr>
            <p:nvPr/>
          </p:nvSpPr>
          <p:spPr bwMode="auto">
            <a:xfrm>
              <a:off x="7467600" y="30480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38</a:t>
              </a:r>
              <a:endParaRPr lang="en-US" altLang="zh-CN">
                <a:latin typeface="Century Schoolbook" pitchFamily="18" charset="0"/>
              </a:endParaRPr>
            </a:p>
          </p:txBody>
        </p:sp>
      </p:grpSp>
      <p:sp>
        <p:nvSpPr>
          <p:cNvPr id="64" name="矩形 63"/>
          <p:cNvSpPr/>
          <p:nvPr/>
        </p:nvSpPr>
        <p:spPr>
          <a:xfrm>
            <a:off x="214313" y="857250"/>
            <a:ext cx="8786812" cy="461963"/>
          </a:xfrm>
          <a:prstGeom prst="rect">
            <a:avLst/>
          </a:prstGeom>
        </p:spPr>
        <p:txBody>
          <a:bodyPr>
            <a:spAutoFit/>
          </a:bodyPr>
          <a:lstStyle/>
          <a:p>
            <a:pPr fontAlgn="auto">
              <a:spcBef>
                <a:spcPts val="0"/>
              </a:spcBef>
              <a:spcAft>
                <a:spcPts val="0"/>
              </a:spcAft>
              <a:defRPr/>
            </a:pPr>
            <a:r>
              <a:rPr lang="en-US" altLang="zh-CN" sz="2400" b="1" i="1" dirty="0">
                <a:solidFill>
                  <a:srgbClr val="FFFF00"/>
                </a:solidFill>
                <a:latin typeface="Times New Roman" pitchFamily="18" charset="0"/>
                <a:ea typeface="仿宋_GB2312" pitchFamily="49" charset="-122"/>
              </a:rPr>
              <a:t>n</a:t>
            </a:r>
            <a:r>
              <a:rPr lang="en-US" altLang="zh-CN" sz="2400" b="1" baseline="-25000" dirty="0">
                <a:solidFill>
                  <a:srgbClr val="FFFF00"/>
                </a:solidFill>
                <a:latin typeface="Times New Roman" pitchFamily="18" charset="0"/>
                <a:ea typeface="仿宋_GB2312" pitchFamily="49" charset="-122"/>
              </a:rPr>
              <a:t>0</a:t>
            </a:r>
            <a:r>
              <a:rPr lang="en-US" altLang="zh-CN" sz="2400" b="1" dirty="0">
                <a:solidFill>
                  <a:srgbClr val="FFFF00"/>
                </a:solidFill>
                <a:latin typeface="Times New Roman" pitchFamily="18" charset="0"/>
                <a:ea typeface="仿宋_GB2312" pitchFamily="49" charset="-122"/>
              </a:rPr>
              <a:t> = 11,  </a:t>
            </a:r>
            <a:r>
              <a:rPr lang="en-US" altLang="zh-CN" sz="2400" b="1" u="sng" dirty="0">
                <a:solidFill>
                  <a:srgbClr val="FFFF00"/>
                </a:solidFill>
                <a:latin typeface="Times New Roman" pitchFamily="18" charset="0"/>
                <a:ea typeface="仿宋_GB2312" pitchFamily="49" charset="-122"/>
              </a:rPr>
              <a:t>k = 4</a:t>
            </a:r>
            <a:r>
              <a:rPr lang="en-US" altLang="zh-CN" sz="2400" b="1" dirty="0">
                <a:solidFill>
                  <a:srgbClr val="FFFF00"/>
                </a:solidFill>
                <a:latin typeface="Times New Roman" pitchFamily="18" charset="0"/>
                <a:ea typeface="仿宋_GB2312" pitchFamily="49" charset="-122"/>
              </a:rPr>
              <a:t>, u=(11</a:t>
            </a:r>
            <a:r>
              <a:rPr lang="en-US" altLang="zh-CN" sz="2400" b="1" dirty="0">
                <a:solidFill>
                  <a:srgbClr val="FFFF00"/>
                </a:solidFill>
                <a:latin typeface="仿宋_GB2312" pitchFamily="49" charset="-122"/>
                <a:ea typeface="仿宋_GB2312" pitchFamily="49" charset="-122"/>
              </a:rPr>
              <a:t>-</a:t>
            </a:r>
            <a:r>
              <a:rPr lang="en-US" altLang="zh-CN" sz="2400" b="1" dirty="0">
                <a:solidFill>
                  <a:srgbClr val="FFFF00"/>
                </a:solidFill>
                <a:latin typeface="Times New Roman" pitchFamily="18" charset="0"/>
                <a:ea typeface="仿宋_GB2312" pitchFamily="49" charset="-122"/>
              </a:rPr>
              <a:t>1) % (4</a:t>
            </a:r>
            <a:r>
              <a:rPr lang="en-US" altLang="zh-CN" sz="2400" b="1" dirty="0">
                <a:solidFill>
                  <a:srgbClr val="FFFF00"/>
                </a:solidFill>
                <a:latin typeface="仿宋_GB2312" pitchFamily="49" charset="-122"/>
                <a:ea typeface="仿宋_GB2312" pitchFamily="49" charset="-122"/>
              </a:rPr>
              <a:t>-</a:t>
            </a:r>
            <a:r>
              <a:rPr lang="en-US" altLang="zh-CN" sz="2400" b="1" dirty="0">
                <a:solidFill>
                  <a:srgbClr val="FFFF00"/>
                </a:solidFill>
                <a:latin typeface="Times New Roman" pitchFamily="18" charset="0"/>
                <a:ea typeface="仿宋_GB2312" pitchFamily="49" charset="-122"/>
              </a:rPr>
              <a:t>1) = 1</a:t>
            </a:r>
            <a:r>
              <a:rPr lang="en-US" altLang="zh-CN" sz="2400" b="1" dirty="0">
                <a:solidFill>
                  <a:srgbClr val="FFFF00"/>
                </a:solidFill>
                <a:latin typeface="Times New Roman" pitchFamily="18" charset="0"/>
                <a:ea typeface="仿宋_GB2312" pitchFamily="49" charset="-122"/>
                <a:sym typeface="Wingdings" charset="2"/>
              </a:rPr>
              <a:t> </a:t>
            </a:r>
            <a:r>
              <a:rPr lang="zh-CN" altLang="en-US" sz="2400" b="1" dirty="0">
                <a:solidFill>
                  <a:srgbClr val="FFFF00"/>
                </a:solidFill>
                <a:latin typeface="Times New Roman" pitchFamily="18" charset="0"/>
                <a:ea typeface="仿宋_GB2312" pitchFamily="49" charset="-122"/>
                <a:sym typeface="Wingdings" charset="2"/>
              </a:rPr>
              <a:t>需补充</a:t>
            </a:r>
            <a:r>
              <a:rPr lang="en-US" altLang="zh-CN" sz="2400" dirty="0">
                <a:solidFill>
                  <a:srgbClr val="FFFF00"/>
                </a:solidFill>
                <a:ea typeface="仿宋_GB2312" pitchFamily="49" charset="-122"/>
                <a:sym typeface="Wingdings" charset="2"/>
              </a:rPr>
              <a:t>k-1-u=2</a:t>
            </a:r>
            <a:r>
              <a:rPr lang="zh-CN" altLang="en-US" sz="2400" b="1" dirty="0">
                <a:solidFill>
                  <a:srgbClr val="FFFF00"/>
                </a:solidFill>
                <a:latin typeface="Times New Roman" pitchFamily="18" charset="0"/>
                <a:ea typeface="仿宋_GB2312" pitchFamily="49" charset="-122"/>
                <a:sym typeface="Wingdings" charset="2"/>
              </a:rPr>
              <a:t>个空段</a:t>
            </a:r>
            <a:endParaRPr lang="zh-CN" altLang="en-US" sz="2400" dirty="0">
              <a:solidFill>
                <a:srgbClr val="FFFF00"/>
              </a:solidFill>
              <a:latin typeface="+mn-lt"/>
              <a:ea typeface="+mn-ea"/>
            </a:endParaRPr>
          </a:p>
        </p:txBody>
      </p:sp>
      <p:cxnSp>
        <p:nvCxnSpPr>
          <p:cNvPr id="65" name="直接连接符 64"/>
          <p:cNvCxnSpPr/>
          <p:nvPr/>
        </p:nvCxnSpPr>
        <p:spPr>
          <a:xfrm>
            <a:off x="0" y="3113088"/>
            <a:ext cx="9144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0" y="142875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5500688" y="6000750"/>
            <a:ext cx="2862262" cy="584200"/>
          </a:xfrm>
          <a:prstGeom prst="rect">
            <a:avLst/>
          </a:prstGeom>
          <a:noFill/>
        </p:spPr>
        <p:txBody>
          <a:bodyPr wrap="none">
            <a:spAutoFit/>
          </a:bodyPr>
          <a:lstStyle/>
          <a:p>
            <a:pPr fontAlgn="auto">
              <a:spcBef>
                <a:spcPts val="0"/>
              </a:spcBef>
              <a:spcAft>
                <a:spcPts val="0"/>
              </a:spcAft>
              <a:defRPr/>
            </a:pPr>
            <a:r>
              <a:rPr lang="en-US" altLang="zh-CN" sz="3200" b="1" dirty="0">
                <a:solidFill>
                  <a:srgbClr val="FFFF00"/>
                </a:solidFill>
                <a:latin typeface="Times New Roman" pitchFamily="18" charset="0"/>
                <a:ea typeface="仿宋_GB2312" pitchFamily="49" charset="-122"/>
              </a:rPr>
              <a:t>4</a:t>
            </a:r>
            <a:r>
              <a:rPr lang="zh-CN" altLang="en-US" sz="3200" b="1" dirty="0">
                <a:solidFill>
                  <a:srgbClr val="FFFF00"/>
                </a:solidFill>
                <a:latin typeface="Times New Roman" pitchFamily="18" charset="0"/>
                <a:ea typeface="仿宋_GB2312" pitchFamily="49" charset="-122"/>
              </a:rPr>
              <a:t>路最佳归并树</a:t>
            </a:r>
            <a:endParaRPr lang="zh-CN" altLang="en-US" dirty="0">
              <a:solidFill>
                <a:srgbClr val="FFFF00"/>
              </a:solidFill>
              <a:latin typeface="+mn-lt"/>
              <a:ea typeface="+mn-ea"/>
            </a:endParaRPr>
          </a:p>
        </p:txBody>
      </p:sp>
      <p:grpSp>
        <p:nvGrpSpPr>
          <p:cNvPr id="4" name="组合 163"/>
          <p:cNvGrpSpPr/>
          <p:nvPr/>
        </p:nvGrpSpPr>
        <p:grpSpPr bwMode="auto">
          <a:xfrm>
            <a:off x="42863" y="1571625"/>
            <a:ext cx="7458075" cy="1314450"/>
            <a:chOff x="42834" y="1571612"/>
            <a:chExt cx="7458124" cy="1314456"/>
          </a:xfrm>
          <a:solidFill>
            <a:schemeClr val="accent2">
              <a:lumMod val="50000"/>
            </a:schemeClr>
          </a:solidFill>
        </p:grpSpPr>
        <p:sp>
          <p:nvSpPr>
            <p:cNvPr id="49190" name="Oval 21"/>
            <p:cNvSpPr>
              <a:spLocks noChangeArrowheads="1"/>
            </p:cNvSpPr>
            <p:nvPr/>
          </p:nvSpPr>
          <p:spPr bwMode="auto">
            <a:xfrm>
              <a:off x="2286016" y="2428868"/>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7</a:t>
              </a:r>
              <a:endParaRPr lang="en-US" altLang="zh-CN">
                <a:latin typeface="Century Schoolbook" pitchFamily="18" charset="0"/>
              </a:endParaRPr>
            </a:p>
          </p:txBody>
        </p:sp>
        <p:sp>
          <p:nvSpPr>
            <p:cNvPr id="49191" name="Oval 23"/>
            <p:cNvSpPr>
              <a:spLocks noChangeArrowheads="1"/>
            </p:cNvSpPr>
            <p:nvPr/>
          </p:nvSpPr>
          <p:spPr bwMode="auto">
            <a:xfrm>
              <a:off x="2928958" y="2428868"/>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9</a:t>
              </a:r>
              <a:endParaRPr lang="en-US" altLang="zh-CN">
                <a:latin typeface="Century Schoolbook" pitchFamily="18" charset="0"/>
              </a:endParaRPr>
            </a:p>
          </p:txBody>
        </p:sp>
        <p:sp>
          <p:nvSpPr>
            <p:cNvPr id="49192" name="Oval 24"/>
            <p:cNvSpPr>
              <a:spLocks noChangeArrowheads="1"/>
            </p:cNvSpPr>
            <p:nvPr/>
          </p:nvSpPr>
          <p:spPr bwMode="auto">
            <a:xfrm>
              <a:off x="3614758" y="2428868"/>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13</a:t>
              </a:r>
              <a:endParaRPr lang="en-US" altLang="zh-CN">
                <a:latin typeface="Century Schoolbook" pitchFamily="18" charset="0"/>
              </a:endParaRPr>
            </a:p>
          </p:txBody>
        </p:sp>
        <p:sp>
          <p:nvSpPr>
            <p:cNvPr id="49193" name="Oval 25"/>
            <p:cNvSpPr>
              <a:spLocks noChangeArrowheads="1"/>
            </p:cNvSpPr>
            <p:nvPr/>
          </p:nvSpPr>
          <p:spPr bwMode="auto">
            <a:xfrm>
              <a:off x="4300558" y="2428868"/>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16</a:t>
              </a:r>
              <a:endParaRPr lang="en-US" altLang="zh-CN">
                <a:latin typeface="Century Schoolbook" pitchFamily="18" charset="0"/>
              </a:endParaRPr>
            </a:p>
          </p:txBody>
        </p:sp>
        <p:sp>
          <p:nvSpPr>
            <p:cNvPr id="49194" name="Oval 29"/>
            <p:cNvSpPr>
              <a:spLocks noChangeArrowheads="1"/>
            </p:cNvSpPr>
            <p:nvPr/>
          </p:nvSpPr>
          <p:spPr bwMode="auto">
            <a:xfrm>
              <a:off x="4986358" y="2428868"/>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20</a:t>
              </a:r>
              <a:endParaRPr lang="en-US" altLang="zh-CN">
                <a:latin typeface="Century Schoolbook" pitchFamily="18" charset="0"/>
              </a:endParaRPr>
            </a:p>
          </p:txBody>
        </p:sp>
        <p:sp>
          <p:nvSpPr>
            <p:cNvPr id="49195" name="Oval 30"/>
            <p:cNvSpPr>
              <a:spLocks noChangeArrowheads="1"/>
            </p:cNvSpPr>
            <p:nvPr/>
          </p:nvSpPr>
          <p:spPr bwMode="auto">
            <a:xfrm>
              <a:off x="5672158" y="2428868"/>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24</a:t>
              </a:r>
              <a:endParaRPr lang="en-US" altLang="zh-CN">
                <a:latin typeface="Century Schoolbook" pitchFamily="18" charset="0"/>
              </a:endParaRPr>
            </a:p>
          </p:txBody>
        </p:sp>
        <p:sp>
          <p:nvSpPr>
            <p:cNvPr id="49196" name="Oval 31"/>
            <p:cNvSpPr>
              <a:spLocks noChangeArrowheads="1"/>
            </p:cNvSpPr>
            <p:nvPr/>
          </p:nvSpPr>
          <p:spPr bwMode="auto">
            <a:xfrm>
              <a:off x="6357958" y="2428868"/>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30</a:t>
              </a:r>
              <a:endParaRPr lang="en-US" altLang="zh-CN">
                <a:latin typeface="Century Schoolbook" pitchFamily="18" charset="0"/>
              </a:endParaRPr>
            </a:p>
          </p:txBody>
        </p:sp>
        <p:sp>
          <p:nvSpPr>
            <p:cNvPr id="49197" name="Oval 32"/>
            <p:cNvSpPr>
              <a:spLocks noChangeArrowheads="1"/>
            </p:cNvSpPr>
            <p:nvPr/>
          </p:nvSpPr>
          <p:spPr bwMode="auto">
            <a:xfrm>
              <a:off x="7043758" y="2428868"/>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38</a:t>
              </a:r>
              <a:endParaRPr lang="en-US" altLang="zh-CN">
                <a:latin typeface="Century Schoolbook" pitchFamily="18" charset="0"/>
              </a:endParaRPr>
            </a:p>
          </p:txBody>
        </p:sp>
        <p:sp>
          <p:nvSpPr>
            <p:cNvPr id="49198" name="Oval 20"/>
            <p:cNvSpPr>
              <a:spLocks noChangeArrowheads="1"/>
            </p:cNvSpPr>
            <p:nvPr/>
          </p:nvSpPr>
          <p:spPr bwMode="auto">
            <a:xfrm>
              <a:off x="1714512" y="2428868"/>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5</a:t>
              </a:r>
              <a:endParaRPr lang="en-US" altLang="zh-CN">
                <a:latin typeface="Century Schoolbook" pitchFamily="18" charset="0"/>
              </a:endParaRPr>
            </a:p>
          </p:txBody>
        </p:sp>
        <p:sp>
          <p:nvSpPr>
            <p:cNvPr id="49199" name="Line 28"/>
            <p:cNvSpPr>
              <a:spLocks noChangeShapeType="1"/>
            </p:cNvSpPr>
            <p:nvPr/>
          </p:nvSpPr>
          <p:spPr bwMode="auto">
            <a:xfrm flipH="1">
              <a:off x="1354436" y="1928802"/>
              <a:ext cx="45719" cy="642942"/>
            </a:xfrm>
            <a:prstGeom prst="line">
              <a:avLst/>
            </a:prstGeom>
            <a:grpFill/>
            <a:ln w="38100">
              <a:solidFill>
                <a:schemeClr val="tx1"/>
              </a:solidFill>
              <a:round/>
            </a:ln>
          </p:spPr>
          <p:txBody>
            <a:bodyPr wrap="none" anchor="ctr"/>
            <a:lstStyle/>
            <a:p>
              <a:endParaRPr lang="zh-CN" altLang="en-US"/>
            </a:p>
          </p:txBody>
        </p:sp>
        <p:sp>
          <p:nvSpPr>
            <p:cNvPr id="49200" name="Oval 18"/>
            <p:cNvSpPr>
              <a:spLocks noChangeArrowheads="1"/>
            </p:cNvSpPr>
            <p:nvPr/>
          </p:nvSpPr>
          <p:spPr bwMode="auto">
            <a:xfrm>
              <a:off x="1214422" y="1571612"/>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1</a:t>
              </a:r>
              <a:endParaRPr lang="en-US" altLang="zh-CN">
                <a:latin typeface="Century Schoolbook" pitchFamily="18" charset="0"/>
              </a:endParaRPr>
            </a:p>
          </p:txBody>
        </p:sp>
        <p:sp>
          <p:nvSpPr>
            <p:cNvPr id="49201" name="Line 26"/>
            <p:cNvSpPr>
              <a:spLocks noChangeShapeType="1"/>
            </p:cNvSpPr>
            <p:nvPr/>
          </p:nvSpPr>
          <p:spPr bwMode="auto">
            <a:xfrm>
              <a:off x="319086" y="2016130"/>
              <a:ext cx="938194" cy="627052"/>
            </a:xfrm>
            <a:prstGeom prst="line">
              <a:avLst/>
            </a:prstGeom>
            <a:grpFill/>
            <a:ln w="38100">
              <a:solidFill>
                <a:schemeClr val="tx1"/>
              </a:solidFill>
              <a:round/>
            </a:ln>
          </p:spPr>
          <p:txBody>
            <a:bodyPr wrap="none" anchor="ctr"/>
            <a:lstStyle/>
            <a:p>
              <a:endParaRPr lang="zh-CN" altLang="en-US"/>
            </a:p>
          </p:txBody>
        </p:sp>
        <p:sp>
          <p:nvSpPr>
            <p:cNvPr id="49202" name="Line 27"/>
            <p:cNvSpPr>
              <a:spLocks noChangeShapeType="1"/>
            </p:cNvSpPr>
            <p:nvPr/>
          </p:nvSpPr>
          <p:spPr bwMode="auto">
            <a:xfrm>
              <a:off x="828652" y="1928802"/>
              <a:ext cx="500066" cy="714380"/>
            </a:xfrm>
            <a:prstGeom prst="line">
              <a:avLst/>
            </a:prstGeom>
            <a:grpFill/>
            <a:ln w="38100">
              <a:solidFill>
                <a:schemeClr val="tx1"/>
              </a:solidFill>
              <a:round/>
            </a:ln>
          </p:spPr>
          <p:txBody>
            <a:bodyPr wrap="none" anchor="ctr"/>
            <a:lstStyle/>
            <a:p>
              <a:endParaRPr lang="zh-CN" altLang="en-US"/>
            </a:p>
          </p:txBody>
        </p:sp>
        <p:sp>
          <p:nvSpPr>
            <p:cNvPr id="49203" name="Oval 18"/>
            <p:cNvSpPr>
              <a:spLocks noChangeArrowheads="1"/>
            </p:cNvSpPr>
            <p:nvPr/>
          </p:nvSpPr>
          <p:spPr bwMode="auto">
            <a:xfrm>
              <a:off x="614338" y="1571612"/>
              <a:ext cx="457200" cy="457200"/>
            </a:xfrm>
            <a:prstGeom prst="ellipse">
              <a:avLst/>
            </a:prstGeom>
            <a:grpFill/>
            <a:ln w="38100">
              <a:solidFill>
                <a:schemeClr val="tx1"/>
              </a:solidFill>
              <a:round/>
            </a:ln>
          </p:spPr>
          <p:txBody>
            <a:bodyPr wrap="none" anchor="ctr"/>
            <a:lstStyle/>
            <a:p>
              <a:pPr algn="ctr"/>
              <a:r>
                <a:rPr lang="en-US" altLang="zh-CN" sz="2800" b="1" dirty="0">
                  <a:latin typeface="Century Schoolbook" pitchFamily="18" charset="0"/>
                </a:rPr>
                <a:t>0</a:t>
              </a:r>
              <a:endParaRPr lang="en-US" altLang="zh-CN" dirty="0">
                <a:latin typeface="Century Schoolbook" pitchFamily="18" charset="0"/>
              </a:endParaRPr>
            </a:p>
          </p:txBody>
        </p:sp>
        <p:sp>
          <p:nvSpPr>
            <p:cNvPr id="49204" name="Oval 18"/>
            <p:cNvSpPr>
              <a:spLocks noChangeArrowheads="1"/>
            </p:cNvSpPr>
            <p:nvPr/>
          </p:nvSpPr>
          <p:spPr bwMode="auto">
            <a:xfrm>
              <a:off x="42834" y="1571612"/>
              <a:ext cx="457200" cy="457200"/>
            </a:xfrm>
            <a:prstGeom prst="ellipse">
              <a:avLst/>
            </a:prstGeom>
            <a:grpFill/>
            <a:ln w="38100">
              <a:solidFill>
                <a:schemeClr val="tx1"/>
              </a:solidFill>
              <a:round/>
            </a:ln>
          </p:spPr>
          <p:txBody>
            <a:bodyPr wrap="none" anchor="ctr"/>
            <a:lstStyle/>
            <a:p>
              <a:pPr algn="ctr"/>
              <a:r>
                <a:rPr lang="en-US" altLang="zh-CN" sz="2800" b="1" dirty="0">
                  <a:latin typeface="Century Schoolbook" pitchFamily="18" charset="0"/>
                </a:rPr>
                <a:t>0</a:t>
              </a:r>
              <a:endParaRPr lang="en-US" altLang="zh-CN" dirty="0">
                <a:latin typeface="Century Schoolbook" pitchFamily="18" charset="0"/>
              </a:endParaRPr>
            </a:p>
          </p:txBody>
        </p:sp>
        <p:sp>
          <p:nvSpPr>
            <p:cNvPr id="49205" name="Line 28"/>
            <p:cNvSpPr>
              <a:spLocks noChangeShapeType="1"/>
            </p:cNvSpPr>
            <p:nvPr/>
          </p:nvSpPr>
          <p:spPr bwMode="auto">
            <a:xfrm flipH="1">
              <a:off x="1257280" y="1857364"/>
              <a:ext cx="928694" cy="785818"/>
            </a:xfrm>
            <a:prstGeom prst="line">
              <a:avLst/>
            </a:prstGeom>
            <a:grpFill/>
            <a:ln w="38100">
              <a:solidFill>
                <a:schemeClr val="tx1"/>
              </a:solidFill>
              <a:round/>
            </a:ln>
          </p:spPr>
          <p:txBody>
            <a:bodyPr wrap="none" anchor="ctr"/>
            <a:lstStyle/>
            <a:p>
              <a:endParaRPr lang="zh-CN" altLang="en-US"/>
            </a:p>
          </p:txBody>
        </p:sp>
        <p:sp>
          <p:nvSpPr>
            <p:cNvPr id="49206" name="Oval 22"/>
            <p:cNvSpPr>
              <a:spLocks noChangeArrowheads="1"/>
            </p:cNvSpPr>
            <p:nvPr/>
          </p:nvSpPr>
          <p:spPr bwMode="auto">
            <a:xfrm>
              <a:off x="1114404" y="2428868"/>
              <a:ext cx="457200" cy="457200"/>
            </a:xfrm>
            <a:prstGeom prst="ellipse">
              <a:avLst/>
            </a:prstGeom>
            <a:grpFill/>
            <a:ln w="38100">
              <a:solidFill>
                <a:schemeClr val="tx1"/>
              </a:solidFill>
              <a:round/>
            </a:ln>
          </p:spPr>
          <p:txBody>
            <a:bodyPr wrap="none" anchor="ctr"/>
            <a:lstStyle/>
            <a:p>
              <a:pPr algn="ctr"/>
              <a:r>
                <a:rPr lang="en-US" altLang="zh-CN" sz="2800" b="1">
                  <a:solidFill>
                    <a:srgbClr val="FFC000"/>
                  </a:solidFill>
                  <a:latin typeface="Century Schoolbook" pitchFamily="18" charset="0"/>
                </a:rPr>
                <a:t>4</a:t>
              </a:r>
              <a:endParaRPr lang="en-US" altLang="zh-CN">
                <a:solidFill>
                  <a:srgbClr val="FFC000"/>
                </a:solidFill>
                <a:latin typeface="Century Schoolbook" pitchFamily="18" charset="0"/>
              </a:endParaRPr>
            </a:p>
          </p:txBody>
        </p:sp>
        <p:sp>
          <p:nvSpPr>
            <p:cNvPr id="49207" name="Oval 19"/>
            <p:cNvSpPr>
              <a:spLocks noChangeArrowheads="1"/>
            </p:cNvSpPr>
            <p:nvPr/>
          </p:nvSpPr>
          <p:spPr bwMode="auto">
            <a:xfrm>
              <a:off x="1900222" y="1571612"/>
              <a:ext cx="457200" cy="457200"/>
            </a:xfrm>
            <a:prstGeom prst="ellipse">
              <a:avLst/>
            </a:prstGeom>
            <a:grpFill/>
            <a:ln w="38100">
              <a:solidFill>
                <a:schemeClr val="tx1"/>
              </a:solidFill>
              <a:round/>
            </a:ln>
          </p:spPr>
          <p:txBody>
            <a:bodyPr wrap="none" anchor="ctr"/>
            <a:lstStyle/>
            <a:p>
              <a:pPr algn="ctr"/>
              <a:r>
                <a:rPr lang="en-US" altLang="zh-CN" sz="2800" b="1" dirty="0">
                  <a:solidFill>
                    <a:schemeClr val="tx2"/>
                  </a:solidFill>
                  <a:latin typeface="Century Schoolbook" pitchFamily="18" charset="0"/>
                </a:rPr>
                <a:t>3</a:t>
              </a:r>
              <a:endParaRPr lang="en-US" altLang="zh-CN" dirty="0">
                <a:latin typeface="Century Schoolbook" pitchFamily="18" charset="0"/>
              </a:endParaRPr>
            </a:p>
          </p:txBody>
        </p:sp>
      </p:grpSp>
      <p:grpSp>
        <p:nvGrpSpPr>
          <p:cNvPr id="5" name="组合 161"/>
          <p:cNvGrpSpPr/>
          <p:nvPr/>
        </p:nvGrpSpPr>
        <p:grpSpPr bwMode="auto">
          <a:xfrm>
            <a:off x="1214438" y="5072063"/>
            <a:ext cx="1889125" cy="957262"/>
            <a:chOff x="1214414" y="5072074"/>
            <a:chExt cx="1888614" cy="957266"/>
          </a:xfrm>
          <a:noFill/>
        </p:grpSpPr>
        <p:cxnSp>
          <p:nvCxnSpPr>
            <p:cNvPr id="153" name="直接连接符 152"/>
            <p:cNvCxnSpPr>
              <a:endCxn id="49189" idx="1"/>
            </p:cNvCxnSpPr>
            <p:nvPr/>
          </p:nvCxnSpPr>
          <p:spPr>
            <a:xfrm>
              <a:off x="1214414" y="5072074"/>
              <a:ext cx="852256" cy="566739"/>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49167" idx="4"/>
            </p:cNvCxnSpPr>
            <p:nvPr/>
          </p:nvCxnSpPr>
          <p:spPr>
            <a:xfrm rot="16200000" flipH="1">
              <a:off x="1775378" y="5347542"/>
              <a:ext cx="471489" cy="26345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49168" idx="4"/>
              <a:endCxn id="49189" idx="7"/>
            </p:cNvCxnSpPr>
            <p:nvPr/>
          </p:nvCxnSpPr>
          <p:spPr>
            <a:xfrm rot="5400000">
              <a:off x="2283252" y="5350706"/>
              <a:ext cx="395289" cy="180926"/>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49169" idx="3"/>
            </p:cNvCxnSpPr>
            <p:nvPr/>
          </p:nvCxnSpPr>
          <p:spPr>
            <a:xfrm rot="5400000">
              <a:off x="2425275" y="5037260"/>
              <a:ext cx="538164" cy="817342"/>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189" name="Oval 25"/>
            <p:cNvSpPr>
              <a:spLocks noChangeArrowheads="1"/>
            </p:cNvSpPr>
            <p:nvPr/>
          </p:nvSpPr>
          <p:spPr bwMode="auto">
            <a:xfrm>
              <a:off x="2000232" y="5572140"/>
              <a:ext cx="457200" cy="457200"/>
            </a:xfrm>
            <a:prstGeom prst="ellipse">
              <a:avLst/>
            </a:prstGeom>
            <a:solidFill>
              <a:schemeClr val="accent2">
                <a:lumMod val="50000"/>
              </a:schemeClr>
            </a:solidFill>
            <a:ln w="38100">
              <a:solidFill>
                <a:schemeClr val="tx1"/>
              </a:solidFill>
              <a:round/>
            </a:ln>
          </p:spPr>
          <p:txBody>
            <a:bodyPr wrap="none" anchor="ctr"/>
            <a:lstStyle/>
            <a:p>
              <a:pPr algn="ctr"/>
              <a:r>
                <a:rPr lang="en-US" altLang="zh-CN" sz="2800" b="1" dirty="0">
                  <a:solidFill>
                    <a:schemeClr val="tx2"/>
                  </a:solidFill>
                  <a:latin typeface="Century Schoolbook" pitchFamily="18" charset="0"/>
                </a:rPr>
                <a:t>73</a:t>
              </a:r>
              <a:endParaRPr lang="en-US" altLang="zh-CN" dirty="0">
                <a:latin typeface="Century Schoolbook" pitchFamily="18" charset="0"/>
              </a:endParaRPr>
            </a:p>
          </p:txBody>
        </p:sp>
      </p:grpSp>
      <p:grpSp>
        <p:nvGrpSpPr>
          <p:cNvPr id="6" name="组合 162"/>
          <p:cNvGrpSpPr/>
          <p:nvPr/>
        </p:nvGrpSpPr>
        <p:grpSpPr bwMode="auto">
          <a:xfrm>
            <a:off x="957263" y="3286125"/>
            <a:ext cx="4614862" cy="1957388"/>
            <a:chOff x="957210" y="3286124"/>
            <a:chExt cx="4614922" cy="1957398"/>
          </a:xfrm>
          <a:solidFill>
            <a:schemeClr val="accent2">
              <a:lumMod val="50000"/>
            </a:schemeClr>
          </a:solidFill>
        </p:grpSpPr>
        <p:sp>
          <p:nvSpPr>
            <p:cNvPr id="49163" name="Line 26"/>
            <p:cNvSpPr>
              <a:spLocks noChangeShapeType="1"/>
            </p:cNvSpPr>
            <p:nvPr/>
          </p:nvSpPr>
          <p:spPr bwMode="auto">
            <a:xfrm flipH="1">
              <a:off x="3957646" y="4357694"/>
              <a:ext cx="71438" cy="571504"/>
            </a:xfrm>
            <a:prstGeom prst="line">
              <a:avLst/>
            </a:prstGeom>
            <a:grpFill/>
            <a:ln w="38100">
              <a:solidFill>
                <a:schemeClr val="tx1"/>
              </a:solidFill>
              <a:round/>
            </a:ln>
          </p:spPr>
          <p:txBody>
            <a:bodyPr wrap="none" anchor="ctr"/>
            <a:lstStyle/>
            <a:p>
              <a:endParaRPr lang="zh-CN" altLang="en-US"/>
            </a:p>
          </p:txBody>
        </p:sp>
        <p:sp>
          <p:nvSpPr>
            <p:cNvPr id="49164" name="Line 26"/>
            <p:cNvSpPr>
              <a:spLocks noChangeShapeType="1"/>
            </p:cNvSpPr>
            <p:nvPr/>
          </p:nvSpPr>
          <p:spPr bwMode="auto">
            <a:xfrm flipH="1">
              <a:off x="4071934" y="4429132"/>
              <a:ext cx="528654" cy="500066"/>
            </a:xfrm>
            <a:prstGeom prst="line">
              <a:avLst/>
            </a:prstGeom>
            <a:grpFill/>
            <a:ln w="38100">
              <a:solidFill>
                <a:schemeClr val="tx1"/>
              </a:solidFill>
              <a:round/>
            </a:ln>
          </p:spPr>
          <p:txBody>
            <a:bodyPr wrap="none" anchor="ctr"/>
            <a:lstStyle/>
            <a:p>
              <a:endParaRPr lang="zh-CN" altLang="en-US"/>
            </a:p>
          </p:txBody>
        </p:sp>
        <p:sp>
          <p:nvSpPr>
            <p:cNvPr id="49165" name="Line 26"/>
            <p:cNvSpPr>
              <a:spLocks noChangeShapeType="1"/>
            </p:cNvSpPr>
            <p:nvPr/>
          </p:nvSpPr>
          <p:spPr bwMode="auto">
            <a:xfrm>
              <a:off x="3314704" y="4357694"/>
              <a:ext cx="714380" cy="642942"/>
            </a:xfrm>
            <a:prstGeom prst="line">
              <a:avLst/>
            </a:prstGeom>
            <a:grpFill/>
            <a:ln w="38100">
              <a:solidFill>
                <a:schemeClr val="tx1"/>
              </a:solidFill>
              <a:round/>
            </a:ln>
          </p:spPr>
          <p:txBody>
            <a:bodyPr wrap="none" anchor="ctr"/>
            <a:lstStyle/>
            <a:p>
              <a:endParaRPr lang="zh-CN" altLang="en-US"/>
            </a:p>
          </p:txBody>
        </p:sp>
        <p:sp>
          <p:nvSpPr>
            <p:cNvPr id="49166" name="Oval 23"/>
            <p:cNvSpPr>
              <a:spLocks noChangeArrowheads="1"/>
            </p:cNvSpPr>
            <p:nvPr/>
          </p:nvSpPr>
          <p:spPr bwMode="auto">
            <a:xfrm>
              <a:off x="5000628" y="414338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9</a:t>
              </a:r>
              <a:endParaRPr lang="en-US" altLang="zh-CN">
                <a:latin typeface="Century Schoolbook" pitchFamily="18" charset="0"/>
              </a:endParaRPr>
            </a:p>
          </p:txBody>
        </p:sp>
        <p:sp>
          <p:nvSpPr>
            <p:cNvPr id="49167" name="Oval 25"/>
            <p:cNvSpPr>
              <a:spLocks noChangeArrowheads="1"/>
            </p:cNvSpPr>
            <p:nvPr/>
          </p:nvSpPr>
          <p:spPr bwMode="auto">
            <a:xfrm>
              <a:off x="1650164" y="4786322"/>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16</a:t>
              </a:r>
              <a:endParaRPr lang="en-US" altLang="zh-CN">
                <a:latin typeface="Century Schoolbook" pitchFamily="18" charset="0"/>
              </a:endParaRPr>
            </a:p>
          </p:txBody>
        </p:sp>
        <p:sp>
          <p:nvSpPr>
            <p:cNvPr id="49168" name="Oval 29"/>
            <p:cNvSpPr>
              <a:spLocks noChangeArrowheads="1"/>
            </p:cNvSpPr>
            <p:nvPr/>
          </p:nvSpPr>
          <p:spPr bwMode="auto">
            <a:xfrm>
              <a:off x="2343118" y="4786322"/>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20</a:t>
              </a:r>
              <a:endParaRPr lang="en-US" altLang="zh-CN">
                <a:latin typeface="Century Schoolbook" pitchFamily="18" charset="0"/>
              </a:endParaRPr>
            </a:p>
          </p:txBody>
        </p:sp>
        <p:sp>
          <p:nvSpPr>
            <p:cNvPr id="49169" name="Oval 30"/>
            <p:cNvSpPr>
              <a:spLocks noChangeArrowheads="1"/>
            </p:cNvSpPr>
            <p:nvPr/>
          </p:nvSpPr>
          <p:spPr bwMode="auto">
            <a:xfrm>
              <a:off x="3036072" y="4786322"/>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24</a:t>
              </a:r>
              <a:endParaRPr lang="en-US" altLang="zh-CN">
                <a:latin typeface="Century Schoolbook" pitchFamily="18" charset="0"/>
              </a:endParaRPr>
            </a:p>
          </p:txBody>
        </p:sp>
        <p:sp>
          <p:nvSpPr>
            <p:cNvPr id="49170" name="Oval 31"/>
            <p:cNvSpPr>
              <a:spLocks noChangeArrowheads="1"/>
            </p:cNvSpPr>
            <p:nvPr/>
          </p:nvSpPr>
          <p:spPr bwMode="auto">
            <a:xfrm>
              <a:off x="4421980" y="4786322"/>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30</a:t>
              </a:r>
              <a:endParaRPr lang="en-US" altLang="zh-CN">
                <a:latin typeface="Century Schoolbook" pitchFamily="18" charset="0"/>
              </a:endParaRPr>
            </a:p>
          </p:txBody>
        </p:sp>
        <p:sp>
          <p:nvSpPr>
            <p:cNvPr id="49171" name="Oval 32"/>
            <p:cNvSpPr>
              <a:spLocks noChangeArrowheads="1"/>
            </p:cNvSpPr>
            <p:nvPr/>
          </p:nvSpPr>
          <p:spPr bwMode="auto">
            <a:xfrm>
              <a:off x="5114932" y="4786322"/>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38</a:t>
              </a:r>
              <a:endParaRPr lang="en-US" altLang="zh-CN">
                <a:latin typeface="Century Schoolbook" pitchFamily="18" charset="0"/>
              </a:endParaRPr>
            </a:p>
          </p:txBody>
        </p:sp>
        <p:sp>
          <p:nvSpPr>
            <p:cNvPr id="49172" name="Oval 22"/>
            <p:cNvSpPr>
              <a:spLocks noChangeArrowheads="1"/>
            </p:cNvSpPr>
            <p:nvPr/>
          </p:nvSpPr>
          <p:spPr bwMode="auto">
            <a:xfrm>
              <a:off x="3729026" y="4786322"/>
              <a:ext cx="457200" cy="457200"/>
            </a:xfrm>
            <a:prstGeom prst="ellipse">
              <a:avLst/>
            </a:prstGeom>
            <a:grpFill/>
            <a:ln w="38100">
              <a:solidFill>
                <a:schemeClr val="tx1"/>
              </a:solidFill>
              <a:round/>
            </a:ln>
          </p:spPr>
          <p:txBody>
            <a:bodyPr wrap="none" anchor="ctr"/>
            <a:lstStyle/>
            <a:p>
              <a:pPr algn="ctr"/>
              <a:r>
                <a:rPr lang="en-US" altLang="zh-CN" sz="2800" b="1">
                  <a:solidFill>
                    <a:srgbClr val="FFC000"/>
                  </a:solidFill>
                  <a:latin typeface="Century Schoolbook" pitchFamily="18" charset="0"/>
                </a:rPr>
                <a:t>25</a:t>
              </a:r>
              <a:endParaRPr lang="en-US" altLang="zh-CN">
                <a:solidFill>
                  <a:srgbClr val="FFC000"/>
                </a:solidFill>
                <a:latin typeface="Century Schoolbook" pitchFamily="18" charset="0"/>
              </a:endParaRPr>
            </a:p>
          </p:txBody>
        </p:sp>
        <p:sp>
          <p:nvSpPr>
            <p:cNvPr id="49173" name="Oval 21"/>
            <p:cNvSpPr>
              <a:spLocks noChangeArrowheads="1"/>
            </p:cNvSpPr>
            <p:nvPr/>
          </p:nvSpPr>
          <p:spPr bwMode="auto">
            <a:xfrm>
              <a:off x="4386274" y="414338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7</a:t>
              </a:r>
              <a:endParaRPr lang="en-US" altLang="zh-CN">
                <a:latin typeface="Century Schoolbook" pitchFamily="18" charset="0"/>
              </a:endParaRPr>
            </a:p>
          </p:txBody>
        </p:sp>
        <p:sp>
          <p:nvSpPr>
            <p:cNvPr id="49174" name="Oval 20"/>
            <p:cNvSpPr>
              <a:spLocks noChangeArrowheads="1"/>
            </p:cNvSpPr>
            <p:nvPr/>
          </p:nvSpPr>
          <p:spPr bwMode="auto">
            <a:xfrm>
              <a:off x="3814770" y="4143380"/>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5</a:t>
              </a:r>
              <a:endParaRPr lang="en-US" altLang="zh-CN">
                <a:latin typeface="Century Schoolbook" pitchFamily="18" charset="0"/>
              </a:endParaRPr>
            </a:p>
          </p:txBody>
        </p:sp>
        <p:sp>
          <p:nvSpPr>
            <p:cNvPr id="49175" name="Line 28"/>
            <p:cNvSpPr>
              <a:spLocks noChangeShapeType="1"/>
            </p:cNvSpPr>
            <p:nvPr/>
          </p:nvSpPr>
          <p:spPr bwMode="auto">
            <a:xfrm flipH="1">
              <a:off x="3454694" y="3643314"/>
              <a:ext cx="45719" cy="642942"/>
            </a:xfrm>
            <a:prstGeom prst="line">
              <a:avLst/>
            </a:prstGeom>
            <a:grpFill/>
            <a:ln w="38100">
              <a:solidFill>
                <a:schemeClr val="tx1"/>
              </a:solidFill>
              <a:round/>
            </a:ln>
          </p:spPr>
          <p:txBody>
            <a:bodyPr wrap="none" anchor="ctr"/>
            <a:lstStyle/>
            <a:p>
              <a:endParaRPr lang="zh-CN" altLang="en-US"/>
            </a:p>
          </p:txBody>
        </p:sp>
        <p:sp>
          <p:nvSpPr>
            <p:cNvPr id="49176" name="Oval 18"/>
            <p:cNvSpPr>
              <a:spLocks noChangeArrowheads="1"/>
            </p:cNvSpPr>
            <p:nvPr/>
          </p:nvSpPr>
          <p:spPr bwMode="auto">
            <a:xfrm>
              <a:off x="3314680" y="3286124"/>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1</a:t>
              </a:r>
              <a:endParaRPr lang="en-US" altLang="zh-CN">
                <a:latin typeface="Century Schoolbook" pitchFamily="18" charset="0"/>
              </a:endParaRPr>
            </a:p>
          </p:txBody>
        </p:sp>
        <p:sp>
          <p:nvSpPr>
            <p:cNvPr id="49177" name="Line 26"/>
            <p:cNvSpPr>
              <a:spLocks noChangeShapeType="1"/>
            </p:cNvSpPr>
            <p:nvPr/>
          </p:nvSpPr>
          <p:spPr bwMode="auto">
            <a:xfrm>
              <a:off x="2419344" y="3730642"/>
              <a:ext cx="938194" cy="627052"/>
            </a:xfrm>
            <a:prstGeom prst="line">
              <a:avLst/>
            </a:prstGeom>
            <a:grpFill/>
            <a:ln w="38100">
              <a:solidFill>
                <a:schemeClr val="tx1"/>
              </a:solidFill>
              <a:round/>
            </a:ln>
          </p:spPr>
          <p:txBody>
            <a:bodyPr wrap="none" anchor="ctr"/>
            <a:lstStyle/>
            <a:p>
              <a:endParaRPr lang="zh-CN" altLang="en-US"/>
            </a:p>
          </p:txBody>
        </p:sp>
        <p:sp>
          <p:nvSpPr>
            <p:cNvPr id="49178" name="Line 27"/>
            <p:cNvSpPr>
              <a:spLocks noChangeShapeType="1"/>
            </p:cNvSpPr>
            <p:nvPr/>
          </p:nvSpPr>
          <p:spPr bwMode="auto">
            <a:xfrm>
              <a:off x="2928910" y="3643314"/>
              <a:ext cx="500066" cy="714380"/>
            </a:xfrm>
            <a:prstGeom prst="line">
              <a:avLst/>
            </a:prstGeom>
            <a:grpFill/>
            <a:ln w="38100">
              <a:solidFill>
                <a:schemeClr val="tx1"/>
              </a:solidFill>
              <a:round/>
            </a:ln>
          </p:spPr>
          <p:txBody>
            <a:bodyPr wrap="none" anchor="ctr"/>
            <a:lstStyle/>
            <a:p>
              <a:endParaRPr lang="zh-CN" altLang="en-US"/>
            </a:p>
          </p:txBody>
        </p:sp>
        <p:sp>
          <p:nvSpPr>
            <p:cNvPr id="49179" name="Oval 18"/>
            <p:cNvSpPr>
              <a:spLocks noChangeArrowheads="1"/>
            </p:cNvSpPr>
            <p:nvPr/>
          </p:nvSpPr>
          <p:spPr bwMode="auto">
            <a:xfrm>
              <a:off x="2714596" y="3286124"/>
              <a:ext cx="457200" cy="457200"/>
            </a:xfrm>
            <a:prstGeom prst="ellipse">
              <a:avLst/>
            </a:prstGeom>
            <a:grpFill/>
            <a:ln w="38100">
              <a:solidFill>
                <a:schemeClr val="tx1"/>
              </a:solidFill>
              <a:round/>
            </a:ln>
          </p:spPr>
          <p:txBody>
            <a:bodyPr wrap="none" anchor="ctr"/>
            <a:lstStyle/>
            <a:p>
              <a:pPr algn="ctr"/>
              <a:r>
                <a:rPr lang="en-US" altLang="zh-CN" sz="2800" b="1" dirty="0">
                  <a:latin typeface="Century Schoolbook" pitchFamily="18" charset="0"/>
                </a:rPr>
                <a:t>0</a:t>
              </a:r>
              <a:endParaRPr lang="en-US" altLang="zh-CN" dirty="0">
                <a:latin typeface="Century Schoolbook" pitchFamily="18" charset="0"/>
              </a:endParaRPr>
            </a:p>
          </p:txBody>
        </p:sp>
        <p:sp>
          <p:nvSpPr>
            <p:cNvPr id="49180" name="Oval 18"/>
            <p:cNvSpPr>
              <a:spLocks noChangeArrowheads="1"/>
            </p:cNvSpPr>
            <p:nvPr/>
          </p:nvSpPr>
          <p:spPr bwMode="auto">
            <a:xfrm>
              <a:off x="2143092" y="3286124"/>
              <a:ext cx="457200" cy="457200"/>
            </a:xfrm>
            <a:prstGeom prst="ellipse">
              <a:avLst/>
            </a:prstGeom>
            <a:grpFill/>
            <a:ln w="38100">
              <a:solidFill>
                <a:schemeClr val="tx1"/>
              </a:solidFill>
              <a:round/>
            </a:ln>
          </p:spPr>
          <p:txBody>
            <a:bodyPr wrap="none" anchor="ctr"/>
            <a:lstStyle/>
            <a:p>
              <a:pPr algn="ctr"/>
              <a:r>
                <a:rPr lang="en-US" altLang="zh-CN" sz="2800" b="1" dirty="0">
                  <a:latin typeface="Century Schoolbook" pitchFamily="18" charset="0"/>
                </a:rPr>
                <a:t>0</a:t>
              </a:r>
              <a:endParaRPr lang="en-US" altLang="zh-CN" dirty="0">
                <a:latin typeface="Century Schoolbook" pitchFamily="18" charset="0"/>
              </a:endParaRPr>
            </a:p>
          </p:txBody>
        </p:sp>
        <p:sp>
          <p:nvSpPr>
            <p:cNvPr id="49181" name="Line 28"/>
            <p:cNvSpPr>
              <a:spLocks noChangeShapeType="1"/>
            </p:cNvSpPr>
            <p:nvPr/>
          </p:nvSpPr>
          <p:spPr bwMode="auto">
            <a:xfrm flipH="1">
              <a:off x="3357538" y="3571876"/>
              <a:ext cx="928694" cy="785818"/>
            </a:xfrm>
            <a:prstGeom prst="line">
              <a:avLst/>
            </a:prstGeom>
            <a:grpFill/>
            <a:ln w="38100">
              <a:solidFill>
                <a:schemeClr val="tx1"/>
              </a:solidFill>
              <a:round/>
            </a:ln>
          </p:spPr>
          <p:txBody>
            <a:bodyPr wrap="none" anchor="ctr"/>
            <a:lstStyle/>
            <a:p>
              <a:endParaRPr lang="zh-CN" altLang="en-US"/>
            </a:p>
          </p:txBody>
        </p:sp>
        <p:sp>
          <p:nvSpPr>
            <p:cNvPr id="49182" name="Oval 22"/>
            <p:cNvSpPr>
              <a:spLocks noChangeArrowheads="1"/>
            </p:cNvSpPr>
            <p:nvPr/>
          </p:nvSpPr>
          <p:spPr bwMode="auto">
            <a:xfrm>
              <a:off x="3214662" y="4143380"/>
              <a:ext cx="457200" cy="457200"/>
            </a:xfrm>
            <a:prstGeom prst="ellipse">
              <a:avLst/>
            </a:prstGeom>
            <a:grpFill/>
            <a:ln w="38100">
              <a:solidFill>
                <a:schemeClr val="tx1"/>
              </a:solidFill>
              <a:round/>
            </a:ln>
          </p:spPr>
          <p:txBody>
            <a:bodyPr wrap="none" anchor="ctr"/>
            <a:lstStyle/>
            <a:p>
              <a:pPr algn="ctr"/>
              <a:r>
                <a:rPr lang="en-US" altLang="zh-CN" sz="2800" b="1">
                  <a:solidFill>
                    <a:srgbClr val="FFC000"/>
                  </a:solidFill>
                  <a:latin typeface="Century Schoolbook" pitchFamily="18" charset="0"/>
                </a:rPr>
                <a:t>4</a:t>
              </a:r>
              <a:endParaRPr lang="en-US" altLang="zh-CN">
                <a:solidFill>
                  <a:srgbClr val="FFC000"/>
                </a:solidFill>
                <a:latin typeface="Century Schoolbook" pitchFamily="18" charset="0"/>
              </a:endParaRPr>
            </a:p>
          </p:txBody>
        </p:sp>
        <p:sp>
          <p:nvSpPr>
            <p:cNvPr id="49183" name="Oval 19"/>
            <p:cNvSpPr>
              <a:spLocks noChangeArrowheads="1"/>
            </p:cNvSpPr>
            <p:nvPr/>
          </p:nvSpPr>
          <p:spPr bwMode="auto">
            <a:xfrm>
              <a:off x="4000480" y="3286124"/>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3</a:t>
              </a:r>
              <a:endParaRPr lang="en-US" altLang="zh-CN">
                <a:latin typeface="Century Schoolbook" pitchFamily="18" charset="0"/>
              </a:endParaRPr>
            </a:p>
          </p:txBody>
        </p:sp>
        <p:sp>
          <p:nvSpPr>
            <p:cNvPr id="49184" name="Oval 24"/>
            <p:cNvSpPr>
              <a:spLocks noChangeArrowheads="1"/>
            </p:cNvSpPr>
            <p:nvPr/>
          </p:nvSpPr>
          <p:spPr bwMode="auto">
            <a:xfrm>
              <a:off x="957210" y="4786322"/>
              <a:ext cx="457200" cy="457200"/>
            </a:xfrm>
            <a:prstGeom prst="ellipse">
              <a:avLst/>
            </a:prstGeom>
            <a:grpFill/>
            <a:ln w="38100">
              <a:solidFill>
                <a:schemeClr val="tx1"/>
              </a:solidFill>
              <a:round/>
            </a:ln>
          </p:spPr>
          <p:txBody>
            <a:bodyPr wrap="none" anchor="ctr"/>
            <a:lstStyle/>
            <a:p>
              <a:pPr algn="ctr"/>
              <a:r>
                <a:rPr lang="en-US" altLang="zh-CN" sz="2800" b="1">
                  <a:solidFill>
                    <a:schemeClr val="tx2"/>
                  </a:solidFill>
                  <a:latin typeface="Century Schoolbook" pitchFamily="18" charset="0"/>
                </a:rPr>
                <a:t>13</a:t>
              </a:r>
              <a:endParaRPr lang="en-US" altLang="zh-CN">
                <a:latin typeface="Century Schoolbook"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additive="base">
                                        <p:cTn id="12" dur="500" fill="hold"/>
                                        <p:tgtEl>
                                          <p:spTgt spid="64"/>
                                        </p:tgtEl>
                                        <p:attrNameLst>
                                          <p:attrName>ppt_x</p:attrName>
                                        </p:attrNameLst>
                                      </p:cBhvr>
                                      <p:tavLst>
                                        <p:tav tm="0">
                                          <p:val>
                                            <p:strVal val="0-#ppt_w/2"/>
                                          </p:val>
                                        </p:tav>
                                        <p:tav tm="100000">
                                          <p:val>
                                            <p:strVal val="#ppt_x"/>
                                          </p:val>
                                        </p:tav>
                                      </p:tavLst>
                                    </p:anim>
                                    <p:anim calcmode="lin" valueType="num">
                                      <p:cBhvr additive="base">
                                        <p:cTn id="13"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up)">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0"/>
          <p:cNvGrpSpPr/>
          <p:nvPr/>
        </p:nvGrpSpPr>
        <p:grpSpPr bwMode="auto">
          <a:xfrm>
            <a:off x="2571750" y="4500563"/>
            <a:ext cx="5572125" cy="1819275"/>
            <a:chOff x="2571736" y="4500570"/>
            <a:chExt cx="5572164" cy="1819284"/>
          </a:xfrm>
          <a:solidFill>
            <a:schemeClr val="accent2">
              <a:lumMod val="50000"/>
            </a:schemeClr>
          </a:solidFill>
        </p:grpSpPr>
        <p:sp>
          <p:nvSpPr>
            <p:cNvPr id="50242" name="Line 58"/>
            <p:cNvSpPr>
              <a:spLocks noChangeShapeType="1"/>
            </p:cNvSpPr>
            <p:nvPr/>
          </p:nvSpPr>
          <p:spPr bwMode="auto">
            <a:xfrm flipH="1" flipV="1">
              <a:off x="2571736" y="5500702"/>
              <a:ext cx="1357322" cy="500066"/>
            </a:xfrm>
            <a:prstGeom prst="line">
              <a:avLst/>
            </a:prstGeom>
            <a:grpFill/>
            <a:ln w="38100">
              <a:solidFill>
                <a:schemeClr val="tx1"/>
              </a:solidFill>
              <a:round/>
            </a:ln>
          </p:spPr>
          <p:txBody>
            <a:bodyPr wrap="none" anchor="ctr"/>
            <a:lstStyle/>
            <a:p>
              <a:endParaRPr lang="zh-CN" altLang="en-US"/>
            </a:p>
          </p:txBody>
        </p:sp>
        <p:sp>
          <p:nvSpPr>
            <p:cNvPr id="50243" name="Line 57"/>
            <p:cNvSpPr>
              <a:spLocks noChangeShapeType="1"/>
            </p:cNvSpPr>
            <p:nvPr/>
          </p:nvSpPr>
          <p:spPr bwMode="auto">
            <a:xfrm flipH="1">
              <a:off x="4143372" y="4500570"/>
              <a:ext cx="4000528" cy="1571636"/>
            </a:xfrm>
            <a:prstGeom prst="line">
              <a:avLst/>
            </a:prstGeom>
            <a:grpFill/>
            <a:ln w="38100">
              <a:solidFill>
                <a:schemeClr val="tx1"/>
              </a:solidFill>
              <a:round/>
            </a:ln>
          </p:spPr>
          <p:txBody>
            <a:bodyPr wrap="none" anchor="ctr"/>
            <a:lstStyle/>
            <a:p>
              <a:endParaRPr lang="zh-CN" altLang="en-US"/>
            </a:p>
          </p:txBody>
        </p:sp>
        <p:sp>
          <p:nvSpPr>
            <p:cNvPr id="50244" name="Line 56"/>
            <p:cNvSpPr>
              <a:spLocks noChangeShapeType="1"/>
            </p:cNvSpPr>
            <p:nvPr/>
          </p:nvSpPr>
          <p:spPr bwMode="auto">
            <a:xfrm flipH="1">
              <a:off x="4071934" y="4500570"/>
              <a:ext cx="1571636" cy="1428760"/>
            </a:xfrm>
            <a:prstGeom prst="line">
              <a:avLst/>
            </a:prstGeom>
            <a:grpFill/>
            <a:ln w="38100">
              <a:solidFill>
                <a:schemeClr val="tx1"/>
              </a:solidFill>
              <a:round/>
            </a:ln>
          </p:spPr>
          <p:txBody>
            <a:bodyPr wrap="none" anchor="ctr"/>
            <a:lstStyle/>
            <a:p>
              <a:endParaRPr lang="zh-CN" altLang="en-US"/>
            </a:p>
          </p:txBody>
        </p:sp>
        <p:sp>
          <p:nvSpPr>
            <p:cNvPr id="50245" name="Line 55"/>
            <p:cNvSpPr>
              <a:spLocks noChangeShapeType="1"/>
            </p:cNvSpPr>
            <p:nvPr/>
          </p:nvSpPr>
          <p:spPr bwMode="auto">
            <a:xfrm flipH="1">
              <a:off x="4143372" y="4500570"/>
              <a:ext cx="2286016" cy="1428760"/>
            </a:xfrm>
            <a:prstGeom prst="line">
              <a:avLst/>
            </a:prstGeom>
            <a:grpFill/>
            <a:ln w="38100">
              <a:solidFill>
                <a:schemeClr val="tx1"/>
              </a:solidFill>
              <a:round/>
            </a:ln>
          </p:spPr>
          <p:txBody>
            <a:bodyPr wrap="none" anchor="ctr"/>
            <a:lstStyle/>
            <a:p>
              <a:endParaRPr lang="zh-CN" altLang="en-US"/>
            </a:p>
          </p:txBody>
        </p:sp>
        <p:sp>
          <p:nvSpPr>
            <p:cNvPr id="50246" name="Line 54"/>
            <p:cNvSpPr>
              <a:spLocks noChangeShapeType="1"/>
            </p:cNvSpPr>
            <p:nvPr/>
          </p:nvSpPr>
          <p:spPr bwMode="auto">
            <a:xfrm flipH="1">
              <a:off x="4143372" y="4500570"/>
              <a:ext cx="3143272" cy="1500198"/>
            </a:xfrm>
            <a:prstGeom prst="line">
              <a:avLst/>
            </a:prstGeom>
            <a:grpFill/>
            <a:ln w="38100">
              <a:solidFill>
                <a:schemeClr val="tx1"/>
              </a:solidFill>
              <a:round/>
            </a:ln>
          </p:spPr>
          <p:txBody>
            <a:bodyPr wrap="none" anchor="ctr"/>
            <a:lstStyle/>
            <a:p>
              <a:endParaRPr lang="zh-CN" altLang="en-US"/>
            </a:p>
          </p:txBody>
        </p:sp>
        <p:sp>
          <p:nvSpPr>
            <p:cNvPr id="50247" name="Oval 53"/>
            <p:cNvSpPr>
              <a:spLocks noChangeArrowheads="1"/>
            </p:cNvSpPr>
            <p:nvPr/>
          </p:nvSpPr>
          <p:spPr bwMode="auto">
            <a:xfrm>
              <a:off x="3714744" y="5786454"/>
              <a:ext cx="8382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166</a:t>
              </a:r>
              <a:endParaRPr lang="en-US" altLang="zh-CN">
                <a:solidFill>
                  <a:srgbClr val="FFFF00"/>
                </a:solidFill>
                <a:latin typeface="Century Schoolbook" pitchFamily="18" charset="0"/>
              </a:endParaRPr>
            </a:p>
          </p:txBody>
        </p:sp>
      </p:grpSp>
      <p:grpSp>
        <p:nvGrpSpPr>
          <p:cNvPr id="3" name="组合 69"/>
          <p:cNvGrpSpPr/>
          <p:nvPr/>
        </p:nvGrpSpPr>
        <p:grpSpPr bwMode="auto">
          <a:xfrm>
            <a:off x="542925" y="1519238"/>
            <a:ext cx="8077200" cy="1447800"/>
            <a:chOff x="542924" y="1519246"/>
            <a:chExt cx="8077200" cy="1447800"/>
          </a:xfrm>
          <a:solidFill>
            <a:schemeClr val="accent2">
              <a:lumMod val="50000"/>
            </a:schemeClr>
          </a:solidFill>
        </p:grpSpPr>
        <p:sp>
          <p:nvSpPr>
            <p:cNvPr id="50223" name="Line 20"/>
            <p:cNvSpPr>
              <a:spLocks noChangeShapeType="1"/>
            </p:cNvSpPr>
            <p:nvPr/>
          </p:nvSpPr>
          <p:spPr bwMode="auto">
            <a:xfrm flipH="1">
              <a:off x="2676524" y="1976446"/>
              <a:ext cx="1295400" cy="609600"/>
            </a:xfrm>
            <a:prstGeom prst="line">
              <a:avLst/>
            </a:prstGeom>
            <a:grpFill/>
            <a:ln w="38100">
              <a:solidFill>
                <a:schemeClr val="tx1"/>
              </a:solidFill>
              <a:round/>
            </a:ln>
          </p:spPr>
          <p:txBody>
            <a:bodyPr wrap="none" anchor="ctr"/>
            <a:lstStyle/>
            <a:p>
              <a:endParaRPr lang="zh-CN" altLang="en-US"/>
            </a:p>
          </p:txBody>
        </p:sp>
        <p:sp>
          <p:nvSpPr>
            <p:cNvPr id="50224" name="Line 19"/>
            <p:cNvSpPr>
              <a:spLocks noChangeShapeType="1"/>
            </p:cNvSpPr>
            <p:nvPr/>
          </p:nvSpPr>
          <p:spPr bwMode="auto">
            <a:xfrm flipH="1">
              <a:off x="2600324" y="1976446"/>
              <a:ext cx="609600" cy="533400"/>
            </a:xfrm>
            <a:prstGeom prst="line">
              <a:avLst/>
            </a:prstGeom>
            <a:grpFill/>
            <a:ln w="38100">
              <a:solidFill>
                <a:schemeClr val="tx1"/>
              </a:solidFill>
              <a:round/>
            </a:ln>
          </p:spPr>
          <p:txBody>
            <a:bodyPr wrap="none" anchor="ctr"/>
            <a:lstStyle/>
            <a:p>
              <a:endParaRPr lang="zh-CN" altLang="en-US"/>
            </a:p>
          </p:txBody>
        </p:sp>
        <p:sp>
          <p:nvSpPr>
            <p:cNvPr id="50225" name="Line 18"/>
            <p:cNvSpPr>
              <a:spLocks noChangeShapeType="1"/>
            </p:cNvSpPr>
            <p:nvPr/>
          </p:nvSpPr>
          <p:spPr bwMode="auto">
            <a:xfrm>
              <a:off x="1000124" y="1976446"/>
              <a:ext cx="1295400" cy="533400"/>
            </a:xfrm>
            <a:prstGeom prst="line">
              <a:avLst/>
            </a:prstGeom>
            <a:grpFill/>
            <a:ln w="38100">
              <a:solidFill>
                <a:schemeClr val="tx1"/>
              </a:solidFill>
              <a:round/>
            </a:ln>
          </p:spPr>
          <p:txBody>
            <a:bodyPr wrap="none" anchor="ctr"/>
            <a:lstStyle/>
            <a:p>
              <a:endParaRPr lang="zh-CN" altLang="en-US"/>
            </a:p>
          </p:txBody>
        </p:sp>
        <p:sp>
          <p:nvSpPr>
            <p:cNvPr id="50226" name="Line 17"/>
            <p:cNvSpPr>
              <a:spLocks noChangeShapeType="1"/>
            </p:cNvSpPr>
            <p:nvPr/>
          </p:nvSpPr>
          <p:spPr bwMode="auto">
            <a:xfrm>
              <a:off x="1838324" y="1976446"/>
              <a:ext cx="533400" cy="457200"/>
            </a:xfrm>
            <a:prstGeom prst="line">
              <a:avLst/>
            </a:prstGeom>
            <a:grpFill/>
            <a:ln w="38100">
              <a:solidFill>
                <a:schemeClr val="tx1"/>
              </a:solidFill>
              <a:round/>
            </a:ln>
          </p:spPr>
          <p:txBody>
            <a:bodyPr wrap="none" anchor="ctr"/>
            <a:lstStyle/>
            <a:p>
              <a:endParaRPr lang="zh-CN" altLang="en-US"/>
            </a:p>
          </p:txBody>
        </p:sp>
        <p:sp>
          <p:nvSpPr>
            <p:cNvPr id="50227" name="Oval 8"/>
            <p:cNvSpPr>
              <a:spLocks noChangeArrowheads="1"/>
            </p:cNvSpPr>
            <p:nvPr/>
          </p:nvSpPr>
          <p:spPr bwMode="auto">
            <a:xfrm>
              <a:off x="542924" y="1519246"/>
              <a:ext cx="533400" cy="533400"/>
            </a:xfrm>
            <a:prstGeom prst="ellipse">
              <a:avLst/>
            </a:prstGeom>
            <a:grpFill/>
            <a:ln w="38100">
              <a:solidFill>
                <a:schemeClr val="tx1"/>
              </a:solidFill>
              <a:round/>
            </a:ln>
          </p:spPr>
          <p:txBody>
            <a:bodyPr wrap="none" anchor="ctr"/>
            <a:lstStyle/>
            <a:p>
              <a:pPr algn="ctr"/>
              <a:r>
                <a:rPr lang="en-US" altLang="zh-CN" sz="3200" b="1">
                  <a:latin typeface="Century Schoolbook" pitchFamily="18" charset="0"/>
                </a:rPr>
                <a:t>0</a:t>
              </a:r>
              <a:endParaRPr lang="en-US" altLang="zh-CN">
                <a:latin typeface="Century Schoolbook" pitchFamily="18" charset="0"/>
              </a:endParaRPr>
            </a:p>
          </p:txBody>
        </p:sp>
        <p:sp>
          <p:nvSpPr>
            <p:cNvPr id="50228" name="Oval 10"/>
            <p:cNvSpPr>
              <a:spLocks noChangeArrowheads="1"/>
            </p:cNvSpPr>
            <p:nvPr/>
          </p:nvSpPr>
          <p:spPr bwMode="auto">
            <a:xfrm>
              <a:off x="1381124" y="1519246"/>
              <a:ext cx="533400" cy="533400"/>
            </a:xfrm>
            <a:prstGeom prst="ellipse">
              <a:avLst/>
            </a:prstGeom>
            <a:grpFill/>
            <a:ln w="38100">
              <a:solidFill>
                <a:schemeClr val="tx1"/>
              </a:solidFill>
              <a:round/>
            </a:ln>
          </p:spPr>
          <p:txBody>
            <a:bodyPr wrap="none" anchor="ctr"/>
            <a:lstStyle/>
            <a:p>
              <a:pPr algn="ctr"/>
              <a:r>
                <a:rPr lang="en-US" altLang="zh-CN" sz="3200" b="1">
                  <a:latin typeface="Century Schoolbook" pitchFamily="18" charset="0"/>
                </a:rPr>
                <a:t>0</a:t>
              </a:r>
              <a:endParaRPr lang="en-US" altLang="zh-CN">
                <a:latin typeface="Century Schoolbook" pitchFamily="18" charset="0"/>
              </a:endParaRPr>
            </a:p>
          </p:txBody>
        </p:sp>
        <p:sp>
          <p:nvSpPr>
            <p:cNvPr id="50229" name="Oval 11"/>
            <p:cNvSpPr>
              <a:spLocks noChangeArrowheads="1"/>
            </p:cNvSpPr>
            <p:nvPr/>
          </p:nvSpPr>
          <p:spPr bwMode="auto">
            <a:xfrm>
              <a:off x="2219324" y="1519246"/>
              <a:ext cx="5334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1</a:t>
              </a:r>
              <a:endParaRPr lang="en-US" altLang="zh-CN">
                <a:solidFill>
                  <a:srgbClr val="FFFF00"/>
                </a:solidFill>
                <a:latin typeface="Century Schoolbook" pitchFamily="18" charset="0"/>
              </a:endParaRPr>
            </a:p>
          </p:txBody>
        </p:sp>
        <p:sp>
          <p:nvSpPr>
            <p:cNvPr id="50230" name="Oval 12"/>
            <p:cNvSpPr>
              <a:spLocks noChangeArrowheads="1"/>
            </p:cNvSpPr>
            <p:nvPr/>
          </p:nvSpPr>
          <p:spPr bwMode="auto">
            <a:xfrm>
              <a:off x="3057524" y="1519246"/>
              <a:ext cx="5334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3</a:t>
              </a:r>
              <a:endParaRPr lang="en-US" altLang="zh-CN">
                <a:solidFill>
                  <a:srgbClr val="FFFF00"/>
                </a:solidFill>
                <a:latin typeface="Century Schoolbook" pitchFamily="18" charset="0"/>
              </a:endParaRPr>
            </a:p>
          </p:txBody>
        </p:sp>
        <p:sp>
          <p:nvSpPr>
            <p:cNvPr id="50231" name="Oval 13"/>
            <p:cNvSpPr>
              <a:spLocks noChangeArrowheads="1"/>
            </p:cNvSpPr>
            <p:nvPr/>
          </p:nvSpPr>
          <p:spPr bwMode="auto">
            <a:xfrm>
              <a:off x="3895724" y="1519246"/>
              <a:ext cx="5334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5</a:t>
              </a:r>
              <a:endParaRPr lang="en-US" altLang="zh-CN">
                <a:solidFill>
                  <a:srgbClr val="FFFF00"/>
                </a:solidFill>
                <a:latin typeface="Century Schoolbook" pitchFamily="18" charset="0"/>
              </a:endParaRPr>
            </a:p>
          </p:txBody>
        </p:sp>
        <p:sp>
          <p:nvSpPr>
            <p:cNvPr id="50232" name="Oval 14"/>
            <p:cNvSpPr>
              <a:spLocks noChangeArrowheads="1"/>
            </p:cNvSpPr>
            <p:nvPr/>
          </p:nvSpPr>
          <p:spPr bwMode="auto">
            <a:xfrm>
              <a:off x="1381124" y="2433646"/>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7</a:t>
              </a:r>
              <a:endParaRPr lang="en-US" altLang="zh-CN">
                <a:latin typeface="Century Schoolbook" pitchFamily="18" charset="0"/>
              </a:endParaRPr>
            </a:p>
          </p:txBody>
        </p:sp>
        <p:sp>
          <p:nvSpPr>
            <p:cNvPr id="50233" name="Oval 15"/>
            <p:cNvSpPr>
              <a:spLocks noChangeArrowheads="1"/>
            </p:cNvSpPr>
            <p:nvPr/>
          </p:nvSpPr>
          <p:spPr bwMode="auto">
            <a:xfrm>
              <a:off x="2219324" y="2433646"/>
              <a:ext cx="5334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9</a:t>
              </a:r>
              <a:endParaRPr lang="en-US" altLang="zh-CN">
                <a:solidFill>
                  <a:srgbClr val="FFFF00"/>
                </a:solidFill>
                <a:latin typeface="Century Schoolbook" pitchFamily="18" charset="0"/>
              </a:endParaRPr>
            </a:p>
          </p:txBody>
        </p:sp>
        <p:sp>
          <p:nvSpPr>
            <p:cNvPr id="50234" name="Line 16"/>
            <p:cNvSpPr>
              <a:spLocks noChangeShapeType="1"/>
            </p:cNvSpPr>
            <p:nvPr/>
          </p:nvSpPr>
          <p:spPr bwMode="auto">
            <a:xfrm>
              <a:off x="2524124" y="2052646"/>
              <a:ext cx="0" cy="381000"/>
            </a:xfrm>
            <a:prstGeom prst="line">
              <a:avLst/>
            </a:prstGeom>
            <a:grpFill/>
            <a:ln w="38100">
              <a:solidFill>
                <a:schemeClr val="tx1"/>
              </a:solidFill>
              <a:round/>
            </a:ln>
          </p:spPr>
          <p:txBody>
            <a:bodyPr wrap="none" anchor="ctr"/>
            <a:lstStyle/>
            <a:p>
              <a:endParaRPr lang="zh-CN" altLang="en-US"/>
            </a:p>
          </p:txBody>
        </p:sp>
        <p:sp>
          <p:nvSpPr>
            <p:cNvPr id="50235" name="Oval 21"/>
            <p:cNvSpPr>
              <a:spLocks noChangeArrowheads="1"/>
            </p:cNvSpPr>
            <p:nvPr/>
          </p:nvSpPr>
          <p:spPr bwMode="auto">
            <a:xfrm>
              <a:off x="3057524" y="2433646"/>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9</a:t>
              </a:r>
              <a:endParaRPr lang="en-US" altLang="zh-CN">
                <a:latin typeface="Century Schoolbook" pitchFamily="18" charset="0"/>
              </a:endParaRPr>
            </a:p>
          </p:txBody>
        </p:sp>
        <p:sp>
          <p:nvSpPr>
            <p:cNvPr id="50236" name="Oval 22"/>
            <p:cNvSpPr>
              <a:spLocks noChangeArrowheads="1"/>
            </p:cNvSpPr>
            <p:nvPr/>
          </p:nvSpPr>
          <p:spPr bwMode="auto">
            <a:xfrm>
              <a:off x="3895724" y="2433646"/>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13</a:t>
              </a:r>
              <a:endParaRPr lang="en-US" altLang="zh-CN">
                <a:latin typeface="Century Schoolbook" pitchFamily="18" charset="0"/>
              </a:endParaRPr>
            </a:p>
          </p:txBody>
        </p:sp>
        <p:sp>
          <p:nvSpPr>
            <p:cNvPr id="50237" name="Oval 23"/>
            <p:cNvSpPr>
              <a:spLocks noChangeArrowheads="1"/>
            </p:cNvSpPr>
            <p:nvPr/>
          </p:nvSpPr>
          <p:spPr bwMode="auto">
            <a:xfrm>
              <a:off x="4733924" y="2433646"/>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16</a:t>
              </a:r>
              <a:endParaRPr lang="en-US" altLang="zh-CN">
                <a:latin typeface="Century Schoolbook" pitchFamily="18" charset="0"/>
              </a:endParaRPr>
            </a:p>
          </p:txBody>
        </p:sp>
        <p:sp>
          <p:nvSpPr>
            <p:cNvPr id="50238" name="Oval 24"/>
            <p:cNvSpPr>
              <a:spLocks noChangeArrowheads="1"/>
            </p:cNvSpPr>
            <p:nvPr/>
          </p:nvSpPr>
          <p:spPr bwMode="auto">
            <a:xfrm>
              <a:off x="5572124" y="2433646"/>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20</a:t>
              </a:r>
              <a:endParaRPr lang="en-US" altLang="zh-CN">
                <a:latin typeface="Century Schoolbook" pitchFamily="18" charset="0"/>
              </a:endParaRPr>
            </a:p>
          </p:txBody>
        </p:sp>
        <p:sp>
          <p:nvSpPr>
            <p:cNvPr id="50239" name="Oval 25"/>
            <p:cNvSpPr>
              <a:spLocks noChangeArrowheads="1"/>
            </p:cNvSpPr>
            <p:nvPr/>
          </p:nvSpPr>
          <p:spPr bwMode="auto">
            <a:xfrm>
              <a:off x="6410324" y="2433646"/>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24</a:t>
              </a:r>
              <a:endParaRPr lang="en-US" altLang="zh-CN">
                <a:latin typeface="Century Schoolbook" pitchFamily="18" charset="0"/>
              </a:endParaRPr>
            </a:p>
          </p:txBody>
        </p:sp>
        <p:sp>
          <p:nvSpPr>
            <p:cNvPr id="50240" name="Oval 26"/>
            <p:cNvSpPr>
              <a:spLocks noChangeArrowheads="1"/>
            </p:cNvSpPr>
            <p:nvPr/>
          </p:nvSpPr>
          <p:spPr bwMode="auto">
            <a:xfrm>
              <a:off x="7248524" y="2433646"/>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30</a:t>
              </a:r>
              <a:endParaRPr lang="en-US" altLang="zh-CN">
                <a:latin typeface="Century Schoolbook" pitchFamily="18" charset="0"/>
              </a:endParaRPr>
            </a:p>
          </p:txBody>
        </p:sp>
        <p:sp>
          <p:nvSpPr>
            <p:cNvPr id="50241" name="Oval 27"/>
            <p:cNvSpPr>
              <a:spLocks noChangeArrowheads="1"/>
            </p:cNvSpPr>
            <p:nvPr/>
          </p:nvSpPr>
          <p:spPr bwMode="auto">
            <a:xfrm>
              <a:off x="8086724" y="2433646"/>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38</a:t>
              </a:r>
              <a:endParaRPr lang="en-US" altLang="zh-CN">
                <a:latin typeface="Century Schoolbook" pitchFamily="18" charset="0"/>
              </a:endParaRPr>
            </a:p>
          </p:txBody>
        </p:sp>
      </p:grpSp>
      <p:grpSp>
        <p:nvGrpSpPr>
          <p:cNvPr id="4" name="组合 68"/>
          <p:cNvGrpSpPr/>
          <p:nvPr/>
        </p:nvGrpSpPr>
        <p:grpSpPr bwMode="auto">
          <a:xfrm>
            <a:off x="252413" y="71438"/>
            <a:ext cx="8672512" cy="533400"/>
            <a:chOff x="252394" y="71414"/>
            <a:chExt cx="8672546" cy="533400"/>
          </a:xfrm>
          <a:solidFill>
            <a:schemeClr val="accent2">
              <a:lumMod val="50000"/>
            </a:schemeClr>
          </a:solidFill>
        </p:grpSpPr>
        <p:sp>
          <p:nvSpPr>
            <p:cNvPr id="50212" name="Oval 11"/>
            <p:cNvSpPr>
              <a:spLocks noChangeArrowheads="1"/>
            </p:cNvSpPr>
            <p:nvPr/>
          </p:nvSpPr>
          <p:spPr bwMode="auto">
            <a:xfrm>
              <a:off x="252394" y="71414"/>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1</a:t>
              </a:r>
              <a:endParaRPr lang="en-US" altLang="zh-CN">
                <a:latin typeface="Century Schoolbook" pitchFamily="18" charset="0"/>
              </a:endParaRPr>
            </a:p>
          </p:txBody>
        </p:sp>
        <p:sp>
          <p:nvSpPr>
            <p:cNvPr id="50213" name="Oval 12"/>
            <p:cNvSpPr>
              <a:spLocks noChangeArrowheads="1"/>
            </p:cNvSpPr>
            <p:nvPr/>
          </p:nvSpPr>
          <p:spPr bwMode="auto">
            <a:xfrm>
              <a:off x="1066309" y="71414"/>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3</a:t>
              </a:r>
              <a:endParaRPr lang="en-US" altLang="zh-CN">
                <a:latin typeface="Century Schoolbook" pitchFamily="18" charset="0"/>
              </a:endParaRPr>
            </a:p>
          </p:txBody>
        </p:sp>
        <p:sp>
          <p:nvSpPr>
            <p:cNvPr id="50214" name="Oval 13"/>
            <p:cNvSpPr>
              <a:spLocks noChangeArrowheads="1"/>
            </p:cNvSpPr>
            <p:nvPr/>
          </p:nvSpPr>
          <p:spPr bwMode="auto">
            <a:xfrm>
              <a:off x="1880224" y="71414"/>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5</a:t>
              </a:r>
              <a:endParaRPr lang="en-US" altLang="zh-CN">
                <a:latin typeface="Century Schoolbook" pitchFamily="18" charset="0"/>
              </a:endParaRPr>
            </a:p>
          </p:txBody>
        </p:sp>
        <p:sp>
          <p:nvSpPr>
            <p:cNvPr id="50215" name="Oval 14"/>
            <p:cNvSpPr>
              <a:spLocks noChangeArrowheads="1"/>
            </p:cNvSpPr>
            <p:nvPr/>
          </p:nvSpPr>
          <p:spPr bwMode="auto">
            <a:xfrm>
              <a:off x="2694139" y="71414"/>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7</a:t>
              </a:r>
              <a:endParaRPr lang="en-US" altLang="zh-CN">
                <a:latin typeface="Century Schoolbook" pitchFamily="18" charset="0"/>
              </a:endParaRPr>
            </a:p>
          </p:txBody>
        </p:sp>
        <p:sp>
          <p:nvSpPr>
            <p:cNvPr id="50216" name="Oval 21"/>
            <p:cNvSpPr>
              <a:spLocks noChangeArrowheads="1"/>
            </p:cNvSpPr>
            <p:nvPr/>
          </p:nvSpPr>
          <p:spPr bwMode="auto">
            <a:xfrm>
              <a:off x="3508054" y="71414"/>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9</a:t>
              </a:r>
              <a:endParaRPr lang="en-US" altLang="zh-CN">
                <a:latin typeface="Century Schoolbook" pitchFamily="18" charset="0"/>
              </a:endParaRPr>
            </a:p>
          </p:txBody>
        </p:sp>
        <p:sp>
          <p:nvSpPr>
            <p:cNvPr id="50217" name="Oval 22"/>
            <p:cNvSpPr>
              <a:spLocks noChangeArrowheads="1"/>
            </p:cNvSpPr>
            <p:nvPr/>
          </p:nvSpPr>
          <p:spPr bwMode="auto">
            <a:xfrm>
              <a:off x="4321969" y="71414"/>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13</a:t>
              </a:r>
              <a:endParaRPr lang="en-US" altLang="zh-CN">
                <a:latin typeface="Century Schoolbook" pitchFamily="18" charset="0"/>
              </a:endParaRPr>
            </a:p>
          </p:txBody>
        </p:sp>
        <p:sp>
          <p:nvSpPr>
            <p:cNvPr id="50218" name="Oval 23"/>
            <p:cNvSpPr>
              <a:spLocks noChangeArrowheads="1"/>
            </p:cNvSpPr>
            <p:nvPr/>
          </p:nvSpPr>
          <p:spPr bwMode="auto">
            <a:xfrm>
              <a:off x="5135884" y="71414"/>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16</a:t>
              </a:r>
              <a:endParaRPr lang="en-US" altLang="zh-CN">
                <a:latin typeface="Century Schoolbook" pitchFamily="18" charset="0"/>
              </a:endParaRPr>
            </a:p>
          </p:txBody>
        </p:sp>
        <p:sp>
          <p:nvSpPr>
            <p:cNvPr id="50219" name="Oval 24"/>
            <p:cNvSpPr>
              <a:spLocks noChangeArrowheads="1"/>
            </p:cNvSpPr>
            <p:nvPr/>
          </p:nvSpPr>
          <p:spPr bwMode="auto">
            <a:xfrm>
              <a:off x="5949799" y="71414"/>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20</a:t>
              </a:r>
              <a:endParaRPr lang="en-US" altLang="zh-CN">
                <a:latin typeface="Century Schoolbook" pitchFamily="18" charset="0"/>
              </a:endParaRPr>
            </a:p>
          </p:txBody>
        </p:sp>
        <p:sp>
          <p:nvSpPr>
            <p:cNvPr id="50220" name="Oval 25"/>
            <p:cNvSpPr>
              <a:spLocks noChangeArrowheads="1"/>
            </p:cNvSpPr>
            <p:nvPr/>
          </p:nvSpPr>
          <p:spPr bwMode="auto">
            <a:xfrm>
              <a:off x="6763714" y="71414"/>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24</a:t>
              </a:r>
              <a:endParaRPr lang="en-US" altLang="zh-CN">
                <a:latin typeface="Century Schoolbook" pitchFamily="18" charset="0"/>
              </a:endParaRPr>
            </a:p>
          </p:txBody>
        </p:sp>
        <p:sp>
          <p:nvSpPr>
            <p:cNvPr id="50221" name="Oval 26"/>
            <p:cNvSpPr>
              <a:spLocks noChangeArrowheads="1"/>
            </p:cNvSpPr>
            <p:nvPr/>
          </p:nvSpPr>
          <p:spPr bwMode="auto">
            <a:xfrm>
              <a:off x="7577629" y="71414"/>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30</a:t>
              </a:r>
              <a:endParaRPr lang="en-US" altLang="zh-CN">
                <a:latin typeface="Century Schoolbook" pitchFamily="18" charset="0"/>
              </a:endParaRPr>
            </a:p>
          </p:txBody>
        </p:sp>
        <p:sp>
          <p:nvSpPr>
            <p:cNvPr id="50222" name="Oval 27"/>
            <p:cNvSpPr>
              <a:spLocks noChangeArrowheads="1"/>
            </p:cNvSpPr>
            <p:nvPr/>
          </p:nvSpPr>
          <p:spPr bwMode="auto">
            <a:xfrm>
              <a:off x="8391540" y="71414"/>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38</a:t>
              </a:r>
              <a:endParaRPr lang="en-US" altLang="zh-CN">
                <a:latin typeface="Century Schoolbook" pitchFamily="18" charset="0"/>
              </a:endParaRPr>
            </a:p>
          </p:txBody>
        </p:sp>
      </p:grpSp>
      <p:sp>
        <p:nvSpPr>
          <p:cNvPr id="68" name="矩形 67"/>
          <p:cNvSpPr/>
          <p:nvPr/>
        </p:nvSpPr>
        <p:spPr>
          <a:xfrm>
            <a:off x="142875" y="785813"/>
            <a:ext cx="8967788" cy="523875"/>
          </a:xfrm>
          <a:prstGeom prst="rect">
            <a:avLst/>
          </a:prstGeom>
        </p:spPr>
        <p:txBody>
          <a:bodyPr wrap="none">
            <a:spAutoFit/>
          </a:bodyPr>
          <a:lstStyle/>
          <a:p>
            <a:pPr fontAlgn="auto">
              <a:spcBef>
                <a:spcPts val="0"/>
              </a:spcBef>
              <a:spcAft>
                <a:spcPts val="0"/>
              </a:spcAft>
              <a:defRPr/>
            </a:pPr>
            <a:r>
              <a:rPr lang="en-US" altLang="zh-CN" sz="2800" b="1" i="1" dirty="0">
                <a:solidFill>
                  <a:srgbClr val="FFFF00"/>
                </a:solidFill>
                <a:latin typeface="Times New Roman" pitchFamily="18" charset="0"/>
                <a:ea typeface="仿宋_GB2312" pitchFamily="49" charset="-122"/>
              </a:rPr>
              <a:t>n</a:t>
            </a:r>
            <a:r>
              <a:rPr lang="en-US" altLang="zh-CN" sz="2800" b="1" baseline="-25000" dirty="0">
                <a:solidFill>
                  <a:srgbClr val="FFFF00"/>
                </a:solidFill>
                <a:latin typeface="Times New Roman" pitchFamily="18" charset="0"/>
                <a:ea typeface="仿宋_GB2312" pitchFamily="49" charset="-122"/>
              </a:rPr>
              <a:t>0</a:t>
            </a:r>
            <a:r>
              <a:rPr lang="en-US" altLang="zh-CN" sz="2800" b="1" dirty="0">
                <a:solidFill>
                  <a:srgbClr val="FFFF00"/>
                </a:solidFill>
                <a:latin typeface="Times New Roman" pitchFamily="18" charset="0"/>
                <a:ea typeface="仿宋_GB2312" pitchFamily="49" charset="-122"/>
              </a:rPr>
              <a:t> = 11,  k = 5, (11</a:t>
            </a:r>
            <a:r>
              <a:rPr lang="en-US" altLang="zh-CN" sz="2800" b="1" dirty="0">
                <a:solidFill>
                  <a:srgbClr val="FFFF00"/>
                </a:solidFill>
                <a:latin typeface="仿宋_GB2312" pitchFamily="49" charset="-122"/>
                <a:ea typeface="仿宋_GB2312" pitchFamily="49" charset="-122"/>
              </a:rPr>
              <a:t>-</a:t>
            </a:r>
            <a:r>
              <a:rPr lang="en-US" altLang="zh-CN" sz="2800" b="1" dirty="0">
                <a:solidFill>
                  <a:srgbClr val="FFFF00"/>
                </a:solidFill>
                <a:latin typeface="Times New Roman" pitchFamily="18" charset="0"/>
                <a:ea typeface="仿宋_GB2312" pitchFamily="49" charset="-122"/>
              </a:rPr>
              <a:t>1) % (5</a:t>
            </a:r>
            <a:r>
              <a:rPr lang="en-US" altLang="zh-CN" sz="2800" b="1" dirty="0">
                <a:solidFill>
                  <a:srgbClr val="FFFF00"/>
                </a:solidFill>
                <a:latin typeface="仿宋_GB2312" pitchFamily="49" charset="-122"/>
                <a:ea typeface="仿宋_GB2312" pitchFamily="49" charset="-122"/>
              </a:rPr>
              <a:t>-</a:t>
            </a:r>
            <a:r>
              <a:rPr lang="en-US" altLang="zh-CN" sz="2800" b="1" dirty="0">
                <a:solidFill>
                  <a:srgbClr val="FFFF00"/>
                </a:solidFill>
                <a:latin typeface="Times New Roman" pitchFamily="18" charset="0"/>
                <a:ea typeface="仿宋_GB2312" pitchFamily="49" charset="-122"/>
              </a:rPr>
              <a:t>1) = 2</a:t>
            </a:r>
            <a:r>
              <a:rPr lang="en-US" altLang="zh-CN" sz="2800" b="1" dirty="0">
                <a:solidFill>
                  <a:srgbClr val="FFFF00"/>
                </a:solidFill>
                <a:latin typeface="Times New Roman" pitchFamily="18" charset="0"/>
                <a:ea typeface="仿宋_GB2312" pitchFamily="49" charset="-122"/>
                <a:sym typeface="Wingdings" charset="2"/>
              </a:rPr>
              <a:t></a:t>
            </a:r>
            <a:r>
              <a:rPr lang="zh-CN" altLang="en-US" sz="2800" b="1" dirty="0">
                <a:solidFill>
                  <a:srgbClr val="FFFF00"/>
                </a:solidFill>
                <a:latin typeface="Times New Roman" pitchFamily="18" charset="0"/>
                <a:ea typeface="仿宋_GB2312" pitchFamily="49" charset="-122"/>
                <a:sym typeface="Wingdings" charset="2"/>
              </a:rPr>
              <a:t>需补充</a:t>
            </a:r>
            <a:r>
              <a:rPr lang="en-US" altLang="zh-CN" sz="2800" b="1" dirty="0">
                <a:solidFill>
                  <a:srgbClr val="FFFF00"/>
                </a:solidFill>
                <a:latin typeface="Times New Roman" pitchFamily="18" charset="0"/>
                <a:ea typeface="仿宋_GB2312" pitchFamily="49" charset="-122"/>
                <a:sym typeface="Wingdings" charset="2"/>
              </a:rPr>
              <a:t>k-u-1=2</a:t>
            </a:r>
            <a:r>
              <a:rPr lang="zh-CN" altLang="en-US" sz="2800" b="1" dirty="0">
                <a:solidFill>
                  <a:srgbClr val="FFFF00"/>
                </a:solidFill>
                <a:latin typeface="Times New Roman" pitchFamily="18" charset="0"/>
                <a:ea typeface="仿宋_GB2312" pitchFamily="49" charset="-122"/>
                <a:sym typeface="Wingdings" charset="2"/>
              </a:rPr>
              <a:t>个空段</a:t>
            </a:r>
            <a:endParaRPr lang="zh-CN" altLang="en-US" sz="2800" dirty="0">
              <a:solidFill>
                <a:srgbClr val="FFFF00"/>
              </a:solidFill>
              <a:latin typeface="+mn-lt"/>
              <a:ea typeface="+mn-ea"/>
            </a:endParaRPr>
          </a:p>
        </p:txBody>
      </p:sp>
      <p:cxnSp>
        <p:nvCxnSpPr>
          <p:cNvPr id="73" name="直接连接符 72"/>
          <p:cNvCxnSpPr/>
          <p:nvPr/>
        </p:nvCxnSpPr>
        <p:spPr>
          <a:xfrm>
            <a:off x="0" y="1357313"/>
            <a:ext cx="9144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5500688" y="6000750"/>
            <a:ext cx="2862262" cy="584200"/>
          </a:xfrm>
          <a:prstGeom prst="rect">
            <a:avLst/>
          </a:prstGeom>
          <a:noFill/>
        </p:spPr>
        <p:txBody>
          <a:bodyPr wrap="none">
            <a:spAutoFit/>
          </a:bodyPr>
          <a:lstStyle/>
          <a:p>
            <a:pPr fontAlgn="auto">
              <a:spcBef>
                <a:spcPts val="0"/>
              </a:spcBef>
              <a:spcAft>
                <a:spcPts val="0"/>
              </a:spcAft>
              <a:defRPr/>
            </a:pPr>
            <a:r>
              <a:rPr lang="en-US" altLang="zh-CN" sz="3200" b="1" dirty="0">
                <a:solidFill>
                  <a:srgbClr val="FFFF00"/>
                </a:solidFill>
                <a:latin typeface="Times New Roman" pitchFamily="18" charset="0"/>
                <a:ea typeface="仿宋_GB2312" pitchFamily="49" charset="-122"/>
              </a:rPr>
              <a:t>5</a:t>
            </a:r>
            <a:r>
              <a:rPr lang="zh-CN" altLang="en-US" sz="3200" b="1" dirty="0">
                <a:solidFill>
                  <a:srgbClr val="FFFF00"/>
                </a:solidFill>
                <a:latin typeface="Times New Roman" pitchFamily="18" charset="0"/>
                <a:ea typeface="仿宋_GB2312" pitchFamily="49" charset="-122"/>
              </a:rPr>
              <a:t>路最佳归并树</a:t>
            </a:r>
            <a:endParaRPr lang="zh-CN" altLang="en-US" dirty="0">
              <a:solidFill>
                <a:srgbClr val="FFFF00"/>
              </a:solidFill>
              <a:latin typeface="+mn-lt"/>
              <a:ea typeface="+mn-ea"/>
            </a:endParaRPr>
          </a:p>
        </p:txBody>
      </p:sp>
      <p:grpSp>
        <p:nvGrpSpPr>
          <p:cNvPr id="5" name="组合 71"/>
          <p:cNvGrpSpPr/>
          <p:nvPr/>
        </p:nvGrpSpPr>
        <p:grpSpPr bwMode="auto">
          <a:xfrm>
            <a:off x="0" y="3143250"/>
            <a:ext cx="9144000" cy="2505075"/>
            <a:chOff x="0" y="3143250"/>
            <a:chExt cx="9144000" cy="2505074"/>
          </a:xfrm>
          <a:solidFill>
            <a:schemeClr val="accent2">
              <a:lumMod val="50000"/>
            </a:schemeClr>
          </a:solidFill>
        </p:grpSpPr>
        <p:sp>
          <p:nvSpPr>
            <p:cNvPr id="50186" name="Line 39"/>
            <p:cNvSpPr>
              <a:spLocks noChangeShapeType="1"/>
            </p:cNvSpPr>
            <p:nvPr/>
          </p:nvSpPr>
          <p:spPr bwMode="auto">
            <a:xfrm flipH="1">
              <a:off x="2671746" y="3743324"/>
              <a:ext cx="1295400" cy="609600"/>
            </a:xfrm>
            <a:prstGeom prst="line">
              <a:avLst/>
            </a:prstGeom>
            <a:grpFill/>
            <a:ln w="38100">
              <a:solidFill>
                <a:schemeClr val="tx1"/>
              </a:solidFill>
              <a:round/>
            </a:ln>
          </p:spPr>
          <p:txBody>
            <a:bodyPr wrap="none" anchor="ctr"/>
            <a:lstStyle/>
            <a:p>
              <a:endParaRPr lang="zh-CN" altLang="en-US"/>
            </a:p>
          </p:txBody>
        </p:sp>
        <p:sp>
          <p:nvSpPr>
            <p:cNvPr id="50187" name="Line 47"/>
            <p:cNvSpPr>
              <a:spLocks noChangeShapeType="1"/>
            </p:cNvSpPr>
            <p:nvPr/>
          </p:nvSpPr>
          <p:spPr bwMode="auto">
            <a:xfrm flipH="1">
              <a:off x="2671746" y="4657724"/>
              <a:ext cx="1295400" cy="609600"/>
            </a:xfrm>
            <a:prstGeom prst="line">
              <a:avLst/>
            </a:prstGeom>
            <a:grpFill/>
            <a:ln w="38100">
              <a:solidFill>
                <a:schemeClr val="tx1"/>
              </a:solidFill>
              <a:round/>
            </a:ln>
          </p:spPr>
          <p:txBody>
            <a:bodyPr wrap="none" anchor="ctr"/>
            <a:lstStyle/>
            <a:p>
              <a:endParaRPr lang="zh-CN" altLang="en-US"/>
            </a:p>
          </p:txBody>
        </p:sp>
        <p:sp>
          <p:nvSpPr>
            <p:cNvPr id="50188" name="Line 46"/>
            <p:cNvSpPr>
              <a:spLocks noChangeShapeType="1"/>
            </p:cNvSpPr>
            <p:nvPr/>
          </p:nvSpPr>
          <p:spPr bwMode="auto">
            <a:xfrm flipH="1">
              <a:off x="2595546" y="4657724"/>
              <a:ext cx="533400" cy="533400"/>
            </a:xfrm>
            <a:prstGeom prst="line">
              <a:avLst/>
            </a:prstGeom>
            <a:grpFill/>
            <a:ln w="38100">
              <a:solidFill>
                <a:schemeClr val="tx1"/>
              </a:solidFill>
              <a:round/>
            </a:ln>
          </p:spPr>
          <p:txBody>
            <a:bodyPr wrap="none" anchor="ctr"/>
            <a:lstStyle/>
            <a:p>
              <a:endParaRPr lang="zh-CN" altLang="en-US"/>
            </a:p>
          </p:txBody>
        </p:sp>
        <p:sp>
          <p:nvSpPr>
            <p:cNvPr id="50189" name="Line 45"/>
            <p:cNvSpPr>
              <a:spLocks noChangeShapeType="1"/>
            </p:cNvSpPr>
            <p:nvPr/>
          </p:nvSpPr>
          <p:spPr bwMode="auto">
            <a:xfrm>
              <a:off x="1833546" y="4657724"/>
              <a:ext cx="533400" cy="533400"/>
            </a:xfrm>
            <a:prstGeom prst="line">
              <a:avLst/>
            </a:prstGeom>
            <a:grpFill/>
            <a:ln w="38100">
              <a:solidFill>
                <a:schemeClr val="tx1"/>
              </a:solidFill>
              <a:round/>
            </a:ln>
          </p:spPr>
          <p:txBody>
            <a:bodyPr wrap="none" anchor="ctr"/>
            <a:lstStyle/>
            <a:p>
              <a:endParaRPr lang="zh-CN" altLang="en-US"/>
            </a:p>
          </p:txBody>
        </p:sp>
        <p:sp>
          <p:nvSpPr>
            <p:cNvPr id="50190" name="Line 42"/>
            <p:cNvSpPr>
              <a:spLocks noChangeShapeType="1"/>
            </p:cNvSpPr>
            <p:nvPr/>
          </p:nvSpPr>
          <p:spPr bwMode="auto">
            <a:xfrm>
              <a:off x="842946" y="3667124"/>
              <a:ext cx="1447800" cy="685800"/>
            </a:xfrm>
            <a:prstGeom prst="line">
              <a:avLst/>
            </a:prstGeom>
            <a:grpFill/>
            <a:ln w="38100">
              <a:solidFill>
                <a:schemeClr val="tx1"/>
              </a:solidFill>
              <a:round/>
            </a:ln>
          </p:spPr>
          <p:txBody>
            <a:bodyPr wrap="none" anchor="ctr"/>
            <a:lstStyle/>
            <a:p>
              <a:endParaRPr lang="zh-CN" altLang="en-US"/>
            </a:p>
          </p:txBody>
        </p:sp>
        <p:sp>
          <p:nvSpPr>
            <p:cNvPr id="50191" name="Line 41"/>
            <p:cNvSpPr>
              <a:spLocks noChangeShapeType="1"/>
            </p:cNvSpPr>
            <p:nvPr/>
          </p:nvSpPr>
          <p:spPr bwMode="auto">
            <a:xfrm>
              <a:off x="1757346" y="3743324"/>
              <a:ext cx="609600" cy="533400"/>
            </a:xfrm>
            <a:prstGeom prst="line">
              <a:avLst/>
            </a:prstGeom>
            <a:grpFill/>
            <a:ln w="38100">
              <a:solidFill>
                <a:schemeClr val="tx1"/>
              </a:solidFill>
              <a:round/>
            </a:ln>
          </p:spPr>
          <p:txBody>
            <a:bodyPr wrap="none" anchor="ctr"/>
            <a:lstStyle/>
            <a:p>
              <a:endParaRPr lang="zh-CN" altLang="en-US"/>
            </a:p>
          </p:txBody>
        </p:sp>
        <p:sp>
          <p:nvSpPr>
            <p:cNvPr id="50192" name="Line 40"/>
            <p:cNvSpPr>
              <a:spLocks noChangeShapeType="1"/>
            </p:cNvSpPr>
            <p:nvPr/>
          </p:nvSpPr>
          <p:spPr bwMode="auto">
            <a:xfrm flipH="1">
              <a:off x="2595546" y="3743324"/>
              <a:ext cx="609600" cy="533400"/>
            </a:xfrm>
            <a:prstGeom prst="line">
              <a:avLst/>
            </a:prstGeom>
            <a:grpFill/>
            <a:ln w="38100">
              <a:solidFill>
                <a:schemeClr val="tx1"/>
              </a:solidFill>
              <a:round/>
            </a:ln>
          </p:spPr>
          <p:txBody>
            <a:bodyPr wrap="none" anchor="ctr"/>
            <a:lstStyle/>
            <a:p>
              <a:endParaRPr lang="zh-CN" altLang="en-US"/>
            </a:p>
          </p:txBody>
        </p:sp>
        <p:sp>
          <p:nvSpPr>
            <p:cNvPr id="50193" name="Oval 28"/>
            <p:cNvSpPr>
              <a:spLocks noChangeArrowheads="1"/>
            </p:cNvSpPr>
            <p:nvPr/>
          </p:nvSpPr>
          <p:spPr bwMode="auto">
            <a:xfrm>
              <a:off x="538146" y="3286124"/>
              <a:ext cx="533400" cy="533400"/>
            </a:xfrm>
            <a:prstGeom prst="ellipse">
              <a:avLst/>
            </a:prstGeom>
            <a:grpFill/>
            <a:ln w="38100">
              <a:solidFill>
                <a:schemeClr val="tx1"/>
              </a:solidFill>
              <a:round/>
            </a:ln>
          </p:spPr>
          <p:txBody>
            <a:bodyPr wrap="none" anchor="ctr"/>
            <a:lstStyle/>
            <a:p>
              <a:pPr algn="ctr"/>
              <a:r>
                <a:rPr lang="en-US" altLang="zh-CN" sz="3200" b="1">
                  <a:latin typeface="Century Schoolbook" pitchFamily="18" charset="0"/>
                </a:rPr>
                <a:t>0</a:t>
              </a:r>
              <a:endParaRPr lang="en-US" altLang="zh-CN">
                <a:latin typeface="Century Schoolbook" pitchFamily="18" charset="0"/>
              </a:endParaRPr>
            </a:p>
          </p:txBody>
        </p:sp>
        <p:sp>
          <p:nvSpPr>
            <p:cNvPr id="50194" name="Oval 29"/>
            <p:cNvSpPr>
              <a:spLocks noChangeArrowheads="1"/>
            </p:cNvSpPr>
            <p:nvPr/>
          </p:nvSpPr>
          <p:spPr bwMode="auto">
            <a:xfrm>
              <a:off x="1376346" y="3286124"/>
              <a:ext cx="533400" cy="533400"/>
            </a:xfrm>
            <a:prstGeom prst="ellipse">
              <a:avLst/>
            </a:prstGeom>
            <a:grpFill/>
            <a:ln w="38100">
              <a:solidFill>
                <a:schemeClr val="tx1"/>
              </a:solidFill>
              <a:round/>
            </a:ln>
          </p:spPr>
          <p:txBody>
            <a:bodyPr wrap="none" anchor="ctr"/>
            <a:lstStyle/>
            <a:p>
              <a:pPr algn="ctr"/>
              <a:r>
                <a:rPr lang="en-US" altLang="zh-CN" sz="3200" b="1">
                  <a:latin typeface="Century Schoolbook" pitchFamily="18" charset="0"/>
                </a:rPr>
                <a:t>0</a:t>
              </a:r>
              <a:endParaRPr lang="en-US" altLang="zh-CN">
                <a:latin typeface="Century Schoolbook" pitchFamily="18" charset="0"/>
              </a:endParaRPr>
            </a:p>
          </p:txBody>
        </p:sp>
        <p:sp>
          <p:nvSpPr>
            <p:cNvPr id="50195" name="Oval 30"/>
            <p:cNvSpPr>
              <a:spLocks noChangeArrowheads="1"/>
            </p:cNvSpPr>
            <p:nvPr/>
          </p:nvSpPr>
          <p:spPr bwMode="auto">
            <a:xfrm>
              <a:off x="2214546" y="3286124"/>
              <a:ext cx="5334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1</a:t>
              </a:r>
              <a:endParaRPr lang="en-US" altLang="zh-CN">
                <a:solidFill>
                  <a:srgbClr val="FFFF00"/>
                </a:solidFill>
                <a:latin typeface="Century Schoolbook" pitchFamily="18" charset="0"/>
              </a:endParaRPr>
            </a:p>
          </p:txBody>
        </p:sp>
        <p:sp>
          <p:nvSpPr>
            <p:cNvPr id="50196" name="Oval 31"/>
            <p:cNvSpPr>
              <a:spLocks noChangeArrowheads="1"/>
            </p:cNvSpPr>
            <p:nvPr/>
          </p:nvSpPr>
          <p:spPr bwMode="auto">
            <a:xfrm>
              <a:off x="3052746" y="3286124"/>
              <a:ext cx="5334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3</a:t>
              </a:r>
              <a:endParaRPr lang="en-US" altLang="zh-CN">
                <a:solidFill>
                  <a:srgbClr val="FFFF00"/>
                </a:solidFill>
                <a:latin typeface="Century Schoolbook" pitchFamily="18" charset="0"/>
              </a:endParaRPr>
            </a:p>
          </p:txBody>
        </p:sp>
        <p:sp>
          <p:nvSpPr>
            <p:cNvPr id="50197" name="Oval 32"/>
            <p:cNvSpPr>
              <a:spLocks noChangeArrowheads="1"/>
            </p:cNvSpPr>
            <p:nvPr/>
          </p:nvSpPr>
          <p:spPr bwMode="auto">
            <a:xfrm>
              <a:off x="3890946" y="3286124"/>
              <a:ext cx="5334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5</a:t>
              </a:r>
              <a:endParaRPr lang="en-US" altLang="zh-CN">
                <a:solidFill>
                  <a:srgbClr val="FFFF00"/>
                </a:solidFill>
                <a:latin typeface="Century Schoolbook" pitchFamily="18" charset="0"/>
              </a:endParaRPr>
            </a:p>
          </p:txBody>
        </p:sp>
        <p:sp>
          <p:nvSpPr>
            <p:cNvPr id="50198" name="Line 33"/>
            <p:cNvSpPr>
              <a:spLocks noChangeShapeType="1"/>
            </p:cNvSpPr>
            <p:nvPr/>
          </p:nvSpPr>
          <p:spPr bwMode="auto">
            <a:xfrm>
              <a:off x="2519346" y="3819524"/>
              <a:ext cx="0" cy="381000"/>
            </a:xfrm>
            <a:prstGeom prst="line">
              <a:avLst/>
            </a:prstGeom>
            <a:grpFill/>
            <a:ln w="38100">
              <a:solidFill>
                <a:schemeClr val="tx1"/>
              </a:solidFill>
              <a:round/>
            </a:ln>
          </p:spPr>
          <p:txBody>
            <a:bodyPr wrap="none" anchor="ctr"/>
            <a:lstStyle/>
            <a:p>
              <a:endParaRPr lang="zh-CN" altLang="en-US"/>
            </a:p>
          </p:txBody>
        </p:sp>
        <p:sp>
          <p:nvSpPr>
            <p:cNvPr id="50199" name="Oval 34"/>
            <p:cNvSpPr>
              <a:spLocks noChangeArrowheads="1"/>
            </p:cNvSpPr>
            <p:nvPr/>
          </p:nvSpPr>
          <p:spPr bwMode="auto">
            <a:xfrm>
              <a:off x="2214546" y="4200524"/>
              <a:ext cx="5334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9</a:t>
              </a:r>
              <a:endParaRPr lang="en-US" altLang="zh-CN">
                <a:solidFill>
                  <a:srgbClr val="FFFF00"/>
                </a:solidFill>
                <a:latin typeface="Century Schoolbook" pitchFamily="18" charset="0"/>
              </a:endParaRPr>
            </a:p>
          </p:txBody>
        </p:sp>
        <p:sp>
          <p:nvSpPr>
            <p:cNvPr id="50200" name="Oval 35"/>
            <p:cNvSpPr>
              <a:spLocks noChangeArrowheads="1"/>
            </p:cNvSpPr>
            <p:nvPr/>
          </p:nvSpPr>
          <p:spPr bwMode="auto">
            <a:xfrm>
              <a:off x="1376346" y="4200524"/>
              <a:ext cx="5334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7</a:t>
              </a:r>
              <a:endParaRPr lang="en-US" altLang="zh-CN">
                <a:solidFill>
                  <a:srgbClr val="FFFF00"/>
                </a:solidFill>
                <a:latin typeface="Century Schoolbook" pitchFamily="18" charset="0"/>
              </a:endParaRPr>
            </a:p>
          </p:txBody>
        </p:sp>
        <p:sp>
          <p:nvSpPr>
            <p:cNvPr id="50201" name="Oval 36"/>
            <p:cNvSpPr>
              <a:spLocks noChangeArrowheads="1"/>
            </p:cNvSpPr>
            <p:nvPr/>
          </p:nvSpPr>
          <p:spPr bwMode="auto">
            <a:xfrm>
              <a:off x="3052746" y="4200524"/>
              <a:ext cx="5334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9</a:t>
              </a:r>
              <a:endParaRPr lang="en-US" altLang="zh-CN">
                <a:solidFill>
                  <a:srgbClr val="FFFF00"/>
                </a:solidFill>
                <a:latin typeface="Century Schoolbook" pitchFamily="18" charset="0"/>
              </a:endParaRPr>
            </a:p>
          </p:txBody>
        </p:sp>
        <p:sp>
          <p:nvSpPr>
            <p:cNvPr id="50202" name="Oval 37"/>
            <p:cNvSpPr>
              <a:spLocks noChangeArrowheads="1"/>
            </p:cNvSpPr>
            <p:nvPr/>
          </p:nvSpPr>
          <p:spPr bwMode="auto">
            <a:xfrm>
              <a:off x="3890946" y="4200524"/>
              <a:ext cx="5334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13</a:t>
              </a:r>
              <a:endParaRPr lang="en-US" altLang="zh-CN">
                <a:solidFill>
                  <a:srgbClr val="FFFF00"/>
                </a:solidFill>
                <a:latin typeface="Century Schoolbook" pitchFamily="18" charset="0"/>
              </a:endParaRPr>
            </a:p>
          </p:txBody>
        </p:sp>
        <p:sp>
          <p:nvSpPr>
            <p:cNvPr id="50203" name="Oval 38"/>
            <p:cNvSpPr>
              <a:spLocks noChangeArrowheads="1"/>
            </p:cNvSpPr>
            <p:nvPr/>
          </p:nvSpPr>
          <p:spPr bwMode="auto">
            <a:xfrm>
              <a:off x="4729146" y="4200524"/>
              <a:ext cx="5334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16</a:t>
              </a:r>
              <a:endParaRPr lang="en-US" altLang="zh-CN">
                <a:solidFill>
                  <a:srgbClr val="FFFF00"/>
                </a:solidFill>
                <a:latin typeface="Century Schoolbook" pitchFamily="18" charset="0"/>
              </a:endParaRPr>
            </a:p>
          </p:txBody>
        </p:sp>
        <p:sp>
          <p:nvSpPr>
            <p:cNvPr id="50204" name="Line 43"/>
            <p:cNvSpPr>
              <a:spLocks noChangeShapeType="1"/>
            </p:cNvSpPr>
            <p:nvPr/>
          </p:nvSpPr>
          <p:spPr bwMode="auto">
            <a:xfrm>
              <a:off x="2519346" y="4733924"/>
              <a:ext cx="0" cy="381000"/>
            </a:xfrm>
            <a:prstGeom prst="line">
              <a:avLst/>
            </a:prstGeom>
            <a:grpFill/>
            <a:ln w="38100">
              <a:solidFill>
                <a:schemeClr val="tx1"/>
              </a:solidFill>
              <a:round/>
            </a:ln>
          </p:spPr>
          <p:txBody>
            <a:bodyPr wrap="none" anchor="ctr"/>
            <a:lstStyle/>
            <a:p>
              <a:endParaRPr lang="zh-CN" altLang="en-US"/>
            </a:p>
          </p:txBody>
        </p:sp>
        <p:sp>
          <p:nvSpPr>
            <p:cNvPr id="50205" name="Oval 44"/>
            <p:cNvSpPr>
              <a:spLocks noChangeArrowheads="1"/>
            </p:cNvSpPr>
            <p:nvPr/>
          </p:nvSpPr>
          <p:spPr bwMode="auto">
            <a:xfrm>
              <a:off x="2214546" y="5114924"/>
              <a:ext cx="533400" cy="533400"/>
            </a:xfrm>
            <a:prstGeom prst="ellipse">
              <a:avLst/>
            </a:prstGeom>
            <a:grpFill/>
            <a:ln w="38100">
              <a:solidFill>
                <a:schemeClr val="tx1"/>
              </a:solidFill>
              <a:round/>
            </a:ln>
          </p:spPr>
          <p:txBody>
            <a:bodyPr wrap="none" anchor="ctr"/>
            <a:lstStyle/>
            <a:p>
              <a:pPr algn="ctr"/>
              <a:r>
                <a:rPr lang="en-US" altLang="zh-CN" sz="3200" b="1">
                  <a:solidFill>
                    <a:srgbClr val="FFFF00"/>
                  </a:solidFill>
                  <a:latin typeface="Century Schoolbook" pitchFamily="18" charset="0"/>
                </a:rPr>
                <a:t>54</a:t>
              </a:r>
              <a:endParaRPr lang="en-US" altLang="zh-CN">
                <a:solidFill>
                  <a:srgbClr val="FFFF00"/>
                </a:solidFill>
                <a:latin typeface="Century Schoolbook" pitchFamily="18" charset="0"/>
              </a:endParaRPr>
            </a:p>
          </p:txBody>
        </p:sp>
        <p:sp>
          <p:nvSpPr>
            <p:cNvPr id="50206" name="Line 48"/>
            <p:cNvSpPr>
              <a:spLocks noChangeShapeType="1"/>
            </p:cNvSpPr>
            <p:nvPr/>
          </p:nvSpPr>
          <p:spPr bwMode="auto">
            <a:xfrm flipH="1">
              <a:off x="2747946" y="4657724"/>
              <a:ext cx="2057400" cy="685800"/>
            </a:xfrm>
            <a:prstGeom prst="line">
              <a:avLst/>
            </a:prstGeom>
            <a:grpFill/>
            <a:ln w="38100">
              <a:solidFill>
                <a:schemeClr val="tx1"/>
              </a:solidFill>
              <a:round/>
            </a:ln>
          </p:spPr>
          <p:txBody>
            <a:bodyPr wrap="none" anchor="ctr"/>
            <a:lstStyle/>
            <a:p>
              <a:endParaRPr lang="zh-CN" altLang="en-US"/>
            </a:p>
          </p:txBody>
        </p:sp>
        <p:sp>
          <p:nvSpPr>
            <p:cNvPr id="50207" name="Oval 49"/>
            <p:cNvSpPr>
              <a:spLocks noChangeArrowheads="1"/>
            </p:cNvSpPr>
            <p:nvPr/>
          </p:nvSpPr>
          <p:spPr bwMode="auto">
            <a:xfrm>
              <a:off x="7929586" y="4214818"/>
              <a:ext cx="533400" cy="533400"/>
            </a:xfrm>
            <a:prstGeom prst="ellipse">
              <a:avLst/>
            </a:prstGeom>
            <a:grpFill/>
            <a:ln w="38100">
              <a:solidFill>
                <a:schemeClr val="tx1"/>
              </a:solidFill>
              <a:round/>
            </a:ln>
          </p:spPr>
          <p:txBody>
            <a:bodyPr wrap="none" anchor="ctr"/>
            <a:lstStyle/>
            <a:p>
              <a:pPr algn="ctr"/>
              <a:r>
                <a:rPr lang="en-US" altLang="zh-CN" sz="3200" b="1" dirty="0">
                  <a:solidFill>
                    <a:schemeClr val="tx2"/>
                  </a:solidFill>
                  <a:latin typeface="Century Schoolbook" pitchFamily="18" charset="0"/>
                </a:rPr>
                <a:t>38</a:t>
              </a:r>
              <a:endParaRPr lang="en-US" altLang="zh-CN" dirty="0">
                <a:latin typeface="Century Schoolbook" pitchFamily="18" charset="0"/>
              </a:endParaRPr>
            </a:p>
          </p:txBody>
        </p:sp>
        <p:sp>
          <p:nvSpPr>
            <p:cNvPr id="50208" name="Oval 51"/>
            <p:cNvSpPr>
              <a:spLocks noChangeArrowheads="1"/>
            </p:cNvSpPr>
            <p:nvPr/>
          </p:nvSpPr>
          <p:spPr bwMode="auto">
            <a:xfrm>
              <a:off x="6253186" y="4214818"/>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24</a:t>
              </a:r>
              <a:endParaRPr lang="en-US" altLang="zh-CN">
                <a:latin typeface="Century Schoolbook" pitchFamily="18" charset="0"/>
              </a:endParaRPr>
            </a:p>
          </p:txBody>
        </p:sp>
        <p:sp>
          <p:nvSpPr>
            <p:cNvPr id="50209" name="Oval 52"/>
            <p:cNvSpPr>
              <a:spLocks noChangeArrowheads="1"/>
            </p:cNvSpPr>
            <p:nvPr/>
          </p:nvSpPr>
          <p:spPr bwMode="auto">
            <a:xfrm>
              <a:off x="5414986" y="4214818"/>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20</a:t>
              </a:r>
              <a:endParaRPr lang="en-US" altLang="zh-CN">
                <a:latin typeface="Century Schoolbook" pitchFamily="18" charset="0"/>
              </a:endParaRPr>
            </a:p>
          </p:txBody>
        </p:sp>
        <p:cxnSp>
          <p:nvCxnSpPr>
            <p:cNvPr id="75" name="直接连接符 74"/>
            <p:cNvCxnSpPr/>
            <p:nvPr/>
          </p:nvCxnSpPr>
          <p:spPr>
            <a:xfrm>
              <a:off x="0" y="3143250"/>
              <a:ext cx="9144000" cy="1588"/>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50211" name="Oval 50"/>
            <p:cNvSpPr>
              <a:spLocks noChangeArrowheads="1"/>
            </p:cNvSpPr>
            <p:nvPr/>
          </p:nvSpPr>
          <p:spPr bwMode="auto">
            <a:xfrm>
              <a:off x="7091386" y="4214818"/>
              <a:ext cx="533400" cy="533400"/>
            </a:xfrm>
            <a:prstGeom prst="ellipse">
              <a:avLst/>
            </a:prstGeom>
            <a:grpFill/>
            <a:ln w="38100">
              <a:solidFill>
                <a:schemeClr val="tx1"/>
              </a:solidFill>
              <a:round/>
            </a:ln>
          </p:spPr>
          <p:txBody>
            <a:bodyPr wrap="none" anchor="ctr"/>
            <a:lstStyle/>
            <a:p>
              <a:pPr algn="ctr"/>
              <a:r>
                <a:rPr lang="en-US" altLang="zh-CN" sz="3200" b="1">
                  <a:solidFill>
                    <a:schemeClr val="tx2"/>
                  </a:solidFill>
                  <a:latin typeface="Century Schoolbook" pitchFamily="18" charset="0"/>
                </a:rPr>
                <a:t>30</a:t>
              </a:r>
              <a:endParaRPr lang="en-US" altLang="zh-CN">
                <a:latin typeface="Century Schoolbook"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
                                        </p:tgtEl>
                                        <p:attrNameLst>
                                          <p:attrName>style.visibility</p:attrName>
                                        </p:attrNameLst>
                                      </p:cBhvr>
                                      <p:to>
                                        <p:strVal val="visible"/>
                                      </p:to>
                                    </p:set>
                                    <p:anim calcmode="lin" valueType="num">
                                      <p:cBhvr additive="base">
                                        <p:cTn id="13" dur="500" fill="hold"/>
                                        <p:tgtEl>
                                          <p:spTgt spid="68"/>
                                        </p:tgtEl>
                                        <p:attrNameLst>
                                          <p:attrName>ppt_x</p:attrName>
                                        </p:attrNameLst>
                                      </p:cBhvr>
                                      <p:tavLst>
                                        <p:tav tm="0">
                                          <p:val>
                                            <p:strVal val="0-#ppt_w/2"/>
                                          </p:val>
                                        </p:tav>
                                        <p:tav tm="100000">
                                          <p:val>
                                            <p:strVal val="#ppt_x"/>
                                          </p:val>
                                        </p:tav>
                                      </p:tavLst>
                                    </p:anim>
                                    <p:anim calcmode="lin" valueType="num">
                                      <p:cBhvr additive="base">
                                        <p:cTn id="14"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9DAEB8D2-0716-446A-A9EC-67B9D2BA9B87}" type="slidenum">
              <a:rPr lang="zh-CN" altLang="en-US" b="1">
                <a:solidFill>
                  <a:srgbClr val="66CCFF"/>
                </a:solidFill>
              </a:rPr>
              <a:t>6</a:t>
            </a:fld>
            <a:r>
              <a:rPr lang="en-US" altLang="zh-CN" b="1"/>
              <a:t> </a:t>
            </a:r>
            <a:r>
              <a:rPr lang="zh-CN" altLang="en-US"/>
              <a:t>页</a:t>
            </a:r>
            <a:endParaRPr lang="zh-CN" altLang="en-US" sz="1800">
              <a:latin typeface="Arial" charset="0"/>
            </a:endParaRPr>
          </a:p>
        </p:txBody>
      </p:sp>
      <p:sp>
        <p:nvSpPr>
          <p:cNvPr id="19459" name="Rectangle 2"/>
          <p:cNvSpPr>
            <a:spLocks noGrp="1" noChangeArrowheads="1"/>
          </p:cNvSpPr>
          <p:nvPr>
            <p:ph type="body" idx="1"/>
          </p:nvPr>
        </p:nvSpPr>
        <p:spPr>
          <a:xfrm>
            <a:off x="250825" y="798513"/>
            <a:ext cx="8642350" cy="682625"/>
          </a:xfrm>
        </p:spPr>
        <p:txBody>
          <a:bodyPr/>
          <a:lstStyle/>
          <a:p>
            <a:pPr eaLnBrk="1" hangingPunct="1">
              <a:lnSpc>
                <a:spcPts val="4700"/>
              </a:lnSpc>
              <a:spcBef>
                <a:spcPts val="600"/>
              </a:spcBef>
            </a:pPr>
            <a:r>
              <a:rPr lang="zh-CN" altLang="en-US">
                <a:solidFill>
                  <a:schemeClr val="tx1"/>
                </a:solidFill>
              </a:rPr>
              <a:t>磁盘磁片的组织</a:t>
            </a:r>
            <a:endParaRPr lang="en-US" altLang="zh-CN">
              <a:solidFill>
                <a:schemeClr val="tx1"/>
              </a:solidFill>
              <a:latin typeface="Times New Roman" pitchFamily="18" charset="0"/>
            </a:endParaRPr>
          </a:p>
        </p:txBody>
      </p:sp>
      <p:sp>
        <p:nvSpPr>
          <p:cNvPr id="19460"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pic>
        <p:nvPicPr>
          <p:cNvPr id="19461" name="Picture 9" descr="图片2"/>
          <p:cNvPicPr>
            <a:picLocks noChangeAspect="1" noChangeArrowheads="1"/>
          </p:cNvPicPr>
          <p:nvPr/>
        </p:nvPicPr>
        <p:blipFill>
          <a:blip r:embed="rId2"/>
          <a:srcRect/>
          <a:stretch>
            <a:fillRect/>
          </a:stretch>
        </p:blipFill>
        <p:spPr bwMode="auto">
          <a:xfrm>
            <a:off x="1219200" y="1606550"/>
            <a:ext cx="6705600" cy="4876800"/>
          </a:xfrm>
          <a:prstGeom prst="rect">
            <a:avLst/>
          </a:prstGeom>
          <a:noFill/>
          <a:ln w="9525">
            <a:noFill/>
            <a:miter lim="800000"/>
            <a:headEnd/>
            <a:tailEnd/>
          </a:ln>
        </p:spPr>
      </p:pic>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A0F611DE-D4EF-464C-AFBA-DB83686AC2D3}" type="slidenum">
              <a:rPr lang="en-US" altLang="zh-CN">
                <a:solidFill>
                  <a:srgbClr val="000000"/>
                </a:solidFill>
              </a:rPr>
              <a:t>60</a:t>
            </a:fld>
            <a:endParaRPr lang="en-US" altLang="zh-CN">
              <a:solidFill>
                <a:srgbClr val="000000"/>
              </a:solidFill>
            </a:endParaRPr>
          </a:p>
        </p:txBody>
      </p:sp>
      <p:sp>
        <p:nvSpPr>
          <p:cNvPr id="63490" name="Rectangle 2"/>
          <p:cNvSpPr>
            <a:spLocks noGrp="1" noChangeArrowheads="1"/>
          </p:cNvSpPr>
          <p:nvPr>
            <p:ph type="title"/>
          </p:nvPr>
        </p:nvSpPr>
        <p:spPr/>
        <p:txBody>
          <a:bodyPr/>
          <a:lstStyle/>
          <a:p>
            <a:pPr eaLnBrk="1" hangingPunct="1">
              <a:defRPr/>
            </a:pPr>
            <a:r>
              <a:rPr lang="zh-CN" altLang="en-US"/>
              <a:t>练习题－排序</a:t>
            </a:r>
          </a:p>
        </p:txBody>
      </p:sp>
      <p:sp>
        <p:nvSpPr>
          <p:cNvPr id="38916" name="Rectangle 3"/>
          <p:cNvSpPr>
            <a:spLocks noGrp="1" noChangeArrowheads="1"/>
          </p:cNvSpPr>
          <p:nvPr>
            <p:ph type="body" idx="1"/>
          </p:nvPr>
        </p:nvSpPr>
        <p:spPr/>
        <p:txBody>
          <a:bodyPr/>
          <a:lstStyle/>
          <a:p>
            <a:pPr eaLnBrk="1" hangingPunct="1"/>
            <a:r>
              <a:rPr lang="en-US" altLang="zh-CN" dirty="0"/>
              <a:t>1</a:t>
            </a:r>
            <a:r>
              <a:rPr lang="zh-CN" altLang="en-US" dirty="0"/>
              <a:t>．某内排序方法的稳定性是指</a:t>
            </a:r>
            <a:r>
              <a:rPr lang="en-US" altLang="zh-CN" dirty="0"/>
              <a:t>(    )</a:t>
            </a:r>
            <a:r>
              <a:rPr lang="zh-CN" altLang="en-US" dirty="0"/>
              <a:t>。</a:t>
            </a:r>
          </a:p>
          <a:p>
            <a:pPr lvl="1" eaLnBrk="1" hangingPunct="1"/>
            <a:r>
              <a:rPr lang="en-US" altLang="zh-CN" dirty="0"/>
              <a:t>A</a:t>
            </a:r>
            <a:r>
              <a:rPr lang="zh-CN" altLang="en-US" dirty="0"/>
              <a:t>．该排序算法不允许有相同的关键字记录</a:t>
            </a:r>
          </a:p>
          <a:p>
            <a:pPr lvl="1" eaLnBrk="1" hangingPunct="1"/>
            <a:r>
              <a:rPr lang="en-US" altLang="zh-CN" dirty="0"/>
              <a:t>B</a:t>
            </a:r>
            <a:r>
              <a:rPr lang="zh-CN" altLang="en-US" dirty="0"/>
              <a:t>．该排序算法允许有相同的关键字记录</a:t>
            </a:r>
          </a:p>
          <a:p>
            <a:pPr lvl="1" eaLnBrk="1" hangingPunct="1"/>
            <a:r>
              <a:rPr lang="en-US" altLang="zh-CN" dirty="0"/>
              <a:t>C</a:t>
            </a:r>
            <a:r>
              <a:rPr lang="zh-CN" altLang="en-US" dirty="0"/>
              <a:t>．平均时间为</a:t>
            </a:r>
            <a:r>
              <a:rPr lang="en-US" altLang="zh-CN" dirty="0"/>
              <a:t>O(n log n)</a:t>
            </a:r>
            <a:r>
              <a:rPr lang="zh-CN" altLang="en-US" dirty="0"/>
              <a:t>的排序方法        </a:t>
            </a:r>
          </a:p>
          <a:p>
            <a:pPr lvl="1" eaLnBrk="1" hangingPunct="1"/>
            <a:r>
              <a:rPr lang="en-US" altLang="zh-CN" dirty="0"/>
              <a:t>D</a:t>
            </a:r>
            <a:r>
              <a:rPr lang="zh-CN" altLang="en-US" dirty="0"/>
              <a:t>．以上都不对 </a:t>
            </a:r>
          </a:p>
          <a:p>
            <a:pPr eaLnBrk="1" hangingPunct="1"/>
            <a:r>
              <a:rPr lang="en-US" altLang="zh-CN" dirty="0"/>
              <a:t>2</a:t>
            </a:r>
            <a:r>
              <a:rPr lang="zh-CN" altLang="en-US" dirty="0"/>
              <a:t>、下列排序方法中，哪一个是稳定的排序方法</a:t>
            </a:r>
            <a:r>
              <a:rPr lang="en-US" altLang="zh-CN" dirty="0"/>
              <a:t>?</a:t>
            </a:r>
          </a:p>
          <a:p>
            <a:pPr lvl="1" eaLnBrk="1" hangingPunct="1"/>
            <a:r>
              <a:rPr lang="en-US" altLang="zh-CN" dirty="0"/>
              <a:t>A</a:t>
            </a:r>
            <a:r>
              <a:rPr lang="zh-CN" altLang="en-US" dirty="0"/>
              <a:t>．堆排序      </a:t>
            </a:r>
            <a:r>
              <a:rPr lang="en-US" altLang="zh-CN" dirty="0"/>
              <a:t>B</a:t>
            </a:r>
            <a:r>
              <a:rPr lang="zh-CN" altLang="en-US" dirty="0"/>
              <a:t>．二分法插入排序      </a:t>
            </a:r>
          </a:p>
          <a:p>
            <a:pPr lvl="1" eaLnBrk="1" hangingPunct="1"/>
            <a:r>
              <a:rPr lang="en-US" altLang="zh-CN" dirty="0"/>
              <a:t>C</a:t>
            </a:r>
            <a:r>
              <a:rPr lang="zh-CN" altLang="en-US" dirty="0"/>
              <a:t>．希尔排序        </a:t>
            </a:r>
            <a:r>
              <a:rPr lang="en-US" altLang="zh-CN" dirty="0"/>
              <a:t>D</a:t>
            </a:r>
            <a:r>
              <a:rPr lang="zh-CN" altLang="en-US" dirty="0"/>
              <a:t>．快速排序</a:t>
            </a:r>
          </a:p>
        </p:txBody>
      </p:sp>
      <p:sp>
        <p:nvSpPr>
          <p:cNvPr id="63492" name="Text Box 4"/>
          <p:cNvSpPr txBox="1">
            <a:spLocks noChangeArrowheads="1"/>
          </p:cNvSpPr>
          <p:nvPr/>
        </p:nvSpPr>
        <p:spPr bwMode="auto">
          <a:xfrm>
            <a:off x="4572000" y="5949950"/>
            <a:ext cx="1584325" cy="457200"/>
          </a:xfrm>
          <a:prstGeom prst="rect">
            <a:avLst/>
          </a:prstGeom>
          <a:noFill/>
          <a:ln w="28575" cap="sq" algn="ctr">
            <a:noFill/>
            <a:miter lim="800000"/>
          </a:ln>
        </p:spPr>
        <p:txBody>
          <a:bodyPr>
            <a:spAutoFit/>
          </a:bodyPr>
          <a:lstStyle/>
          <a:p>
            <a:pPr eaLnBrk="1" hangingPunct="1">
              <a:spcBef>
                <a:spcPct val="50000"/>
              </a:spcBef>
              <a:buClrTx/>
              <a:buFontTx/>
              <a:buNone/>
            </a:pPr>
            <a:r>
              <a:rPr kumimoji="0" lang="en-US" altLang="zh-CN" sz="2400">
                <a:solidFill>
                  <a:srgbClr val="000000"/>
                </a:solidFill>
                <a:latin typeface="Arial" charset="0"/>
                <a:ea typeface="楷体_GB2312" pitchFamily="49" charset="-122"/>
              </a:rPr>
              <a:t>D</a:t>
            </a:r>
            <a:r>
              <a:rPr kumimoji="0" lang="zh-CN" altLang="en-US" sz="2400">
                <a:solidFill>
                  <a:srgbClr val="000000"/>
                </a:solidFill>
                <a:latin typeface="Arial" charset="0"/>
                <a:ea typeface="楷体_GB2312" pitchFamily="49" charset="-122"/>
              </a:rPr>
              <a:t>，</a:t>
            </a:r>
            <a:r>
              <a:rPr kumimoji="0" lang="en-US" altLang="zh-CN" sz="2400">
                <a:solidFill>
                  <a:srgbClr val="000000"/>
                </a:solidFill>
                <a:latin typeface="Arial" charset="0"/>
                <a:ea typeface="楷体_GB2312" pitchFamily="49" charset="-122"/>
              </a:rPr>
              <a:t>B</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3652504" y="1142082"/>
              <a:ext cx="1095520" cy="563150"/>
            </p14:xfrm>
          </p:contentPart>
        </mc:Choice>
        <mc:Fallback xmlns="">
          <p:pic>
            <p:nvPicPr>
              <p:cNvPr id="5" name="墨迹 4"/>
            </p:nvPicPr>
            <p:blipFill>
              <a:blip/>
            </p:blipFill>
            <p:spPr>
              <a:xfrm>
                <a:off x="3652504" y="1142082"/>
                <a:ext cx="1095520" cy="563150"/>
              </a:xfrm>
              <a:prstGeom prst="rect"/>
            </p:spPr>
          </p:pic>
        </mc:Fallback>
      </mc:AlternateContent>
      <mc:AlternateContent xmlns:mc="http://schemas.openxmlformats.org/markup-compatibility/2006" xmlns:p14="http://schemas.microsoft.com/office/powerpoint/2010/main">
        <mc:Choice Requires="p14">
          <p:contentPart p14:bwMode="auto" r:id="rId3">
            <p14:nvContentPartPr>
              <p14:cNvPr id="18" name="墨迹 17"/>
              <p14:cNvContentPartPr/>
              <p14:nvPr/>
            </p14:nvContentPartPr>
            <p14:xfrm>
              <a:off x="3650188" y="3408147"/>
              <a:ext cx="122754" cy="11585"/>
            </p14:xfrm>
          </p:contentPart>
        </mc:Choice>
        <mc:Fallback xmlns="">
          <p:pic>
            <p:nvPicPr>
              <p:cNvPr id="18" name="墨迹 17"/>
            </p:nvPicPr>
            <p:blipFill>
              <a:blip/>
            </p:blipFill>
            <p:spPr>
              <a:xfrm>
                <a:off x="3650188" y="3408147"/>
                <a:ext cx="122754" cy="11585"/>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19" name="墨迹 18"/>
              <p14:cNvContentPartPr/>
              <p14:nvPr/>
            </p14:nvContentPartPr>
            <p14:xfrm>
              <a:off x="3670599" y="3366443"/>
              <a:ext cx="118556" cy="282661"/>
            </p14:xfrm>
          </p:contentPart>
        </mc:Choice>
        <mc:Fallback xmlns="">
          <p:pic>
            <p:nvPicPr>
              <p:cNvPr id="19" name="墨迹 18"/>
            </p:nvPicPr>
            <p:blipFill>
              <a:blip/>
            </p:blipFill>
            <p:spPr>
              <a:xfrm>
                <a:off x="3670599" y="3366443"/>
                <a:ext cx="118556" cy="282661"/>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20" name="墨迹 19"/>
              <p14:cNvContentPartPr/>
              <p14:nvPr/>
            </p14:nvContentPartPr>
            <p14:xfrm>
              <a:off x="3886431" y="3350225"/>
              <a:ext cx="18529" cy="276290"/>
            </p14:xfrm>
          </p:contentPart>
        </mc:Choice>
        <mc:Fallback xmlns="">
          <p:pic>
            <p:nvPicPr>
              <p:cNvPr id="20" name="墨迹 19"/>
            </p:nvPicPr>
            <p:blipFill>
              <a:blip/>
            </p:blipFill>
            <p:spPr>
              <a:xfrm>
                <a:off x="3886431" y="3350225"/>
                <a:ext cx="18529" cy="27629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21" name="墨迹 20"/>
              <p14:cNvContentPartPr/>
              <p14:nvPr/>
            </p14:nvContentPartPr>
            <p14:xfrm>
              <a:off x="3803051" y="3415098"/>
              <a:ext cx="148231" cy="157549"/>
            </p14:xfrm>
          </p:contentPart>
        </mc:Choice>
        <mc:Fallback xmlns="">
          <p:pic>
            <p:nvPicPr>
              <p:cNvPr id="21" name="墨迹 20"/>
            </p:nvPicPr>
            <p:blipFill>
              <a:blip/>
            </p:blipFill>
            <p:spPr>
              <a:xfrm>
                <a:off x="3803051" y="3415098"/>
                <a:ext cx="148231" cy="157549"/>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22" name="墨迹 21"/>
              <p14:cNvContentPartPr/>
              <p14:nvPr/>
            </p14:nvContentPartPr>
            <p14:xfrm>
              <a:off x="3988340" y="3336324"/>
              <a:ext cx="9264" cy="429204"/>
            </p14:xfrm>
          </p:contentPart>
        </mc:Choice>
        <mc:Fallback xmlns="">
          <p:pic>
            <p:nvPicPr>
              <p:cNvPr id="22" name="墨迹 21"/>
            </p:nvPicPr>
            <p:blipFill>
              <a:blip/>
            </p:blipFill>
            <p:spPr>
              <a:xfrm>
                <a:off x="3988340" y="3336324"/>
                <a:ext cx="9264" cy="429204"/>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23" name="墨迹 22"/>
              <p14:cNvContentPartPr/>
              <p14:nvPr/>
            </p14:nvContentPartPr>
            <p14:xfrm>
              <a:off x="3960547" y="3410465"/>
              <a:ext cx="215398" cy="160589"/>
            </p14:xfrm>
          </p:contentPart>
        </mc:Choice>
        <mc:Fallback xmlns="">
          <p:pic>
            <p:nvPicPr>
              <p:cNvPr id="23" name="墨迹 22"/>
            </p:nvPicPr>
            <p:blipFill>
              <a:blip/>
            </p:blipFill>
            <p:spPr>
              <a:xfrm>
                <a:off x="3960547" y="3410465"/>
                <a:ext cx="215398" cy="160589"/>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24" name="墨迹 23"/>
              <p14:cNvContentPartPr/>
              <p14:nvPr/>
            </p14:nvContentPartPr>
            <p14:xfrm>
              <a:off x="4193316" y="3262183"/>
              <a:ext cx="128544" cy="108894"/>
            </p14:xfrm>
          </p:contentPart>
        </mc:Choice>
        <mc:Fallback xmlns="">
          <p:pic>
            <p:nvPicPr>
              <p:cNvPr id="24" name="墨迹 23"/>
            </p:nvPicPr>
            <p:blipFill>
              <a:blip/>
            </p:blipFill>
            <p:spPr>
              <a:xfrm>
                <a:off x="4193316" y="3262183"/>
                <a:ext cx="128544" cy="108894"/>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25" name="墨迹 24"/>
              <p14:cNvContentPartPr/>
              <p14:nvPr/>
            </p14:nvContentPartPr>
            <p14:xfrm>
              <a:off x="4185209" y="3368760"/>
              <a:ext cx="48638" cy="325524"/>
            </p14:xfrm>
          </p:contentPart>
        </mc:Choice>
        <mc:Fallback xmlns="">
          <p:pic>
            <p:nvPicPr>
              <p:cNvPr id="25" name="墨迹 24"/>
            </p:nvPicPr>
            <p:blipFill>
              <a:blip/>
            </p:blipFill>
            <p:spPr>
              <a:xfrm>
                <a:off x="4185209" y="3368760"/>
                <a:ext cx="48638" cy="325524"/>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26" name="墨迹 25"/>
              <p14:cNvContentPartPr/>
              <p14:nvPr/>
            </p14:nvContentPartPr>
            <p14:xfrm>
              <a:off x="4225162" y="3391929"/>
              <a:ext cx="149968" cy="181876"/>
            </p14:xfrm>
          </p:contentPart>
        </mc:Choice>
        <mc:Fallback xmlns="">
          <p:pic>
            <p:nvPicPr>
              <p:cNvPr id="26" name="墨迹 25"/>
            </p:nvPicPr>
            <p:blipFill>
              <a:blip/>
            </p:blipFill>
            <p:spPr>
              <a:xfrm>
                <a:off x="4225162" y="3391929"/>
                <a:ext cx="149968" cy="181876"/>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27" name="墨迹 26"/>
              <p14:cNvContentPartPr/>
              <p14:nvPr/>
            </p14:nvContentPartPr>
            <p14:xfrm>
              <a:off x="4268589" y="3507774"/>
              <a:ext cx="90328" cy="201570"/>
            </p14:xfrm>
          </p:contentPart>
        </mc:Choice>
        <mc:Fallback xmlns="">
          <p:pic>
            <p:nvPicPr>
              <p:cNvPr id="27" name="墨迹 26"/>
            </p:nvPicPr>
            <p:blipFill>
              <a:blip/>
            </p:blipFill>
            <p:spPr>
              <a:xfrm>
                <a:off x="4268589" y="3507774"/>
                <a:ext cx="90328" cy="20157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28" name="墨迹 27"/>
              <p14:cNvContentPartPr/>
              <p14:nvPr/>
            </p14:nvContentPartPr>
            <p14:xfrm>
              <a:off x="4528572" y="3405831"/>
              <a:ext cx="134335" cy="189695"/>
            </p14:xfrm>
          </p:contentPart>
        </mc:Choice>
        <mc:Fallback xmlns="">
          <p:pic>
            <p:nvPicPr>
              <p:cNvPr id="28" name="墨迹 27"/>
            </p:nvPicPr>
            <p:blipFill>
              <a:blip/>
            </p:blipFill>
            <p:spPr>
              <a:xfrm>
                <a:off x="4528572" y="3405831"/>
                <a:ext cx="134335" cy="189695"/>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29" name="墨迹 28"/>
              <p14:cNvContentPartPr/>
              <p14:nvPr/>
            </p14:nvContentPartPr>
            <p14:xfrm>
              <a:off x="4553471" y="3479971"/>
              <a:ext cx="111173" cy="115845"/>
            </p14:xfrm>
          </p:contentPart>
        </mc:Choice>
        <mc:Fallback xmlns="">
          <p:pic>
            <p:nvPicPr>
              <p:cNvPr id="29" name="墨迹 28"/>
            </p:nvPicPr>
            <p:blipFill>
              <a:blip/>
            </p:blipFill>
            <p:spPr>
              <a:xfrm>
                <a:off x="4553471" y="3479971"/>
                <a:ext cx="111173" cy="115845"/>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30" name="墨迹 29"/>
              <p14:cNvContentPartPr/>
              <p14:nvPr/>
            </p14:nvContentPartPr>
            <p14:xfrm>
              <a:off x="4720230" y="3396563"/>
              <a:ext cx="97277" cy="16218"/>
            </p14:xfrm>
          </p:contentPart>
        </mc:Choice>
        <mc:Fallback xmlns="">
          <p:pic>
            <p:nvPicPr>
              <p:cNvPr id="30" name="墨迹 29"/>
            </p:nvPicPr>
            <p:blipFill>
              <a:blip/>
            </p:blipFill>
            <p:spPr>
              <a:xfrm>
                <a:off x="4720230" y="3396563"/>
                <a:ext cx="97277" cy="16218"/>
              </a:xfrm>
              <a:prstGeom prst="rect"/>
            </p:spPr>
          </p:pic>
        </mc:Fallback>
      </mc:AlternateContent>
      <mc:AlternateContent xmlns:mc="http://schemas.openxmlformats.org/markup-compatibility/2006" xmlns:p14="http://schemas.microsoft.com/office/powerpoint/2010/main">
        <mc:Choice Requires="p14">
          <p:contentPart p14:bwMode="auto" r:id="rId16">
            <p14:nvContentPartPr>
              <p14:cNvPr id="31" name="墨迹 30"/>
              <p14:cNvContentPartPr/>
              <p14:nvPr/>
            </p14:nvContentPartPr>
            <p14:xfrm>
              <a:off x="4734127" y="3331690"/>
              <a:ext cx="64851" cy="317993"/>
            </p14:xfrm>
          </p:contentPart>
        </mc:Choice>
        <mc:Fallback xmlns="">
          <p:pic>
            <p:nvPicPr>
              <p:cNvPr id="31" name="墨迹 30"/>
            </p:nvPicPr>
            <p:blipFill>
              <a:blip/>
            </p:blipFill>
            <p:spPr>
              <a:xfrm>
                <a:off x="4734127" y="3331690"/>
                <a:ext cx="64851" cy="317993"/>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32" name="墨迹 31"/>
              <p14:cNvContentPartPr/>
              <p14:nvPr/>
            </p14:nvContentPartPr>
            <p14:xfrm>
              <a:off x="4965738" y="3401197"/>
              <a:ext cx="118121" cy="4634"/>
            </p14:xfrm>
          </p:contentPart>
        </mc:Choice>
        <mc:Fallback xmlns="">
          <p:pic>
            <p:nvPicPr>
              <p:cNvPr id="32" name="墨迹 31"/>
            </p:nvPicPr>
            <p:blipFill>
              <a:blip/>
            </p:blipFill>
            <p:spPr>
              <a:xfrm>
                <a:off x="4965738" y="3401197"/>
                <a:ext cx="118121" cy="4634"/>
              </a:xfrm>
              <a:prstGeom prst="rect"/>
            </p:spPr>
          </p:pic>
        </mc:Fallback>
      </mc:AlternateContent>
      <mc:AlternateContent xmlns:mc="http://schemas.openxmlformats.org/markup-compatibility/2006" xmlns:p14="http://schemas.microsoft.com/office/powerpoint/2010/main">
        <mc:Choice Requires="p14">
          <p:contentPart p14:bwMode="auto" r:id="rId18">
            <p14:nvContentPartPr>
              <p14:cNvPr id="33" name="墨迹 32"/>
              <p14:cNvContentPartPr/>
              <p14:nvPr/>
            </p14:nvContentPartPr>
            <p14:xfrm>
              <a:off x="5046078" y="3361809"/>
              <a:ext cx="26201" cy="349272"/>
            </p14:xfrm>
          </p:contentPart>
        </mc:Choice>
        <mc:Fallback xmlns="">
          <p:pic>
            <p:nvPicPr>
              <p:cNvPr id="33" name="墨迹 32"/>
            </p:nvPicPr>
            <p:blipFill>
              <a:blip/>
            </p:blipFill>
            <p:spPr>
              <a:xfrm>
                <a:off x="5046078" y="3361809"/>
                <a:ext cx="26201" cy="349272"/>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34" name="墨迹 33"/>
              <p14:cNvContentPartPr/>
              <p14:nvPr/>
            </p14:nvContentPartPr>
            <p14:xfrm>
              <a:off x="4976595" y="3438267"/>
              <a:ext cx="63259" cy="183035"/>
            </p14:xfrm>
          </p:contentPart>
        </mc:Choice>
        <mc:Fallback xmlns="">
          <p:pic>
            <p:nvPicPr>
              <p:cNvPr id="34" name="墨迹 33"/>
            </p:nvPicPr>
            <p:blipFill>
              <a:blip/>
            </p:blipFill>
            <p:spPr>
              <a:xfrm>
                <a:off x="4976595" y="3438267"/>
                <a:ext cx="63259" cy="183035"/>
              </a:xfrm>
              <a:prstGeom prst="rect"/>
            </p:spPr>
          </p:pic>
        </mc:Fallback>
      </mc:AlternateContent>
      <mc:AlternateContent xmlns:mc="http://schemas.openxmlformats.org/markup-compatibility/2006" xmlns:p14="http://schemas.microsoft.com/office/powerpoint/2010/main">
        <mc:Choice Requires="p14">
          <p:contentPart p14:bwMode="auto" r:id="rId20">
            <p14:nvContentPartPr>
              <p14:cNvPr id="35" name="墨迹 34"/>
              <p14:cNvContentPartPr/>
              <p14:nvPr/>
            </p14:nvContentPartPr>
            <p14:xfrm>
              <a:off x="5072279" y="3466070"/>
              <a:ext cx="83380" cy="74140"/>
            </p14:xfrm>
          </p:contentPart>
        </mc:Choice>
        <mc:Fallback xmlns="">
          <p:pic>
            <p:nvPicPr>
              <p:cNvPr id="35" name="墨迹 34"/>
            </p:nvPicPr>
            <p:blipFill>
              <a:blip/>
            </p:blipFill>
            <p:spPr>
              <a:xfrm>
                <a:off x="5072279" y="3466070"/>
                <a:ext cx="83380" cy="74140"/>
              </a:xfrm>
              <a:prstGeom prst="rect"/>
            </p:spPr>
          </p:pic>
        </mc:Fallback>
      </mc:AlternateContent>
      <mc:AlternateContent xmlns:mc="http://schemas.openxmlformats.org/markup-compatibility/2006" xmlns:p14="http://schemas.microsoft.com/office/powerpoint/2010/main">
        <mc:Choice Requires="p14">
          <p:contentPart p14:bwMode="auto" r:id="rId21">
            <p14:nvContentPartPr>
              <p14:cNvPr id="36" name="墨迹 35"/>
              <p14:cNvContentPartPr/>
              <p14:nvPr/>
            </p14:nvContentPartPr>
            <p14:xfrm>
              <a:off x="5160291" y="3419732"/>
              <a:ext cx="20845" cy="195487"/>
            </p14:xfrm>
          </p:contentPart>
        </mc:Choice>
        <mc:Fallback xmlns="">
          <p:pic>
            <p:nvPicPr>
              <p:cNvPr id="36" name="墨迹 35"/>
            </p:nvPicPr>
            <p:blipFill>
              <a:blip/>
            </p:blipFill>
            <p:spPr>
              <a:xfrm>
                <a:off x="5160291" y="3419732"/>
                <a:ext cx="20845" cy="195487"/>
              </a:xfrm>
              <a:prstGeom prst="rect"/>
            </p:spPr>
          </p:pic>
        </mc:Fallback>
      </mc:AlternateContent>
      <mc:AlternateContent xmlns:mc="http://schemas.openxmlformats.org/markup-compatibility/2006" xmlns:p14="http://schemas.microsoft.com/office/powerpoint/2010/main">
        <mc:Choice Requires="p14">
          <p:contentPart p14:bwMode="auto" r:id="rId22">
            <p14:nvContentPartPr>
              <p14:cNvPr id="37" name="墨迹 36"/>
              <p14:cNvContentPartPr/>
              <p14:nvPr/>
            </p14:nvContentPartPr>
            <p14:xfrm>
              <a:off x="5211245" y="3393522"/>
              <a:ext cx="89171" cy="265429"/>
            </p14:xfrm>
          </p:contentPart>
        </mc:Choice>
        <mc:Fallback xmlns="">
          <p:pic>
            <p:nvPicPr>
              <p:cNvPr id="37" name="墨迹 36"/>
            </p:nvPicPr>
            <p:blipFill>
              <a:blip/>
            </p:blipFill>
            <p:spPr>
              <a:xfrm>
                <a:off x="5211245" y="3393522"/>
                <a:ext cx="89171" cy="265429"/>
              </a:xfrm>
              <a:prstGeom prst="rect"/>
            </p:spPr>
          </p:pic>
        </mc:Fallback>
      </mc:AlternateContent>
      <mc:AlternateContent xmlns:mc="http://schemas.openxmlformats.org/markup-compatibility/2006" xmlns:p14="http://schemas.microsoft.com/office/powerpoint/2010/main">
        <mc:Choice Requires="p14">
          <p:contentPart p14:bwMode="auto" r:id="rId23">
            <p14:nvContentPartPr>
              <p14:cNvPr id="38" name="墨迹 37"/>
              <p14:cNvContentPartPr/>
              <p14:nvPr/>
            </p14:nvContentPartPr>
            <p14:xfrm>
              <a:off x="5174188" y="3456802"/>
              <a:ext cx="81063" cy="35912"/>
            </p14:xfrm>
          </p:contentPart>
        </mc:Choice>
        <mc:Fallback xmlns="">
          <p:pic>
            <p:nvPicPr>
              <p:cNvPr id="38" name="墨迹 37"/>
            </p:nvPicPr>
            <p:blipFill>
              <a:blip/>
            </p:blipFill>
            <p:spPr>
              <a:xfrm>
                <a:off x="5174188" y="3456802"/>
                <a:ext cx="81063" cy="35912"/>
              </a:xfrm>
              <a:prstGeom prst="rect"/>
            </p:spPr>
          </p:pic>
        </mc:Fallback>
      </mc:AlternateContent>
      <mc:AlternateContent xmlns:mc="http://schemas.openxmlformats.org/markup-compatibility/2006" xmlns:p14="http://schemas.microsoft.com/office/powerpoint/2010/main">
        <mc:Choice Requires="p14">
          <p:contentPart p14:bwMode="auto" r:id="rId24">
            <p14:nvContentPartPr>
              <p14:cNvPr id="39" name="墨迹 38"/>
              <p14:cNvContentPartPr/>
              <p14:nvPr/>
            </p14:nvContentPartPr>
            <p14:xfrm>
              <a:off x="5183452" y="3540210"/>
              <a:ext cx="78748" cy="12309"/>
            </p14:xfrm>
          </p:contentPart>
        </mc:Choice>
        <mc:Fallback xmlns="">
          <p:pic>
            <p:nvPicPr>
              <p:cNvPr id="39" name="墨迹 38"/>
            </p:nvPicPr>
            <p:blipFill>
              <a:blip/>
            </p:blipFill>
            <p:spPr>
              <a:xfrm>
                <a:off x="5183452" y="3540210"/>
                <a:ext cx="78748" cy="12309"/>
              </a:xfrm>
              <a:prstGeom prst="rect"/>
            </p:spPr>
          </p:pic>
        </mc:Fallback>
      </mc:AlternateContent>
      <mc:AlternateContent xmlns:mc="http://schemas.openxmlformats.org/markup-compatibility/2006" xmlns:p14="http://schemas.microsoft.com/office/powerpoint/2010/main">
        <mc:Choice Requires="p14">
          <p:contentPart p14:bwMode="auto" r:id="rId25">
            <p14:nvContentPartPr>
              <p14:cNvPr id="40" name="墨迹 39"/>
              <p14:cNvContentPartPr/>
              <p14:nvPr/>
            </p14:nvContentPartPr>
            <p14:xfrm>
              <a:off x="5174188" y="3609717"/>
              <a:ext cx="71800" cy="21431"/>
            </p14:xfrm>
          </p:contentPart>
        </mc:Choice>
        <mc:Fallback xmlns="">
          <p:pic>
            <p:nvPicPr>
              <p:cNvPr id="40" name="墨迹 39"/>
            </p:nvPicPr>
            <p:blipFill>
              <a:blip/>
            </p:blipFill>
            <p:spPr>
              <a:xfrm>
                <a:off x="5174188" y="3609717"/>
                <a:ext cx="71800" cy="21431"/>
              </a:xfrm>
              <a:prstGeom prst="rect"/>
            </p:spPr>
          </p:pic>
        </mc:Fallback>
      </mc:AlternateContent>
      <mc:AlternateContent xmlns:mc="http://schemas.openxmlformats.org/markup-compatibility/2006" xmlns:p14="http://schemas.microsoft.com/office/powerpoint/2010/main">
        <mc:Choice Requires="p14">
          <p:contentPart p14:bwMode="auto" r:id="rId26">
            <p14:nvContentPartPr>
              <p14:cNvPr id="41" name="墨迹 40"/>
              <p14:cNvContentPartPr/>
              <p14:nvPr/>
            </p14:nvContentPartPr>
            <p14:xfrm>
              <a:off x="5391902" y="3410465"/>
              <a:ext cx="9265" cy="220828"/>
            </p14:xfrm>
          </p:contentPart>
        </mc:Choice>
        <mc:Fallback xmlns="">
          <p:pic>
            <p:nvPicPr>
              <p:cNvPr id="41" name="墨迹 40"/>
            </p:nvPicPr>
            <p:blipFill>
              <a:blip/>
            </p:blipFill>
            <p:spPr>
              <a:xfrm>
                <a:off x="5391902" y="3410465"/>
                <a:ext cx="9265" cy="220828"/>
              </a:xfrm>
              <a:prstGeom prst="rect"/>
            </p:spPr>
          </p:pic>
        </mc:Fallback>
      </mc:AlternateContent>
      <mc:AlternateContent xmlns:mc="http://schemas.openxmlformats.org/markup-compatibility/2006" xmlns:p14="http://schemas.microsoft.com/office/powerpoint/2010/main">
        <mc:Choice Requires="p14">
          <p:contentPart p14:bwMode="auto" r:id="rId27">
            <p14:nvContentPartPr>
              <p14:cNvPr id="42" name="墨迹 41"/>
              <p14:cNvContentPartPr/>
              <p14:nvPr/>
            </p14:nvContentPartPr>
            <p14:xfrm>
              <a:off x="5461385" y="3364127"/>
              <a:ext cx="134334" cy="352746"/>
            </p14:xfrm>
          </p:contentPart>
        </mc:Choice>
        <mc:Fallback xmlns="">
          <p:pic>
            <p:nvPicPr>
              <p:cNvPr id="42" name="墨迹 41"/>
            </p:nvPicPr>
            <p:blipFill>
              <a:blip/>
            </p:blipFill>
            <p:spPr>
              <a:xfrm>
                <a:off x="5461385" y="3364127"/>
                <a:ext cx="134334" cy="352746"/>
              </a:xfrm>
              <a:prstGeom prst="rect"/>
            </p:spPr>
          </p:pic>
        </mc:Fallback>
      </mc:AlternateContent>
      <mc:AlternateContent xmlns:mc="http://schemas.openxmlformats.org/markup-compatibility/2006" xmlns:p14="http://schemas.microsoft.com/office/powerpoint/2010/main">
        <mc:Choice Requires="p14">
          <p:contentPart p14:bwMode="auto" r:id="rId28">
            <p14:nvContentPartPr>
              <p14:cNvPr id="43" name="墨迹 42"/>
              <p14:cNvContentPartPr/>
              <p14:nvPr/>
            </p14:nvContentPartPr>
            <p14:xfrm>
              <a:off x="5435185" y="3447534"/>
              <a:ext cx="137374" cy="174347"/>
            </p14:xfrm>
          </p:contentPart>
        </mc:Choice>
        <mc:Fallback xmlns="">
          <p:pic>
            <p:nvPicPr>
              <p:cNvPr id="43" name="墨迹 42"/>
            </p:nvPicPr>
            <p:blipFill>
              <a:blip/>
            </p:blipFill>
            <p:spPr>
              <a:xfrm>
                <a:off x="5435185" y="3447534"/>
                <a:ext cx="137374" cy="174347"/>
              </a:xfrm>
              <a:prstGeom prst="rect"/>
            </p:spPr>
          </p:pic>
        </mc:Fallback>
      </mc:AlternateContent>
      <mc:AlternateContent xmlns:mc="http://schemas.openxmlformats.org/markup-compatibility/2006" xmlns:p14="http://schemas.microsoft.com/office/powerpoint/2010/main">
        <mc:Choice Requires="p14">
          <p:contentPart p14:bwMode="auto" r:id="rId29">
            <p14:nvContentPartPr>
              <p14:cNvPr id="45" name="墨迹 44"/>
              <p14:cNvContentPartPr/>
              <p14:nvPr/>
            </p14:nvContentPartPr>
            <p14:xfrm>
              <a:off x="5743951" y="3364127"/>
              <a:ext cx="85696" cy="27802"/>
            </p14:xfrm>
          </p:contentPart>
        </mc:Choice>
        <mc:Fallback xmlns="">
          <p:pic>
            <p:nvPicPr>
              <p:cNvPr id="45" name="墨迹 44"/>
            </p:nvPicPr>
            <p:blipFill>
              <a:blip/>
            </p:blipFill>
            <p:spPr>
              <a:xfrm>
                <a:off x="5743951" y="3364127"/>
                <a:ext cx="85696" cy="27802"/>
              </a:xfrm>
              <a:prstGeom prst="rect"/>
            </p:spPr>
          </p:pic>
        </mc:Fallback>
      </mc:AlternateContent>
      <mc:AlternateContent xmlns:mc="http://schemas.openxmlformats.org/markup-compatibility/2006" xmlns:p14="http://schemas.microsoft.com/office/powerpoint/2010/main">
        <mc:Choice Requires="p14">
          <p:contentPart p14:bwMode="auto" r:id="rId30">
            <p14:nvContentPartPr>
              <p14:cNvPr id="46" name="墨迹 45"/>
              <p14:cNvContentPartPr/>
              <p14:nvPr/>
            </p14:nvContentPartPr>
            <p14:xfrm>
              <a:off x="5705735" y="3452168"/>
              <a:ext cx="140993" cy="188248"/>
            </p14:xfrm>
          </p:contentPart>
        </mc:Choice>
        <mc:Fallback xmlns="">
          <p:pic>
            <p:nvPicPr>
              <p:cNvPr id="46" name="墨迹 45"/>
            </p:nvPicPr>
            <p:blipFill>
              <a:blip/>
            </p:blipFill>
            <p:spPr>
              <a:xfrm>
                <a:off x="5705735" y="3452168"/>
                <a:ext cx="140993" cy="188248"/>
              </a:xfrm>
              <a:prstGeom prst="rect"/>
            </p:spPr>
          </p:pic>
        </mc:Fallback>
      </mc:AlternateContent>
      <mc:AlternateContent xmlns:mc="http://schemas.openxmlformats.org/markup-compatibility/2006" xmlns:p14="http://schemas.microsoft.com/office/powerpoint/2010/main">
        <mc:Choice Requires="p14">
          <p:contentPart p14:bwMode="auto" r:id="rId31">
            <p14:nvContentPartPr>
              <p14:cNvPr id="47" name="墨迹 46"/>
              <p14:cNvContentPartPr/>
              <p14:nvPr/>
            </p14:nvContentPartPr>
            <p14:xfrm>
              <a:off x="5804170" y="3489239"/>
              <a:ext cx="136650" cy="136986"/>
            </p14:xfrm>
          </p:contentPart>
        </mc:Choice>
        <mc:Fallback xmlns="">
          <p:pic>
            <p:nvPicPr>
              <p:cNvPr id="47" name="墨迹 46"/>
            </p:nvPicPr>
            <p:blipFill>
              <a:blip/>
            </p:blipFill>
            <p:spPr>
              <a:xfrm>
                <a:off x="5804170" y="3489239"/>
                <a:ext cx="136650" cy="136986"/>
              </a:xfrm>
              <a:prstGeom prst="rect"/>
            </p:spPr>
          </p:pic>
        </mc:Fallback>
      </mc:AlternateContent>
      <mc:AlternateContent xmlns:mc="http://schemas.openxmlformats.org/markup-compatibility/2006" xmlns:p14="http://schemas.microsoft.com/office/powerpoint/2010/main">
        <mc:Choice Requires="p14">
          <p:contentPart p14:bwMode="auto" r:id="rId32">
            <p14:nvContentPartPr>
              <p14:cNvPr id="48" name="墨迹 47"/>
              <p14:cNvContentPartPr/>
              <p14:nvPr/>
            </p14:nvContentPartPr>
            <p14:xfrm>
              <a:off x="5961665" y="3318947"/>
              <a:ext cx="134335" cy="17377"/>
            </p14:xfrm>
          </p:contentPart>
        </mc:Choice>
        <mc:Fallback xmlns="">
          <p:pic>
            <p:nvPicPr>
              <p:cNvPr id="48" name="墨迹 47"/>
            </p:nvPicPr>
            <p:blipFill>
              <a:blip/>
            </p:blipFill>
            <p:spPr>
              <a:xfrm>
                <a:off x="5961665" y="3318947"/>
                <a:ext cx="134335" cy="17377"/>
              </a:xfrm>
              <a:prstGeom prst="rect"/>
            </p:spPr>
          </p:pic>
        </mc:Fallback>
      </mc:AlternateContent>
      <mc:AlternateContent xmlns:mc="http://schemas.openxmlformats.org/markup-compatibility/2006" xmlns:p14="http://schemas.microsoft.com/office/powerpoint/2010/main">
        <mc:Choice Requires="p14">
          <p:contentPart p14:bwMode="auto" r:id="rId33">
            <p14:nvContentPartPr>
              <p14:cNvPr id="49" name="墨迹 48"/>
              <p14:cNvContentPartPr/>
              <p14:nvPr/>
            </p14:nvContentPartPr>
            <p14:xfrm>
              <a:off x="5984826" y="3359493"/>
              <a:ext cx="129702" cy="27802"/>
            </p14:xfrm>
          </p:contentPart>
        </mc:Choice>
        <mc:Fallback xmlns="">
          <p:pic>
            <p:nvPicPr>
              <p:cNvPr id="49" name="墨迹 48"/>
            </p:nvPicPr>
            <p:blipFill>
              <a:blip/>
            </p:blipFill>
            <p:spPr>
              <a:xfrm>
                <a:off x="5984826" y="3359493"/>
                <a:ext cx="129702" cy="27802"/>
              </a:xfrm>
              <a:prstGeom prst="rect"/>
            </p:spPr>
          </p:pic>
        </mc:Fallback>
      </mc:AlternateContent>
      <mc:AlternateContent xmlns:mc="http://schemas.openxmlformats.org/markup-compatibility/2006" xmlns:p14="http://schemas.microsoft.com/office/powerpoint/2010/main">
        <mc:Choice Requires="p14">
          <p:contentPart p14:bwMode="auto" r:id="rId34">
            <p14:nvContentPartPr>
              <p14:cNvPr id="50" name="墨迹 49"/>
              <p14:cNvContentPartPr/>
              <p14:nvPr/>
            </p14:nvContentPartPr>
            <p14:xfrm>
              <a:off x="6003355" y="3266817"/>
              <a:ext cx="187605" cy="270063"/>
            </p14:xfrm>
          </p:contentPart>
        </mc:Choice>
        <mc:Fallback xmlns="">
          <p:pic>
            <p:nvPicPr>
              <p:cNvPr id="50" name="墨迹 49"/>
            </p:nvPicPr>
            <p:blipFill>
              <a:blip/>
            </p:blipFill>
            <p:spPr>
              <a:xfrm>
                <a:off x="6003355" y="3266817"/>
                <a:ext cx="187605" cy="270063"/>
              </a:xfrm>
              <a:prstGeom prst="rect"/>
            </p:spPr>
          </p:pic>
        </mc:Fallback>
      </mc:AlternateContent>
      <mc:AlternateContent xmlns:mc="http://schemas.openxmlformats.org/markup-compatibility/2006" xmlns:p14="http://schemas.microsoft.com/office/powerpoint/2010/main">
        <mc:Choice Requires="p14">
          <p:contentPart p14:bwMode="auto" r:id="rId35">
            <p14:nvContentPartPr>
              <p14:cNvPr id="51" name="墨迹 50"/>
              <p14:cNvContentPartPr/>
              <p14:nvPr/>
            </p14:nvContentPartPr>
            <p14:xfrm>
              <a:off x="6184011" y="3424366"/>
              <a:ext cx="27794" cy="101943"/>
            </p14:xfrm>
          </p:contentPart>
        </mc:Choice>
        <mc:Fallback xmlns="">
          <p:pic>
            <p:nvPicPr>
              <p:cNvPr id="51" name="墨迹 50"/>
            </p:nvPicPr>
            <p:blipFill>
              <a:blip/>
            </p:blipFill>
            <p:spPr>
              <a:xfrm>
                <a:off x="6184011" y="3424366"/>
                <a:ext cx="27794" cy="101943"/>
              </a:xfrm>
              <a:prstGeom prst="rect"/>
            </p:spPr>
          </p:pic>
        </mc:Fallback>
      </mc:AlternateContent>
      <mc:AlternateContent xmlns:mc="http://schemas.openxmlformats.org/markup-compatibility/2006" xmlns:p14="http://schemas.microsoft.com/office/powerpoint/2010/main">
        <mc:Choice Requires="p14">
          <p:contentPart p14:bwMode="auto" r:id="rId36">
            <p14:nvContentPartPr>
              <p14:cNvPr id="52" name="墨迹 51"/>
              <p14:cNvContentPartPr/>
              <p14:nvPr/>
            </p14:nvContentPartPr>
            <p14:xfrm>
              <a:off x="6018844" y="3498506"/>
              <a:ext cx="137374" cy="162038"/>
            </p14:xfrm>
          </p:contentPart>
        </mc:Choice>
        <mc:Fallback xmlns="">
          <p:pic>
            <p:nvPicPr>
              <p:cNvPr id="52" name="墨迹 51"/>
            </p:nvPicPr>
            <p:blipFill>
              <a:blip/>
            </p:blipFill>
            <p:spPr>
              <a:xfrm>
                <a:off x="6018844" y="3498506"/>
                <a:ext cx="137374" cy="162038"/>
              </a:xfrm>
              <a:prstGeom prst="rect"/>
            </p:spPr>
          </p:pic>
        </mc:Fallback>
      </mc:AlternateContent>
      <mc:AlternateContent xmlns:mc="http://schemas.openxmlformats.org/markup-compatibility/2006" xmlns:p14="http://schemas.microsoft.com/office/powerpoint/2010/main">
        <mc:Choice Requires="p14">
          <p:contentPart p14:bwMode="auto" r:id="rId37">
            <p14:nvContentPartPr>
              <p14:cNvPr id="53" name="墨迹 52"/>
              <p14:cNvContentPartPr/>
              <p14:nvPr/>
            </p14:nvContentPartPr>
            <p14:xfrm>
              <a:off x="6151586" y="3512408"/>
              <a:ext cx="97277" cy="92675"/>
            </p14:xfrm>
          </p:contentPart>
        </mc:Choice>
        <mc:Fallback xmlns="">
          <p:pic>
            <p:nvPicPr>
              <p:cNvPr id="53" name="墨迹 52"/>
            </p:nvPicPr>
            <p:blipFill>
              <a:blip/>
            </p:blipFill>
            <p:spPr>
              <a:xfrm>
                <a:off x="6151586" y="3512408"/>
                <a:ext cx="97277" cy="92675"/>
              </a:xfrm>
              <a:prstGeom prst="rect"/>
            </p:spPr>
          </p:pic>
        </mc:Fallback>
      </mc:AlternateContent>
      <mc:AlternateContent xmlns:mc="http://schemas.openxmlformats.org/markup-compatibility/2006" xmlns:p14="http://schemas.microsoft.com/office/powerpoint/2010/main">
        <mc:Choice Requires="p14">
          <p:contentPart p14:bwMode="auto" r:id="rId38">
            <p14:nvContentPartPr>
              <p14:cNvPr id="54" name="墨迹 53"/>
              <p14:cNvContentPartPr/>
              <p14:nvPr/>
            </p14:nvContentPartPr>
            <p14:xfrm>
              <a:off x="6323123" y="3382662"/>
              <a:ext cx="282421" cy="231109"/>
            </p14:xfrm>
          </p:contentPart>
        </mc:Choice>
        <mc:Fallback xmlns="">
          <p:pic>
            <p:nvPicPr>
              <p:cNvPr id="54" name="墨迹 53"/>
            </p:nvPicPr>
            <p:blipFill>
              <a:blip/>
            </p:blipFill>
            <p:spPr>
              <a:xfrm>
                <a:off x="6323123" y="3382662"/>
                <a:ext cx="282421" cy="231109"/>
              </a:xfrm>
              <a:prstGeom prst="rect"/>
            </p:spPr>
          </p:pic>
        </mc:Fallback>
      </mc:AlternateContent>
      <mc:AlternateContent xmlns:mc="http://schemas.openxmlformats.org/markup-compatibility/2006" xmlns:p14="http://schemas.microsoft.com/office/powerpoint/2010/main">
        <mc:Choice Requires="p14">
          <p:contentPart p14:bwMode="auto" r:id="rId39">
            <p14:nvContentPartPr>
              <p14:cNvPr id="55" name="墨迹 54"/>
              <p14:cNvContentPartPr/>
              <p14:nvPr/>
            </p14:nvContentPartPr>
            <p14:xfrm>
              <a:off x="6753775" y="3317789"/>
              <a:ext cx="118121" cy="9267"/>
            </p14:xfrm>
          </p:contentPart>
        </mc:Choice>
        <mc:Fallback xmlns="">
          <p:pic>
            <p:nvPicPr>
              <p:cNvPr id="55" name="墨迹 54"/>
            </p:nvPicPr>
            <p:blipFill>
              <a:blip/>
            </p:blipFill>
            <p:spPr>
              <a:xfrm>
                <a:off x="6753775" y="3317789"/>
                <a:ext cx="118121" cy="9267"/>
              </a:xfrm>
              <a:prstGeom prst="rect"/>
            </p:spPr>
          </p:pic>
        </mc:Fallback>
      </mc:AlternateContent>
      <mc:AlternateContent xmlns:mc="http://schemas.openxmlformats.org/markup-compatibility/2006" xmlns:p14="http://schemas.microsoft.com/office/powerpoint/2010/main">
        <mc:Choice Requires="p14">
          <p:contentPart p14:bwMode="auto" r:id="rId40">
            <p14:nvContentPartPr>
              <p14:cNvPr id="56" name="墨迹 55"/>
              <p14:cNvContentPartPr/>
              <p14:nvPr/>
            </p14:nvContentPartPr>
            <p14:xfrm>
              <a:off x="6820942" y="3279270"/>
              <a:ext cx="16213" cy="478583"/>
            </p14:xfrm>
          </p:contentPart>
        </mc:Choice>
        <mc:Fallback xmlns="">
          <p:pic>
            <p:nvPicPr>
              <p:cNvPr id="56" name="墨迹 55"/>
            </p:nvPicPr>
            <p:blipFill>
              <a:blip/>
            </p:blipFill>
            <p:spPr>
              <a:xfrm>
                <a:off x="6820942" y="3279270"/>
                <a:ext cx="16213" cy="478583"/>
              </a:xfrm>
              <a:prstGeom prst="rect"/>
            </p:spPr>
          </p:pic>
        </mc:Fallback>
      </mc:AlternateContent>
      <mc:AlternateContent xmlns:mc="http://schemas.openxmlformats.org/markup-compatibility/2006" xmlns:p14="http://schemas.microsoft.com/office/powerpoint/2010/main">
        <mc:Choice Requires="p14">
          <p:contentPart p14:bwMode="auto" r:id="rId41">
            <p14:nvContentPartPr>
              <p14:cNvPr id="57" name="墨迹 56"/>
              <p14:cNvContentPartPr/>
              <p14:nvPr/>
            </p14:nvContentPartPr>
            <p14:xfrm>
              <a:off x="6730614" y="3419732"/>
              <a:ext cx="88012" cy="198673"/>
            </p14:xfrm>
          </p:contentPart>
        </mc:Choice>
        <mc:Fallback xmlns="">
          <p:pic>
            <p:nvPicPr>
              <p:cNvPr id="57" name="墨迹 56"/>
            </p:nvPicPr>
            <p:blipFill>
              <a:blip/>
            </p:blipFill>
            <p:spPr>
              <a:xfrm>
                <a:off x="6730614" y="3419732"/>
                <a:ext cx="88012" cy="198673"/>
              </a:xfrm>
              <a:prstGeom prst="rect"/>
            </p:spPr>
          </p:pic>
        </mc:Fallback>
      </mc:AlternateContent>
      <mc:AlternateContent xmlns:mc="http://schemas.openxmlformats.org/markup-compatibility/2006" xmlns:p14="http://schemas.microsoft.com/office/powerpoint/2010/main">
        <mc:Choice Requires="p14">
          <p:contentPart p14:bwMode="auto" r:id="rId42">
            <p14:nvContentPartPr>
              <p14:cNvPr id="58" name="墨迹 57"/>
              <p14:cNvContentPartPr/>
              <p14:nvPr/>
            </p14:nvContentPartPr>
            <p14:xfrm>
              <a:off x="6776936" y="3382662"/>
              <a:ext cx="294869" cy="229806"/>
            </p14:xfrm>
          </p:contentPart>
        </mc:Choice>
        <mc:Fallback xmlns="">
          <p:pic>
            <p:nvPicPr>
              <p:cNvPr id="58" name="墨迹 57"/>
            </p:nvPicPr>
            <p:blipFill>
              <a:blip/>
            </p:blipFill>
            <p:spPr>
              <a:xfrm>
                <a:off x="6776936" y="3382662"/>
                <a:ext cx="294869" cy="229806"/>
              </a:xfrm>
              <a:prstGeom prst="rect"/>
            </p:spPr>
          </p:pic>
        </mc:Fallback>
      </mc:AlternateContent>
      <mc:AlternateContent xmlns:mc="http://schemas.openxmlformats.org/markup-compatibility/2006" xmlns:p14="http://schemas.microsoft.com/office/powerpoint/2010/main">
        <mc:Choice Requires="p14">
          <p:contentPart p14:bwMode="auto" r:id="rId43">
            <p14:nvContentPartPr>
              <p14:cNvPr id="59" name="墨迹 58"/>
              <p14:cNvContentPartPr/>
              <p14:nvPr/>
            </p14:nvContentPartPr>
            <p14:xfrm>
              <a:off x="6990017" y="3442901"/>
              <a:ext cx="46323" cy="18535"/>
            </p14:xfrm>
          </p:contentPart>
        </mc:Choice>
        <mc:Fallback xmlns="">
          <p:pic>
            <p:nvPicPr>
              <p:cNvPr id="59" name="墨迹 58"/>
            </p:nvPicPr>
            <p:blipFill>
              <a:blip/>
            </p:blipFill>
            <p:spPr>
              <a:xfrm>
                <a:off x="6990017" y="3442901"/>
                <a:ext cx="46323" cy="18535"/>
              </a:xfrm>
              <a:prstGeom prst="rect"/>
            </p:spPr>
          </p:pic>
        </mc:Fallback>
      </mc:AlternateContent>
      <mc:AlternateContent xmlns:mc="http://schemas.openxmlformats.org/markup-compatibility/2006" xmlns:p14="http://schemas.microsoft.com/office/powerpoint/2010/main">
        <mc:Choice Requires="p14">
          <p:contentPart p14:bwMode="auto" r:id="rId44">
            <p14:nvContentPartPr>
              <p14:cNvPr id="60" name="墨迹 59"/>
              <p14:cNvContentPartPr/>
              <p14:nvPr/>
            </p14:nvContentPartPr>
            <p14:xfrm>
              <a:off x="6994650" y="3512408"/>
              <a:ext cx="60219" cy="9267"/>
            </p14:xfrm>
          </p:contentPart>
        </mc:Choice>
        <mc:Fallback xmlns="">
          <p:pic>
            <p:nvPicPr>
              <p:cNvPr id="60" name="墨迹 59"/>
            </p:nvPicPr>
            <p:blipFill>
              <a:blip/>
            </p:blipFill>
            <p:spPr>
              <a:xfrm>
                <a:off x="6994650" y="3512408"/>
                <a:ext cx="60219" cy="9267"/>
              </a:xfrm>
              <a:prstGeom prst="rect"/>
            </p:spPr>
          </p:pic>
        </mc:Fallback>
      </mc:AlternateContent>
      <mc:AlternateContent xmlns:mc="http://schemas.openxmlformats.org/markup-compatibility/2006" xmlns:p14="http://schemas.microsoft.com/office/powerpoint/2010/main">
        <mc:Choice Requires="p14">
          <p:contentPart p14:bwMode="auto" r:id="rId45">
            <p14:nvContentPartPr>
              <p14:cNvPr id="61" name="墨迹 60"/>
              <p14:cNvContentPartPr/>
              <p14:nvPr/>
            </p14:nvContentPartPr>
            <p14:xfrm>
              <a:off x="6979451" y="3574964"/>
              <a:ext cx="84682" cy="33015"/>
            </p14:xfrm>
          </p:contentPart>
        </mc:Choice>
        <mc:Fallback xmlns="">
          <p:pic>
            <p:nvPicPr>
              <p:cNvPr id="61" name="墨迹 60"/>
            </p:nvPicPr>
            <p:blipFill>
              <a:blip/>
            </p:blipFill>
            <p:spPr>
              <a:xfrm>
                <a:off x="6979451" y="3574964"/>
                <a:ext cx="84682" cy="33015"/>
              </a:xfrm>
              <a:prstGeom prst="rect"/>
            </p:spPr>
          </p:pic>
        </mc:Fallback>
      </mc:AlternateContent>
      <mc:AlternateContent xmlns:mc="http://schemas.openxmlformats.org/markup-compatibility/2006" xmlns:p14="http://schemas.microsoft.com/office/powerpoint/2010/main">
        <mc:Choice Requires="p14">
          <p:contentPart p14:bwMode="auto" r:id="rId46">
            <p14:nvContentPartPr>
              <p14:cNvPr id="62" name="墨迹 61"/>
              <p14:cNvContentPartPr/>
              <p14:nvPr/>
            </p14:nvContentPartPr>
            <p14:xfrm>
              <a:off x="7140565" y="3403369"/>
              <a:ext cx="125070" cy="190130"/>
            </p14:xfrm>
          </p:contentPart>
        </mc:Choice>
        <mc:Fallback xmlns="">
          <p:pic>
            <p:nvPicPr>
              <p:cNvPr id="62" name="墨迹 61"/>
            </p:nvPicPr>
            <p:blipFill>
              <a:blip/>
            </p:blipFill>
            <p:spPr>
              <a:xfrm>
                <a:off x="7140565" y="3403369"/>
                <a:ext cx="125070" cy="190130"/>
              </a:xfrm>
              <a:prstGeom prst="rect"/>
            </p:spPr>
          </p:pic>
        </mc:Fallback>
      </mc:AlternateContent>
      <mc:AlternateContent xmlns:mc="http://schemas.openxmlformats.org/markup-compatibility/2006" xmlns:p14="http://schemas.microsoft.com/office/powerpoint/2010/main">
        <mc:Choice Requires="p14">
          <p:contentPart p14:bwMode="auto" r:id="rId47">
            <p14:nvContentPartPr>
              <p14:cNvPr id="63" name="墨迹 62"/>
              <p14:cNvContentPartPr/>
              <p14:nvPr/>
            </p14:nvContentPartPr>
            <p14:xfrm>
              <a:off x="7258686" y="3364127"/>
              <a:ext cx="159812" cy="18535"/>
            </p14:xfrm>
          </p:contentPart>
        </mc:Choice>
        <mc:Fallback xmlns="">
          <p:pic>
            <p:nvPicPr>
              <p:cNvPr id="63" name="墨迹 62"/>
            </p:nvPicPr>
            <p:blipFill>
              <a:blip/>
            </p:blipFill>
            <p:spPr>
              <a:xfrm>
                <a:off x="7258686" y="3364127"/>
                <a:ext cx="159812" cy="18535"/>
              </a:xfrm>
              <a:prstGeom prst="rect"/>
            </p:spPr>
          </p:pic>
        </mc:Fallback>
      </mc:AlternateContent>
      <mc:AlternateContent xmlns:mc="http://schemas.openxmlformats.org/markup-compatibility/2006" xmlns:p14="http://schemas.microsoft.com/office/powerpoint/2010/main">
        <mc:Choice Requires="p14">
          <p:contentPart p14:bwMode="auto" r:id="rId48">
            <p14:nvContentPartPr>
              <p14:cNvPr id="64" name="墨迹 63"/>
              <p14:cNvContentPartPr/>
              <p14:nvPr/>
            </p14:nvContentPartPr>
            <p14:xfrm>
              <a:off x="7335118" y="3325319"/>
              <a:ext cx="69484" cy="318283"/>
            </p14:xfrm>
          </p:contentPart>
        </mc:Choice>
        <mc:Fallback xmlns="">
          <p:pic>
            <p:nvPicPr>
              <p:cNvPr id="64" name="墨迹 63"/>
            </p:nvPicPr>
            <p:blipFill>
              <a:blip/>
            </p:blipFill>
            <p:spPr>
              <a:xfrm>
                <a:off x="7335118" y="3325319"/>
                <a:ext cx="69484" cy="318283"/>
              </a:xfrm>
              <a:prstGeom prst="rect"/>
            </p:spPr>
          </p:pic>
        </mc:Fallback>
      </mc:AlternateContent>
      <mc:AlternateContent xmlns:mc="http://schemas.openxmlformats.org/markup-compatibility/2006" xmlns:p14="http://schemas.microsoft.com/office/powerpoint/2010/main">
        <mc:Choice Requires="p14">
          <p:contentPart p14:bwMode="auto" r:id="rId49">
            <p14:nvContentPartPr>
              <p14:cNvPr id="65" name="墨迹 64"/>
              <p14:cNvContentPartPr/>
              <p14:nvPr/>
            </p14:nvContentPartPr>
            <p14:xfrm>
              <a:off x="7448897" y="3336324"/>
              <a:ext cx="115516" cy="283819"/>
            </p14:xfrm>
          </p:contentPart>
        </mc:Choice>
        <mc:Fallback xmlns="">
          <p:pic>
            <p:nvPicPr>
              <p:cNvPr id="65" name="墨迹 64"/>
            </p:nvPicPr>
            <p:blipFill>
              <a:blip/>
            </p:blipFill>
            <p:spPr>
              <a:xfrm>
                <a:off x="7448897" y="3336324"/>
                <a:ext cx="115516" cy="283819"/>
              </a:xfrm>
              <a:prstGeom prst="rect"/>
            </p:spPr>
          </p:pic>
        </mc:Fallback>
      </mc:AlternateContent>
      <mc:AlternateContent xmlns:mc="http://schemas.openxmlformats.org/markup-compatibility/2006" xmlns:p14="http://schemas.microsoft.com/office/powerpoint/2010/main">
        <mc:Choice Requires="p14">
          <p:contentPart p14:bwMode="auto" r:id="rId50">
            <p14:nvContentPartPr>
              <p14:cNvPr id="66" name="墨迹 65"/>
              <p14:cNvContentPartPr/>
              <p14:nvPr/>
            </p14:nvContentPartPr>
            <p14:xfrm>
              <a:off x="7629264" y="3331690"/>
              <a:ext cx="58627" cy="44021"/>
            </p14:xfrm>
          </p:contentPart>
        </mc:Choice>
        <mc:Fallback xmlns="">
          <p:pic>
            <p:nvPicPr>
              <p:cNvPr id="66" name="墨迹 65"/>
            </p:nvPicPr>
            <p:blipFill>
              <a:blip/>
            </p:blipFill>
            <p:spPr>
              <a:xfrm>
                <a:off x="7629264" y="3331690"/>
                <a:ext cx="58627" cy="44021"/>
              </a:xfrm>
              <a:prstGeom prst="rect"/>
            </p:spPr>
          </p:pic>
        </mc:Fallback>
      </mc:AlternateContent>
      <mc:AlternateContent xmlns:mc="http://schemas.openxmlformats.org/markup-compatibility/2006" xmlns:p14="http://schemas.microsoft.com/office/powerpoint/2010/main">
        <mc:Choice Requires="p14">
          <p:contentPart p14:bwMode="auto" r:id="rId51">
            <p14:nvContentPartPr>
              <p14:cNvPr id="67" name="墨迹 66"/>
              <p14:cNvContentPartPr/>
              <p14:nvPr/>
            </p14:nvContentPartPr>
            <p14:xfrm>
              <a:off x="7607985" y="3410465"/>
              <a:ext cx="157929" cy="152915"/>
            </p14:xfrm>
          </p:contentPart>
        </mc:Choice>
        <mc:Fallback xmlns="">
          <p:pic>
            <p:nvPicPr>
              <p:cNvPr id="67" name="墨迹 66"/>
            </p:nvPicPr>
            <p:blipFill>
              <a:blip/>
            </p:blipFill>
            <p:spPr>
              <a:xfrm>
                <a:off x="7607985" y="3410465"/>
                <a:ext cx="157929" cy="152915"/>
              </a:xfrm>
              <a:prstGeom prst="rect"/>
            </p:spPr>
          </p:pic>
        </mc:Fallback>
      </mc:AlternateContent>
      <mc:AlternateContent xmlns:mc="http://schemas.openxmlformats.org/markup-compatibility/2006" xmlns:p14="http://schemas.microsoft.com/office/powerpoint/2010/main">
        <mc:Choice Requires="p14">
          <p:contentPart p14:bwMode="auto" r:id="rId52">
            <p14:nvContentPartPr>
              <p14:cNvPr id="68" name="墨迹 67"/>
              <p14:cNvContentPartPr/>
              <p14:nvPr/>
            </p14:nvContentPartPr>
            <p14:xfrm>
              <a:off x="7821501" y="3262183"/>
              <a:ext cx="23161" cy="121782"/>
            </p14:xfrm>
          </p:contentPart>
        </mc:Choice>
        <mc:Fallback xmlns="">
          <p:pic>
            <p:nvPicPr>
              <p:cNvPr id="68" name="墨迹 67"/>
            </p:nvPicPr>
            <p:blipFill>
              <a:blip/>
            </p:blipFill>
            <p:spPr>
              <a:xfrm>
                <a:off x="7821501" y="3262183"/>
                <a:ext cx="23161" cy="121782"/>
              </a:xfrm>
              <a:prstGeom prst="rect"/>
            </p:spPr>
          </p:pic>
        </mc:Fallback>
      </mc:AlternateContent>
      <mc:AlternateContent xmlns:mc="http://schemas.openxmlformats.org/markup-compatibility/2006" xmlns:p14="http://schemas.microsoft.com/office/powerpoint/2010/main">
        <mc:Choice Requires="p14">
          <p:contentPart p14:bwMode="auto" r:id="rId53">
            <p14:nvContentPartPr>
              <p14:cNvPr id="69" name="墨迹 68"/>
              <p14:cNvContentPartPr/>
              <p14:nvPr/>
            </p14:nvContentPartPr>
            <p14:xfrm>
              <a:off x="7851610" y="3239015"/>
              <a:ext cx="157496" cy="88041"/>
            </p14:xfrm>
          </p:contentPart>
        </mc:Choice>
        <mc:Fallback xmlns="">
          <p:pic>
            <p:nvPicPr>
              <p:cNvPr id="69" name="墨迹 68"/>
            </p:nvPicPr>
            <p:blipFill>
              <a:blip/>
            </p:blipFill>
            <p:spPr>
              <a:xfrm>
                <a:off x="7851610" y="3239015"/>
                <a:ext cx="157496" cy="88041"/>
              </a:xfrm>
              <a:prstGeom prst="rect"/>
            </p:spPr>
          </p:pic>
        </mc:Fallback>
      </mc:AlternateContent>
      <mc:AlternateContent xmlns:mc="http://schemas.openxmlformats.org/markup-compatibility/2006" xmlns:p14="http://schemas.microsoft.com/office/powerpoint/2010/main">
        <mc:Choice Requires="p14">
          <p:contentPart p14:bwMode="auto" r:id="rId54">
            <p14:nvContentPartPr>
              <p14:cNvPr id="70" name="墨迹 69"/>
              <p14:cNvContentPartPr/>
              <p14:nvPr/>
            </p14:nvContentPartPr>
            <p14:xfrm>
              <a:off x="7879404" y="3248282"/>
              <a:ext cx="13897" cy="63280"/>
            </p14:xfrm>
          </p:contentPart>
        </mc:Choice>
        <mc:Fallback xmlns="">
          <p:pic>
            <p:nvPicPr>
              <p:cNvPr id="70" name="墨迹 69"/>
            </p:nvPicPr>
            <p:blipFill>
              <a:blip/>
            </p:blipFill>
            <p:spPr>
              <a:xfrm>
                <a:off x="7879404" y="3248282"/>
                <a:ext cx="13897" cy="63280"/>
              </a:xfrm>
              <a:prstGeom prst="rect"/>
            </p:spPr>
          </p:pic>
        </mc:Fallback>
      </mc:AlternateContent>
      <mc:AlternateContent xmlns:mc="http://schemas.openxmlformats.org/markup-compatibility/2006" xmlns:p14="http://schemas.microsoft.com/office/powerpoint/2010/main">
        <mc:Choice Requires="p14">
          <p:contentPart p14:bwMode="auto" r:id="rId55">
            <p14:nvContentPartPr>
              <p14:cNvPr id="71" name="墨迹 70"/>
              <p14:cNvContentPartPr/>
              <p14:nvPr/>
            </p14:nvContentPartPr>
            <p14:xfrm>
              <a:off x="7859138" y="3262183"/>
              <a:ext cx="133755" cy="117003"/>
            </p14:xfrm>
          </p:contentPart>
        </mc:Choice>
        <mc:Fallback xmlns="">
          <p:pic>
            <p:nvPicPr>
              <p:cNvPr id="71" name="墨迹 70"/>
            </p:nvPicPr>
            <p:blipFill>
              <a:blip/>
            </p:blipFill>
            <p:spPr>
              <a:xfrm>
                <a:off x="7859138" y="3262183"/>
                <a:ext cx="133755" cy="117003"/>
              </a:xfrm>
              <a:prstGeom prst="rect"/>
            </p:spPr>
          </p:pic>
        </mc:Fallback>
      </mc:AlternateContent>
      <mc:AlternateContent xmlns:mc="http://schemas.openxmlformats.org/markup-compatibility/2006" xmlns:p14="http://schemas.microsoft.com/office/powerpoint/2010/main">
        <mc:Choice Requires="p14">
          <p:contentPart p14:bwMode="auto" r:id="rId56">
            <p14:nvContentPartPr>
              <p14:cNvPr id="72" name="墨迹 71"/>
              <p14:cNvContentPartPr/>
              <p14:nvPr/>
            </p14:nvContentPartPr>
            <p14:xfrm>
              <a:off x="7902565" y="3317789"/>
              <a:ext cx="101908" cy="257175"/>
            </p14:xfrm>
          </p:contentPart>
        </mc:Choice>
        <mc:Fallback xmlns="">
          <p:pic>
            <p:nvPicPr>
              <p:cNvPr id="72" name="墨迹 71"/>
            </p:nvPicPr>
            <p:blipFill>
              <a:blip/>
            </p:blipFill>
            <p:spPr>
              <a:xfrm>
                <a:off x="7902565" y="3317789"/>
                <a:ext cx="101908" cy="257175"/>
              </a:xfrm>
              <a:prstGeom prst="rect"/>
            </p:spPr>
          </p:pic>
        </mc:Fallback>
      </mc:AlternateContent>
      <mc:AlternateContent xmlns:mc="http://schemas.openxmlformats.org/markup-compatibility/2006" xmlns:p14="http://schemas.microsoft.com/office/powerpoint/2010/main">
        <mc:Choice Requires="p14">
          <p:contentPart p14:bwMode="auto" r:id="rId57">
            <p14:nvContentPartPr>
              <p14:cNvPr id="73" name="墨迹 72"/>
              <p14:cNvContentPartPr/>
              <p14:nvPr/>
            </p14:nvContentPartPr>
            <p14:xfrm>
              <a:off x="7939623" y="3424366"/>
              <a:ext cx="44006" cy="4634"/>
            </p14:xfrm>
          </p:contentPart>
        </mc:Choice>
        <mc:Fallback xmlns="">
          <p:pic>
            <p:nvPicPr>
              <p:cNvPr id="73" name="墨迹 72"/>
            </p:nvPicPr>
            <p:blipFill>
              <a:blip/>
            </p:blipFill>
            <p:spPr>
              <a:xfrm>
                <a:off x="7939623" y="3424366"/>
                <a:ext cx="44006" cy="4634"/>
              </a:xfrm>
              <a:prstGeom prst="rect"/>
            </p:spPr>
          </p:pic>
        </mc:Fallback>
      </mc:AlternateContent>
      <mc:AlternateContent xmlns:mc="http://schemas.openxmlformats.org/markup-compatibility/2006" xmlns:p14="http://schemas.microsoft.com/office/powerpoint/2010/main">
        <mc:Choice Requires="p14">
          <p:contentPart p14:bwMode="auto" r:id="rId58">
            <p14:nvContentPartPr>
              <p14:cNvPr id="74" name="墨迹 73"/>
              <p14:cNvContentPartPr/>
              <p14:nvPr/>
            </p14:nvContentPartPr>
            <p14:xfrm>
              <a:off x="7921094" y="3470704"/>
              <a:ext cx="76431" cy="3041"/>
            </p14:xfrm>
          </p:contentPart>
        </mc:Choice>
        <mc:Fallback xmlns="">
          <p:pic>
            <p:nvPicPr>
              <p:cNvPr id="74" name="墨迹 73"/>
            </p:nvPicPr>
            <p:blipFill>
              <a:blip/>
            </p:blipFill>
            <p:spPr>
              <a:xfrm>
                <a:off x="7921094" y="3470704"/>
                <a:ext cx="76431" cy="3041"/>
              </a:xfrm>
              <a:prstGeom prst="rect"/>
            </p:spPr>
          </p:pic>
        </mc:Fallback>
      </mc:AlternateContent>
      <mc:AlternateContent xmlns:mc="http://schemas.openxmlformats.org/markup-compatibility/2006" xmlns:p14="http://schemas.microsoft.com/office/powerpoint/2010/main">
        <mc:Choice Requires="p14">
          <p:contentPart p14:bwMode="auto" r:id="rId59">
            <p14:nvContentPartPr>
              <p14:cNvPr id="75" name="墨迹 74"/>
              <p14:cNvContentPartPr/>
              <p14:nvPr/>
            </p14:nvContentPartPr>
            <p14:xfrm>
              <a:off x="7939623" y="3498506"/>
              <a:ext cx="60219" cy="11585"/>
            </p14:xfrm>
          </p:contentPart>
        </mc:Choice>
        <mc:Fallback xmlns="">
          <p:pic>
            <p:nvPicPr>
              <p:cNvPr id="75" name="墨迹 74"/>
            </p:nvPicPr>
            <p:blipFill>
              <a:blip/>
            </p:blipFill>
            <p:spPr>
              <a:xfrm>
                <a:off x="7939623" y="3498506"/>
                <a:ext cx="60219" cy="11585"/>
              </a:xfrm>
              <a:prstGeom prst="rect"/>
            </p:spPr>
          </p:pic>
        </mc:Fallback>
      </mc:AlternateContent>
      <mc:AlternateContent xmlns:mc="http://schemas.openxmlformats.org/markup-compatibility/2006" xmlns:p14="http://schemas.microsoft.com/office/powerpoint/2010/main">
        <mc:Choice Requires="p14">
          <p:contentPart p14:bwMode="auto" r:id="rId60">
            <p14:nvContentPartPr>
              <p14:cNvPr id="76" name="墨迹 75"/>
              <p14:cNvContentPartPr/>
              <p14:nvPr/>
            </p14:nvContentPartPr>
            <p14:xfrm>
              <a:off x="7874772" y="3541948"/>
              <a:ext cx="199185" cy="44600"/>
            </p14:xfrm>
          </p:contentPart>
        </mc:Choice>
        <mc:Fallback xmlns="">
          <p:pic>
            <p:nvPicPr>
              <p:cNvPr id="76" name="墨迹 75"/>
            </p:nvPicPr>
            <p:blipFill>
              <a:blip/>
            </p:blipFill>
            <p:spPr>
              <a:xfrm>
                <a:off x="7874772" y="3541948"/>
                <a:ext cx="199185" cy="44600"/>
              </a:xfrm>
              <a:prstGeom prst="rect"/>
            </p:spPr>
          </p:pic>
        </mc:Fallback>
      </mc:AlternateContent>
      <mc:AlternateContent xmlns:mc="http://schemas.openxmlformats.org/markup-compatibility/2006" xmlns:p14="http://schemas.microsoft.com/office/powerpoint/2010/main">
        <mc:Choice Requires="p14">
          <p:contentPart p14:bwMode="auto" r:id="rId61">
            <p14:nvContentPartPr>
              <p14:cNvPr id="77" name="墨迹 76"/>
              <p14:cNvContentPartPr/>
              <p14:nvPr/>
            </p14:nvContentPartPr>
            <p14:xfrm>
              <a:off x="8104066" y="3271451"/>
              <a:ext cx="152284" cy="291349"/>
            </p14:xfrm>
          </p:contentPart>
        </mc:Choice>
        <mc:Fallback xmlns="">
          <p:pic>
            <p:nvPicPr>
              <p:cNvPr id="77" name="墨迹 76"/>
            </p:nvPicPr>
            <p:blipFill>
              <a:blip/>
            </p:blipFill>
            <p:spPr>
              <a:xfrm>
                <a:off x="8104066" y="3271451"/>
                <a:ext cx="152284" cy="291349"/>
              </a:xfrm>
              <a:prstGeom prst="rect"/>
            </p:spPr>
          </p:pic>
        </mc:Fallback>
      </mc:AlternateContent>
      <mc:AlternateContent xmlns:mc="http://schemas.openxmlformats.org/markup-compatibility/2006" xmlns:p14="http://schemas.microsoft.com/office/powerpoint/2010/main">
        <mc:Choice Requires="p14">
          <p:contentPart p14:bwMode="auto" r:id="rId62">
            <p14:nvContentPartPr>
              <p14:cNvPr id="78" name="墨迹 77"/>
              <p14:cNvContentPartPr/>
              <p14:nvPr/>
            </p14:nvContentPartPr>
            <p14:xfrm>
              <a:off x="8273142" y="3350225"/>
              <a:ext cx="62535" cy="141330"/>
            </p14:xfrm>
          </p:contentPart>
        </mc:Choice>
        <mc:Fallback xmlns="">
          <p:pic>
            <p:nvPicPr>
              <p:cNvPr id="78" name="墨迹 77"/>
            </p:nvPicPr>
            <p:blipFill>
              <a:blip/>
            </p:blipFill>
            <p:spPr>
              <a:xfrm>
                <a:off x="8273142" y="3350225"/>
                <a:ext cx="62535" cy="141330"/>
              </a:xfrm>
              <a:prstGeom prst="rect"/>
            </p:spPr>
          </p:pic>
        </mc:Fallback>
      </mc:AlternateContent>
      <mc:AlternateContent xmlns:mc="http://schemas.openxmlformats.org/markup-compatibility/2006" xmlns:p14="http://schemas.microsoft.com/office/powerpoint/2010/main">
        <mc:Choice Requires="p14">
          <p:contentPart p14:bwMode="auto" r:id="rId63">
            <p14:nvContentPartPr>
              <p14:cNvPr id="79" name="墨迹 78"/>
              <p14:cNvContentPartPr/>
              <p14:nvPr/>
            </p14:nvContentPartPr>
            <p14:xfrm>
              <a:off x="8422966" y="3250020"/>
              <a:ext cx="255495" cy="273972"/>
            </p14:xfrm>
          </p:contentPart>
        </mc:Choice>
        <mc:Fallback xmlns="">
          <p:pic>
            <p:nvPicPr>
              <p:cNvPr id="79" name="墨迹 78"/>
            </p:nvPicPr>
            <p:blipFill>
              <a:blip/>
            </p:blipFill>
            <p:spPr>
              <a:xfrm>
                <a:off x="8422966" y="3250020"/>
                <a:ext cx="255495" cy="273972"/>
              </a:xfrm>
              <a:prstGeom prst="rect"/>
            </p:spPr>
          </p:pic>
        </mc:Fallback>
      </mc:AlternateContent>
      <mc:AlternateContent xmlns:mc="http://schemas.openxmlformats.org/markup-compatibility/2006" xmlns:p14="http://schemas.microsoft.com/office/powerpoint/2010/main">
        <mc:Choice Requires="p14">
          <p:contentPart p14:bwMode="auto" r:id="rId64">
            <p14:nvContentPartPr>
              <p14:cNvPr id="80" name="墨迹 79"/>
              <p14:cNvContentPartPr/>
              <p14:nvPr/>
            </p14:nvContentPartPr>
            <p14:xfrm>
              <a:off x="8787319" y="3155606"/>
              <a:ext cx="78747" cy="48655"/>
            </p14:xfrm>
          </p:contentPart>
        </mc:Choice>
        <mc:Fallback xmlns="">
          <p:pic>
            <p:nvPicPr>
              <p:cNvPr id="80" name="墨迹 79"/>
            </p:nvPicPr>
            <p:blipFill>
              <a:blip/>
            </p:blipFill>
            <p:spPr>
              <a:xfrm>
                <a:off x="8787319" y="3155606"/>
                <a:ext cx="78747" cy="48655"/>
              </a:xfrm>
              <a:prstGeom prst="rect"/>
            </p:spPr>
          </p:pic>
        </mc:Fallback>
      </mc:AlternateContent>
      <mc:AlternateContent xmlns:mc="http://schemas.openxmlformats.org/markup-compatibility/2006" xmlns:p14="http://schemas.microsoft.com/office/powerpoint/2010/main">
        <mc:Choice Requires="p14">
          <p:contentPart p14:bwMode="auto" r:id="rId65">
            <p14:nvContentPartPr>
              <p14:cNvPr id="81" name="墨迹 80"/>
              <p14:cNvContentPartPr/>
              <p14:nvPr/>
            </p14:nvContentPartPr>
            <p14:xfrm>
              <a:off x="8725652" y="3192677"/>
              <a:ext cx="182105" cy="18535"/>
            </p14:xfrm>
          </p:contentPart>
        </mc:Choice>
        <mc:Fallback xmlns="">
          <p:pic>
            <p:nvPicPr>
              <p:cNvPr id="81" name="墨迹 80"/>
            </p:nvPicPr>
            <p:blipFill>
              <a:blip/>
            </p:blipFill>
            <p:spPr>
              <a:xfrm>
                <a:off x="8725652" y="3192677"/>
                <a:ext cx="182105" cy="18535"/>
              </a:xfrm>
              <a:prstGeom prst="rect"/>
            </p:spPr>
          </p:pic>
        </mc:Fallback>
      </mc:AlternateContent>
      <mc:AlternateContent xmlns:mc="http://schemas.openxmlformats.org/markup-compatibility/2006" xmlns:p14="http://schemas.microsoft.com/office/powerpoint/2010/main">
        <mc:Choice Requires="p14">
          <p:contentPart p14:bwMode="auto" r:id="rId66">
            <p14:nvContentPartPr>
              <p14:cNvPr id="82" name="墨迹 81"/>
              <p14:cNvContentPartPr/>
              <p14:nvPr/>
            </p14:nvContentPartPr>
            <p14:xfrm>
              <a:off x="8824376" y="3201944"/>
              <a:ext cx="50955" cy="197660"/>
            </p14:xfrm>
          </p:contentPart>
        </mc:Choice>
        <mc:Fallback xmlns="">
          <p:pic>
            <p:nvPicPr>
              <p:cNvPr id="82" name="墨迹 81"/>
            </p:nvPicPr>
            <p:blipFill>
              <a:blip/>
            </p:blipFill>
            <p:spPr>
              <a:xfrm>
                <a:off x="8824376" y="3201944"/>
                <a:ext cx="50955" cy="197660"/>
              </a:xfrm>
              <a:prstGeom prst="rect"/>
            </p:spPr>
          </p:pic>
        </mc:Fallback>
      </mc:AlternateContent>
      <mc:AlternateContent xmlns:mc="http://schemas.openxmlformats.org/markup-compatibility/2006" xmlns:p14="http://schemas.microsoft.com/office/powerpoint/2010/main">
        <mc:Choice Requires="p14">
          <p:contentPart p14:bwMode="auto" r:id="rId67">
            <p14:nvContentPartPr>
              <p14:cNvPr id="83" name="墨迹 82"/>
              <p14:cNvContentPartPr/>
              <p14:nvPr/>
            </p14:nvContentPartPr>
            <p14:xfrm>
              <a:off x="8773422" y="3271451"/>
              <a:ext cx="199185" cy="210837"/>
            </p14:xfrm>
          </p:contentPart>
        </mc:Choice>
        <mc:Fallback xmlns="">
          <p:pic>
            <p:nvPicPr>
              <p:cNvPr id="83" name="墨迹 82"/>
            </p:nvPicPr>
            <p:blipFill>
              <a:blip/>
            </p:blipFill>
            <p:spPr>
              <a:xfrm>
                <a:off x="8773422" y="3271451"/>
                <a:ext cx="199185" cy="210837"/>
              </a:xfrm>
              <a:prstGeom prst="rect"/>
            </p:spPr>
          </p:pic>
        </mc:Fallback>
      </mc:AlternateContent>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wipe(down)">
                                      <p:cBhvr>
                                        <p:cTn id="7"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744CA38-3654-4A34-B4C3-0378E45EC2A0}" type="slidenum">
              <a:rPr lang="en-US" altLang="zh-CN">
                <a:solidFill>
                  <a:srgbClr val="000000"/>
                </a:solidFill>
              </a:rPr>
              <a:t>61</a:t>
            </a:fld>
            <a:endParaRPr lang="en-US" altLang="zh-CN">
              <a:solidFill>
                <a:srgbClr val="000000"/>
              </a:solidFill>
            </a:endParaRPr>
          </a:p>
        </p:txBody>
      </p:sp>
      <p:sp>
        <p:nvSpPr>
          <p:cNvPr id="64514" name="Rectangle 2"/>
          <p:cNvSpPr>
            <a:spLocks noGrp="1" noChangeArrowheads="1"/>
          </p:cNvSpPr>
          <p:nvPr>
            <p:ph type="title"/>
          </p:nvPr>
        </p:nvSpPr>
        <p:spPr/>
        <p:txBody>
          <a:bodyPr/>
          <a:lstStyle/>
          <a:p>
            <a:pPr eaLnBrk="1" hangingPunct="1">
              <a:defRPr/>
            </a:pPr>
            <a:endParaRPr lang="zh-CN" altLang="zh-CN"/>
          </a:p>
        </p:txBody>
      </p:sp>
      <p:sp>
        <p:nvSpPr>
          <p:cNvPr id="39940" name="Rectangle 3"/>
          <p:cNvSpPr>
            <a:spLocks noGrp="1" noChangeArrowheads="1"/>
          </p:cNvSpPr>
          <p:nvPr>
            <p:ph type="body" idx="1"/>
          </p:nvPr>
        </p:nvSpPr>
        <p:spPr/>
        <p:txBody>
          <a:bodyPr/>
          <a:lstStyle/>
          <a:p>
            <a:pPr eaLnBrk="1" hangingPunct="1"/>
            <a:r>
              <a:rPr lang="en-US" altLang="zh-CN"/>
              <a:t>3</a:t>
            </a:r>
            <a:r>
              <a:rPr lang="zh-CN" altLang="en-US"/>
              <a:t>、</a:t>
            </a:r>
          </a:p>
          <a:p>
            <a:pPr lvl="1" eaLnBrk="1" hangingPunct="1"/>
            <a:r>
              <a:rPr lang="en-US" altLang="zh-CN"/>
              <a:t>A</a:t>
            </a:r>
            <a:r>
              <a:rPr lang="zh-CN" altLang="en-US"/>
              <a:t>交换   </a:t>
            </a:r>
            <a:r>
              <a:rPr lang="en-US" altLang="zh-CN"/>
              <a:t>B</a:t>
            </a:r>
            <a:r>
              <a:rPr lang="zh-CN" altLang="en-US"/>
              <a:t>选择    </a:t>
            </a:r>
            <a:r>
              <a:rPr lang="en-US" altLang="zh-CN"/>
              <a:t>C  </a:t>
            </a:r>
            <a:r>
              <a:rPr lang="zh-CN" altLang="en-US"/>
              <a:t>插入 </a:t>
            </a:r>
          </a:p>
          <a:p>
            <a:pPr eaLnBrk="1" hangingPunct="1"/>
            <a:r>
              <a:rPr lang="zh-CN" altLang="en-US"/>
              <a:t>每次从无序表中取出一个元素，把它插入到有序表中的适当位置，此种排序方法叫做</a:t>
            </a:r>
            <a:r>
              <a:rPr lang="zh-CN" altLang="en-US" u="sng"/>
              <a:t>          </a:t>
            </a:r>
            <a:r>
              <a:rPr lang="zh-CN" altLang="en-US"/>
              <a:t>排序； </a:t>
            </a:r>
          </a:p>
          <a:p>
            <a:pPr eaLnBrk="1" hangingPunct="1"/>
            <a:r>
              <a:rPr lang="zh-CN" altLang="en-US"/>
              <a:t>每次从无序表中挑选出一个最小或最大元素，把它交换到有序表的一端，此种排序方法叫做</a:t>
            </a:r>
            <a:r>
              <a:rPr lang="zh-CN" altLang="en-US" u="sng"/>
              <a:t>        </a:t>
            </a:r>
            <a:r>
              <a:rPr lang="zh-CN" altLang="en-US"/>
              <a:t>排序</a:t>
            </a:r>
          </a:p>
          <a:p>
            <a:pPr eaLnBrk="1" hangingPunct="1"/>
            <a:r>
              <a:rPr lang="zh-CN" altLang="en-US"/>
              <a:t>每次直接或通过基准元素间接比较两个元素，若出现逆序排列时就交换它们的位置，此种排序 方法叫做</a:t>
            </a:r>
            <a:r>
              <a:rPr lang="zh-CN" altLang="en-US" u="sng"/>
              <a:t>              </a:t>
            </a:r>
            <a:r>
              <a:rPr lang="zh-CN" altLang="en-US"/>
              <a:t>排序。</a:t>
            </a:r>
          </a:p>
        </p:txBody>
      </p:sp>
      <p:sp>
        <p:nvSpPr>
          <p:cNvPr id="64516" name="Text Box 4"/>
          <p:cNvSpPr txBox="1">
            <a:spLocks noChangeArrowheads="1"/>
          </p:cNvSpPr>
          <p:nvPr/>
        </p:nvSpPr>
        <p:spPr bwMode="auto">
          <a:xfrm>
            <a:off x="4572000" y="5949950"/>
            <a:ext cx="2087563" cy="457200"/>
          </a:xfrm>
          <a:prstGeom prst="rect">
            <a:avLst/>
          </a:prstGeom>
          <a:noFill/>
          <a:ln w="28575" cap="sq" algn="ctr">
            <a:noFill/>
            <a:miter lim="800000"/>
          </a:ln>
        </p:spPr>
        <p:txBody>
          <a:bodyPr>
            <a:spAutoFit/>
          </a:bodyPr>
          <a:lstStyle/>
          <a:p>
            <a:pPr eaLnBrk="1" hangingPunct="1">
              <a:spcBef>
                <a:spcPct val="50000"/>
              </a:spcBef>
              <a:buClrTx/>
              <a:buFontTx/>
              <a:buNone/>
            </a:pPr>
            <a:r>
              <a:rPr kumimoji="0" lang="en-US" altLang="zh-CN" sz="2400">
                <a:solidFill>
                  <a:srgbClr val="000000"/>
                </a:solidFill>
                <a:latin typeface="Arial" charset="0"/>
                <a:ea typeface="楷体_GB2312" pitchFamily="49" charset="-122"/>
              </a:rPr>
              <a:t>C, B, A</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wipe(down)">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684A7FA8-08BD-4EAA-90BF-7D1B97390F6E}" type="slidenum">
              <a:rPr lang="en-US" altLang="zh-CN">
                <a:solidFill>
                  <a:srgbClr val="000000"/>
                </a:solidFill>
              </a:rPr>
              <a:t>62</a:t>
            </a:fld>
            <a:endParaRPr lang="en-US" altLang="zh-CN">
              <a:solidFill>
                <a:srgbClr val="000000"/>
              </a:solidFill>
            </a:endParaRPr>
          </a:p>
        </p:txBody>
      </p:sp>
      <p:sp>
        <p:nvSpPr>
          <p:cNvPr id="65538" name="Rectangle 2"/>
          <p:cNvSpPr>
            <a:spLocks noGrp="1" noChangeArrowheads="1"/>
          </p:cNvSpPr>
          <p:nvPr>
            <p:ph type="title"/>
          </p:nvPr>
        </p:nvSpPr>
        <p:spPr/>
        <p:txBody>
          <a:bodyPr/>
          <a:lstStyle/>
          <a:p>
            <a:pPr eaLnBrk="1" hangingPunct="1">
              <a:defRPr/>
            </a:pPr>
            <a:endParaRPr lang="zh-CN" altLang="zh-CN"/>
          </a:p>
        </p:txBody>
      </p:sp>
      <p:sp>
        <p:nvSpPr>
          <p:cNvPr id="40964" name="Rectangle 3"/>
          <p:cNvSpPr>
            <a:spLocks noGrp="1" noChangeArrowheads="1"/>
          </p:cNvSpPr>
          <p:nvPr>
            <p:ph type="body" idx="1"/>
          </p:nvPr>
        </p:nvSpPr>
        <p:spPr/>
        <p:txBody>
          <a:bodyPr/>
          <a:lstStyle/>
          <a:p>
            <a:pPr eaLnBrk="1" hangingPunct="1"/>
            <a:r>
              <a:rPr lang="en-US" altLang="zh-CN"/>
              <a:t>4</a:t>
            </a:r>
            <a:r>
              <a:rPr lang="zh-CN" altLang="en-US"/>
              <a:t>、假定一组记录的排序码为</a:t>
            </a:r>
            <a:r>
              <a:rPr lang="en-US" altLang="zh-CN"/>
              <a:t>(46,79,56,38,40,80)</a:t>
            </a:r>
            <a:r>
              <a:rPr lang="zh-CN" altLang="en-US"/>
              <a:t>，对其进行快速排序的一次划分的结果为（</a:t>
            </a:r>
            <a:r>
              <a:rPr lang="zh-CN" altLang="en-US" u="sng"/>
              <a:t>       </a:t>
            </a:r>
            <a:r>
              <a:rPr lang="zh-CN" altLang="en-US"/>
              <a:t>）。</a:t>
            </a:r>
          </a:p>
        </p:txBody>
      </p:sp>
      <p:sp>
        <p:nvSpPr>
          <p:cNvPr id="65540" name="Rectangle 4"/>
          <p:cNvSpPr>
            <a:spLocks noChangeArrowheads="1"/>
          </p:cNvSpPr>
          <p:nvPr/>
        </p:nvSpPr>
        <p:spPr bwMode="auto">
          <a:xfrm>
            <a:off x="684213" y="5734050"/>
            <a:ext cx="2881312" cy="457200"/>
          </a:xfrm>
          <a:prstGeom prst="rect">
            <a:avLst/>
          </a:prstGeom>
          <a:noFill/>
          <a:ln w="28575" cap="sq" algn="ctr">
            <a:noFill/>
            <a:miter lim="800000"/>
          </a:ln>
        </p:spPr>
        <p:txBody>
          <a:bodyPr wrap="none">
            <a:spAutoFit/>
          </a:bodyPr>
          <a:lstStyle/>
          <a:p>
            <a:pPr eaLnBrk="1" hangingPunct="1">
              <a:spcBef>
                <a:spcPct val="0"/>
              </a:spcBef>
              <a:buClrTx/>
              <a:buFontTx/>
              <a:buNone/>
            </a:pPr>
            <a:r>
              <a:rPr kumimoji="0" lang="en-US" altLang="zh-CN" sz="2400">
                <a:solidFill>
                  <a:srgbClr val="000066"/>
                </a:solidFill>
                <a:latin typeface="Arial" charset="0"/>
                <a:ea typeface="楷体_GB2312" pitchFamily="49" charset="-122"/>
              </a:rPr>
              <a:t>[40 38]46[56 79 80]</a:t>
            </a:r>
          </a:p>
        </p:txBody>
      </p:sp>
      <p:sp>
        <p:nvSpPr>
          <p:cNvPr id="65541" name="Rectangle 5"/>
          <p:cNvSpPr>
            <a:spLocks noChangeArrowheads="1"/>
          </p:cNvSpPr>
          <p:nvPr/>
        </p:nvSpPr>
        <p:spPr bwMode="auto">
          <a:xfrm>
            <a:off x="3851275" y="5734050"/>
            <a:ext cx="2727325" cy="457200"/>
          </a:xfrm>
          <a:prstGeom prst="rect">
            <a:avLst/>
          </a:prstGeom>
          <a:noFill/>
          <a:ln w="28575" cap="sq" algn="ctr">
            <a:noFill/>
            <a:miter lim="800000"/>
          </a:ln>
        </p:spPr>
        <p:txBody>
          <a:bodyPr wrap="none">
            <a:spAutoFit/>
          </a:bodyPr>
          <a:lstStyle/>
          <a:p>
            <a:pPr eaLnBrk="1" hangingPunct="1">
              <a:spcBef>
                <a:spcPct val="0"/>
              </a:spcBef>
              <a:buClrTx/>
              <a:buFontTx/>
              <a:buNone/>
            </a:pPr>
            <a:r>
              <a:rPr kumimoji="0" lang="en-US" altLang="zh-CN" sz="2400">
                <a:solidFill>
                  <a:srgbClr val="000066"/>
                </a:solidFill>
                <a:latin typeface="Arial" charset="0"/>
                <a:ea typeface="楷体_GB2312" pitchFamily="49" charset="-122"/>
              </a:rPr>
              <a:t>84,79,56, 38,40,46</a:t>
            </a:r>
          </a:p>
        </p:txBody>
      </p:sp>
      <p:sp>
        <p:nvSpPr>
          <p:cNvPr id="65542" name="Text Box 6"/>
          <p:cNvSpPr txBox="1">
            <a:spLocks noChangeArrowheads="1"/>
          </p:cNvSpPr>
          <p:nvPr/>
        </p:nvSpPr>
        <p:spPr bwMode="auto">
          <a:xfrm>
            <a:off x="7308850" y="5734050"/>
            <a:ext cx="1150938" cy="457200"/>
          </a:xfrm>
          <a:prstGeom prst="rect">
            <a:avLst/>
          </a:prstGeom>
          <a:noFill/>
          <a:ln w="28575" cap="sq" algn="ctr">
            <a:noFill/>
            <a:miter lim="800000"/>
          </a:ln>
        </p:spPr>
        <p:txBody>
          <a:bodyPr>
            <a:spAutoFit/>
          </a:bodyPr>
          <a:lstStyle/>
          <a:p>
            <a:pPr eaLnBrk="1" hangingPunct="1">
              <a:spcBef>
                <a:spcPct val="50000"/>
              </a:spcBef>
              <a:buClrTx/>
              <a:buFontTx/>
              <a:buNone/>
            </a:pPr>
            <a:r>
              <a:rPr kumimoji="0" lang="en-US" altLang="zh-CN" sz="2400">
                <a:solidFill>
                  <a:srgbClr val="000000"/>
                </a:solidFill>
                <a:latin typeface="Arial" charset="0"/>
                <a:ea typeface="楷体_GB2312" pitchFamily="49" charset="-122"/>
              </a:rPr>
              <a:t>D</a:t>
            </a:r>
          </a:p>
        </p:txBody>
      </p:sp>
      <p:sp>
        <p:nvSpPr>
          <p:cNvPr id="65544" name="Rectangle 8"/>
          <p:cNvSpPr>
            <a:spLocks noChangeArrowheads="1"/>
          </p:cNvSpPr>
          <p:nvPr/>
        </p:nvSpPr>
        <p:spPr bwMode="auto">
          <a:xfrm>
            <a:off x="250825" y="2205038"/>
            <a:ext cx="8424863" cy="954087"/>
          </a:xfrm>
          <a:prstGeom prst="rect">
            <a:avLst/>
          </a:prstGeom>
          <a:noFill/>
          <a:ln w="28575" cap="sq" algn="ctr">
            <a:noFill/>
            <a:miter lim="800000"/>
          </a:ln>
        </p:spPr>
        <p:txBody>
          <a:bodyPr>
            <a:spAutoFit/>
          </a:bodyPr>
          <a:lstStyle/>
          <a:p>
            <a:pPr algn="l" eaLnBrk="1" hangingPunct="1">
              <a:buClr>
                <a:srgbClr val="6600CC"/>
              </a:buClr>
              <a:buFontTx/>
              <a:buChar char="•"/>
            </a:pPr>
            <a:r>
              <a:rPr kumimoji="0" lang="en-US" altLang="zh-CN">
                <a:solidFill>
                  <a:srgbClr val="000000"/>
                </a:solidFill>
                <a:ea typeface="楷体_GB2312" pitchFamily="49" charset="-122"/>
              </a:rPr>
              <a:t>5</a:t>
            </a:r>
            <a:r>
              <a:rPr kumimoji="0" lang="zh-CN" altLang="en-US">
                <a:solidFill>
                  <a:srgbClr val="000000"/>
                </a:solidFill>
                <a:ea typeface="楷体_GB2312" pitchFamily="49" charset="-122"/>
              </a:rPr>
              <a:t>、假定一组的记录的排序码为</a:t>
            </a:r>
            <a:r>
              <a:rPr kumimoji="0" lang="en-US" altLang="zh-CN">
                <a:solidFill>
                  <a:srgbClr val="000000"/>
                </a:solidFill>
                <a:ea typeface="楷体_GB2312" pitchFamily="49" charset="-122"/>
              </a:rPr>
              <a:t>(46,79,56,38,40,84)</a:t>
            </a:r>
            <a:r>
              <a:rPr kumimoji="0" lang="zh-CN" altLang="en-US">
                <a:solidFill>
                  <a:srgbClr val="000000"/>
                </a:solidFill>
                <a:ea typeface="楷体_GB2312" pitchFamily="49" charset="-122"/>
              </a:rPr>
              <a:t>，则利用堆排序方法建立的初始大根堆为</a:t>
            </a:r>
            <a:r>
              <a:rPr kumimoji="0" lang="en-US" altLang="zh-CN" u="sng">
                <a:solidFill>
                  <a:srgbClr val="000000"/>
                </a:solidFill>
                <a:ea typeface="楷体_GB2312" pitchFamily="49" charset="-122"/>
              </a:rPr>
              <a:t>(               )</a:t>
            </a:r>
            <a:r>
              <a:rPr kumimoji="0" lang="zh-CN" altLang="en-US">
                <a:solidFill>
                  <a:srgbClr val="000000"/>
                </a:solidFill>
                <a:ea typeface="楷体_GB2312" pitchFamily="49" charset="-122"/>
              </a:rPr>
              <a:t>。</a:t>
            </a:r>
          </a:p>
        </p:txBody>
      </p:sp>
      <p:sp>
        <p:nvSpPr>
          <p:cNvPr id="65546" name="Rectangle 10"/>
          <p:cNvSpPr>
            <a:spLocks noChangeArrowheads="1"/>
          </p:cNvSpPr>
          <p:nvPr/>
        </p:nvSpPr>
        <p:spPr bwMode="auto">
          <a:xfrm>
            <a:off x="250825" y="3500438"/>
            <a:ext cx="8424863" cy="1971675"/>
          </a:xfrm>
          <a:prstGeom prst="rect">
            <a:avLst/>
          </a:prstGeom>
          <a:noFill/>
          <a:ln w="28575" cap="sq" algn="ctr">
            <a:noFill/>
            <a:miter lim="800000"/>
          </a:ln>
        </p:spPr>
        <p:txBody>
          <a:bodyPr>
            <a:spAutoFit/>
          </a:bodyPr>
          <a:lstStyle/>
          <a:p>
            <a:pPr algn="l" eaLnBrk="1" hangingPunct="1">
              <a:buClr>
                <a:srgbClr val="6600CC"/>
              </a:buClr>
              <a:buFontTx/>
              <a:buChar char="•"/>
            </a:pPr>
            <a:r>
              <a:rPr kumimoji="0" lang="en-US" altLang="zh-CN" dirty="0">
                <a:solidFill>
                  <a:srgbClr val="000000"/>
                </a:solidFill>
                <a:ea typeface="楷体_GB2312" pitchFamily="49" charset="-122"/>
              </a:rPr>
              <a:t>6</a:t>
            </a:r>
            <a:r>
              <a:rPr kumimoji="0" lang="zh-CN" altLang="en-US" dirty="0">
                <a:solidFill>
                  <a:srgbClr val="000000"/>
                </a:solidFill>
                <a:ea typeface="楷体_GB2312" pitchFamily="49" charset="-122"/>
              </a:rPr>
              <a:t>、在下列排序算法中</a:t>
            </a:r>
            <a:r>
              <a:rPr kumimoji="0" lang="en-US" altLang="zh-CN" dirty="0">
                <a:solidFill>
                  <a:srgbClr val="000000"/>
                </a:solidFill>
                <a:ea typeface="楷体_GB2312" pitchFamily="49" charset="-122"/>
              </a:rPr>
              <a:t>,</a:t>
            </a:r>
            <a:r>
              <a:rPr kumimoji="0" lang="zh-CN" altLang="en-US" dirty="0">
                <a:solidFill>
                  <a:srgbClr val="000000"/>
                </a:solidFill>
                <a:ea typeface="楷体_GB2312" pitchFamily="49" charset="-122"/>
              </a:rPr>
              <a:t>哪一个算法的时间复杂度与数据初始顺序无关（  ）。</a:t>
            </a:r>
          </a:p>
          <a:p>
            <a:pPr lvl="1" algn="l" eaLnBrk="1" hangingPunct="1">
              <a:buClrTx/>
              <a:buFontTx/>
              <a:buChar char="–"/>
            </a:pPr>
            <a:r>
              <a:rPr kumimoji="0" lang="en-US" altLang="zh-CN" dirty="0">
                <a:solidFill>
                  <a:srgbClr val="000066"/>
                </a:solidFill>
                <a:ea typeface="楷体_GB2312" pitchFamily="49" charset="-122"/>
              </a:rPr>
              <a:t>A</a:t>
            </a:r>
            <a:r>
              <a:rPr kumimoji="0" lang="zh-CN" altLang="en-US" dirty="0">
                <a:solidFill>
                  <a:srgbClr val="000066"/>
                </a:solidFill>
                <a:ea typeface="楷体_GB2312" pitchFamily="49" charset="-122"/>
              </a:rPr>
              <a:t>．直接插入排序   </a:t>
            </a:r>
            <a:r>
              <a:rPr kumimoji="0" lang="en-US" altLang="zh-CN" dirty="0">
                <a:solidFill>
                  <a:srgbClr val="000066"/>
                </a:solidFill>
                <a:ea typeface="楷体_GB2312" pitchFamily="49" charset="-122"/>
              </a:rPr>
              <a:t>B.  </a:t>
            </a:r>
            <a:r>
              <a:rPr kumimoji="0" lang="zh-CN" altLang="en-US" dirty="0">
                <a:solidFill>
                  <a:srgbClr val="000066"/>
                </a:solidFill>
                <a:ea typeface="楷体_GB2312" pitchFamily="49" charset="-122"/>
              </a:rPr>
              <a:t>冒泡排序     </a:t>
            </a:r>
          </a:p>
          <a:p>
            <a:pPr lvl="1" algn="l" eaLnBrk="1" hangingPunct="1">
              <a:buClrTx/>
              <a:buFontTx/>
              <a:buChar char="–"/>
            </a:pPr>
            <a:r>
              <a:rPr kumimoji="0" lang="en-US" altLang="zh-CN" dirty="0">
                <a:solidFill>
                  <a:srgbClr val="000066"/>
                </a:solidFill>
                <a:ea typeface="楷体_GB2312" pitchFamily="49" charset="-122"/>
              </a:rPr>
              <a:t>C.   </a:t>
            </a:r>
            <a:r>
              <a:rPr kumimoji="0" lang="zh-CN" altLang="en-US" dirty="0">
                <a:solidFill>
                  <a:srgbClr val="000066"/>
                </a:solidFill>
                <a:ea typeface="楷体_GB2312" pitchFamily="49" charset="-122"/>
              </a:rPr>
              <a:t>快速排序     </a:t>
            </a:r>
            <a:r>
              <a:rPr kumimoji="0" lang="en-US" altLang="zh-CN" dirty="0">
                <a:solidFill>
                  <a:srgbClr val="000066"/>
                </a:solidFill>
                <a:ea typeface="楷体_GB2312" pitchFamily="49" charset="-122"/>
              </a:rPr>
              <a:t>D.  </a:t>
            </a:r>
            <a:r>
              <a:rPr kumimoji="0" lang="zh-CN" altLang="en-US" dirty="0">
                <a:solidFill>
                  <a:srgbClr val="000066"/>
                </a:solidFill>
                <a:ea typeface="楷体_GB2312" pitchFamily="49" charset="-122"/>
              </a:rPr>
              <a:t>简单选择排序</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250429" y="796431"/>
              <a:ext cx="821061" cy="799907"/>
            </p14:xfrm>
          </p:contentPart>
        </mc:Choice>
        <mc:Fallback xmlns="">
          <p:pic>
            <p:nvPicPr>
              <p:cNvPr id="2" name="墨迹 1"/>
            </p:nvPicPr>
            <p:blipFill>
              <a:blip/>
            </p:blipFill>
            <p:spPr>
              <a:xfrm>
                <a:off x="250429" y="796431"/>
                <a:ext cx="821061" cy="799907"/>
              </a:xfrm>
              <a:prstGeom prst="rect"/>
            </p:spPr>
          </p:pic>
        </mc:Fallback>
      </mc:AlternateContent>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1065410" y="858842"/>
              <a:ext cx="126807" cy="202873"/>
            </p14:xfrm>
          </p:contentPart>
        </mc:Choice>
        <mc:Fallback xmlns="">
          <p:pic>
            <p:nvPicPr>
              <p:cNvPr id="3" name="墨迹 2"/>
            </p:nvPicPr>
            <p:blipFill>
              <a:blip/>
            </p:blipFill>
            <p:spPr>
              <a:xfrm>
                <a:off x="1065410" y="858842"/>
                <a:ext cx="126807" cy="202873"/>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4" name="墨迹 3"/>
              <p14:cNvContentPartPr/>
              <p14:nvPr/>
            </p14:nvContentPartPr>
            <p14:xfrm>
              <a:off x="1167319" y="926756"/>
              <a:ext cx="23161" cy="178835"/>
            </p14:xfrm>
          </p:contentPart>
        </mc:Choice>
        <mc:Fallback xmlns="">
          <p:pic>
            <p:nvPicPr>
              <p:cNvPr id="4" name="墨迹 3"/>
            </p:nvPicPr>
            <p:blipFill>
              <a:blip/>
            </p:blipFill>
            <p:spPr>
              <a:xfrm>
                <a:off x="1167319" y="926756"/>
                <a:ext cx="23161" cy="178835"/>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5" name="墨迹 4"/>
              <p14:cNvContentPartPr/>
              <p14:nvPr/>
            </p14:nvContentPartPr>
            <p14:xfrm>
              <a:off x="1213641" y="926756"/>
              <a:ext cx="76431" cy="99627"/>
            </p14:xfrm>
          </p:contentPart>
        </mc:Choice>
        <mc:Fallback xmlns="">
          <p:pic>
            <p:nvPicPr>
              <p:cNvPr id="5" name="墨迹 4"/>
            </p:nvPicPr>
            <p:blipFill>
              <a:blip/>
            </p:blipFill>
            <p:spPr>
              <a:xfrm>
                <a:off x="1213641" y="926756"/>
                <a:ext cx="76431" cy="99627"/>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6" name="墨迹 5"/>
              <p14:cNvContentPartPr/>
              <p14:nvPr/>
            </p14:nvContentPartPr>
            <p14:xfrm>
              <a:off x="1338711" y="773841"/>
              <a:ext cx="46322" cy="23169"/>
            </p14:xfrm>
          </p:contentPart>
        </mc:Choice>
        <mc:Fallback xmlns="">
          <p:pic>
            <p:nvPicPr>
              <p:cNvPr id="6" name="墨迹 5"/>
            </p:nvPicPr>
            <p:blipFill>
              <a:blip/>
            </p:blipFill>
            <p:spPr>
              <a:xfrm>
                <a:off x="1338711" y="773841"/>
                <a:ext cx="46322" cy="23169"/>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7" name="墨迹 6"/>
              <p14:cNvContentPartPr/>
              <p14:nvPr/>
            </p14:nvContentPartPr>
            <p14:xfrm>
              <a:off x="1278492" y="822496"/>
              <a:ext cx="115805" cy="18535"/>
            </p14:xfrm>
          </p:contentPart>
        </mc:Choice>
        <mc:Fallback xmlns="">
          <p:pic>
            <p:nvPicPr>
              <p:cNvPr id="7" name="墨迹 6"/>
            </p:nvPicPr>
            <p:blipFill>
              <a:blip/>
            </p:blipFill>
            <p:spPr>
              <a:xfrm>
                <a:off x="1278492" y="822496"/>
                <a:ext cx="115805" cy="18535"/>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8" name="墨迹 7"/>
              <p14:cNvContentPartPr/>
              <p14:nvPr/>
            </p14:nvContentPartPr>
            <p14:xfrm>
              <a:off x="1338711" y="834081"/>
              <a:ext cx="9264" cy="101943"/>
            </p14:xfrm>
          </p:contentPart>
        </mc:Choice>
        <mc:Fallback xmlns="">
          <p:pic>
            <p:nvPicPr>
              <p:cNvPr id="8" name="墨迹 7"/>
            </p:nvPicPr>
            <p:blipFill>
              <a:blip/>
            </p:blipFill>
            <p:spPr>
              <a:xfrm>
                <a:off x="1338711" y="834081"/>
                <a:ext cx="9264" cy="101943"/>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9" name="墨迹 8"/>
              <p14:cNvContentPartPr/>
              <p14:nvPr/>
            </p14:nvContentPartPr>
            <p14:xfrm>
              <a:off x="1342764" y="861883"/>
              <a:ext cx="79327" cy="78775"/>
            </p14:xfrm>
          </p:contentPart>
        </mc:Choice>
        <mc:Fallback xmlns="">
          <p:pic>
            <p:nvPicPr>
              <p:cNvPr id="9" name="墨迹 8"/>
            </p:nvPicPr>
            <p:blipFill>
              <a:blip/>
            </p:blipFill>
            <p:spPr>
              <a:xfrm>
                <a:off x="1342764" y="861883"/>
                <a:ext cx="79327" cy="78775"/>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0" name="墨迹 9"/>
              <p14:cNvContentPartPr/>
              <p14:nvPr/>
            </p14:nvContentPartPr>
            <p14:xfrm>
              <a:off x="1349133" y="961220"/>
              <a:ext cx="116964" cy="93689"/>
            </p14:xfrm>
          </p:contentPart>
        </mc:Choice>
        <mc:Fallback xmlns="">
          <p:pic>
            <p:nvPicPr>
              <p:cNvPr id="10" name="墨迹 9"/>
            </p:nvPicPr>
            <p:blipFill>
              <a:blip/>
            </p:blipFill>
            <p:spPr>
              <a:xfrm>
                <a:off x="1349133" y="961220"/>
                <a:ext cx="116964" cy="93689"/>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2" name="墨迹 11"/>
              <p14:cNvContentPartPr/>
              <p14:nvPr/>
            </p14:nvContentPartPr>
            <p14:xfrm>
              <a:off x="1454516" y="886790"/>
              <a:ext cx="138967" cy="126270"/>
            </p14:xfrm>
          </p:contentPart>
        </mc:Choice>
        <mc:Fallback xmlns="">
          <p:pic>
            <p:nvPicPr>
              <p:cNvPr id="12" name="墨迹 11"/>
            </p:nvPicPr>
            <p:blipFill>
              <a:blip/>
            </p:blipFill>
            <p:spPr>
              <a:xfrm>
                <a:off x="1454516" y="886790"/>
                <a:ext cx="138967" cy="12627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3" name="墨迹 12"/>
              <p14:cNvContentPartPr/>
              <p14:nvPr/>
            </p14:nvContentPartPr>
            <p14:xfrm>
              <a:off x="1463781" y="829447"/>
              <a:ext cx="27793" cy="233137"/>
            </p14:xfrm>
          </p:contentPart>
        </mc:Choice>
        <mc:Fallback xmlns="">
          <p:pic>
            <p:nvPicPr>
              <p:cNvPr id="13" name="墨迹 12"/>
            </p:nvPicPr>
            <p:blipFill>
              <a:blip/>
            </p:blipFill>
            <p:spPr>
              <a:xfrm>
                <a:off x="1463781" y="829447"/>
                <a:ext cx="27793" cy="233137"/>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4" name="墨迹 13"/>
              <p14:cNvContentPartPr/>
              <p14:nvPr/>
            </p14:nvContentPartPr>
            <p14:xfrm>
              <a:off x="1412826" y="949925"/>
              <a:ext cx="118122" cy="67190"/>
            </p14:xfrm>
          </p:contentPart>
        </mc:Choice>
        <mc:Fallback xmlns="">
          <p:pic>
            <p:nvPicPr>
              <p:cNvPr id="14" name="墨迹 13"/>
            </p:nvPicPr>
            <p:blipFill>
              <a:blip/>
            </p:blipFill>
            <p:spPr>
              <a:xfrm>
                <a:off x="1412826" y="949925"/>
                <a:ext cx="118122" cy="67190"/>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15" name="墨迹 14"/>
              <p14:cNvContentPartPr/>
              <p14:nvPr/>
            </p14:nvContentPartPr>
            <p14:xfrm>
              <a:off x="1371136" y="1061136"/>
              <a:ext cx="34742" cy="46338"/>
            </p14:xfrm>
          </p:contentPart>
        </mc:Choice>
        <mc:Fallback xmlns="">
          <p:pic>
            <p:nvPicPr>
              <p:cNvPr id="15" name="墨迹 14"/>
            </p:nvPicPr>
            <p:blipFill>
              <a:blip/>
            </p:blipFill>
            <p:spPr>
              <a:xfrm>
                <a:off x="1371136" y="1061136"/>
                <a:ext cx="34742" cy="46338"/>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16" name="墨迹 15"/>
              <p14:cNvContentPartPr/>
              <p14:nvPr/>
            </p14:nvContentPartPr>
            <p14:xfrm>
              <a:off x="1454516" y="1065770"/>
              <a:ext cx="55587" cy="41704"/>
            </p14:xfrm>
          </p:contentPart>
        </mc:Choice>
        <mc:Fallback xmlns="">
          <p:pic>
            <p:nvPicPr>
              <p:cNvPr id="16" name="墨迹 15"/>
            </p:nvPicPr>
            <p:blipFill>
              <a:blip/>
            </p:blipFill>
            <p:spPr>
              <a:xfrm>
                <a:off x="1454516" y="1065770"/>
                <a:ext cx="55587" cy="41704"/>
              </a:xfrm>
              <a:prstGeom prst="rect"/>
            </p:spPr>
          </p:pic>
        </mc:Fallback>
      </mc:AlternateContent>
      <mc:AlternateContent xmlns:mc="http://schemas.openxmlformats.org/markup-compatibility/2006" xmlns:p14="http://schemas.microsoft.com/office/powerpoint/2010/main">
        <mc:Choice Requires="p14">
          <p:contentPart p14:bwMode="auto" r:id="rId16">
            <p14:nvContentPartPr>
              <p14:cNvPr id="17" name="墨迹 16"/>
              <p14:cNvContentPartPr/>
              <p14:nvPr/>
            </p14:nvContentPartPr>
            <p14:xfrm>
              <a:off x="1542528" y="1051868"/>
              <a:ext cx="23162" cy="55606"/>
            </p14:xfrm>
          </p:contentPart>
        </mc:Choice>
        <mc:Fallback xmlns="">
          <p:pic>
            <p:nvPicPr>
              <p:cNvPr id="17" name="墨迹 16"/>
            </p:nvPicPr>
            <p:blipFill>
              <a:blip/>
            </p:blipFill>
            <p:spPr>
              <a:xfrm>
                <a:off x="1542528" y="1051868"/>
                <a:ext cx="23162" cy="55606"/>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18" name="墨迹 17"/>
              <p14:cNvContentPartPr/>
              <p14:nvPr/>
            </p14:nvContentPartPr>
            <p14:xfrm>
              <a:off x="1602747" y="1028700"/>
              <a:ext cx="30110" cy="67189"/>
            </p14:xfrm>
          </p:contentPart>
        </mc:Choice>
        <mc:Fallback xmlns="">
          <p:pic>
            <p:nvPicPr>
              <p:cNvPr id="18" name="墨迹 17"/>
            </p:nvPicPr>
            <p:blipFill>
              <a:blip/>
            </p:blipFill>
            <p:spPr>
              <a:xfrm>
                <a:off x="1602747" y="1028700"/>
                <a:ext cx="30110" cy="67189"/>
              </a:xfrm>
              <a:prstGeom prst="rect"/>
            </p:spPr>
          </p:pic>
        </mc:Fallback>
      </mc:AlternateContent>
      <mc:AlternateContent xmlns:mc="http://schemas.openxmlformats.org/markup-compatibility/2006" xmlns:p14="http://schemas.microsoft.com/office/powerpoint/2010/main">
        <mc:Choice Requires="p14">
          <p:contentPart p14:bwMode="auto" r:id="rId18">
            <p14:nvContentPartPr>
              <p14:cNvPr id="19" name="墨迹 18"/>
              <p14:cNvContentPartPr/>
              <p14:nvPr/>
            </p14:nvContentPartPr>
            <p14:xfrm>
              <a:off x="1668177" y="797010"/>
              <a:ext cx="99014" cy="201860"/>
            </p14:xfrm>
          </p:contentPart>
        </mc:Choice>
        <mc:Fallback xmlns="">
          <p:pic>
            <p:nvPicPr>
              <p:cNvPr id="19" name="墨迹 18"/>
            </p:nvPicPr>
            <p:blipFill>
              <a:blip/>
            </p:blipFill>
            <p:spPr>
              <a:xfrm>
                <a:off x="1668177" y="797010"/>
                <a:ext cx="99014" cy="201860"/>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20" name="墨迹 19"/>
              <p14:cNvContentPartPr/>
              <p14:nvPr/>
            </p14:nvContentPartPr>
            <p14:xfrm>
              <a:off x="1747938" y="998580"/>
              <a:ext cx="37782" cy="72982"/>
            </p14:xfrm>
          </p:contentPart>
        </mc:Choice>
        <mc:Fallback xmlns="">
          <p:pic>
            <p:nvPicPr>
              <p:cNvPr id="20" name="墨迹 19"/>
            </p:nvPicPr>
            <p:blipFill>
              <a:blip/>
            </p:blipFill>
            <p:spPr>
              <a:xfrm>
                <a:off x="1747938" y="998580"/>
                <a:ext cx="37782" cy="72982"/>
              </a:xfrm>
              <a:prstGeom prst="rect"/>
            </p:spPr>
          </p:pic>
        </mc:Fallback>
      </mc:AlternateContent>
      <mc:AlternateContent xmlns:mc="http://schemas.openxmlformats.org/markup-compatibility/2006" xmlns:p14="http://schemas.microsoft.com/office/powerpoint/2010/main">
        <mc:Choice Requires="p14">
          <p:contentPart p14:bwMode="auto" r:id="rId20">
            <p14:nvContentPartPr>
              <p14:cNvPr id="21" name="墨迹 20"/>
              <p14:cNvContentPartPr/>
              <p14:nvPr/>
            </p14:nvContentPartPr>
            <p14:xfrm>
              <a:off x="1764875" y="794693"/>
              <a:ext cx="83380" cy="16219"/>
            </p14:xfrm>
          </p:contentPart>
        </mc:Choice>
        <mc:Fallback xmlns="">
          <p:pic>
            <p:nvPicPr>
              <p:cNvPr id="21" name="墨迹 20"/>
            </p:nvPicPr>
            <p:blipFill>
              <a:blip/>
            </p:blipFill>
            <p:spPr>
              <a:xfrm>
                <a:off x="1764875" y="794693"/>
                <a:ext cx="83380" cy="16219"/>
              </a:xfrm>
              <a:prstGeom prst="rect"/>
            </p:spPr>
          </p:pic>
        </mc:Fallback>
      </mc:AlternateContent>
      <mc:AlternateContent xmlns:mc="http://schemas.openxmlformats.org/markup-compatibility/2006" xmlns:p14="http://schemas.microsoft.com/office/powerpoint/2010/main">
        <mc:Choice Requires="p14">
          <p:contentPart p14:bwMode="auto" r:id="rId21">
            <p14:nvContentPartPr>
              <p14:cNvPr id="22" name="墨迹 21"/>
              <p14:cNvContentPartPr/>
              <p14:nvPr/>
            </p14:nvContentPartPr>
            <p14:xfrm>
              <a:off x="1787023" y="778475"/>
              <a:ext cx="91341" cy="172464"/>
            </p14:xfrm>
          </p:contentPart>
        </mc:Choice>
        <mc:Fallback xmlns="">
          <p:pic>
            <p:nvPicPr>
              <p:cNvPr id="22" name="墨迹 21"/>
            </p:nvPicPr>
            <p:blipFill>
              <a:blip/>
            </p:blipFill>
            <p:spPr>
              <a:xfrm>
                <a:off x="1787023" y="778475"/>
                <a:ext cx="91341" cy="172464"/>
              </a:xfrm>
              <a:prstGeom prst="rect"/>
            </p:spPr>
          </p:pic>
        </mc:Fallback>
      </mc:AlternateContent>
      <mc:AlternateContent xmlns:mc="http://schemas.openxmlformats.org/markup-compatibility/2006" xmlns:p14="http://schemas.microsoft.com/office/powerpoint/2010/main">
        <mc:Choice Requires="p14">
          <p:contentPart p14:bwMode="auto" r:id="rId22">
            <p14:nvContentPartPr>
              <p14:cNvPr id="23" name="墨迹 22"/>
              <p14:cNvContentPartPr/>
              <p14:nvPr/>
            </p14:nvContentPartPr>
            <p14:xfrm>
              <a:off x="1769507" y="885052"/>
              <a:ext cx="125070" cy="185931"/>
            </p14:xfrm>
          </p:contentPart>
        </mc:Choice>
        <mc:Fallback xmlns="">
          <p:pic>
            <p:nvPicPr>
              <p:cNvPr id="23" name="墨迹 22"/>
            </p:nvPicPr>
            <p:blipFill>
              <a:blip/>
            </p:blipFill>
            <p:spPr>
              <a:xfrm>
                <a:off x="1769507" y="885052"/>
                <a:ext cx="125070" cy="185931"/>
              </a:xfrm>
              <a:prstGeom prst="rect"/>
            </p:spPr>
          </p:pic>
        </mc:Fallback>
      </mc:AlternateContent>
      <mc:AlternateContent xmlns:mc="http://schemas.openxmlformats.org/markup-compatibility/2006" xmlns:p14="http://schemas.microsoft.com/office/powerpoint/2010/main">
        <mc:Choice Requires="p14">
          <p:contentPart p14:bwMode="auto" r:id="rId23">
            <p14:nvContentPartPr>
              <p14:cNvPr id="24" name="墨迹 23"/>
              <p14:cNvContentPartPr/>
              <p14:nvPr/>
            </p14:nvContentPartPr>
            <p14:xfrm>
              <a:off x="1775732" y="936024"/>
              <a:ext cx="67890" cy="142489"/>
            </p14:xfrm>
          </p:contentPart>
        </mc:Choice>
        <mc:Fallback xmlns="">
          <p:pic>
            <p:nvPicPr>
              <p:cNvPr id="24" name="墨迹 23"/>
            </p:nvPicPr>
            <p:blipFill>
              <a:blip/>
            </p:blipFill>
            <p:spPr>
              <a:xfrm>
                <a:off x="1775732" y="936024"/>
                <a:ext cx="67890" cy="142489"/>
              </a:xfrm>
              <a:prstGeom prst="rect"/>
            </p:spPr>
          </p:pic>
        </mc:Fallback>
      </mc:AlternateContent>
      <mc:AlternateContent xmlns:mc="http://schemas.openxmlformats.org/markup-compatibility/2006" xmlns:p14="http://schemas.microsoft.com/office/powerpoint/2010/main">
        <mc:Choice Requires="p14">
          <p:contentPart p14:bwMode="auto" r:id="rId24">
            <p14:nvContentPartPr>
              <p14:cNvPr id="25" name="墨迹 24"/>
              <p14:cNvContentPartPr/>
              <p14:nvPr/>
            </p14:nvContentPartPr>
            <p14:xfrm>
              <a:off x="1913106" y="963827"/>
              <a:ext cx="71799" cy="44021"/>
            </p14:xfrm>
          </p:contentPart>
        </mc:Choice>
        <mc:Fallback xmlns="">
          <p:pic>
            <p:nvPicPr>
              <p:cNvPr id="25" name="墨迹 24"/>
            </p:nvPicPr>
            <p:blipFill>
              <a:blip/>
            </p:blipFill>
            <p:spPr>
              <a:xfrm>
                <a:off x="1913106" y="963827"/>
                <a:ext cx="71799" cy="44021"/>
              </a:xfrm>
              <a:prstGeom prst="rect"/>
            </p:spPr>
          </p:pic>
        </mc:Fallback>
      </mc:AlternateContent>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 calcmode="lin" valueType="num">
                                      <p:cBhvr additive="base">
                                        <p:cTn id="7" dur="500" fill="hold"/>
                                        <p:tgtEl>
                                          <p:spTgt spid="65540"/>
                                        </p:tgtEl>
                                        <p:attrNameLst>
                                          <p:attrName>ppt_x</p:attrName>
                                        </p:attrNameLst>
                                      </p:cBhvr>
                                      <p:tavLst>
                                        <p:tav tm="0">
                                          <p:val>
                                            <p:strVal val="#ppt_x"/>
                                          </p:val>
                                        </p:tav>
                                        <p:tav tm="100000">
                                          <p:val>
                                            <p:strVal val="#ppt_x"/>
                                          </p:val>
                                        </p:tav>
                                      </p:tavLst>
                                    </p:anim>
                                    <p:anim calcmode="lin" valueType="num">
                                      <p:cBhvr additive="base">
                                        <p:cTn id="8" dur="500" fill="hold"/>
                                        <p:tgtEl>
                                          <p:spTgt spid="655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44"/>
                                        </p:tgtEl>
                                        <p:attrNameLst>
                                          <p:attrName>style.visibility</p:attrName>
                                        </p:attrNameLst>
                                      </p:cBhvr>
                                      <p:to>
                                        <p:strVal val="visible"/>
                                      </p:to>
                                    </p:set>
                                    <p:anim calcmode="lin" valueType="num">
                                      <p:cBhvr additive="base">
                                        <p:cTn id="13" dur="500" fill="hold"/>
                                        <p:tgtEl>
                                          <p:spTgt spid="65544"/>
                                        </p:tgtEl>
                                        <p:attrNameLst>
                                          <p:attrName>ppt_x</p:attrName>
                                        </p:attrNameLst>
                                      </p:cBhvr>
                                      <p:tavLst>
                                        <p:tav tm="0">
                                          <p:val>
                                            <p:strVal val="#ppt_x"/>
                                          </p:val>
                                        </p:tav>
                                        <p:tav tm="100000">
                                          <p:val>
                                            <p:strVal val="#ppt_x"/>
                                          </p:val>
                                        </p:tav>
                                      </p:tavLst>
                                    </p:anim>
                                    <p:anim calcmode="lin" valueType="num">
                                      <p:cBhvr additive="base">
                                        <p:cTn id="14" dur="500" fill="hold"/>
                                        <p:tgtEl>
                                          <p:spTgt spid="655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541"/>
                                        </p:tgtEl>
                                        <p:attrNameLst>
                                          <p:attrName>style.visibility</p:attrName>
                                        </p:attrNameLst>
                                      </p:cBhvr>
                                      <p:to>
                                        <p:strVal val="visible"/>
                                      </p:to>
                                    </p:set>
                                    <p:anim calcmode="lin" valueType="num">
                                      <p:cBhvr additive="base">
                                        <p:cTn id="19" dur="500" fill="hold"/>
                                        <p:tgtEl>
                                          <p:spTgt spid="65541"/>
                                        </p:tgtEl>
                                        <p:attrNameLst>
                                          <p:attrName>ppt_x</p:attrName>
                                        </p:attrNameLst>
                                      </p:cBhvr>
                                      <p:tavLst>
                                        <p:tav tm="0">
                                          <p:val>
                                            <p:strVal val="#ppt_x"/>
                                          </p:val>
                                        </p:tav>
                                        <p:tav tm="100000">
                                          <p:val>
                                            <p:strVal val="#ppt_x"/>
                                          </p:val>
                                        </p:tav>
                                      </p:tavLst>
                                    </p:anim>
                                    <p:anim calcmode="lin" valueType="num">
                                      <p:cBhvr additive="base">
                                        <p:cTn id="20" dur="500" fill="hold"/>
                                        <p:tgtEl>
                                          <p:spTgt spid="6554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546"/>
                                        </p:tgtEl>
                                        <p:attrNameLst>
                                          <p:attrName>style.visibility</p:attrName>
                                        </p:attrNameLst>
                                      </p:cBhvr>
                                      <p:to>
                                        <p:strVal val="visible"/>
                                      </p:to>
                                    </p:set>
                                    <p:anim calcmode="lin" valueType="num">
                                      <p:cBhvr additive="base">
                                        <p:cTn id="25" dur="500" fill="hold"/>
                                        <p:tgtEl>
                                          <p:spTgt spid="65546"/>
                                        </p:tgtEl>
                                        <p:attrNameLst>
                                          <p:attrName>ppt_x</p:attrName>
                                        </p:attrNameLst>
                                      </p:cBhvr>
                                      <p:tavLst>
                                        <p:tav tm="0">
                                          <p:val>
                                            <p:strVal val="#ppt_x"/>
                                          </p:val>
                                        </p:tav>
                                        <p:tav tm="100000">
                                          <p:val>
                                            <p:strVal val="#ppt_x"/>
                                          </p:val>
                                        </p:tav>
                                      </p:tavLst>
                                    </p:anim>
                                    <p:anim calcmode="lin" valueType="num">
                                      <p:cBhvr additive="base">
                                        <p:cTn id="26" dur="500" fill="hold"/>
                                        <p:tgtEl>
                                          <p:spTgt spid="655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5542"/>
                                        </p:tgtEl>
                                        <p:attrNameLst>
                                          <p:attrName>style.visibility</p:attrName>
                                        </p:attrNameLst>
                                      </p:cBhvr>
                                      <p:to>
                                        <p:strVal val="visible"/>
                                      </p:to>
                                    </p:set>
                                    <p:animEffect transition="in" filter="wipe(down)">
                                      <p:cBhvr>
                                        <p:cTn id="31"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p:bldP spid="65542" grpId="0"/>
      <p:bldP spid="65544" grpId="0"/>
      <p:bldP spid="65546"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18EF75AB-7975-4E63-9D4C-E4C9D017C621}" type="slidenum">
              <a:rPr lang="en-US" altLang="zh-CN">
                <a:solidFill>
                  <a:srgbClr val="000000"/>
                </a:solidFill>
              </a:rPr>
              <a:t>63</a:t>
            </a:fld>
            <a:endParaRPr lang="en-US" altLang="zh-CN">
              <a:solidFill>
                <a:srgbClr val="000000"/>
              </a:solidFill>
            </a:endParaRPr>
          </a:p>
        </p:txBody>
      </p:sp>
      <p:sp>
        <p:nvSpPr>
          <p:cNvPr id="70658" name="Rectangle 2"/>
          <p:cNvSpPr>
            <a:spLocks noGrp="1" noChangeArrowheads="1"/>
          </p:cNvSpPr>
          <p:nvPr>
            <p:ph type="title"/>
          </p:nvPr>
        </p:nvSpPr>
        <p:spPr/>
        <p:txBody>
          <a:bodyPr/>
          <a:lstStyle/>
          <a:p>
            <a:pPr eaLnBrk="1" hangingPunct="1">
              <a:defRPr/>
            </a:pPr>
            <a:endParaRPr lang="zh-CN" altLang="zh-CN"/>
          </a:p>
        </p:txBody>
      </p:sp>
      <p:sp>
        <p:nvSpPr>
          <p:cNvPr id="43012" name="Rectangle 3"/>
          <p:cNvSpPr>
            <a:spLocks noGrp="1" noChangeArrowheads="1"/>
          </p:cNvSpPr>
          <p:nvPr>
            <p:ph type="body" idx="1"/>
          </p:nvPr>
        </p:nvSpPr>
        <p:spPr/>
        <p:txBody>
          <a:bodyPr/>
          <a:lstStyle/>
          <a:p>
            <a:pPr eaLnBrk="1" hangingPunct="1"/>
            <a:r>
              <a:rPr lang="en-US" altLang="zh-CN"/>
              <a:t>10</a:t>
            </a:r>
            <a:r>
              <a:rPr lang="zh-CN" altLang="en-US"/>
              <a:t>、判断题</a:t>
            </a:r>
          </a:p>
          <a:p>
            <a:pPr lvl="1" eaLnBrk="1" hangingPunct="1"/>
            <a:r>
              <a:rPr lang="zh-CN" altLang="en-US"/>
              <a:t>快速排序的速度在所有排序方法中最快，而且所需附加空间也最少</a:t>
            </a:r>
          </a:p>
          <a:p>
            <a:pPr lvl="1" eaLnBrk="1" hangingPunct="1"/>
            <a:r>
              <a:rPr lang="zh-CN" altLang="en-US"/>
              <a:t>最大堆中每个结点是以之为根的子树包含的结点中，值最大的结点</a:t>
            </a:r>
          </a:p>
          <a:p>
            <a:pPr lvl="1" eaLnBrk="1" hangingPunct="1"/>
            <a:r>
              <a:rPr lang="zh-CN" altLang="en-US"/>
              <a:t>对于</a:t>
            </a:r>
            <a:r>
              <a:rPr lang="en-US" altLang="zh-CN"/>
              <a:t>n</a:t>
            </a:r>
            <a:r>
              <a:rPr lang="zh-CN" altLang="en-US"/>
              <a:t>个记录的集合进行冒泡排序，最坏情况下所需要的时间是</a:t>
            </a:r>
            <a:r>
              <a:rPr lang="en-US" altLang="zh-CN"/>
              <a:t>O(n</a:t>
            </a:r>
            <a:r>
              <a:rPr lang="en-US" altLang="zh-CN" baseline="30000"/>
              <a:t>2</a:t>
            </a:r>
            <a:r>
              <a:rPr lang="en-US" altLang="zh-CN"/>
              <a:t>)</a:t>
            </a:r>
          </a:p>
          <a:p>
            <a:pPr lvl="1" eaLnBrk="1" hangingPunct="1"/>
            <a:r>
              <a:rPr lang="en-US" altLang="zh-CN"/>
              <a:t>(101, 88, 46, 70, 34, 39,45, 58, 66, 10)</a:t>
            </a:r>
            <a:r>
              <a:rPr lang="zh-CN" altLang="en-US"/>
              <a:t>是堆</a:t>
            </a:r>
          </a:p>
        </p:txBody>
      </p:sp>
      <p:sp>
        <p:nvSpPr>
          <p:cNvPr id="70660" name="Text Box 4"/>
          <p:cNvSpPr txBox="1">
            <a:spLocks noChangeArrowheads="1"/>
          </p:cNvSpPr>
          <p:nvPr/>
        </p:nvSpPr>
        <p:spPr bwMode="auto">
          <a:xfrm>
            <a:off x="5435600" y="1196975"/>
            <a:ext cx="1871663" cy="457200"/>
          </a:xfrm>
          <a:prstGeom prst="rect">
            <a:avLst/>
          </a:prstGeom>
          <a:noFill/>
          <a:ln w="28575" cap="sq" algn="ctr">
            <a:noFill/>
            <a:miter lim="800000"/>
          </a:ln>
        </p:spPr>
        <p:txBody>
          <a:bodyPr>
            <a:spAutoFit/>
          </a:bodyPr>
          <a:lstStyle/>
          <a:p>
            <a:pPr eaLnBrk="1" hangingPunct="1">
              <a:spcBef>
                <a:spcPct val="50000"/>
              </a:spcBef>
              <a:buClrTx/>
              <a:buFontTx/>
              <a:buNone/>
            </a:pPr>
            <a:r>
              <a:rPr kumimoji="0" lang="en-US" altLang="zh-CN" sz="2400">
                <a:solidFill>
                  <a:srgbClr val="000000"/>
                </a:solidFill>
                <a:latin typeface="Arial" charset="0"/>
                <a:ea typeface="楷体_GB2312" pitchFamily="49" charset="-122"/>
              </a:rPr>
              <a:t>F T T T </a:t>
            </a:r>
          </a:p>
        </p:txBody>
      </p:sp>
      <p:sp>
        <p:nvSpPr>
          <p:cNvPr id="70662" name="Rectangle 6"/>
          <p:cNvSpPr>
            <a:spLocks noChangeArrowheads="1"/>
          </p:cNvSpPr>
          <p:nvPr/>
        </p:nvSpPr>
        <p:spPr bwMode="auto">
          <a:xfrm>
            <a:off x="323850" y="5084763"/>
            <a:ext cx="8351838" cy="1458912"/>
          </a:xfrm>
          <a:prstGeom prst="rect">
            <a:avLst/>
          </a:prstGeom>
          <a:noFill/>
          <a:ln w="28575" cap="sq" algn="ctr">
            <a:noFill/>
            <a:miter lim="800000"/>
          </a:ln>
        </p:spPr>
        <p:txBody>
          <a:bodyPr>
            <a:spAutoFit/>
          </a:bodyPr>
          <a:lstStyle/>
          <a:p>
            <a:pPr algn="l" eaLnBrk="1" hangingPunct="1">
              <a:spcBef>
                <a:spcPct val="50000"/>
              </a:spcBef>
              <a:buClrTx/>
              <a:buFontTx/>
              <a:buNone/>
            </a:pPr>
            <a:r>
              <a:rPr kumimoji="0" lang="en-US" altLang="zh-CN">
                <a:solidFill>
                  <a:srgbClr val="000066"/>
                </a:solidFill>
                <a:ea typeface="楷体_GB2312" pitchFamily="49" charset="-122"/>
              </a:rPr>
              <a:t>11</a:t>
            </a:r>
            <a:r>
              <a:rPr kumimoji="0" lang="zh-CN" altLang="en-US">
                <a:solidFill>
                  <a:srgbClr val="000066"/>
                </a:solidFill>
                <a:ea typeface="楷体_GB2312" pitchFamily="49" charset="-122"/>
              </a:rPr>
              <a:t>、若用冒泡排序方法对序列</a:t>
            </a:r>
            <a:r>
              <a:rPr kumimoji="0" lang="en-US" altLang="zh-CN">
                <a:solidFill>
                  <a:srgbClr val="000066"/>
                </a:solidFill>
                <a:ea typeface="楷体_GB2312" pitchFamily="49" charset="-122"/>
              </a:rPr>
              <a:t>{10,14,26,29,41,52}</a:t>
            </a:r>
            <a:r>
              <a:rPr kumimoji="0" lang="zh-CN" altLang="en-US">
                <a:solidFill>
                  <a:srgbClr val="000066"/>
                </a:solidFill>
                <a:ea typeface="楷体_GB2312" pitchFamily="49" charset="-122"/>
              </a:rPr>
              <a:t>从大到小排序，需进行 （    ）次比较。</a:t>
            </a:r>
          </a:p>
          <a:p>
            <a:pPr algn="l" eaLnBrk="1" hangingPunct="1">
              <a:buClrTx/>
              <a:buFontTx/>
              <a:buNone/>
            </a:pPr>
            <a:r>
              <a:rPr kumimoji="0" lang="en-US" altLang="zh-CN">
                <a:solidFill>
                  <a:srgbClr val="000066"/>
                </a:solidFill>
                <a:ea typeface="楷体_GB2312" pitchFamily="49" charset="-122"/>
              </a:rPr>
              <a:t>A. 3       B. 10       C. 15        D. 25</a:t>
            </a:r>
            <a:r>
              <a:rPr kumimoji="0" lang="en-US" altLang="zh-CN">
                <a:solidFill>
                  <a:srgbClr val="000000"/>
                </a:solidFill>
                <a:latin typeface="Arial" charset="0"/>
                <a:ea typeface="楷体_GB2312" pitchFamily="49" charset="-122"/>
              </a:rPr>
              <a:t>    </a:t>
            </a:r>
          </a:p>
        </p:txBody>
      </p:sp>
      <p:sp>
        <p:nvSpPr>
          <p:cNvPr id="70663" name="Text Box 7"/>
          <p:cNvSpPr txBox="1">
            <a:spLocks noChangeArrowheads="1"/>
          </p:cNvSpPr>
          <p:nvPr/>
        </p:nvSpPr>
        <p:spPr bwMode="auto">
          <a:xfrm>
            <a:off x="6011863" y="5949950"/>
            <a:ext cx="1871662" cy="457200"/>
          </a:xfrm>
          <a:prstGeom prst="rect">
            <a:avLst/>
          </a:prstGeom>
          <a:noFill/>
          <a:ln w="28575" cap="sq" algn="ctr">
            <a:noFill/>
            <a:miter lim="800000"/>
          </a:ln>
        </p:spPr>
        <p:txBody>
          <a:bodyPr>
            <a:spAutoFit/>
          </a:bodyPr>
          <a:lstStyle/>
          <a:p>
            <a:pPr eaLnBrk="1" hangingPunct="1">
              <a:spcBef>
                <a:spcPct val="50000"/>
              </a:spcBef>
              <a:buClrTx/>
              <a:buFontTx/>
              <a:buNone/>
            </a:pPr>
            <a:r>
              <a:rPr kumimoji="0" lang="en-US" altLang="zh-CN" sz="2400">
                <a:solidFill>
                  <a:srgbClr val="000000"/>
                </a:solidFill>
                <a:latin typeface="Arial" charset="0"/>
                <a:ea typeface="楷体_GB2312" pitchFamily="49" charset="-122"/>
              </a:rPr>
              <a:t>C </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7504194" y="4633783"/>
              <a:ext cx="106541" cy="9268"/>
            </p14:xfrm>
          </p:contentPart>
        </mc:Choice>
        <mc:Fallback xmlns="">
          <p:pic>
            <p:nvPicPr>
              <p:cNvPr id="2" name="墨迹 1"/>
            </p:nvPicPr>
            <p:blipFill>
              <a:blip/>
            </p:blipFill>
            <p:spPr>
              <a:xfrm>
                <a:off x="7504194" y="4633783"/>
                <a:ext cx="106541" cy="9268"/>
              </a:xfrm>
              <a:prstGeom prst="rect"/>
            </p:spPr>
          </p:pic>
        </mc:Fallback>
      </mc:AlternateContent>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7499562" y="4694022"/>
              <a:ext cx="18529" cy="136697"/>
            </p14:xfrm>
          </p:contentPart>
        </mc:Choice>
        <mc:Fallback xmlns="">
          <p:pic>
            <p:nvPicPr>
              <p:cNvPr id="3" name="墨迹 2"/>
            </p:nvPicPr>
            <p:blipFill>
              <a:blip/>
            </p:blipFill>
            <p:spPr>
              <a:xfrm>
                <a:off x="7499562" y="4694022"/>
                <a:ext cx="18529" cy="136697"/>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4" name="墨迹 3"/>
              <p14:cNvContentPartPr/>
              <p14:nvPr/>
            </p14:nvContentPartPr>
            <p14:xfrm>
              <a:off x="7513458" y="4703290"/>
              <a:ext cx="120438" cy="125112"/>
            </p14:xfrm>
          </p:contentPart>
        </mc:Choice>
        <mc:Fallback xmlns="">
          <p:pic>
            <p:nvPicPr>
              <p:cNvPr id="4" name="墨迹 3"/>
            </p:nvPicPr>
            <p:blipFill>
              <a:blip/>
            </p:blipFill>
            <p:spPr>
              <a:xfrm>
                <a:off x="7513458" y="4703290"/>
                <a:ext cx="120438" cy="125112"/>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5" name="墨迹 4"/>
              <p14:cNvContentPartPr/>
              <p14:nvPr/>
            </p14:nvContentPartPr>
            <p14:xfrm>
              <a:off x="7518091" y="4763529"/>
              <a:ext cx="78747" cy="13902"/>
            </p14:xfrm>
          </p:contentPart>
        </mc:Choice>
        <mc:Fallback xmlns="">
          <p:pic>
            <p:nvPicPr>
              <p:cNvPr id="5" name="墨迹 4"/>
            </p:nvPicPr>
            <p:blipFill>
              <a:blip/>
            </p:blipFill>
            <p:spPr>
              <a:xfrm>
                <a:off x="7518091" y="4763529"/>
                <a:ext cx="78747" cy="13902"/>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6" name="墨迹 5"/>
              <p14:cNvContentPartPr/>
              <p14:nvPr/>
            </p14:nvContentPartPr>
            <p14:xfrm>
              <a:off x="7525039" y="4735727"/>
              <a:ext cx="57903" cy="101943"/>
            </p14:xfrm>
          </p:contentPart>
        </mc:Choice>
        <mc:Fallback xmlns="">
          <p:pic>
            <p:nvPicPr>
              <p:cNvPr id="6" name="墨迹 5"/>
            </p:nvPicPr>
            <p:blipFill>
              <a:blip/>
            </p:blipFill>
            <p:spPr>
              <a:xfrm>
                <a:off x="7525039" y="4735727"/>
                <a:ext cx="57903" cy="101943"/>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7" name="墨迹 6"/>
              <p14:cNvContentPartPr/>
              <p14:nvPr/>
            </p14:nvContentPartPr>
            <p14:xfrm>
              <a:off x="7441225" y="4791332"/>
              <a:ext cx="188039" cy="101943"/>
            </p14:xfrm>
          </p:contentPart>
        </mc:Choice>
        <mc:Fallback xmlns="">
          <p:pic>
            <p:nvPicPr>
              <p:cNvPr id="7" name="墨迹 6"/>
            </p:nvPicPr>
            <p:blipFill>
              <a:blip/>
            </p:blipFill>
            <p:spPr>
              <a:xfrm>
                <a:off x="7441225" y="4791332"/>
                <a:ext cx="188039" cy="101943"/>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8" name="墨迹 7"/>
              <p14:cNvContentPartPr/>
              <p14:nvPr/>
            </p14:nvContentPartPr>
            <p14:xfrm>
              <a:off x="7647793" y="4795966"/>
              <a:ext cx="2316" cy="113527"/>
            </p14:xfrm>
          </p:contentPart>
        </mc:Choice>
        <mc:Fallback xmlns="">
          <p:pic>
            <p:nvPicPr>
              <p:cNvPr id="8" name="墨迹 7"/>
            </p:nvPicPr>
            <p:blipFill>
              <a:blip/>
            </p:blipFill>
            <p:spPr>
              <a:xfrm>
                <a:off x="7647793" y="4795966"/>
                <a:ext cx="2316" cy="113527"/>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0" name="墨迹 9"/>
              <p14:cNvContentPartPr/>
              <p14:nvPr/>
            </p14:nvContentPartPr>
            <p14:xfrm>
              <a:off x="7740437" y="4703290"/>
              <a:ext cx="67168" cy="16218"/>
            </p14:xfrm>
          </p:contentPart>
        </mc:Choice>
        <mc:Fallback xmlns="">
          <p:pic>
            <p:nvPicPr>
              <p:cNvPr id="10" name="墨迹 9"/>
            </p:nvPicPr>
            <p:blipFill>
              <a:blip/>
            </p:blipFill>
            <p:spPr>
              <a:xfrm>
                <a:off x="7740437" y="4703290"/>
                <a:ext cx="67168" cy="16218"/>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1" name="墨迹 10"/>
              <p14:cNvContentPartPr/>
              <p14:nvPr/>
            </p14:nvContentPartPr>
            <p14:xfrm>
              <a:off x="7699182" y="4805233"/>
              <a:ext cx="154745" cy="18535"/>
            </p14:xfrm>
          </p:contentPart>
        </mc:Choice>
        <mc:Fallback xmlns="">
          <p:pic>
            <p:nvPicPr>
              <p:cNvPr id="11" name="墨迹 10"/>
            </p:nvPicPr>
            <p:blipFill>
              <a:blip/>
            </p:blipFill>
            <p:spPr>
              <a:xfrm>
                <a:off x="7699182" y="4805233"/>
                <a:ext cx="154745" cy="18535"/>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2" name="墨迹 11"/>
              <p14:cNvContentPartPr/>
              <p14:nvPr/>
            </p14:nvContentPartPr>
            <p14:xfrm>
              <a:off x="7837714" y="4707924"/>
              <a:ext cx="180656" cy="205190"/>
            </p14:xfrm>
          </p:contentPart>
        </mc:Choice>
        <mc:Fallback xmlns="">
          <p:pic>
            <p:nvPicPr>
              <p:cNvPr id="12" name="墨迹 11"/>
            </p:nvPicPr>
            <p:blipFill>
              <a:blip/>
            </p:blipFill>
            <p:spPr>
              <a:xfrm>
                <a:off x="7837714" y="4707924"/>
                <a:ext cx="180656" cy="20519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3" name="墨迹 12"/>
              <p14:cNvContentPartPr/>
              <p14:nvPr/>
            </p14:nvContentPartPr>
            <p14:xfrm>
              <a:off x="7865507" y="4777431"/>
              <a:ext cx="150547" cy="160589"/>
            </p14:xfrm>
          </p:contentPart>
        </mc:Choice>
        <mc:Fallback xmlns="">
          <p:pic>
            <p:nvPicPr>
              <p:cNvPr id="13" name="墨迹 12"/>
            </p:nvPicPr>
            <p:blipFill>
              <a:blip/>
            </p:blipFill>
            <p:spPr>
              <a:xfrm>
                <a:off x="7865507" y="4777431"/>
                <a:ext cx="150547" cy="160589"/>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4" name="墨迹 13"/>
              <p14:cNvContentPartPr/>
              <p14:nvPr/>
            </p14:nvContentPartPr>
            <p14:xfrm>
              <a:off x="7907197" y="4726459"/>
              <a:ext cx="64851" cy="69507"/>
            </p14:xfrm>
          </p:contentPart>
        </mc:Choice>
        <mc:Fallback xmlns="">
          <p:pic>
            <p:nvPicPr>
              <p:cNvPr id="14" name="墨迹 13"/>
            </p:nvPicPr>
            <p:blipFill>
              <a:blip/>
            </p:blipFill>
            <p:spPr>
              <a:xfrm>
                <a:off x="7907197" y="4726459"/>
                <a:ext cx="64851" cy="69507"/>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15" name="墨迹 14"/>
              <p14:cNvContentPartPr/>
              <p14:nvPr/>
            </p14:nvContentPartPr>
            <p14:xfrm>
              <a:off x="8023002" y="4744994"/>
              <a:ext cx="97277" cy="9268"/>
            </p14:xfrm>
          </p:contentPart>
        </mc:Choice>
        <mc:Fallback xmlns="">
          <p:pic>
            <p:nvPicPr>
              <p:cNvPr id="15" name="墨迹 14"/>
            </p:nvPicPr>
            <p:blipFill>
              <a:blip/>
            </p:blipFill>
            <p:spPr>
              <a:xfrm>
                <a:off x="8023002" y="4744994"/>
                <a:ext cx="97277" cy="9268"/>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16" name="墨迹 15"/>
              <p14:cNvContentPartPr/>
              <p14:nvPr/>
            </p14:nvContentPartPr>
            <p14:xfrm>
              <a:off x="8071641" y="4712558"/>
              <a:ext cx="25477" cy="179559"/>
            </p14:xfrm>
          </p:contentPart>
        </mc:Choice>
        <mc:Fallback xmlns="">
          <p:pic>
            <p:nvPicPr>
              <p:cNvPr id="16" name="墨迹 15"/>
            </p:nvPicPr>
            <p:blipFill>
              <a:blip/>
            </p:blipFill>
            <p:spPr>
              <a:xfrm>
                <a:off x="8071641" y="4712558"/>
                <a:ext cx="25477" cy="179559"/>
              </a:xfrm>
              <a:prstGeom prst="rect"/>
            </p:spPr>
          </p:pic>
        </mc:Fallback>
      </mc:AlternateContent>
      <mc:AlternateContent xmlns:mc="http://schemas.openxmlformats.org/markup-compatibility/2006" xmlns:p14="http://schemas.microsoft.com/office/powerpoint/2010/main">
        <mc:Choice Requires="p14">
          <p:contentPart p14:bwMode="auto" r:id="rId16">
            <p14:nvContentPartPr>
              <p14:cNvPr id="17" name="墨迹 16"/>
              <p14:cNvContentPartPr/>
              <p14:nvPr/>
            </p14:nvContentPartPr>
            <p14:xfrm>
              <a:off x="8033425" y="4782065"/>
              <a:ext cx="31267" cy="89779"/>
            </p14:xfrm>
          </p:contentPart>
        </mc:Choice>
        <mc:Fallback xmlns="">
          <p:pic>
            <p:nvPicPr>
              <p:cNvPr id="17" name="墨迹 16"/>
            </p:nvPicPr>
            <p:blipFill>
              <a:blip/>
            </p:blipFill>
            <p:spPr>
              <a:xfrm>
                <a:off x="8033425" y="4782065"/>
                <a:ext cx="31267" cy="89779"/>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18" name="墨迹 17"/>
              <p14:cNvContentPartPr/>
              <p14:nvPr/>
            </p14:nvContentPartPr>
            <p14:xfrm>
              <a:off x="8097118" y="4777431"/>
              <a:ext cx="25478" cy="78774"/>
            </p14:xfrm>
          </p:contentPart>
        </mc:Choice>
        <mc:Fallback xmlns="">
          <p:pic>
            <p:nvPicPr>
              <p:cNvPr id="18" name="墨迹 17"/>
            </p:nvPicPr>
            <p:blipFill>
              <a:blip/>
            </p:blipFill>
            <p:spPr>
              <a:xfrm>
                <a:off x="8097118" y="4777431"/>
                <a:ext cx="25478" cy="78774"/>
              </a:xfrm>
              <a:prstGeom prst="rect"/>
            </p:spPr>
          </p:pic>
        </mc:Fallback>
      </mc:AlternateContent>
      <mc:AlternateContent xmlns:mc="http://schemas.openxmlformats.org/markup-compatibility/2006" xmlns:p14="http://schemas.microsoft.com/office/powerpoint/2010/main">
        <mc:Choice Requires="p14">
          <p:contentPart p14:bwMode="auto" r:id="rId18">
            <p14:nvContentPartPr>
              <p14:cNvPr id="19" name="墨迹 18"/>
              <p14:cNvContentPartPr/>
              <p14:nvPr/>
            </p14:nvContentPartPr>
            <p14:xfrm>
              <a:off x="8131860" y="4721825"/>
              <a:ext cx="88735" cy="137421"/>
            </p14:xfrm>
          </p:contentPart>
        </mc:Choice>
        <mc:Fallback xmlns="">
          <p:pic>
            <p:nvPicPr>
              <p:cNvPr id="19" name="墨迹 18"/>
            </p:nvPicPr>
            <p:blipFill>
              <a:blip/>
            </p:blipFill>
            <p:spPr>
              <a:xfrm>
                <a:off x="8131860" y="4721825"/>
                <a:ext cx="88735" cy="137421"/>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20" name="墨迹 19"/>
              <p14:cNvContentPartPr/>
              <p14:nvPr/>
            </p14:nvContentPartPr>
            <p14:xfrm>
              <a:off x="8138808" y="4751945"/>
              <a:ext cx="60219" cy="133800"/>
            </p14:xfrm>
          </p:contentPart>
        </mc:Choice>
        <mc:Fallback xmlns="">
          <p:pic>
            <p:nvPicPr>
              <p:cNvPr id="20" name="墨迹 19"/>
            </p:nvPicPr>
            <p:blipFill>
              <a:blip/>
            </p:blipFill>
            <p:spPr>
              <a:xfrm>
                <a:off x="8138808" y="4751945"/>
                <a:ext cx="60219" cy="133800"/>
              </a:xfrm>
              <a:prstGeom prst="rect"/>
            </p:spPr>
          </p:pic>
        </mc:Fallback>
      </mc:AlternateContent>
      <mc:AlternateContent xmlns:mc="http://schemas.openxmlformats.org/markup-compatibility/2006" xmlns:p14="http://schemas.microsoft.com/office/powerpoint/2010/main">
        <mc:Choice Requires="p14">
          <p:contentPart p14:bwMode="auto" r:id="rId20">
            <p14:nvContentPartPr>
              <p14:cNvPr id="21" name="墨迹 20"/>
              <p14:cNvContentPartPr/>
              <p14:nvPr/>
            </p14:nvContentPartPr>
            <p14:xfrm>
              <a:off x="8226820" y="4707924"/>
              <a:ext cx="85696" cy="12743"/>
            </p14:xfrm>
          </p:contentPart>
        </mc:Choice>
        <mc:Fallback xmlns="">
          <p:pic>
            <p:nvPicPr>
              <p:cNvPr id="21" name="墨迹 20"/>
            </p:nvPicPr>
            <p:blipFill>
              <a:blip/>
            </p:blipFill>
            <p:spPr>
              <a:xfrm>
                <a:off x="8226820" y="4707924"/>
                <a:ext cx="85696" cy="12743"/>
              </a:xfrm>
              <a:prstGeom prst="rect"/>
            </p:spPr>
          </p:pic>
        </mc:Fallback>
      </mc:AlternateContent>
      <mc:AlternateContent xmlns:mc="http://schemas.openxmlformats.org/markup-compatibility/2006" xmlns:p14="http://schemas.microsoft.com/office/powerpoint/2010/main">
        <mc:Choice Requires="p14">
          <p:contentPart p14:bwMode="auto" r:id="rId21">
            <p14:nvContentPartPr>
              <p14:cNvPr id="22" name="墨迹 21"/>
              <p14:cNvContentPartPr/>
              <p14:nvPr/>
            </p14:nvContentPartPr>
            <p14:xfrm>
              <a:off x="8266194" y="4661586"/>
              <a:ext cx="16213" cy="252541"/>
            </p14:xfrm>
          </p:contentPart>
        </mc:Choice>
        <mc:Fallback xmlns="">
          <p:pic>
            <p:nvPicPr>
              <p:cNvPr id="22" name="墨迹 21"/>
            </p:nvPicPr>
            <p:blipFill>
              <a:blip/>
            </p:blipFill>
            <p:spPr>
              <a:xfrm>
                <a:off x="8266194" y="4661586"/>
                <a:ext cx="16213" cy="252541"/>
              </a:xfrm>
              <a:prstGeom prst="rect"/>
            </p:spPr>
          </p:pic>
        </mc:Fallback>
      </mc:AlternateContent>
      <mc:AlternateContent xmlns:mc="http://schemas.openxmlformats.org/markup-compatibility/2006" xmlns:p14="http://schemas.microsoft.com/office/powerpoint/2010/main">
        <mc:Choice Requires="p14">
          <p:contentPart p14:bwMode="auto" r:id="rId22">
            <p14:nvContentPartPr>
              <p14:cNvPr id="23" name="墨迹 22"/>
              <p14:cNvContentPartPr/>
              <p14:nvPr/>
            </p14:nvContentPartPr>
            <p14:xfrm>
              <a:off x="8217556" y="4782065"/>
              <a:ext cx="34741" cy="46337"/>
            </p14:xfrm>
          </p:contentPart>
        </mc:Choice>
        <mc:Fallback xmlns="">
          <p:pic>
            <p:nvPicPr>
              <p:cNvPr id="23" name="墨迹 22"/>
            </p:nvPicPr>
            <p:blipFill>
              <a:blip/>
            </p:blipFill>
            <p:spPr>
              <a:xfrm>
                <a:off x="8217556" y="4782065"/>
                <a:ext cx="34741" cy="46337"/>
              </a:xfrm>
              <a:prstGeom prst="rect"/>
            </p:spPr>
          </p:pic>
        </mc:Fallback>
      </mc:AlternateContent>
      <mc:AlternateContent xmlns:mc="http://schemas.openxmlformats.org/markup-compatibility/2006" xmlns:p14="http://schemas.microsoft.com/office/powerpoint/2010/main">
        <mc:Choice Requires="p14">
          <p:contentPart p14:bwMode="auto" r:id="rId23">
            <p14:nvContentPartPr>
              <p14:cNvPr id="24" name="墨迹 23"/>
              <p14:cNvContentPartPr/>
              <p14:nvPr/>
            </p14:nvContentPartPr>
            <p14:xfrm>
              <a:off x="8375051" y="4698656"/>
              <a:ext cx="25478" cy="34753"/>
            </p14:xfrm>
          </p:contentPart>
        </mc:Choice>
        <mc:Fallback xmlns="">
          <p:pic>
            <p:nvPicPr>
              <p:cNvPr id="24" name="墨迹 23"/>
            </p:nvPicPr>
            <p:blipFill>
              <a:blip/>
            </p:blipFill>
            <p:spPr>
              <a:xfrm>
                <a:off x="8375051" y="4698656"/>
                <a:ext cx="25478" cy="34753"/>
              </a:xfrm>
              <a:prstGeom prst="rect"/>
            </p:spPr>
          </p:pic>
        </mc:Fallback>
      </mc:AlternateContent>
      <mc:AlternateContent xmlns:mc="http://schemas.openxmlformats.org/markup-compatibility/2006" xmlns:p14="http://schemas.microsoft.com/office/powerpoint/2010/main">
        <mc:Choice Requires="p14">
          <p:contentPart p14:bwMode="auto" r:id="rId24">
            <p14:nvContentPartPr>
              <p14:cNvPr id="25" name="墨迹 24"/>
              <p14:cNvContentPartPr/>
              <p14:nvPr/>
            </p14:nvContentPartPr>
            <p14:xfrm>
              <a:off x="8361154" y="4680121"/>
              <a:ext cx="101909" cy="88042"/>
            </p14:xfrm>
          </p:contentPart>
        </mc:Choice>
        <mc:Fallback xmlns="">
          <p:pic>
            <p:nvPicPr>
              <p:cNvPr id="25" name="墨迹 24"/>
            </p:nvPicPr>
            <p:blipFill>
              <a:blip/>
            </p:blipFill>
            <p:spPr>
              <a:xfrm>
                <a:off x="8361154" y="4680121"/>
                <a:ext cx="101909" cy="88042"/>
              </a:xfrm>
              <a:prstGeom prst="rect"/>
            </p:spPr>
          </p:pic>
        </mc:Fallback>
      </mc:AlternateContent>
      <mc:AlternateContent xmlns:mc="http://schemas.openxmlformats.org/markup-compatibility/2006" xmlns:p14="http://schemas.microsoft.com/office/powerpoint/2010/main">
        <mc:Choice Requires="p14">
          <p:contentPart p14:bwMode="auto" r:id="rId25">
            <p14:nvContentPartPr>
              <p14:cNvPr id="26" name="墨迹 25"/>
              <p14:cNvContentPartPr/>
              <p14:nvPr/>
            </p14:nvContentPartPr>
            <p14:xfrm>
              <a:off x="8347258" y="4789015"/>
              <a:ext cx="118846" cy="30120"/>
            </p14:xfrm>
          </p:contentPart>
        </mc:Choice>
        <mc:Fallback xmlns="">
          <p:pic>
            <p:nvPicPr>
              <p:cNvPr id="26" name="墨迹 25"/>
            </p:nvPicPr>
            <p:blipFill>
              <a:blip/>
            </p:blipFill>
            <p:spPr>
              <a:xfrm>
                <a:off x="8347258" y="4789015"/>
                <a:ext cx="118846" cy="30120"/>
              </a:xfrm>
              <a:prstGeom prst="rect"/>
            </p:spPr>
          </p:pic>
        </mc:Fallback>
      </mc:AlternateContent>
      <mc:AlternateContent xmlns:mc="http://schemas.openxmlformats.org/markup-compatibility/2006" xmlns:p14="http://schemas.microsoft.com/office/powerpoint/2010/main">
        <mc:Choice Requires="p14">
          <p:contentPart p14:bwMode="auto" r:id="rId26">
            <p14:nvContentPartPr>
              <p14:cNvPr id="27" name="墨迹 26"/>
              <p14:cNvContentPartPr/>
              <p14:nvPr/>
            </p14:nvContentPartPr>
            <p14:xfrm>
              <a:off x="8412109" y="4666220"/>
              <a:ext cx="16213" cy="239364"/>
            </p14:xfrm>
          </p:contentPart>
        </mc:Choice>
        <mc:Fallback xmlns="">
          <p:pic>
            <p:nvPicPr>
              <p:cNvPr id="27" name="墨迹 26"/>
            </p:nvPicPr>
            <p:blipFill>
              <a:blip/>
            </p:blipFill>
            <p:spPr>
              <a:xfrm>
                <a:off x="8412109" y="4666220"/>
                <a:ext cx="16213" cy="239364"/>
              </a:xfrm>
              <a:prstGeom prst="rect"/>
            </p:spPr>
          </p:pic>
        </mc:Fallback>
      </mc:AlternateContent>
      <mc:AlternateContent xmlns:mc="http://schemas.openxmlformats.org/markup-compatibility/2006" xmlns:p14="http://schemas.microsoft.com/office/powerpoint/2010/main">
        <mc:Choice Requires="p14">
          <p:contentPart p14:bwMode="auto" r:id="rId27">
            <p14:nvContentPartPr>
              <p14:cNvPr id="28" name="墨迹 27"/>
              <p14:cNvContentPartPr/>
              <p14:nvPr/>
            </p14:nvContentPartPr>
            <p14:xfrm>
              <a:off x="8486224" y="4703290"/>
              <a:ext cx="2317" cy="138434"/>
            </p14:xfrm>
          </p:contentPart>
        </mc:Choice>
        <mc:Fallback xmlns="">
          <p:pic>
            <p:nvPicPr>
              <p:cNvPr id="28" name="墨迹 27"/>
            </p:nvPicPr>
            <p:blipFill>
              <a:blip/>
            </p:blipFill>
            <p:spPr>
              <a:xfrm>
                <a:off x="8486224" y="4703290"/>
                <a:ext cx="2317" cy="138434"/>
              </a:xfrm>
              <a:prstGeom prst="rect"/>
            </p:spPr>
          </p:pic>
        </mc:Fallback>
      </mc:AlternateContent>
      <mc:AlternateContent xmlns:mc="http://schemas.openxmlformats.org/markup-compatibility/2006" xmlns:p14="http://schemas.microsoft.com/office/powerpoint/2010/main">
        <mc:Choice Requires="p14">
          <p:contentPart p14:bwMode="auto" r:id="rId28">
            <p14:nvContentPartPr>
              <p14:cNvPr id="29" name="墨迹 28"/>
              <p14:cNvContentPartPr/>
              <p14:nvPr/>
            </p14:nvContentPartPr>
            <p14:xfrm>
              <a:off x="8504754" y="4675487"/>
              <a:ext cx="55586" cy="254859"/>
            </p14:xfrm>
          </p:contentPart>
        </mc:Choice>
        <mc:Fallback xmlns="">
          <p:pic>
            <p:nvPicPr>
              <p:cNvPr id="29" name="墨迹 28"/>
            </p:nvPicPr>
            <p:blipFill>
              <a:blip/>
            </p:blipFill>
            <p:spPr>
              <a:xfrm>
                <a:off x="8504754" y="4675487"/>
                <a:ext cx="55586" cy="254859"/>
              </a:xfrm>
              <a:prstGeom prst="rect"/>
            </p:spPr>
          </p:pic>
        </mc:Fallback>
      </mc:AlternateContent>
      <mc:AlternateContent xmlns:mc="http://schemas.openxmlformats.org/markup-compatibility/2006" xmlns:p14="http://schemas.microsoft.com/office/powerpoint/2010/main">
        <mc:Choice Requires="p14">
          <p:contentPart p14:bwMode="auto" r:id="rId29">
            <p14:nvContentPartPr>
              <p14:cNvPr id="30" name="墨迹 29"/>
              <p14:cNvContentPartPr/>
              <p14:nvPr/>
            </p14:nvContentPartPr>
            <p14:xfrm>
              <a:off x="8625191" y="4689389"/>
              <a:ext cx="41690" cy="41704"/>
            </p14:xfrm>
          </p:contentPart>
        </mc:Choice>
        <mc:Fallback xmlns="">
          <p:pic>
            <p:nvPicPr>
              <p:cNvPr id="30" name="墨迹 29"/>
            </p:nvPicPr>
            <p:blipFill>
              <a:blip/>
            </p:blipFill>
            <p:spPr>
              <a:xfrm>
                <a:off x="8625191" y="4689389"/>
                <a:ext cx="41690" cy="41704"/>
              </a:xfrm>
              <a:prstGeom prst="rect"/>
            </p:spPr>
          </p:pic>
        </mc:Fallback>
      </mc:AlternateContent>
      <mc:AlternateContent xmlns:mc="http://schemas.openxmlformats.org/markup-compatibility/2006" xmlns:p14="http://schemas.microsoft.com/office/powerpoint/2010/main">
        <mc:Choice Requires="p14">
          <p:contentPart p14:bwMode="auto" r:id="rId30">
            <p14:nvContentPartPr>
              <p14:cNvPr id="31" name="墨迹 30"/>
              <p14:cNvContentPartPr/>
              <p14:nvPr/>
            </p14:nvContentPartPr>
            <p14:xfrm>
              <a:off x="8629244" y="4689389"/>
              <a:ext cx="104804" cy="67190"/>
            </p14:xfrm>
          </p:contentPart>
        </mc:Choice>
        <mc:Fallback xmlns="">
          <p:pic>
            <p:nvPicPr>
              <p:cNvPr id="31" name="墨迹 30"/>
            </p:nvPicPr>
            <p:blipFill>
              <a:blip/>
            </p:blipFill>
            <p:spPr>
              <a:xfrm>
                <a:off x="8629244" y="4689389"/>
                <a:ext cx="104804" cy="67190"/>
              </a:xfrm>
              <a:prstGeom prst="rect"/>
            </p:spPr>
          </p:pic>
        </mc:Fallback>
      </mc:AlternateContent>
      <mc:AlternateContent xmlns:mc="http://schemas.openxmlformats.org/markup-compatibility/2006" xmlns:p14="http://schemas.microsoft.com/office/powerpoint/2010/main">
        <mc:Choice Requires="p14">
          <p:contentPart p14:bwMode="auto" r:id="rId31">
            <p14:nvContentPartPr>
              <p14:cNvPr id="32" name="墨迹 31"/>
              <p14:cNvContentPartPr/>
              <p14:nvPr/>
            </p14:nvContentPartPr>
            <p14:xfrm>
              <a:off x="8626783" y="4675487"/>
              <a:ext cx="126518" cy="180284"/>
            </p14:xfrm>
          </p:contentPart>
        </mc:Choice>
        <mc:Fallback xmlns="">
          <p:pic>
            <p:nvPicPr>
              <p:cNvPr id="32" name="墨迹 31"/>
            </p:nvPicPr>
            <p:blipFill>
              <a:blip/>
            </p:blipFill>
            <p:spPr>
              <a:xfrm>
                <a:off x="8626783" y="4675487"/>
                <a:ext cx="126518" cy="180284"/>
              </a:xfrm>
              <a:prstGeom prst="rect"/>
            </p:spPr>
          </p:pic>
        </mc:Fallback>
      </mc:AlternateContent>
      <mc:AlternateContent xmlns:mc="http://schemas.openxmlformats.org/markup-compatibility/2006" xmlns:p14="http://schemas.microsoft.com/office/powerpoint/2010/main">
        <mc:Choice Requires="p14">
          <p:contentPart p14:bwMode="auto" r:id="rId32">
            <p14:nvContentPartPr>
              <p14:cNvPr id="33" name="墨迹 32"/>
              <p14:cNvContentPartPr/>
              <p14:nvPr/>
            </p14:nvContentPartPr>
            <p14:xfrm>
              <a:off x="8611294" y="4703290"/>
              <a:ext cx="136650" cy="155956"/>
            </p14:xfrm>
          </p:contentPart>
        </mc:Choice>
        <mc:Fallback xmlns="">
          <p:pic>
            <p:nvPicPr>
              <p:cNvPr id="33" name="墨迹 32"/>
            </p:nvPicPr>
            <p:blipFill>
              <a:blip/>
            </p:blipFill>
            <p:spPr>
              <a:xfrm>
                <a:off x="8611294" y="4703290"/>
                <a:ext cx="136650" cy="155956"/>
              </a:xfrm>
              <a:prstGeom prst="rect"/>
            </p:spPr>
          </p:pic>
        </mc:Fallback>
      </mc:AlternateContent>
      <mc:AlternateContent xmlns:mc="http://schemas.openxmlformats.org/markup-compatibility/2006" xmlns:p14="http://schemas.microsoft.com/office/powerpoint/2010/main">
        <mc:Choice Requires="p14">
          <p:contentPart p14:bwMode="auto" r:id="rId33">
            <p14:nvContentPartPr>
              <p14:cNvPr id="34" name="墨迹 33"/>
              <p14:cNvContentPartPr/>
              <p14:nvPr/>
            </p14:nvContentPartPr>
            <p14:xfrm>
              <a:off x="8736364" y="4647684"/>
              <a:ext cx="99593" cy="16219"/>
            </p14:xfrm>
          </p:contentPart>
        </mc:Choice>
        <mc:Fallback xmlns="">
          <p:pic>
            <p:nvPicPr>
              <p:cNvPr id="34" name="墨迹 33"/>
            </p:nvPicPr>
            <p:blipFill>
              <a:blip/>
            </p:blipFill>
            <p:spPr>
              <a:xfrm>
                <a:off x="8736364" y="4647684"/>
                <a:ext cx="99593" cy="16219"/>
              </a:xfrm>
              <a:prstGeom prst="rect"/>
            </p:spPr>
          </p:pic>
        </mc:Fallback>
      </mc:AlternateContent>
      <mc:AlternateContent xmlns:mc="http://schemas.openxmlformats.org/markup-compatibility/2006" xmlns:p14="http://schemas.microsoft.com/office/powerpoint/2010/main">
        <mc:Choice Requires="p14">
          <p:contentPart p14:bwMode="auto" r:id="rId34">
            <p14:nvContentPartPr>
              <p14:cNvPr id="35" name="墨迹 34"/>
              <p14:cNvContentPartPr/>
              <p14:nvPr/>
            </p14:nvContentPartPr>
            <p14:xfrm>
              <a:off x="8768790" y="4652318"/>
              <a:ext cx="101908" cy="189696"/>
            </p14:xfrm>
          </p:contentPart>
        </mc:Choice>
        <mc:Fallback xmlns="">
          <p:pic>
            <p:nvPicPr>
              <p:cNvPr id="35" name="墨迹 34"/>
            </p:nvPicPr>
            <p:blipFill>
              <a:blip/>
            </p:blipFill>
            <p:spPr>
              <a:xfrm>
                <a:off x="8768790" y="4652318"/>
                <a:ext cx="101908" cy="189696"/>
              </a:xfrm>
              <a:prstGeom prst="rect"/>
            </p:spPr>
          </p:pic>
        </mc:Fallback>
      </mc:AlternateContent>
      <mc:AlternateContent xmlns:mc="http://schemas.openxmlformats.org/markup-compatibility/2006" xmlns:p14="http://schemas.microsoft.com/office/powerpoint/2010/main">
        <mc:Choice Requires="p14">
          <p:contentPart p14:bwMode="auto" r:id="rId35">
            <p14:nvContentPartPr>
              <p14:cNvPr id="36" name="墨迹 35"/>
              <p14:cNvContentPartPr/>
              <p14:nvPr/>
            </p14:nvContentPartPr>
            <p14:xfrm>
              <a:off x="8842905" y="4735727"/>
              <a:ext cx="4633" cy="240956"/>
            </p14:xfrm>
          </p:contentPart>
        </mc:Choice>
        <mc:Fallback xmlns="">
          <p:pic>
            <p:nvPicPr>
              <p:cNvPr id="36" name="墨迹 35"/>
            </p:nvPicPr>
            <p:blipFill>
              <a:blip/>
            </p:blipFill>
            <p:spPr>
              <a:xfrm>
                <a:off x="8842905" y="4735727"/>
                <a:ext cx="4633" cy="240956"/>
              </a:xfrm>
              <a:prstGeom prst="rect"/>
            </p:spPr>
          </p:pic>
        </mc:Fallback>
      </mc:AlternateContent>
      <mc:AlternateContent xmlns:mc="http://schemas.openxmlformats.org/markup-compatibility/2006" xmlns:p14="http://schemas.microsoft.com/office/powerpoint/2010/main">
        <mc:Choice Requires="p14">
          <p:contentPart p14:bwMode="auto" r:id="rId36">
            <p14:nvContentPartPr>
              <p14:cNvPr id="37" name="墨迹 36"/>
              <p14:cNvContentPartPr/>
              <p14:nvPr/>
            </p14:nvContentPartPr>
            <p14:xfrm>
              <a:off x="8490857" y="5036922"/>
              <a:ext cx="63259" cy="101944"/>
            </p14:xfrm>
          </p:contentPart>
        </mc:Choice>
        <mc:Fallback xmlns="">
          <p:pic>
            <p:nvPicPr>
              <p:cNvPr id="37" name="墨迹 36"/>
            </p:nvPicPr>
            <p:blipFill>
              <a:blip/>
            </p:blipFill>
            <p:spPr>
              <a:xfrm>
                <a:off x="8490857" y="5036922"/>
                <a:ext cx="63259" cy="101944"/>
              </a:xfrm>
              <a:prstGeom prst="rect"/>
            </p:spPr>
          </p:pic>
        </mc:Fallback>
      </mc:AlternateContent>
      <mc:AlternateContent xmlns:mc="http://schemas.openxmlformats.org/markup-compatibility/2006" xmlns:p14="http://schemas.microsoft.com/office/powerpoint/2010/main">
        <mc:Choice Requires="p14">
          <p:contentPart p14:bwMode="auto" r:id="rId37">
            <p14:nvContentPartPr>
              <p14:cNvPr id="38" name="墨迹 37"/>
              <p14:cNvContentPartPr/>
              <p14:nvPr/>
            </p14:nvContentPartPr>
            <p14:xfrm>
              <a:off x="8439902" y="5087894"/>
              <a:ext cx="91487" cy="16218"/>
            </p14:xfrm>
          </p:contentPart>
        </mc:Choice>
        <mc:Fallback xmlns="">
          <p:pic>
            <p:nvPicPr>
              <p:cNvPr id="38" name="墨迹 37"/>
            </p:nvPicPr>
            <p:blipFill>
              <a:blip/>
            </p:blipFill>
            <p:spPr>
              <a:xfrm>
                <a:off x="8439902" y="5087894"/>
                <a:ext cx="91487" cy="16218"/>
              </a:xfrm>
              <a:prstGeom prst="rect"/>
            </p:spPr>
          </p:pic>
        </mc:Fallback>
      </mc:AlternateContent>
      <mc:AlternateContent xmlns:mc="http://schemas.openxmlformats.org/markup-compatibility/2006" xmlns:p14="http://schemas.microsoft.com/office/powerpoint/2010/main">
        <mc:Choice Requires="p14">
          <p:contentPart p14:bwMode="auto" r:id="rId38">
            <p14:nvContentPartPr>
              <p14:cNvPr id="39" name="墨迹 38"/>
              <p14:cNvContentPartPr/>
              <p14:nvPr/>
            </p14:nvContentPartPr>
            <p14:xfrm>
              <a:off x="8444535" y="5122647"/>
              <a:ext cx="85695" cy="20853"/>
            </p14:xfrm>
          </p:contentPart>
        </mc:Choice>
        <mc:Fallback xmlns="">
          <p:pic>
            <p:nvPicPr>
              <p:cNvPr id="39" name="墨迹 38"/>
            </p:nvPicPr>
            <p:blipFill>
              <a:blip/>
            </p:blipFill>
            <p:spPr>
              <a:xfrm>
                <a:off x="8444535" y="5122647"/>
                <a:ext cx="85695" cy="20853"/>
              </a:xfrm>
              <a:prstGeom prst="rect"/>
            </p:spPr>
          </p:pic>
        </mc:Fallback>
      </mc:AlternateContent>
      <mc:AlternateContent xmlns:mc="http://schemas.openxmlformats.org/markup-compatibility/2006" xmlns:p14="http://schemas.microsoft.com/office/powerpoint/2010/main">
        <mc:Choice Requires="p14">
          <p:contentPart p14:bwMode="auto" r:id="rId39">
            <p14:nvContentPartPr>
              <p14:cNvPr id="40" name="墨迹 39"/>
              <p14:cNvContentPartPr/>
              <p14:nvPr/>
            </p14:nvContentPartPr>
            <p14:xfrm>
              <a:off x="8444535" y="5046190"/>
              <a:ext cx="94960" cy="215471"/>
            </p14:xfrm>
          </p:contentPart>
        </mc:Choice>
        <mc:Fallback xmlns="">
          <p:pic>
            <p:nvPicPr>
              <p:cNvPr id="40" name="墨迹 39"/>
            </p:nvPicPr>
            <p:blipFill>
              <a:blip/>
            </p:blipFill>
            <p:spPr>
              <a:xfrm>
                <a:off x="8444535" y="5046190"/>
                <a:ext cx="94960" cy="215471"/>
              </a:xfrm>
              <a:prstGeom prst="rect"/>
            </p:spPr>
          </p:pic>
        </mc:Fallback>
      </mc:AlternateContent>
      <mc:AlternateContent xmlns:mc="http://schemas.openxmlformats.org/markup-compatibility/2006" xmlns:p14="http://schemas.microsoft.com/office/powerpoint/2010/main">
        <mc:Choice Requires="p14">
          <p:contentPart p14:bwMode="auto" r:id="rId40">
            <p14:nvContentPartPr>
              <p14:cNvPr id="41" name="墨迹 40"/>
              <p14:cNvContentPartPr/>
              <p14:nvPr/>
            </p14:nvContentPartPr>
            <p14:xfrm>
              <a:off x="8564972" y="5046190"/>
              <a:ext cx="118556" cy="294824"/>
            </p14:xfrm>
          </p:contentPart>
        </mc:Choice>
        <mc:Fallback xmlns="">
          <p:pic>
            <p:nvPicPr>
              <p:cNvPr id="41" name="墨迹 40"/>
            </p:nvPicPr>
            <p:blipFill>
              <a:blip/>
            </p:blipFill>
            <p:spPr>
              <a:xfrm>
                <a:off x="8564972" y="5046190"/>
                <a:ext cx="118556" cy="294824"/>
              </a:xfrm>
              <a:prstGeom prst="rect"/>
            </p:spPr>
          </p:pic>
        </mc:Fallback>
      </mc:AlternateContent>
      <mc:AlternateContent xmlns:mc="http://schemas.openxmlformats.org/markup-compatibility/2006" xmlns:p14="http://schemas.microsoft.com/office/powerpoint/2010/main">
        <mc:Choice Requires="p14">
          <p:contentPart p14:bwMode="auto" r:id="rId41">
            <p14:nvContentPartPr>
              <p14:cNvPr id="42" name="墨迹 41"/>
              <p14:cNvContentPartPr/>
              <p14:nvPr/>
            </p14:nvContentPartPr>
            <p14:xfrm>
              <a:off x="8731732" y="5046190"/>
              <a:ext cx="118411" cy="20852"/>
            </p14:xfrm>
          </p:contentPart>
        </mc:Choice>
        <mc:Fallback xmlns="">
          <p:pic>
            <p:nvPicPr>
              <p:cNvPr id="42" name="墨迹 41"/>
            </p:nvPicPr>
            <p:blipFill>
              <a:blip/>
            </p:blipFill>
            <p:spPr>
              <a:xfrm>
                <a:off x="8731732" y="5046190"/>
                <a:ext cx="118411" cy="20852"/>
              </a:xfrm>
              <a:prstGeom prst="rect"/>
            </p:spPr>
          </p:pic>
        </mc:Fallback>
      </mc:AlternateContent>
      <mc:AlternateContent xmlns:mc="http://schemas.openxmlformats.org/markup-compatibility/2006" xmlns:p14="http://schemas.microsoft.com/office/powerpoint/2010/main">
        <mc:Choice Requires="p14">
          <p:contentPart p14:bwMode="auto" r:id="rId42">
            <p14:nvContentPartPr>
              <p14:cNvPr id="43" name="墨迹 42"/>
              <p14:cNvContentPartPr/>
              <p14:nvPr/>
            </p14:nvContentPartPr>
            <p14:xfrm>
              <a:off x="8727100" y="5069359"/>
              <a:ext cx="83379" cy="151756"/>
            </p14:xfrm>
          </p:contentPart>
        </mc:Choice>
        <mc:Fallback xmlns="">
          <p:pic>
            <p:nvPicPr>
              <p:cNvPr id="43" name="墨迹 42"/>
            </p:nvPicPr>
            <p:blipFill>
              <a:blip/>
            </p:blipFill>
            <p:spPr>
              <a:xfrm>
                <a:off x="8727100" y="5069359"/>
                <a:ext cx="83379" cy="151756"/>
              </a:xfrm>
              <a:prstGeom prst="rect"/>
            </p:spPr>
          </p:pic>
        </mc:Fallback>
      </mc:AlternateContent>
      <mc:AlternateContent xmlns:mc="http://schemas.openxmlformats.org/markup-compatibility/2006" xmlns:p14="http://schemas.microsoft.com/office/powerpoint/2010/main">
        <mc:Choice Requires="p14">
          <p:contentPart p14:bwMode="auto" r:id="rId43">
            <p14:nvContentPartPr>
              <p14:cNvPr id="44" name="墨迹 43"/>
              <p14:cNvContentPartPr/>
              <p14:nvPr/>
            </p14:nvContentPartPr>
            <p14:xfrm>
              <a:off x="8757209" y="5097162"/>
              <a:ext cx="85696" cy="252975"/>
            </p14:xfrm>
          </p:contentPart>
        </mc:Choice>
        <mc:Fallback xmlns="">
          <p:pic>
            <p:nvPicPr>
              <p:cNvPr id="44" name="墨迹 43"/>
            </p:nvPicPr>
            <p:blipFill>
              <a:blip/>
            </p:blipFill>
            <p:spPr>
              <a:xfrm>
                <a:off x="8757209" y="5097162"/>
                <a:ext cx="85696" cy="252975"/>
              </a:xfrm>
              <a:prstGeom prst="rect"/>
            </p:spPr>
          </p:pic>
        </mc:Fallback>
      </mc:AlternateContent>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wipe(down)">
                                      <p:cBhvr>
                                        <p:cTn id="7" dur="500"/>
                                        <p:tgtEl>
                                          <p:spTgt spid="706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0662"/>
                                        </p:tgtEl>
                                        <p:attrNameLst>
                                          <p:attrName>style.visibility</p:attrName>
                                        </p:attrNameLst>
                                      </p:cBhvr>
                                      <p:to>
                                        <p:strVal val="visible"/>
                                      </p:to>
                                    </p:set>
                                    <p:anim calcmode="lin" valueType="num">
                                      <p:cBhvr additive="base">
                                        <p:cTn id="12" dur="500" fill="hold"/>
                                        <p:tgtEl>
                                          <p:spTgt spid="70662"/>
                                        </p:tgtEl>
                                        <p:attrNameLst>
                                          <p:attrName>ppt_x</p:attrName>
                                        </p:attrNameLst>
                                      </p:cBhvr>
                                      <p:tavLst>
                                        <p:tav tm="0">
                                          <p:val>
                                            <p:strVal val="#ppt_x"/>
                                          </p:val>
                                        </p:tav>
                                        <p:tav tm="100000">
                                          <p:val>
                                            <p:strVal val="#ppt_x"/>
                                          </p:val>
                                        </p:tav>
                                      </p:tavLst>
                                    </p:anim>
                                    <p:anim calcmode="lin" valueType="num">
                                      <p:cBhvr additive="base">
                                        <p:cTn id="13" dur="500" fill="hold"/>
                                        <p:tgtEl>
                                          <p:spTgt spid="7066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0663"/>
                                        </p:tgtEl>
                                        <p:attrNameLst>
                                          <p:attrName>style.visibility</p:attrName>
                                        </p:attrNameLst>
                                      </p:cBhvr>
                                      <p:to>
                                        <p:strVal val="visible"/>
                                      </p:to>
                                    </p:set>
                                    <p:animEffect transition="in" filter="wipe(down)">
                                      <p:cBhvr>
                                        <p:cTn id="18" dur="500"/>
                                        <p:tgtEl>
                                          <p:spTgt spid="70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2" grpId="0"/>
      <p:bldP spid="70663"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E41FB15-7E13-4253-B3FC-66766C6162DD}" type="slidenum">
              <a:rPr lang="en-US" altLang="zh-CN">
                <a:solidFill>
                  <a:srgbClr val="000000"/>
                </a:solidFill>
              </a:rPr>
              <a:t>64</a:t>
            </a:fld>
            <a:endParaRPr lang="en-US" altLang="zh-CN">
              <a:solidFill>
                <a:srgbClr val="000000"/>
              </a:solidFill>
            </a:endParaRPr>
          </a:p>
        </p:txBody>
      </p:sp>
      <p:sp>
        <p:nvSpPr>
          <p:cNvPr id="67586" name="Rectangle 2"/>
          <p:cNvSpPr>
            <a:spLocks noGrp="1" noChangeArrowheads="1"/>
          </p:cNvSpPr>
          <p:nvPr>
            <p:ph type="title"/>
          </p:nvPr>
        </p:nvSpPr>
        <p:spPr/>
        <p:txBody>
          <a:bodyPr/>
          <a:lstStyle/>
          <a:p>
            <a:pPr eaLnBrk="1" hangingPunct="1">
              <a:defRPr/>
            </a:pPr>
            <a:endParaRPr lang="zh-CN" altLang="zh-CN"/>
          </a:p>
        </p:txBody>
      </p:sp>
      <p:sp>
        <p:nvSpPr>
          <p:cNvPr id="44036" name="Rectangle 3"/>
          <p:cNvSpPr>
            <a:spLocks noGrp="1" noChangeArrowheads="1"/>
          </p:cNvSpPr>
          <p:nvPr>
            <p:ph type="body" idx="1"/>
          </p:nvPr>
        </p:nvSpPr>
        <p:spPr/>
        <p:txBody>
          <a:bodyPr/>
          <a:lstStyle/>
          <a:p>
            <a:pPr eaLnBrk="1" hangingPunct="1"/>
            <a:r>
              <a:rPr lang="en-US" altLang="zh-CN"/>
              <a:t>12</a:t>
            </a:r>
            <a:r>
              <a:rPr lang="zh-CN" altLang="en-US"/>
              <a:t>、设待排序的关键字序列为</a:t>
            </a:r>
            <a:r>
              <a:rPr lang="en-US" altLang="zh-CN"/>
              <a:t>{12, 2, 16, 30, 28, 10, </a:t>
            </a:r>
            <a:r>
              <a:rPr lang="en-US" altLang="zh-CN" u="sng"/>
              <a:t>16</a:t>
            </a:r>
            <a:r>
              <a:rPr lang="en-US" altLang="zh-CN"/>
              <a:t>, 20, 6, 18}</a:t>
            </a:r>
            <a:r>
              <a:rPr lang="zh-CN" altLang="en-US"/>
              <a:t>。</a:t>
            </a:r>
          </a:p>
          <a:p>
            <a:pPr eaLnBrk="1" hangingPunct="1"/>
            <a:r>
              <a:rPr lang="zh-CN" altLang="en-US"/>
              <a:t>对于下列排序算法，试写出每趟排序的结果，并说明作了多少次关键字的比较。</a:t>
            </a:r>
          </a:p>
          <a:p>
            <a:pPr eaLnBrk="1" hangingPunct="1"/>
            <a:r>
              <a:rPr lang="en-US" altLang="zh-CN"/>
              <a:t>1</a:t>
            </a:r>
            <a:r>
              <a:rPr lang="zh-CN" altLang="en-US"/>
              <a:t>）直接插入排序  </a:t>
            </a:r>
            <a:r>
              <a:rPr lang="en-US" altLang="zh-CN"/>
              <a:t>2</a:t>
            </a:r>
            <a:r>
              <a:rPr lang="zh-CN" altLang="en-US"/>
              <a:t>）希尔排序（增量为</a:t>
            </a:r>
            <a:r>
              <a:rPr lang="en-US" altLang="zh-CN"/>
              <a:t>5</a:t>
            </a:r>
            <a:r>
              <a:rPr lang="zh-CN" altLang="en-US"/>
              <a:t>、</a:t>
            </a:r>
            <a:r>
              <a:rPr lang="en-US" altLang="zh-CN"/>
              <a:t>2</a:t>
            </a:r>
            <a:r>
              <a:rPr lang="zh-CN" altLang="en-US"/>
              <a:t>、</a:t>
            </a:r>
            <a:r>
              <a:rPr lang="en-US" altLang="zh-CN"/>
              <a:t>1</a:t>
            </a:r>
            <a:r>
              <a:rPr lang="zh-CN" altLang="en-US"/>
              <a:t>）</a:t>
            </a:r>
          </a:p>
          <a:p>
            <a:pPr eaLnBrk="1" hangingPunct="1"/>
            <a:r>
              <a:rPr lang="en-US" altLang="zh-CN"/>
              <a:t>3</a:t>
            </a:r>
            <a:r>
              <a:rPr lang="zh-CN" altLang="en-US"/>
              <a:t>）冒泡排序  </a:t>
            </a:r>
            <a:r>
              <a:rPr lang="en-US" altLang="zh-CN"/>
              <a:t>4</a:t>
            </a:r>
            <a:r>
              <a:rPr lang="zh-CN" altLang="en-US"/>
              <a:t>）快速排序   </a:t>
            </a:r>
            <a:r>
              <a:rPr lang="en-US" altLang="zh-CN"/>
              <a:t>5</a:t>
            </a:r>
            <a:r>
              <a:rPr lang="zh-CN" altLang="en-US"/>
              <a:t>）直接选择排序</a:t>
            </a:r>
          </a:p>
          <a:p>
            <a:pPr eaLnBrk="1" hangingPunct="1"/>
            <a:r>
              <a:rPr lang="en-US" altLang="zh-CN"/>
              <a:t>6</a:t>
            </a:r>
            <a:r>
              <a:rPr lang="zh-CN" altLang="en-US"/>
              <a:t>）堆排序</a:t>
            </a:r>
          </a:p>
          <a:p>
            <a:pPr eaLnBrk="1" hangingPunct="1"/>
            <a:endParaRPr lang="en-US" altLang="zh-CN"/>
          </a:p>
        </p:txBody>
      </p:sp>
    </p:spTree>
  </p:cSld>
  <p:clrMapOvr>
    <a:masterClrMapping/>
  </p:clrMapOvr>
  <p:transition>
    <p:pull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a:solidFill>
                  <a:schemeClr val="tx1"/>
                </a:solidFill>
                <a:latin typeface="+mn-lt"/>
                <a:ea typeface="+mn-ea"/>
                <a:cs typeface="+mn-cs"/>
              </a:rPr>
              <a:t>给定输入文件</a:t>
            </a:r>
            <a:r>
              <a:rPr lang="en-US" altLang="zh-CN" b="0" dirty="0">
                <a:solidFill>
                  <a:schemeClr val="tx1"/>
                </a:solidFill>
                <a:latin typeface="+mn-lt"/>
                <a:ea typeface="+mn-ea"/>
                <a:cs typeface="+mn-cs"/>
              </a:rPr>
              <a:t>:101,48,19,65,3,74,33,17,21,20,99,53,24,</a:t>
            </a:r>
            <a:r>
              <a:rPr lang="zh-CN" altLang="en-US" b="0" dirty="0">
                <a:solidFill>
                  <a:schemeClr val="tx1"/>
                </a:solidFill>
                <a:latin typeface="+mn-lt"/>
                <a:ea typeface="+mn-ea"/>
                <a:cs typeface="+mn-cs"/>
              </a:rPr>
              <a:t>并设记录缓冲区个数 </a:t>
            </a:r>
            <a:r>
              <a:rPr lang="en-US" altLang="zh-CN" b="0" dirty="0">
                <a:solidFill>
                  <a:schemeClr val="tx1"/>
                </a:solidFill>
                <a:latin typeface="+mn-lt"/>
                <a:ea typeface="+mn-ea"/>
                <a:cs typeface="+mn-cs"/>
              </a:rPr>
              <a:t>k=4,</a:t>
            </a:r>
            <a:r>
              <a:rPr lang="zh-CN" altLang="en-US" b="0" dirty="0">
                <a:solidFill>
                  <a:schemeClr val="tx1"/>
                </a:solidFill>
                <a:latin typeface="+mn-lt"/>
                <a:ea typeface="+mn-ea"/>
                <a:cs typeface="+mn-cs"/>
              </a:rPr>
              <a:t>写出基于败者树的外排序顺串生成算法 </a:t>
            </a:r>
            <a:r>
              <a:rPr lang="en-US" altLang="zh-CN" b="0" dirty="0">
                <a:solidFill>
                  <a:schemeClr val="tx1"/>
                </a:solidFill>
                <a:latin typeface="+mn-lt"/>
                <a:ea typeface="+mn-ea"/>
                <a:cs typeface="+mn-cs"/>
              </a:rPr>
              <a:t>runs </a:t>
            </a:r>
            <a:r>
              <a:rPr lang="zh-CN" altLang="en-US" b="0" dirty="0">
                <a:solidFill>
                  <a:schemeClr val="tx1"/>
                </a:solidFill>
                <a:latin typeface="+mn-lt"/>
                <a:ea typeface="+mn-ea"/>
                <a:cs typeface="+mn-cs"/>
              </a:rPr>
              <a:t>输出 的顺串</a:t>
            </a:r>
            <a:r>
              <a:rPr lang="en-US" altLang="zh-CN" b="0" dirty="0">
                <a:solidFill>
                  <a:schemeClr val="tx1"/>
                </a:solidFill>
                <a:latin typeface="+mn-lt"/>
                <a:ea typeface="+mn-ea"/>
                <a:cs typeface="+mn-cs"/>
              </a:rPr>
              <a:t>.</a:t>
            </a:r>
          </a:p>
          <a:p>
            <a:endParaRPr lang="en-US" altLang="zh-CN" b="0" dirty="0"/>
          </a:p>
          <a:p>
            <a:r>
              <a:rPr lang="en-US" altLang="zh-CN" b="0" dirty="0"/>
              <a:t>19,48,65,74,101</a:t>
            </a:r>
          </a:p>
          <a:p>
            <a:r>
              <a:rPr lang="en-US" altLang="zh-CN" b="0" dirty="0">
                <a:solidFill>
                  <a:schemeClr val="tx1"/>
                </a:solidFill>
                <a:latin typeface="+mn-lt"/>
                <a:ea typeface="+mn-ea"/>
                <a:cs typeface="+mn-cs"/>
              </a:rPr>
              <a:t>3,17,20,21,24, 33, 53, 99</a:t>
            </a:r>
          </a:p>
          <a:p>
            <a:endParaRPr lang="en-US" altLang="zh-CN" b="0" dirty="0"/>
          </a:p>
        </p:txBody>
      </p:sp>
      <p:sp>
        <p:nvSpPr>
          <p:cNvPr id="4" name="灯片编号占位符 3"/>
          <p:cNvSpPr>
            <a:spLocks noGrp="1"/>
          </p:cNvSpPr>
          <p:nvPr>
            <p:ph type="sldNum" sz="quarter" idx="12"/>
          </p:nvPr>
        </p:nvSpPr>
        <p:spPr/>
        <p:txBody>
          <a:bodyPr/>
          <a:lstStyle/>
          <a:p>
            <a:pPr>
              <a:defRPr/>
            </a:pPr>
            <a:fld id="{3151BE8A-815B-4391-B2F0-48883309569A}" type="slidenum">
              <a:rPr lang="en-US" altLang="zh-CN" smtClean="0">
                <a:solidFill>
                  <a:srgbClr val="000000"/>
                </a:solidFill>
              </a:rPr>
              <a:t>65</a:t>
            </a:fld>
            <a:endParaRPr lang="en-US" altLang="zh-CN">
              <a:solidFill>
                <a:srgbClr val="000000"/>
              </a:solidFill>
            </a:endParaRPr>
          </a:p>
        </p:txBody>
      </p:sp>
      <mc:AlternateContent xmlns:mc="http://schemas.openxmlformats.org/markup-compatibility/2006" xmlns:p14="http://schemas.microsoft.com/office/powerpoint/2010/main">
        <mc:Choice Requires="p14">
          <p:contentPart p14:bwMode="auto" r:id="rId2">
            <p14:nvContentPartPr>
              <p14:cNvPr id="38" name="墨迹 37"/>
              <p14:cNvContentPartPr/>
              <p14:nvPr/>
            </p14:nvContentPartPr>
            <p14:xfrm>
              <a:off x="231031" y="706652"/>
              <a:ext cx="505491" cy="806568"/>
            </p14:xfrm>
          </p:contentPart>
        </mc:Choice>
        <mc:Fallback xmlns="">
          <p:pic>
            <p:nvPicPr>
              <p:cNvPr id="38" name="墨迹 37"/>
            </p:nvPicPr>
            <p:blipFill>
              <a:blip/>
            </p:blipFill>
            <p:spPr>
              <a:xfrm>
                <a:off x="231031" y="706652"/>
                <a:ext cx="505491" cy="806568"/>
              </a:xfrm>
              <a:prstGeom prst="rect"/>
            </p:spPr>
          </p:pic>
        </mc:Fallback>
      </mc:AlternateContent>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0"/>
          <p:cNvGrpSpPr/>
          <p:nvPr/>
        </p:nvGrpSpPr>
        <p:grpSpPr bwMode="auto">
          <a:xfrm>
            <a:off x="2571750" y="4500563"/>
            <a:ext cx="5572125" cy="1819275"/>
            <a:chOff x="2571736" y="4500570"/>
            <a:chExt cx="5572164" cy="1819284"/>
          </a:xfrm>
          <a:solidFill>
            <a:schemeClr val="accent2">
              <a:lumMod val="50000"/>
            </a:schemeClr>
          </a:solidFill>
        </p:grpSpPr>
        <p:sp>
          <p:nvSpPr>
            <p:cNvPr id="50242" name="Line 58"/>
            <p:cNvSpPr>
              <a:spLocks noChangeShapeType="1"/>
            </p:cNvSpPr>
            <p:nvPr/>
          </p:nvSpPr>
          <p:spPr bwMode="auto">
            <a:xfrm flipH="1" flipV="1">
              <a:off x="2571736" y="5500702"/>
              <a:ext cx="1357322" cy="500066"/>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243" name="Line 57"/>
            <p:cNvSpPr>
              <a:spLocks noChangeShapeType="1"/>
            </p:cNvSpPr>
            <p:nvPr/>
          </p:nvSpPr>
          <p:spPr bwMode="auto">
            <a:xfrm flipH="1">
              <a:off x="4143372" y="4500570"/>
              <a:ext cx="4000528" cy="1571636"/>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244" name="Line 56"/>
            <p:cNvSpPr>
              <a:spLocks noChangeShapeType="1"/>
            </p:cNvSpPr>
            <p:nvPr/>
          </p:nvSpPr>
          <p:spPr bwMode="auto">
            <a:xfrm flipH="1">
              <a:off x="4071934" y="4500570"/>
              <a:ext cx="1571636" cy="142876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245" name="Line 55"/>
            <p:cNvSpPr>
              <a:spLocks noChangeShapeType="1"/>
            </p:cNvSpPr>
            <p:nvPr/>
          </p:nvSpPr>
          <p:spPr bwMode="auto">
            <a:xfrm flipH="1">
              <a:off x="4143372" y="4500570"/>
              <a:ext cx="2286016" cy="142876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246" name="Line 54"/>
            <p:cNvSpPr>
              <a:spLocks noChangeShapeType="1"/>
            </p:cNvSpPr>
            <p:nvPr/>
          </p:nvSpPr>
          <p:spPr bwMode="auto">
            <a:xfrm flipH="1">
              <a:off x="4143372" y="4500570"/>
              <a:ext cx="3143272" cy="1500198"/>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247" name="Oval 53"/>
            <p:cNvSpPr>
              <a:spLocks noChangeArrowheads="1"/>
            </p:cNvSpPr>
            <p:nvPr/>
          </p:nvSpPr>
          <p:spPr bwMode="auto">
            <a:xfrm>
              <a:off x="3714744" y="5786454"/>
              <a:ext cx="8382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166</a:t>
              </a:r>
              <a:endParaRPr kumimoji="0" lang="en-US" altLang="zh-CN" sz="2400">
                <a:solidFill>
                  <a:srgbClr val="FFFF00"/>
                </a:solidFill>
                <a:latin typeface="Century Schoolbook" pitchFamily="18" charset="0"/>
                <a:ea typeface="楷体_GB2312" pitchFamily="49" charset="-122"/>
              </a:endParaRPr>
            </a:p>
          </p:txBody>
        </p:sp>
      </p:grpSp>
      <p:grpSp>
        <p:nvGrpSpPr>
          <p:cNvPr id="3" name="组合 69"/>
          <p:cNvGrpSpPr/>
          <p:nvPr/>
        </p:nvGrpSpPr>
        <p:grpSpPr bwMode="auto">
          <a:xfrm>
            <a:off x="542925" y="1519238"/>
            <a:ext cx="8077200" cy="1447800"/>
            <a:chOff x="542924" y="1519246"/>
            <a:chExt cx="8077200" cy="1447800"/>
          </a:xfrm>
          <a:solidFill>
            <a:schemeClr val="accent2">
              <a:lumMod val="50000"/>
            </a:schemeClr>
          </a:solidFill>
        </p:grpSpPr>
        <p:sp>
          <p:nvSpPr>
            <p:cNvPr id="50223" name="Line 20"/>
            <p:cNvSpPr>
              <a:spLocks noChangeShapeType="1"/>
            </p:cNvSpPr>
            <p:nvPr/>
          </p:nvSpPr>
          <p:spPr bwMode="auto">
            <a:xfrm flipH="1">
              <a:off x="2676524" y="1976446"/>
              <a:ext cx="1295400" cy="6096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224" name="Line 19"/>
            <p:cNvSpPr>
              <a:spLocks noChangeShapeType="1"/>
            </p:cNvSpPr>
            <p:nvPr/>
          </p:nvSpPr>
          <p:spPr bwMode="auto">
            <a:xfrm flipH="1">
              <a:off x="2600324" y="1976446"/>
              <a:ext cx="609600" cy="5334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225" name="Line 18"/>
            <p:cNvSpPr>
              <a:spLocks noChangeShapeType="1"/>
            </p:cNvSpPr>
            <p:nvPr/>
          </p:nvSpPr>
          <p:spPr bwMode="auto">
            <a:xfrm>
              <a:off x="1000124" y="1976446"/>
              <a:ext cx="1295400" cy="5334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226" name="Line 17"/>
            <p:cNvSpPr>
              <a:spLocks noChangeShapeType="1"/>
            </p:cNvSpPr>
            <p:nvPr/>
          </p:nvSpPr>
          <p:spPr bwMode="auto">
            <a:xfrm>
              <a:off x="1838324" y="1976446"/>
              <a:ext cx="533400" cy="4572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227" name="Oval 8"/>
            <p:cNvSpPr>
              <a:spLocks noChangeArrowheads="1"/>
            </p:cNvSpPr>
            <p:nvPr/>
          </p:nvSpPr>
          <p:spPr bwMode="auto">
            <a:xfrm>
              <a:off x="542924" y="15192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000000"/>
                  </a:solidFill>
                  <a:latin typeface="Century Schoolbook" pitchFamily="18" charset="0"/>
                  <a:ea typeface="楷体_GB2312" pitchFamily="49" charset="-122"/>
                </a:rPr>
                <a:t>0</a:t>
              </a:r>
              <a:endParaRPr kumimoji="0" lang="en-US" altLang="zh-CN" sz="2400">
                <a:solidFill>
                  <a:srgbClr val="000000"/>
                </a:solidFill>
                <a:latin typeface="Century Schoolbook" pitchFamily="18" charset="0"/>
                <a:ea typeface="楷体_GB2312" pitchFamily="49" charset="-122"/>
              </a:endParaRPr>
            </a:p>
          </p:txBody>
        </p:sp>
        <p:sp>
          <p:nvSpPr>
            <p:cNvPr id="50228" name="Oval 10"/>
            <p:cNvSpPr>
              <a:spLocks noChangeArrowheads="1"/>
            </p:cNvSpPr>
            <p:nvPr/>
          </p:nvSpPr>
          <p:spPr bwMode="auto">
            <a:xfrm>
              <a:off x="1381124" y="15192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000000"/>
                  </a:solidFill>
                  <a:latin typeface="Century Schoolbook" pitchFamily="18" charset="0"/>
                  <a:ea typeface="楷体_GB2312" pitchFamily="49" charset="-122"/>
                </a:rPr>
                <a:t>0</a:t>
              </a:r>
              <a:endParaRPr kumimoji="0" lang="en-US" altLang="zh-CN" sz="2400">
                <a:solidFill>
                  <a:srgbClr val="000000"/>
                </a:solidFill>
                <a:latin typeface="Century Schoolbook" pitchFamily="18" charset="0"/>
                <a:ea typeface="楷体_GB2312" pitchFamily="49" charset="-122"/>
              </a:endParaRPr>
            </a:p>
          </p:txBody>
        </p:sp>
        <p:sp>
          <p:nvSpPr>
            <p:cNvPr id="50229" name="Oval 11"/>
            <p:cNvSpPr>
              <a:spLocks noChangeArrowheads="1"/>
            </p:cNvSpPr>
            <p:nvPr/>
          </p:nvSpPr>
          <p:spPr bwMode="auto">
            <a:xfrm>
              <a:off x="2219324" y="15192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1</a:t>
              </a:r>
              <a:endParaRPr kumimoji="0" lang="en-US" altLang="zh-CN" sz="2400">
                <a:solidFill>
                  <a:srgbClr val="FFFF00"/>
                </a:solidFill>
                <a:latin typeface="Century Schoolbook" pitchFamily="18" charset="0"/>
                <a:ea typeface="楷体_GB2312" pitchFamily="49" charset="-122"/>
              </a:endParaRPr>
            </a:p>
          </p:txBody>
        </p:sp>
        <p:sp>
          <p:nvSpPr>
            <p:cNvPr id="50230" name="Oval 12"/>
            <p:cNvSpPr>
              <a:spLocks noChangeArrowheads="1"/>
            </p:cNvSpPr>
            <p:nvPr/>
          </p:nvSpPr>
          <p:spPr bwMode="auto">
            <a:xfrm>
              <a:off x="3057524" y="15192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3</a:t>
              </a:r>
              <a:endParaRPr kumimoji="0" lang="en-US" altLang="zh-CN" sz="2400">
                <a:solidFill>
                  <a:srgbClr val="FFFF00"/>
                </a:solidFill>
                <a:latin typeface="Century Schoolbook" pitchFamily="18" charset="0"/>
                <a:ea typeface="楷体_GB2312" pitchFamily="49" charset="-122"/>
              </a:endParaRPr>
            </a:p>
          </p:txBody>
        </p:sp>
        <p:sp>
          <p:nvSpPr>
            <p:cNvPr id="50231" name="Oval 13"/>
            <p:cNvSpPr>
              <a:spLocks noChangeArrowheads="1"/>
            </p:cNvSpPr>
            <p:nvPr/>
          </p:nvSpPr>
          <p:spPr bwMode="auto">
            <a:xfrm>
              <a:off x="3895724" y="15192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5</a:t>
              </a:r>
              <a:endParaRPr kumimoji="0" lang="en-US" altLang="zh-CN" sz="2400">
                <a:solidFill>
                  <a:srgbClr val="FFFF00"/>
                </a:solidFill>
                <a:latin typeface="Century Schoolbook" pitchFamily="18" charset="0"/>
                <a:ea typeface="楷体_GB2312" pitchFamily="49" charset="-122"/>
              </a:endParaRPr>
            </a:p>
          </p:txBody>
        </p:sp>
        <p:sp>
          <p:nvSpPr>
            <p:cNvPr id="50232" name="Oval 14"/>
            <p:cNvSpPr>
              <a:spLocks noChangeArrowheads="1"/>
            </p:cNvSpPr>
            <p:nvPr/>
          </p:nvSpPr>
          <p:spPr bwMode="auto">
            <a:xfrm>
              <a:off x="1381124" y="24336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7</a:t>
              </a:r>
              <a:endParaRPr kumimoji="0" lang="en-US" altLang="zh-CN" sz="2400">
                <a:solidFill>
                  <a:srgbClr val="000000"/>
                </a:solidFill>
                <a:latin typeface="Century Schoolbook" pitchFamily="18" charset="0"/>
                <a:ea typeface="楷体_GB2312" pitchFamily="49" charset="-122"/>
              </a:endParaRPr>
            </a:p>
          </p:txBody>
        </p:sp>
        <p:sp>
          <p:nvSpPr>
            <p:cNvPr id="50233" name="Oval 15"/>
            <p:cNvSpPr>
              <a:spLocks noChangeArrowheads="1"/>
            </p:cNvSpPr>
            <p:nvPr/>
          </p:nvSpPr>
          <p:spPr bwMode="auto">
            <a:xfrm>
              <a:off x="2219324" y="24336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9</a:t>
              </a:r>
              <a:endParaRPr kumimoji="0" lang="en-US" altLang="zh-CN" sz="2400">
                <a:solidFill>
                  <a:srgbClr val="FFFF00"/>
                </a:solidFill>
                <a:latin typeface="Century Schoolbook" pitchFamily="18" charset="0"/>
                <a:ea typeface="楷体_GB2312" pitchFamily="49" charset="-122"/>
              </a:endParaRPr>
            </a:p>
          </p:txBody>
        </p:sp>
        <p:sp>
          <p:nvSpPr>
            <p:cNvPr id="50234" name="Line 16"/>
            <p:cNvSpPr>
              <a:spLocks noChangeShapeType="1"/>
            </p:cNvSpPr>
            <p:nvPr/>
          </p:nvSpPr>
          <p:spPr bwMode="auto">
            <a:xfrm>
              <a:off x="2524124" y="2052646"/>
              <a:ext cx="0" cy="3810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235" name="Oval 21"/>
            <p:cNvSpPr>
              <a:spLocks noChangeArrowheads="1"/>
            </p:cNvSpPr>
            <p:nvPr/>
          </p:nvSpPr>
          <p:spPr bwMode="auto">
            <a:xfrm>
              <a:off x="3057524" y="24336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9</a:t>
              </a:r>
              <a:endParaRPr kumimoji="0" lang="en-US" altLang="zh-CN" sz="2400">
                <a:solidFill>
                  <a:srgbClr val="000000"/>
                </a:solidFill>
                <a:latin typeface="Century Schoolbook" pitchFamily="18" charset="0"/>
                <a:ea typeface="楷体_GB2312" pitchFamily="49" charset="-122"/>
              </a:endParaRPr>
            </a:p>
          </p:txBody>
        </p:sp>
        <p:sp>
          <p:nvSpPr>
            <p:cNvPr id="50236" name="Oval 22"/>
            <p:cNvSpPr>
              <a:spLocks noChangeArrowheads="1"/>
            </p:cNvSpPr>
            <p:nvPr/>
          </p:nvSpPr>
          <p:spPr bwMode="auto">
            <a:xfrm>
              <a:off x="3895724" y="24336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13</a:t>
              </a:r>
              <a:endParaRPr kumimoji="0" lang="en-US" altLang="zh-CN" sz="2400">
                <a:solidFill>
                  <a:srgbClr val="000000"/>
                </a:solidFill>
                <a:latin typeface="Century Schoolbook" pitchFamily="18" charset="0"/>
                <a:ea typeface="楷体_GB2312" pitchFamily="49" charset="-122"/>
              </a:endParaRPr>
            </a:p>
          </p:txBody>
        </p:sp>
        <p:sp>
          <p:nvSpPr>
            <p:cNvPr id="50237" name="Oval 23"/>
            <p:cNvSpPr>
              <a:spLocks noChangeArrowheads="1"/>
            </p:cNvSpPr>
            <p:nvPr/>
          </p:nvSpPr>
          <p:spPr bwMode="auto">
            <a:xfrm>
              <a:off x="4733924" y="24336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16</a:t>
              </a:r>
              <a:endParaRPr kumimoji="0" lang="en-US" altLang="zh-CN" sz="2400">
                <a:solidFill>
                  <a:srgbClr val="000000"/>
                </a:solidFill>
                <a:latin typeface="Century Schoolbook" pitchFamily="18" charset="0"/>
                <a:ea typeface="楷体_GB2312" pitchFamily="49" charset="-122"/>
              </a:endParaRPr>
            </a:p>
          </p:txBody>
        </p:sp>
        <p:sp>
          <p:nvSpPr>
            <p:cNvPr id="50238" name="Oval 24"/>
            <p:cNvSpPr>
              <a:spLocks noChangeArrowheads="1"/>
            </p:cNvSpPr>
            <p:nvPr/>
          </p:nvSpPr>
          <p:spPr bwMode="auto">
            <a:xfrm>
              <a:off x="5572124" y="24336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20</a:t>
              </a:r>
              <a:endParaRPr kumimoji="0" lang="en-US" altLang="zh-CN" sz="2400">
                <a:solidFill>
                  <a:srgbClr val="000000"/>
                </a:solidFill>
                <a:latin typeface="Century Schoolbook" pitchFamily="18" charset="0"/>
                <a:ea typeface="楷体_GB2312" pitchFamily="49" charset="-122"/>
              </a:endParaRPr>
            </a:p>
          </p:txBody>
        </p:sp>
        <p:sp>
          <p:nvSpPr>
            <p:cNvPr id="50239" name="Oval 25"/>
            <p:cNvSpPr>
              <a:spLocks noChangeArrowheads="1"/>
            </p:cNvSpPr>
            <p:nvPr/>
          </p:nvSpPr>
          <p:spPr bwMode="auto">
            <a:xfrm>
              <a:off x="6410324" y="24336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24</a:t>
              </a:r>
              <a:endParaRPr kumimoji="0" lang="en-US" altLang="zh-CN" sz="2400">
                <a:solidFill>
                  <a:srgbClr val="000000"/>
                </a:solidFill>
                <a:latin typeface="Century Schoolbook" pitchFamily="18" charset="0"/>
                <a:ea typeface="楷体_GB2312" pitchFamily="49" charset="-122"/>
              </a:endParaRPr>
            </a:p>
          </p:txBody>
        </p:sp>
        <p:sp>
          <p:nvSpPr>
            <p:cNvPr id="50240" name="Oval 26"/>
            <p:cNvSpPr>
              <a:spLocks noChangeArrowheads="1"/>
            </p:cNvSpPr>
            <p:nvPr/>
          </p:nvSpPr>
          <p:spPr bwMode="auto">
            <a:xfrm>
              <a:off x="7248524" y="24336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30</a:t>
              </a:r>
              <a:endParaRPr kumimoji="0" lang="en-US" altLang="zh-CN" sz="2400">
                <a:solidFill>
                  <a:srgbClr val="000000"/>
                </a:solidFill>
                <a:latin typeface="Century Schoolbook" pitchFamily="18" charset="0"/>
                <a:ea typeface="楷体_GB2312" pitchFamily="49" charset="-122"/>
              </a:endParaRPr>
            </a:p>
          </p:txBody>
        </p:sp>
        <p:sp>
          <p:nvSpPr>
            <p:cNvPr id="50241" name="Oval 27"/>
            <p:cNvSpPr>
              <a:spLocks noChangeArrowheads="1"/>
            </p:cNvSpPr>
            <p:nvPr/>
          </p:nvSpPr>
          <p:spPr bwMode="auto">
            <a:xfrm>
              <a:off x="8086724" y="2433646"/>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38</a:t>
              </a:r>
              <a:endParaRPr kumimoji="0" lang="en-US" altLang="zh-CN" sz="2400">
                <a:solidFill>
                  <a:srgbClr val="000000"/>
                </a:solidFill>
                <a:latin typeface="Century Schoolbook" pitchFamily="18" charset="0"/>
                <a:ea typeface="楷体_GB2312" pitchFamily="49" charset="-122"/>
              </a:endParaRPr>
            </a:p>
          </p:txBody>
        </p:sp>
      </p:grpSp>
      <p:grpSp>
        <p:nvGrpSpPr>
          <p:cNvPr id="4" name="组合 68"/>
          <p:cNvGrpSpPr/>
          <p:nvPr/>
        </p:nvGrpSpPr>
        <p:grpSpPr bwMode="auto">
          <a:xfrm>
            <a:off x="252413" y="71438"/>
            <a:ext cx="8672512" cy="533400"/>
            <a:chOff x="252394" y="71414"/>
            <a:chExt cx="8672546" cy="533400"/>
          </a:xfrm>
          <a:solidFill>
            <a:schemeClr val="accent2">
              <a:lumMod val="50000"/>
            </a:schemeClr>
          </a:solidFill>
        </p:grpSpPr>
        <p:sp>
          <p:nvSpPr>
            <p:cNvPr id="50212" name="Oval 11"/>
            <p:cNvSpPr>
              <a:spLocks noChangeArrowheads="1"/>
            </p:cNvSpPr>
            <p:nvPr/>
          </p:nvSpPr>
          <p:spPr bwMode="auto">
            <a:xfrm>
              <a:off x="252394" y="7141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1</a:t>
              </a:r>
              <a:endParaRPr kumimoji="0" lang="en-US" altLang="zh-CN" sz="2400">
                <a:solidFill>
                  <a:srgbClr val="000000"/>
                </a:solidFill>
                <a:latin typeface="Century Schoolbook" pitchFamily="18" charset="0"/>
                <a:ea typeface="楷体_GB2312" pitchFamily="49" charset="-122"/>
              </a:endParaRPr>
            </a:p>
          </p:txBody>
        </p:sp>
        <p:sp>
          <p:nvSpPr>
            <p:cNvPr id="50213" name="Oval 12"/>
            <p:cNvSpPr>
              <a:spLocks noChangeArrowheads="1"/>
            </p:cNvSpPr>
            <p:nvPr/>
          </p:nvSpPr>
          <p:spPr bwMode="auto">
            <a:xfrm>
              <a:off x="1066309" y="7141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3</a:t>
              </a:r>
              <a:endParaRPr kumimoji="0" lang="en-US" altLang="zh-CN" sz="2400">
                <a:solidFill>
                  <a:srgbClr val="000000"/>
                </a:solidFill>
                <a:latin typeface="Century Schoolbook" pitchFamily="18" charset="0"/>
                <a:ea typeface="楷体_GB2312" pitchFamily="49" charset="-122"/>
              </a:endParaRPr>
            </a:p>
          </p:txBody>
        </p:sp>
        <p:sp>
          <p:nvSpPr>
            <p:cNvPr id="50214" name="Oval 13"/>
            <p:cNvSpPr>
              <a:spLocks noChangeArrowheads="1"/>
            </p:cNvSpPr>
            <p:nvPr/>
          </p:nvSpPr>
          <p:spPr bwMode="auto">
            <a:xfrm>
              <a:off x="1880224" y="7141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5</a:t>
              </a:r>
              <a:endParaRPr kumimoji="0" lang="en-US" altLang="zh-CN" sz="2400">
                <a:solidFill>
                  <a:srgbClr val="000000"/>
                </a:solidFill>
                <a:latin typeface="Century Schoolbook" pitchFamily="18" charset="0"/>
                <a:ea typeface="楷体_GB2312" pitchFamily="49" charset="-122"/>
              </a:endParaRPr>
            </a:p>
          </p:txBody>
        </p:sp>
        <p:sp>
          <p:nvSpPr>
            <p:cNvPr id="50215" name="Oval 14"/>
            <p:cNvSpPr>
              <a:spLocks noChangeArrowheads="1"/>
            </p:cNvSpPr>
            <p:nvPr/>
          </p:nvSpPr>
          <p:spPr bwMode="auto">
            <a:xfrm>
              <a:off x="2694139" y="7141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7</a:t>
              </a:r>
              <a:endParaRPr kumimoji="0" lang="en-US" altLang="zh-CN" sz="2400">
                <a:solidFill>
                  <a:srgbClr val="000000"/>
                </a:solidFill>
                <a:latin typeface="Century Schoolbook" pitchFamily="18" charset="0"/>
                <a:ea typeface="楷体_GB2312" pitchFamily="49" charset="-122"/>
              </a:endParaRPr>
            </a:p>
          </p:txBody>
        </p:sp>
        <p:sp>
          <p:nvSpPr>
            <p:cNvPr id="50216" name="Oval 21"/>
            <p:cNvSpPr>
              <a:spLocks noChangeArrowheads="1"/>
            </p:cNvSpPr>
            <p:nvPr/>
          </p:nvSpPr>
          <p:spPr bwMode="auto">
            <a:xfrm>
              <a:off x="3508054" y="7141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9</a:t>
              </a:r>
              <a:endParaRPr kumimoji="0" lang="en-US" altLang="zh-CN" sz="2400">
                <a:solidFill>
                  <a:srgbClr val="000000"/>
                </a:solidFill>
                <a:latin typeface="Century Schoolbook" pitchFamily="18" charset="0"/>
                <a:ea typeface="楷体_GB2312" pitchFamily="49" charset="-122"/>
              </a:endParaRPr>
            </a:p>
          </p:txBody>
        </p:sp>
        <p:sp>
          <p:nvSpPr>
            <p:cNvPr id="50217" name="Oval 22"/>
            <p:cNvSpPr>
              <a:spLocks noChangeArrowheads="1"/>
            </p:cNvSpPr>
            <p:nvPr/>
          </p:nvSpPr>
          <p:spPr bwMode="auto">
            <a:xfrm>
              <a:off x="4321969" y="7141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13</a:t>
              </a:r>
              <a:endParaRPr kumimoji="0" lang="en-US" altLang="zh-CN" sz="2400">
                <a:solidFill>
                  <a:srgbClr val="000000"/>
                </a:solidFill>
                <a:latin typeface="Century Schoolbook" pitchFamily="18" charset="0"/>
                <a:ea typeface="楷体_GB2312" pitchFamily="49" charset="-122"/>
              </a:endParaRPr>
            </a:p>
          </p:txBody>
        </p:sp>
        <p:sp>
          <p:nvSpPr>
            <p:cNvPr id="50218" name="Oval 23"/>
            <p:cNvSpPr>
              <a:spLocks noChangeArrowheads="1"/>
            </p:cNvSpPr>
            <p:nvPr/>
          </p:nvSpPr>
          <p:spPr bwMode="auto">
            <a:xfrm>
              <a:off x="5135884" y="7141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16</a:t>
              </a:r>
              <a:endParaRPr kumimoji="0" lang="en-US" altLang="zh-CN" sz="2400">
                <a:solidFill>
                  <a:srgbClr val="000000"/>
                </a:solidFill>
                <a:latin typeface="Century Schoolbook" pitchFamily="18" charset="0"/>
                <a:ea typeface="楷体_GB2312" pitchFamily="49" charset="-122"/>
              </a:endParaRPr>
            </a:p>
          </p:txBody>
        </p:sp>
        <p:sp>
          <p:nvSpPr>
            <p:cNvPr id="50219" name="Oval 24"/>
            <p:cNvSpPr>
              <a:spLocks noChangeArrowheads="1"/>
            </p:cNvSpPr>
            <p:nvPr/>
          </p:nvSpPr>
          <p:spPr bwMode="auto">
            <a:xfrm>
              <a:off x="5949799" y="7141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20</a:t>
              </a:r>
              <a:endParaRPr kumimoji="0" lang="en-US" altLang="zh-CN" sz="2400">
                <a:solidFill>
                  <a:srgbClr val="000000"/>
                </a:solidFill>
                <a:latin typeface="Century Schoolbook" pitchFamily="18" charset="0"/>
                <a:ea typeface="楷体_GB2312" pitchFamily="49" charset="-122"/>
              </a:endParaRPr>
            </a:p>
          </p:txBody>
        </p:sp>
        <p:sp>
          <p:nvSpPr>
            <p:cNvPr id="50220" name="Oval 25"/>
            <p:cNvSpPr>
              <a:spLocks noChangeArrowheads="1"/>
            </p:cNvSpPr>
            <p:nvPr/>
          </p:nvSpPr>
          <p:spPr bwMode="auto">
            <a:xfrm>
              <a:off x="6763714" y="7141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24</a:t>
              </a:r>
              <a:endParaRPr kumimoji="0" lang="en-US" altLang="zh-CN" sz="2400">
                <a:solidFill>
                  <a:srgbClr val="000000"/>
                </a:solidFill>
                <a:latin typeface="Century Schoolbook" pitchFamily="18" charset="0"/>
                <a:ea typeface="楷体_GB2312" pitchFamily="49" charset="-122"/>
              </a:endParaRPr>
            </a:p>
          </p:txBody>
        </p:sp>
        <p:sp>
          <p:nvSpPr>
            <p:cNvPr id="50221" name="Oval 26"/>
            <p:cNvSpPr>
              <a:spLocks noChangeArrowheads="1"/>
            </p:cNvSpPr>
            <p:nvPr/>
          </p:nvSpPr>
          <p:spPr bwMode="auto">
            <a:xfrm>
              <a:off x="7577629" y="7141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30</a:t>
              </a:r>
              <a:endParaRPr kumimoji="0" lang="en-US" altLang="zh-CN" sz="2400">
                <a:solidFill>
                  <a:srgbClr val="000000"/>
                </a:solidFill>
                <a:latin typeface="Century Schoolbook" pitchFamily="18" charset="0"/>
                <a:ea typeface="楷体_GB2312" pitchFamily="49" charset="-122"/>
              </a:endParaRPr>
            </a:p>
          </p:txBody>
        </p:sp>
        <p:sp>
          <p:nvSpPr>
            <p:cNvPr id="50222" name="Oval 27"/>
            <p:cNvSpPr>
              <a:spLocks noChangeArrowheads="1"/>
            </p:cNvSpPr>
            <p:nvPr/>
          </p:nvSpPr>
          <p:spPr bwMode="auto">
            <a:xfrm>
              <a:off x="8391540" y="7141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38</a:t>
              </a:r>
              <a:endParaRPr kumimoji="0" lang="en-US" altLang="zh-CN" sz="2400">
                <a:solidFill>
                  <a:srgbClr val="000000"/>
                </a:solidFill>
                <a:latin typeface="Century Schoolbook" pitchFamily="18" charset="0"/>
                <a:ea typeface="楷体_GB2312" pitchFamily="49" charset="-122"/>
              </a:endParaRPr>
            </a:p>
          </p:txBody>
        </p:sp>
      </p:grpSp>
      <p:sp>
        <p:nvSpPr>
          <p:cNvPr id="68" name="矩形 67"/>
          <p:cNvSpPr/>
          <p:nvPr/>
        </p:nvSpPr>
        <p:spPr>
          <a:xfrm>
            <a:off x="142875" y="785813"/>
            <a:ext cx="8967788" cy="523875"/>
          </a:xfrm>
          <a:prstGeom prst="rect">
            <a:avLst/>
          </a:prstGeom>
        </p:spPr>
        <p:txBody>
          <a:bodyPr wrap="none">
            <a:spAutoFit/>
          </a:bodyPr>
          <a:lstStyle/>
          <a:p>
            <a:pPr eaLnBrk="1" fontAlgn="auto" hangingPunct="1">
              <a:spcBef>
                <a:spcPts val="0"/>
              </a:spcBef>
              <a:spcAft>
                <a:spcPts val="0"/>
              </a:spcAft>
              <a:buClrTx/>
              <a:buFontTx/>
              <a:buNone/>
              <a:defRPr/>
            </a:pPr>
            <a:r>
              <a:rPr kumimoji="0" lang="en-US" altLang="zh-CN" i="1" dirty="0">
                <a:solidFill>
                  <a:srgbClr val="000000"/>
                </a:solidFill>
                <a:ea typeface="仿宋_GB2312" pitchFamily="49" charset="-122"/>
              </a:rPr>
              <a:t>n</a:t>
            </a:r>
            <a:r>
              <a:rPr kumimoji="0" lang="en-US" altLang="zh-CN" baseline="-25000" dirty="0">
                <a:solidFill>
                  <a:srgbClr val="000000"/>
                </a:solidFill>
                <a:ea typeface="仿宋_GB2312" pitchFamily="49" charset="-122"/>
              </a:rPr>
              <a:t>0</a:t>
            </a:r>
            <a:r>
              <a:rPr kumimoji="0" lang="en-US" altLang="zh-CN" dirty="0">
                <a:solidFill>
                  <a:srgbClr val="000000"/>
                </a:solidFill>
                <a:ea typeface="仿宋_GB2312" pitchFamily="49" charset="-122"/>
              </a:rPr>
              <a:t> = 11,  k = 5, (11</a:t>
            </a:r>
            <a:r>
              <a:rPr kumimoji="0" lang="en-US" altLang="zh-CN" dirty="0">
                <a:solidFill>
                  <a:srgbClr val="000000"/>
                </a:solidFill>
                <a:latin typeface="仿宋_GB2312" pitchFamily="49" charset="-122"/>
                <a:ea typeface="仿宋_GB2312" pitchFamily="49" charset="-122"/>
              </a:rPr>
              <a:t>-</a:t>
            </a:r>
            <a:r>
              <a:rPr kumimoji="0" lang="en-US" altLang="zh-CN" dirty="0">
                <a:solidFill>
                  <a:srgbClr val="000000"/>
                </a:solidFill>
                <a:ea typeface="仿宋_GB2312" pitchFamily="49" charset="-122"/>
              </a:rPr>
              <a:t>1) % (5</a:t>
            </a:r>
            <a:r>
              <a:rPr kumimoji="0" lang="en-US" altLang="zh-CN" dirty="0">
                <a:solidFill>
                  <a:srgbClr val="000000"/>
                </a:solidFill>
                <a:latin typeface="仿宋_GB2312" pitchFamily="49" charset="-122"/>
                <a:ea typeface="仿宋_GB2312" pitchFamily="49" charset="-122"/>
              </a:rPr>
              <a:t>-</a:t>
            </a:r>
            <a:r>
              <a:rPr kumimoji="0" lang="en-US" altLang="zh-CN" dirty="0">
                <a:solidFill>
                  <a:srgbClr val="000000"/>
                </a:solidFill>
                <a:ea typeface="仿宋_GB2312" pitchFamily="49" charset="-122"/>
              </a:rPr>
              <a:t>1) = 2</a:t>
            </a:r>
            <a:r>
              <a:rPr kumimoji="0" lang="en-US" altLang="zh-CN" dirty="0">
                <a:solidFill>
                  <a:srgbClr val="000000"/>
                </a:solidFill>
                <a:ea typeface="仿宋_GB2312" pitchFamily="49" charset="-122"/>
                <a:sym typeface="Wingdings" charset="2"/>
              </a:rPr>
              <a:t></a:t>
            </a:r>
            <a:r>
              <a:rPr kumimoji="0" lang="zh-CN" altLang="en-US" dirty="0">
                <a:solidFill>
                  <a:srgbClr val="000000"/>
                </a:solidFill>
                <a:ea typeface="仿宋_GB2312" pitchFamily="49" charset="-122"/>
                <a:sym typeface="Wingdings" charset="2"/>
              </a:rPr>
              <a:t>需补充</a:t>
            </a:r>
            <a:r>
              <a:rPr kumimoji="0" lang="en-US" altLang="zh-CN" dirty="0">
                <a:solidFill>
                  <a:srgbClr val="000000"/>
                </a:solidFill>
                <a:ea typeface="仿宋_GB2312" pitchFamily="49" charset="-122"/>
                <a:sym typeface="Wingdings" charset="2"/>
              </a:rPr>
              <a:t>k-u-1=2</a:t>
            </a:r>
            <a:r>
              <a:rPr kumimoji="0" lang="zh-CN" altLang="en-US" dirty="0">
                <a:solidFill>
                  <a:srgbClr val="000000"/>
                </a:solidFill>
                <a:ea typeface="仿宋_GB2312" pitchFamily="49" charset="-122"/>
                <a:sym typeface="Wingdings" charset="2"/>
              </a:rPr>
              <a:t>个空段</a:t>
            </a:r>
            <a:endParaRPr kumimoji="0" lang="zh-CN" altLang="en-US" dirty="0">
              <a:solidFill>
                <a:srgbClr val="000000"/>
              </a:solidFill>
              <a:latin typeface="Times New Roman" pitchFamily="18" charset="0"/>
              <a:ea typeface="楷体_GB2312" pitchFamily="49" charset="-122"/>
            </a:endParaRPr>
          </a:p>
        </p:txBody>
      </p:sp>
      <p:cxnSp>
        <p:nvCxnSpPr>
          <p:cNvPr id="73" name="直接连接符 72"/>
          <p:cNvCxnSpPr/>
          <p:nvPr/>
        </p:nvCxnSpPr>
        <p:spPr>
          <a:xfrm>
            <a:off x="0" y="1357313"/>
            <a:ext cx="9144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5500688" y="6000750"/>
            <a:ext cx="2862262" cy="584200"/>
          </a:xfrm>
          <a:prstGeom prst="rect">
            <a:avLst/>
          </a:prstGeom>
          <a:noFill/>
        </p:spPr>
        <p:txBody>
          <a:bodyPr wrap="none">
            <a:spAutoFit/>
          </a:bodyPr>
          <a:lstStyle/>
          <a:p>
            <a:pPr eaLnBrk="1" fontAlgn="auto" hangingPunct="1">
              <a:spcBef>
                <a:spcPts val="0"/>
              </a:spcBef>
              <a:spcAft>
                <a:spcPts val="0"/>
              </a:spcAft>
              <a:buClrTx/>
              <a:buFontTx/>
              <a:buNone/>
              <a:defRPr/>
            </a:pPr>
            <a:r>
              <a:rPr kumimoji="0" lang="en-US" altLang="zh-CN" sz="3200" dirty="0">
                <a:solidFill>
                  <a:srgbClr val="000000"/>
                </a:solidFill>
                <a:ea typeface="仿宋_GB2312" pitchFamily="49" charset="-122"/>
              </a:rPr>
              <a:t>5</a:t>
            </a:r>
            <a:r>
              <a:rPr kumimoji="0" lang="zh-CN" altLang="en-US" sz="3200" dirty="0">
                <a:solidFill>
                  <a:srgbClr val="000000"/>
                </a:solidFill>
                <a:ea typeface="仿宋_GB2312" pitchFamily="49" charset="-122"/>
              </a:rPr>
              <a:t>路最佳归并树</a:t>
            </a:r>
            <a:endParaRPr kumimoji="0" lang="zh-CN" altLang="en-US" sz="2400" dirty="0">
              <a:solidFill>
                <a:srgbClr val="000000"/>
              </a:solidFill>
              <a:latin typeface="Times New Roman" pitchFamily="18" charset="0"/>
              <a:ea typeface="楷体_GB2312" pitchFamily="49" charset="-122"/>
            </a:endParaRPr>
          </a:p>
        </p:txBody>
      </p:sp>
      <p:grpSp>
        <p:nvGrpSpPr>
          <p:cNvPr id="5" name="组合 71"/>
          <p:cNvGrpSpPr/>
          <p:nvPr/>
        </p:nvGrpSpPr>
        <p:grpSpPr bwMode="auto">
          <a:xfrm>
            <a:off x="0" y="3143250"/>
            <a:ext cx="9144000" cy="2505075"/>
            <a:chOff x="0" y="3143250"/>
            <a:chExt cx="9144000" cy="2505074"/>
          </a:xfrm>
          <a:solidFill>
            <a:schemeClr val="accent2">
              <a:lumMod val="50000"/>
            </a:schemeClr>
          </a:solidFill>
        </p:grpSpPr>
        <p:sp>
          <p:nvSpPr>
            <p:cNvPr id="50186" name="Line 39"/>
            <p:cNvSpPr>
              <a:spLocks noChangeShapeType="1"/>
            </p:cNvSpPr>
            <p:nvPr/>
          </p:nvSpPr>
          <p:spPr bwMode="auto">
            <a:xfrm flipH="1">
              <a:off x="2671746" y="3743324"/>
              <a:ext cx="1295400" cy="6096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187" name="Line 47"/>
            <p:cNvSpPr>
              <a:spLocks noChangeShapeType="1"/>
            </p:cNvSpPr>
            <p:nvPr/>
          </p:nvSpPr>
          <p:spPr bwMode="auto">
            <a:xfrm flipH="1">
              <a:off x="2671746" y="4657724"/>
              <a:ext cx="1295400" cy="6096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188" name="Line 46"/>
            <p:cNvSpPr>
              <a:spLocks noChangeShapeType="1"/>
            </p:cNvSpPr>
            <p:nvPr/>
          </p:nvSpPr>
          <p:spPr bwMode="auto">
            <a:xfrm flipH="1">
              <a:off x="2595546" y="4657724"/>
              <a:ext cx="533400" cy="5334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189" name="Line 45"/>
            <p:cNvSpPr>
              <a:spLocks noChangeShapeType="1"/>
            </p:cNvSpPr>
            <p:nvPr/>
          </p:nvSpPr>
          <p:spPr bwMode="auto">
            <a:xfrm>
              <a:off x="1833546" y="4657724"/>
              <a:ext cx="533400" cy="5334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190" name="Line 42"/>
            <p:cNvSpPr>
              <a:spLocks noChangeShapeType="1"/>
            </p:cNvSpPr>
            <p:nvPr/>
          </p:nvSpPr>
          <p:spPr bwMode="auto">
            <a:xfrm>
              <a:off x="842946" y="3667124"/>
              <a:ext cx="1447800" cy="6858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191" name="Line 41"/>
            <p:cNvSpPr>
              <a:spLocks noChangeShapeType="1"/>
            </p:cNvSpPr>
            <p:nvPr/>
          </p:nvSpPr>
          <p:spPr bwMode="auto">
            <a:xfrm>
              <a:off x="1757346" y="3743324"/>
              <a:ext cx="609600" cy="5334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192" name="Line 40"/>
            <p:cNvSpPr>
              <a:spLocks noChangeShapeType="1"/>
            </p:cNvSpPr>
            <p:nvPr/>
          </p:nvSpPr>
          <p:spPr bwMode="auto">
            <a:xfrm flipH="1">
              <a:off x="2595546" y="3743324"/>
              <a:ext cx="609600" cy="5334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193" name="Oval 28"/>
            <p:cNvSpPr>
              <a:spLocks noChangeArrowheads="1"/>
            </p:cNvSpPr>
            <p:nvPr/>
          </p:nvSpPr>
          <p:spPr bwMode="auto">
            <a:xfrm>
              <a:off x="538146" y="328612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000000"/>
                  </a:solidFill>
                  <a:latin typeface="Century Schoolbook" pitchFamily="18" charset="0"/>
                  <a:ea typeface="楷体_GB2312" pitchFamily="49" charset="-122"/>
                </a:rPr>
                <a:t>0</a:t>
              </a:r>
              <a:endParaRPr kumimoji="0" lang="en-US" altLang="zh-CN" sz="2400">
                <a:solidFill>
                  <a:srgbClr val="000000"/>
                </a:solidFill>
                <a:latin typeface="Century Schoolbook" pitchFamily="18" charset="0"/>
                <a:ea typeface="楷体_GB2312" pitchFamily="49" charset="-122"/>
              </a:endParaRPr>
            </a:p>
          </p:txBody>
        </p:sp>
        <p:sp>
          <p:nvSpPr>
            <p:cNvPr id="50194" name="Oval 29"/>
            <p:cNvSpPr>
              <a:spLocks noChangeArrowheads="1"/>
            </p:cNvSpPr>
            <p:nvPr/>
          </p:nvSpPr>
          <p:spPr bwMode="auto">
            <a:xfrm>
              <a:off x="1376346" y="328612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000000"/>
                  </a:solidFill>
                  <a:latin typeface="Century Schoolbook" pitchFamily="18" charset="0"/>
                  <a:ea typeface="楷体_GB2312" pitchFamily="49" charset="-122"/>
                </a:rPr>
                <a:t>0</a:t>
              </a:r>
              <a:endParaRPr kumimoji="0" lang="en-US" altLang="zh-CN" sz="2400">
                <a:solidFill>
                  <a:srgbClr val="000000"/>
                </a:solidFill>
                <a:latin typeface="Century Schoolbook" pitchFamily="18" charset="0"/>
                <a:ea typeface="楷体_GB2312" pitchFamily="49" charset="-122"/>
              </a:endParaRPr>
            </a:p>
          </p:txBody>
        </p:sp>
        <p:sp>
          <p:nvSpPr>
            <p:cNvPr id="50195" name="Oval 30"/>
            <p:cNvSpPr>
              <a:spLocks noChangeArrowheads="1"/>
            </p:cNvSpPr>
            <p:nvPr/>
          </p:nvSpPr>
          <p:spPr bwMode="auto">
            <a:xfrm>
              <a:off x="2214546" y="328612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1</a:t>
              </a:r>
              <a:endParaRPr kumimoji="0" lang="en-US" altLang="zh-CN" sz="2400">
                <a:solidFill>
                  <a:srgbClr val="FFFF00"/>
                </a:solidFill>
                <a:latin typeface="Century Schoolbook" pitchFamily="18" charset="0"/>
                <a:ea typeface="楷体_GB2312" pitchFamily="49" charset="-122"/>
              </a:endParaRPr>
            </a:p>
          </p:txBody>
        </p:sp>
        <p:sp>
          <p:nvSpPr>
            <p:cNvPr id="50196" name="Oval 31"/>
            <p:cNvSpPr>
              <a:spLocks noChangeArrowheads="1"/>
            </p:cNvSpPr>
            <p:nvPr/>
          </p:nvSpPr>
          <p:spPr bwMode="auto">
            <a:xfrm>
              <a:off x="3052746" y="328612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3</a:t>
              </a:r>
              <a:endParaRPr kumimoji="0" lang="en-US" altLang="zh-CN" sz="2400">
                <a:solidFill>
                  <a:srgbClr val="FFFF00"/>
                </a:solidFill>
                <a:latin typeface="Century Schoolbook" pitchFamily="18" charset="0"/>
                <a:ea typeface="楷体_GB2312" pitchFamily="49" charset="-122"/>
              </a:endParaRPr>
            </a:p>
          </p:txBody>
        </p:sp>
        <p:sp>
          <p:nvSpPr>
            <p:cNvPr id="50197" name="Oval 32"/>
            <p:cNvSpPr>
              <a:spLocks noChangeArrowheads="1"/>
            </p:cNvSpPr>
            <p:nvPr/>
          </p:nvSpPr>
          <p:spPr bwMode="auto">
            <a:xfrm>
              <a:off x="3890946" y="328612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5</a:t>
              </a:r>
              <a:endParaRPr kumimoji="0" lang="en-US" altLang="zh-CN" sz="2400">
                <a:solidFill>
                  <a:srgbClr val="FFFF00"/>
                </a:solidFill>
                <a:latin typeface="Century Schoolbook" pitchFamily="18" charset="0"/>
                <a:ea typeface="楷体_GB2312" pitchFamily="49" charset="-122"/>
              </a:endParaRPr>
            </a:p>
          </p:txBody>
        </p:sp>
        <p:sp>
          <p:nvSpPr>
            <p:cNvPr id="50198" name="Line 33"/>
            <p:cNvSpPr>
              <a:spLocks noChangeShapeType="1"/>
            </p:cNvSpPr>
            <p:nvPr/>
          </p:nvSpPr>
          <p:spPr bwMode="auto">
            <a:xfrm>
              <a:off x="2519346" y="3819524"/>
              <a:ext cx="0" cy="3810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199" name="Oval 34"/>
            <p:cNvSpPr>
              <a:spLocks noChangeArrowheads="1"/>
            </p:cNvSpPr>
            <p:nvPr/>
          </p:nvSpPr>
          <p:spPr bwMode="auto">
            <a:xfrm>
              <a:off x="2214546" y="420052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9</a:t>
              </a:r>
              <a:endParaRPr kumimoji="0" lang="en-US" altLang="zh-CN" sz="2400">
                <a:solidFill>
                  <a:srgbClr val="FFFF00"/>
                </a:solidFill>
                <a:latin typeface="Century Schoolbook" pitchFamily="18" charset="0"/>
                <a:ea typeface="楷体_GB2312" pitchFamily="49" charset="-122"/>
              </a:endParaRPr>
            </a:p>
          </p:txBody>
        </p:sp>
        <p:sp>
          <p:nvSpPr>
            <p:cNvPr id="50200" name="Oval 35"/>
            <p:cNvSpPr>
              <a:spLocks noChangeArrowheads="1"/>
            </p:cNvSpPr>
            <p:nvPr/>
          </p:nvSpPr>
          <p:spPr bwMode="auto">
            <a:xfrm>
              <a:off x="1376346" y="420052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7</a:t>
              </a:r>
              <a:endParaRPr kumimoji="0" lang="en-US" altLang="zh-CN" sz="2400">
                <a:solidFill>
                  <a:srgbClr val="FFFF00"/>
                </a:solidFill>
                <a:latin typeface="Century Schoolbook" pitchFamily="18" charset="0"/>
                <a:ea typeface="楷体_GB2312" pitchFamily="49" charset="-122"/>
              </a:endParaRPr>
            </a:p>
          </p:txBody>
        </p:sp>
        <p:sp>
          <p:nvSpPr>
            <p:cNvPr id="50201" name="Oval 36"/>
            <p:cNvSpPr>
              <a:spLocks noChangeArrowheads="1"/>
            </p:cNvSpPr>
            <p:nvPr/>
          </p:nvSpPr>
          <p:spPr bwMode="auto">
            <a:xfrm>
              <a:off x="3052746" y="420052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9</a:t>
              </a:r>
              <a:endParaRPr kumimoji="0" lang="en-US" altLang="zh-CN" sz="2400">
                <a:solidFill>
                  <a:srgbClr val="FFFF00"/>
                </a:solidFill>
                <a:latin typeface="Century Schoolbook" pitchFamily="18" charset="0"/>
                <a:ea typeface="楷体_GB2312" pitchFamily="49" charset="-122"/>
              </a:endParaRPr>
            </a:p>
          </p:txBody>
        </p:sp>
        <p:sp>
          <p:nvSpPr>
            <p:cNvPr id="50202" name="Oval 37"/>
            <p:cNvSpPr>
              <a:spLocks noChangeArrowheads="1"/>
            </p:cNvSpPr>
            <p:nvPr/>
          </p:nvSpPr>
          <p:spPr bwMode="auto">
            <a:xfrm>
              <a:off x="3890946" y="420052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13</a:t>
              </a:r>
              <a:endParaRPr kumimoji="0" lang="en-US" altLang="zh-CN" sz="2400">
                <a:solidFill>
                  <a:srgbClr val="FFFF00"/>
                </a:solidFill>
                <a:latin typeface="Century Schoolbook" pitchFamily="18" charset="0"/>
                <a:ea typeface="楷体_GB2312" pitchFamily="49" charset="-122"/>
              </a:endParaRPr>
            </a:p>
          </p:txBody>
        </p:sp>
        <p:sp>
          <p:nvSpPr>
            <p:cNvPr id="50203" name="Oval 38"/>
            <p:cNvSpPr>
              <a:spLocks noChangeArrowheads="1"/>
            </p:cNvSpPr>
            <p:nvPr/>
          </p:nvSpPr>
          <p:spPr bwMode="auto">
            <a:xfrm>
              <a:off x="4729146" y="420052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16</a:t>
              </a:r>
              <a:endParaRPr kumimoji="0" lang="en-US" altLang="zh-CN" sz="2400">
                <a:solidFill>
                  <a:srgbClr val="FFFF00"/>
                </a:solidFill>
                <a:latin typeface="Century Schoolbook" pitchFamily="18" charset="0"/>
                <a:ea typeface="楷体_GB2312" pitchFamily="49" charset="-122"/>
              </a:endParaRPr>
            </a:p>
          </p:txBody>
        </p:sp>
        <p:sp>
          <p:nvSpPr>
            <p:cNvPr id="50204" name="Line 43"/>
            <p:cNvSpPr>
              <a:spLocks noChangeShapeType="1"/>
            </p:cNvSpPr>
            <p:nvPr/>
          </p:nvSpPr>
          <p:spPr bwMode="auto">
            <a:xfrm>
              <a:off x="2519346" y="4733924"/>
              <a:ext cx="0" cy="3810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205" name="Oval 44"/>
            <p:cNvSpPr>
              <a:spLocks noChangeArrowheads="1"/>
            </p:cNvSpPr>
            <p:nvPr/>
          </p:nvSpPr>
          <p:spPr bwMode="auto">
            <a:xfrm>
              <a:off x="2214546" y="5114924"/>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00"/>
                  </a:solidFill>
                  <a:latin typeface="Century Schoolbook" pitchFamily="18" charset="0"/>
                  <a:ea typeface="楷体_GB2312" pitchFamily="49" charset="-122"/>
                </a:rPr>
                <a:t>54</a:t>
              </a:r>
              <a:endParaRPr kumimoji="0" lang="en-US" altLang="zh-CN" sz="2400">
                <a:solidFill>
                  <a:srgbClr val="FFFF00"/>
                </a:solidFill>
                <a:latin typeface="Century Schoolbook" pitchFamily="18" charset="0"/>
                <a:ea typeface="楷体_GB2312" pitchFamily="49" charset="-122"/>
              </a:endParaRPr>
            </a:p>
          </p:txBody>
        </p:sp>
        <p:sp>
          <p:nvSpPr>
            <p:cNvPr id="50206" name="Line 48"/>
            <p:cNvSpPr>
              <a:spLocks noChangeShapeType="1"/>
            </p:cNvSpPr>
            <p:nvPr/>
          </p:nvSpPr>
          <p:spPr bwMode="auto">
            <a:xfrm flipH="1">
              <a:off x="2747946" y="4657724"/>
              <a:ext cx="2057400" cy="685800"/>
            </a:xfrm>
            <a:prstGeom prst="line">
              <a:avLst/>
            </a:prstGeom>
            <a:grpFill/>
            <a:ln w="38100">
              <a:solidFill>
                <a:schemeClr val="tx1"/>
              </a:solidFill>
              <a:round/>
            </a:ln>
          </p:spPr>
          <p:txBody>
            <a:bodyPr wrap="none" anchor="ctr"/>
            <a:lstStyle/>
            <a:p>
              <a:pPr eaLnBrk="1" hangingPunct="1">
                <a:spcBef>
                  <a:spcPct val="0"/>
                </a:spcBef>
                <a:buClrTx/>
                <a:buFontTx/>
                <a:buNone/>
              </a:pPr>
              <a:endParaRPr kumimoji="0" lang="zh-CN" altLang="en-US" sz="2400">
                <a:solidFill>
                  <a:srgbClr val="000000"/>
                </a:solidFill>
                <a:latin typeface="Arial" charset="0"/>
                <a:ea typeface="楷体_GB2312" pitchFamily="49" charset="-122"/>
              </a:endParaRPr>
            </a:p>
          </p:txBody>
        </p:sp>
        <p:sp>
          <p:nvSpPr>
            <p:cNvPr id="50207" name="Oval 49"/>
            <p:cNvSpPr>
              <a:spLocks noChangeArrowheads="1"/>
            </p:cNvSpPr>
            <p:nvPr/>
          </p:nvSpPr>
          <p:spPr bwMode="auto">
            <a:xfrm>
              <a:off x="7929586" y="4214818"/>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dirty="0">
                  <a:solidFill>
                    <a:srgbClr val="FFFFAF"/>
                  </a:solidFill>
                  <a:latin typeface="Century Schoolbook" pitchFamily="18" charset="0"/>
                  <a:ea typeface="楷体_GB2312" pitchFamily="49" charset="-122"/>
                </a:rPr>
                <a:t>38</a:t>
              </a:r>
              <a:endParaRPr kumimoji="0" lang="en-US" altLang="zh-CN" sz="2400" dirty="0">
                <a:solidFill>
                  <a:srgbClr val="000000"/>
                </a:solidFill>
                <a:latin typeface="Century Schoolbook" pitchFamily="18" charset="0"/>
                <a:ea typeface="楷体_GB2312" pitchFamily="49" charset="-122"/>
              </a:endParaRPr>
            </a:p>
          </p:txBody>
        </p:sp>
        <p:sp>
          <p:nvSpPr>
            <p:cNvPr id="50208" name="Oval 51"/>
            <p:cNvSpPr>
              <a:spLocks noChangeArrowheads="1"/>
            </p:cNvSpPr>
            <p:nvPr/>
          </p:nvSpPr>
          <p:spPr bwMode="auto">
            <a:xfrm>
              <a:off x="6253186" y="4214818"/>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24</a:t>
              </a:r>
              <a:endParaRPr kumimoji="0" lang="en-US" altLang="zh-CN" sz="2400">
                <a:solidFill>
                  <a:srgbClr val="000000"/>
                </a:solidFill>
                <a:latin typeface="Century Schoolbook" pitchFamily="18" charset="0"/>
                <a:ea typeface="楷体_GB2312" pitchFamily="49" charset="-122"/>
              </a:endParaRPr>
            </a:p>
          </p:txBody>
        </p:sp>
        <p:sp>
          <p:nvSpPr>
            <p:cNvPr id="50209" name="Oval 52"/>
            <p:cNvSpPr>
              <a:spLocks noChangeArrowheads="1"/>
            </p:cNvSpPr>
            <p:nvPr/>
          </p:nvSpPr>
          <p:spPr bwMode="auto">
            <a:xfrm>
              <a:off x="5414986" y="4214818"/>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20</a:t>
              </a:r>
              <a:endParaRPr kumimoji="0" lang="en-US" altLang="zh-CN" sz="2400">
                <a:solidFill>
                  <a:srgbClr val="000000"/>
                </a:solidFill>
                <a:latin typeface="Century Schoolbook" pitchFamily="18" charset="0"/>
                <a:ea typeface="楷体_GB2312" pitchFamily="49" charset="-122"/>
              </a:endParaRPr>
            </a:p>
          </p:txBody>
        </p:sp>
        <p:cxnSp>
          <p:nvCxnSpPr>
            <p:cNvPr id="75" name="直接连接符 74"/>
            <p:cNvCxnSpPr/>
            <p:nvPr/>
          </p:nvCxnSpPr>
          <p:spPr>
            <a:xfrm>
              <a:off x="0" y="3143250"/>
              <a:ext cx="9144000" cy="1588"/>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50211" name="Oval 50"/>
            <p:cNvSpPr>
              <a:spLocks noChangeArrowheads="1"/>
            </p:cNvSpPr>
            <p:nvPr/>
          </p:nvSpPr>
          <p:spPr bwMode="auto">
            <a:xfrm>
              <a:off x="7091386" y="4214818"/>
              <a:ext cx="533400" cy="533400"/>
            </a:xfrm>
            <a:prstGeom prst="ellipse">
              <a:avLst/>
            </a:prstGeom>
            <a:grpFill/>
            <a:ln w="38100">
              <a:solidFill>
                <a:schemeClr val="tx1"/>
              </a:solidFill>
              <a:round/>
            </a:ln>
          </p:spPr>
          <p:txBody>
            <a:bodyPr wrap="none" anchor="ctr"/>
            <a:lstStyle/>
            <a:p>
              <a:pPr eaLnBrk="1" hangingPunct="1">
                <a:spcBef>
                  <a:spcPct val="0"/>
                </a:spcBef>
                <a:buClrTx/>
                <a:buFontTx/>
                <a:buNone/>
              </a:pPr>
              <a:r>
                <a:rPr kumimoji="0" lang="en-US" altLang="zh-CN" sz="3200">
                  <a:solidFill>
                    <a:srgbClr val="FFFFAF"/>
                  </a:solidFill>
                  <a:latin typeface="Century Schoolbook" pitchFamily="18" charset="0"/>
                  <a:ea typeface="楷体_GB2312" pitchFamily="49" charset="-122"/>
                </a:rPr>
                <a:t>30</a:t>
              </a:r>
              <a:endParaRPr kumimoji="0" lang="en-US" altLang="zh-CN" sz="2400">
                <a:solidFill>
                  <a:srgbClr val="000000"/>
                </a:solidFill>
                <a:latin typeface="Century Schoolbook" pitchFamily="18" charset="0"/>
                <a:ea typeface="楷体_GB2312" pitchFamily="49" charset="-122"/>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28A02A2-C70C-41E2-B5B1-37B18C61FA4C}" type="slidenum">
              <a:rPr lang="en-US" altLang="zh-CN" smtClean="0">
                <a:solidFill>
                  <a:srgbClr val="000000"/>
                </a:solidFill>
              </a:rPr>
              <a:t>67</a:t>
            </a:fld>
            <a:endParaRPr lang="en-US" altLang="zh-CN">
              <a:solidFill>
                <a:srgbClr val="000000"/>
              </a:solidFill>
            </a:endParaRPr>
          </a:p>
        </p:txBody>
      </p:sp>
      <p:sp>
        <p:nvSpPr>
          <p:cNvPr id="3" name="内容占位符 2"/>
          <p:cNvSpPr txBox="1"/>
          <p:nvPr/>
        </p:nvSpPr>
        <p:spPr>
          <a:xfrm>
            <a:off x="145317" y="177068"/>
            <a:ext cx="8642350" cy="5184775"/>
          </a:xfrm>
          <a:prstGeom prst="rect">
            <a:avLst/>
          </a:prstGeom>
        </p:spPr>
        <p:txBody>
          <a:bodyPr/>
          <a:lstStyle>
            <a:lvl1pPr marL="342900" indent="-342900" algn="l" rtl="0" eaLnBrk="0" fontAlgn="base" hangingPunct="0">
              <a:spcBef>
                <a:spcPct val="20000"/>
              </a:spcBef>
              <a:spcAft>
                <a:spcPct val="0"/>
              </a:spcAft>
              <a:buClr>
                <a:schemeClr val="hlink"/>
              </a:buClr>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rgbClr val="000066"/>
                </a:solidFill>
                <a:latin typeface="+mn-lt"/>
                <a:ea typeface="+mn-ea"/>
              </a:defRPr>
            </a:lvl2pPr>
            <a:lvl3pPr marL="1143000" indent="-228600" algn="l" rtl="0" eaLnBrk="0" fontAlgn="base" hangingPunct="0">
              <a:spcBef>
                <a:spcPct val="20000"/>
              </a:spcBef>
              <a:spcAft>
                <a:spcPct val="0"/>
              </a:spcAft>
              <a:buClr>
                <a:srgbClr val="000066"/>
              </a:buClr>
              <a:buFont typeface="Wingdings" charset="2"/>
              <a:buChar char="§"/>
              <a:defRPr sz="2800" b="1">
                <a:solidFill>
                  <a:srgbClr val="660066"/>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ea typeface="+mn-ea"/>
              </a:defRPr>
            </a:lvl5pPr>
            <a:lvl6pPr marL="2514600" indent="-228600" algn="l" rtl="0" fontAlgn="base">
              <a:spcBef>
                <a:spcPct val="20000"/>
              </a:spcBef>
              <a:spcAft>
                <a:spcPct val="0"/>
              </a:spcAft>
              <a:buClr>
                <a:schemeClr val="tx2"/>
              </a:buClr>
              <a:buChar char="•"/>
              <a:defRPr sz="2000" b="1">
                <a:solidFill>
                  <a:schemeClr val="tx1"/>
                </a:solidFill>
                <a:latin typeface="+mn-lt"/>
                <a:ea typeface="+mn-ea"/>
              </a:defRPr>
            </a:lvl6pPr>
            <a:lvl7pPr marL="2971800" indent="-228600" algn="l" rtl="0" fontAlgn="base">
              <a:spcBef>
                <a:spcPct val="20000"/>
              </a:spcBef>
              <a:spcAft>
                <a:spcPct val="0"/>
              </a:spcAft>
              <a:buClr>
                <a:schemeClr val="tx2"/>
              </a:buClr>
              <a:buChar char="•"/>
              <a:defRPr sz="2000" b="1">
                <a:solidFill>
                  <a:schemeClr val="tx1"/>
                </a:solidFill>
                <a:latin typeface="+mn-lt"/>
                <a:ea typeface="+mn-ea"/>
              </a:defRPr>
            </a:lvl7pPr>
            <a:lvl8pPr marL="3429000" indent="-228600" algn="l" rtl="0" fontAlgn="base">
              <a:spcBef>
                <a:spcPct val="20000"/>
              </a:spcBef>
              <a:spcAft>
                <a:spcPct val="0"/>
              </a:spcAft>
              <a:buClr>
                <a:schemeClr val="tx2"/>
              </a:buClr>
              <a:buChar char="•"/>
              <a:defRPr sz="2000" b="1">
                <a:solidFill>
                  <a:schemeClr val="tx1"/>
                </a:solidFill>
                <a:latin typeface="+mn-lt"/>
                <a:ea typeface="+mn-ea"/>
              </a:defRPr>
            </a:lvl8pPr>
            <a:lvl9pPr marL="3886200" indent="-228600" algn="l" rtl="0" fontAlgn="base">
              <a:spcBef>
                <a:spcPct val="20000"/>
              </a:spcBef>
              <a:spcAft>
                <a:spcPct val="0"/>
              </a:spcAft>
              <a:buClr>
                <a:schemeClr val="tx2"/>
              </a:buClr>
              <a:buChar char="•"/>
              <a:defRPr sz="2000" b="1">
                <a:solidFill>
                  <a:schemeClr val="tx1"/>
                </a:solidFill>
                <a:latin typeface="+mn-lt"/>
                <a:ea typeface="+mn-ea"/>
              </a:defRPr>
            </a:lvl9pPr>
          </a:lstStyle>
          <a:p>
            <a:pPr>
              <a:buFontTx/>
            </a:pPr>
            <a:r>
              <a:rPr kumimoji="0" lang="zh-CN" altLang="en-US" sz="4000" b="0" kern="0" dirty="0"/>
              <a:t>利用</a:t>
            </a:r>
            <a:r>
              <a:rPr kumimoji="0" lang="en-US" altLang="zh-CN" sz="4000" b="0" kern="0" dirty="0"/>
              <a:t>O(1)</a:t>
            </a:r>
            <a:r>
              <a:rPr kumimoji="0" lang="zh-CN" altLang="en-US" sz="4000" b="0" kern="0" dirty="0"/>
              <a:t>的空间复杂度实现</a:t>
            </a:r>
            <a:r>
              <a:rPr kumimoji="0" lang="en-US" altLang="zh-CN" sz="4000" b="0" kern="0" dirty="0"/>
              <a:t>2</a:t>
            </a:r>
            <a:r>
              <a:rPr kumimoji="0" lang="zh-CN" altLang="en-US" sz="4000" b="0" kern="0" dirty="0"/>
              <a:t>路归并</a:t>
            </a:r>
            <a:endParaRPr kumimoji="0" lang="en-US" altLang="zh-CN" sz="4000" b="0" kern="0" dirty="0"/>
          </a:p>
          <a:p>
            <a:pPr>
              <a:buFontTx/>
            </a:pPr>
            <a:endParaRPr kumimoji="0" lang="en-US" altLang="zh-CN" b="0" kern="0" dirty="0"/>
          </a:p>
        </p:txBody>
      </p:sp>
      <p:pic>
        <p:nvPicPr>
          <p:cNvPr id="24" name="图片 23"/>
          <p:cNvPicPr>
            <a:picLocks noChangeAspect="1"/>
          </p:cNvPicPr>
          <p:nvPr/>
        </p:nvPicPr>
        <p:blipFill>
          <a:blip r:embed="rId2"/>
          <a:stretch>
            <a:fillRect/>
          </a:stretch>
        </p:blipFill>
        <p:spPr>
          <a:xfrm>
            <a:off x="225004" y="833965"/>
            <a:ext cx="6328196" cy="2298391"/>
          </a:xfrm>
          <a:prstGeom prst="rect">
            <a:avLst/>
          </a:prstGeom>
        </p:spPr>
      </p:pic>
      <p:pic>
        <p:nvPicPr>
          <p:cNvPr id="25" name="图片 24"/>
          <p:cNvPicPr>
            <a:picLocks noChangeAspect="1"/>
          </p:cNvPicPr>
          <p:nvPr/>
        </p:nvPicPr>
        <p:blipFill>
          <a:blip r:embed="rId3"/>
          <a:stretch>
            <a:fillRect/>
          </a:stretch>
        </p:blipFill>
        <p:spPr>
          <a:xfrm>
            <a:off x="334741" y="2839793"/>
            <a:ext cx="6218459" cy="2261812"/>
          </a:xfrm>
          <a:prstGeom prst="rect">
            <a:avLst/>
          </a:prstGeom>
        </p:spPr>
      </p:pic>
      <p:pic>
        <p:nvPicPr>
          <p:cNvPr id="34" name="图片 33"/>
          <p:cNvPicPr>
            <a:picLocks noChangeAspect="1"/>
          </p:cNvPicPr>
          <p:nvPr/>
        </p:nvPicPr>
        <p:blipFill>
          <a:blip r:embed="rId4"/>
          <a:stretch>
            <a:fillRect/>
          </a:stretch>
        </p:blipFill>
        <p:spPr>
          <a:xfrm>
            <a:off x="1399938" y="4763910"/>
            <a:ext cx="6133108" cy="2261812"/>
          </a:xfrm>
          <a:prstGeom prst="rect">
            <a:avLst/>
          </a:prstGeom>
        </p:spPr>
      </p:pic>
      <p:sp>
        <p:nvSpPr>
          <p:cNvPr id="35" name="文本框 34"/>
          <p:cNvSpPr txBox="1"/>
          <p:nvPr/>
        </p:nvSpPr>
        <p:spPr>
          <a:xfrm>
            <a:off x="1277813" y="2637693"/>
            <a:ext cx="8313637" cy="400110"/>
          </a:xfrm>
          <a:prstGeom prst="rect">
            <a:avLst/>
          </a:prstGeom>
          <a:noFill/>
        </p:spPr>
        <p:txBody>
          <a:bodyPr wrap="square" rtlCol="0">
            <a:spAutoFit/>
          </a:bodyPr>
          <a:lstStyle/>
          <a:p>
            <a:pPr algn="l"/>
            <a:r>
              <a:rPr lang="zh-CN" altLang="en-US" sz="2000" dirty="0"/>
              <a:t>假设 </a:t>
            </a:r>
            <a:r>
              <a:rPr lang="en-US" altLang="zh-CN" sz="2000" dirty="0"/>
              <a:t>a1&gt; b0</a:t>
            </a:r>
            <a:r>
              <a:rPr lang="zh-CN" altLang="en-US" sz="2000" dirty="0"/>
              <a:t>，</a:t>
            </a:r>
            <a:r>
              <a:rPr lang="en-US" altLang="zh-CN" sz="2000" dirty="0"/>
              <a:t>b1 &gt; a0</a:t>
            </a:r>
            <a:endParaRPr lang="zh-CN" altLang="en-US" sz="2000" dirty="0"/>
          </a:p>
        </p:txBody>
      </p:sp>
      <p:sp>
        <p:nvSpPr>
          <p:cNvPr id="36" name="文本框 35"/>
          <p:cNvSpPr txBox="1"/>
          <p:nvPr/>
        </p:nvSpPr>
        <p:spPr>
          <a:xfrm>
            <a:off x="2719751" y="4535974"/>
            <a:ext cx="8313637" cy="400110"/>
          </a:xfrm>
          <a:prstGeom prst="rect">
            <a:avLst/>
          </a:prstGeom>
          <a:noFill/>
        </p:spPr>
        <p:txBody>
          <a:bodyPr wrap="square" rtlCol="0">
            <a:spAutoFit/>
          </a:bodyPr>
          <a:lstStyle/>
          <a:p>
            <a:pPr algn="l"/>
            <a:r>
              <a:rPr lang="zh-CN" altLang="en-US" sz="2000" dirty="0"/>
              <a:t>假设 </a:t>
            </a:r>
            <a:r>
              <a:rPr lang="en-US" altLang="zh-CN" sz="2000" dirty="0"/>
              <a:t>a1&lt; b3</a:t>
            </a:r>
            <a:endParaRPr lang="zh-CN" altLang="en-US" sz="2000" dirty="0"/>
          </a:p>
        </p:txBody>
      </p:sp>
      <p:sp>
        <p:nvSpPr>
          <p:cNvPr id="37" name="文本框 36"/>
          <p:cNvSpPr txBox="1"/>
          <p:nvPr/>
        </p:nvSpPr>
        <p:spPr>
          <a:xfrm>
            <a:off x="3953105" y="6505223"/>
            <a:ext cx="8313637" cy="400110"/>
          </a:xfrm>
          <a:prstGeom prst="rect">
            <a:avLst/>
          </a:prstGeom>
          <a:noFill/>
        </p:spPr>
        <p:txBody>
          <a:bodyPr wrap="square" rtlCol="0">
            <a:spAutoFit/>
          </a:bodyPr>
          <a:lstStyle/>
          <a:p>
            <a:pPr algn="l"/>
            <a:r>
              <a:rPr lang="zh-CN" altLang="en-US" sz="2000" dirty="0"/>
              <a:t>假设 </a:t>
            </a:r>
            <a:r>
              <a:rPr lang="en-US" altLang="zh-CN" sz="2000" dirty="0"/>
              <a:t>a3&gt; b2, b3</a:t>
            </a:r>
            <a:endParaRPr lang="zh-CN" altLang="en-US" sz="2000" dirty="0"/>
          </a:p>
        </p:txBody>
      </p:sp>
      <mc:AlternateContent xmlns:mc="http://schemas.openxmlformats.org/markup-compatibility/2006" xmlns:p14="http://schemas.microsoft.com/office/powerpoint/2010/main">
        <mc:Choice Requires="p14">
          <p:contentPart p14:bwMode="auto" r:id="rId5">
            <p14:nvContentPartPr>
              <p14:cNvPr id="4" name="墨迹 3"/>
              <p14:cNvContentPartPr/>
              <p14:nvPr/>
            </p14:nvContentPartPr>
            <p14:xfrm>
              <a:off x="7045604" y="3813604"/>
              <a:ext cx="145915" cy="13901"/>
            </p14:xfrm>
          </p:contentPart>
        </mc:Choice>
        <mc:Fallback xmlns="">
          <p:pic>
            <p:nvPicPr>
              <p:cNvPr id="4" name="墨迹 3"/>
            </p:nvPicPr>
            <p:blipFill>
              <a:blip/>
            </p:blipFill>
            <p:spPr>
              <a:xfrm>
                <a:off x="7045604" y="3813604"/>
                <a:ext cx="145915" cy="13901"/>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5" name="墨迹 4"/>
              <p14:cNvContentPartPr/>
              <p14:nvPr/>
            </p14:nvContentPartPr>
            <p14:xfrm>
              <a:off x="6999282" y="3784497"/>
              <a:ext cx="152863" cy="349561"/>
            </p14:xfrm>
          </p:contentPart>
        </mc:Choice>
        <mc:Fallback xmlns="">
          <p:pic>
            <p:nvPicPr>
              <p:cNvPr id="5" name="墨迹 4"/>
            </p:nvPicPr>
            <p:blipFill>
              <a:blip/>
            </p:blipFill>
            <p:spPr>
              <a:xfrm>
                <a:off x="6999282" y="3784497"/>
                <a:ext cx="152863" cy="349561"/>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6" name="墨迹 5"/>
              <p14:cNvContentPartPr/>
              <p14:nvPr/>
            </p14:nvContentPartPr>
            <p14:xfrm>
              <a:off x="7073398" y="3929448"/>
              <a:ext cx="106541" cy="56764"/>
            </p14:xfrm>
          </p:contentPart>
        </mc:Choice>
        <mc:Fallback xmlns="">
          <p:pic>
            <p:nvPicPr>
              <p:cNvPr id="6" name="墨迹 5"/>
            </p:nvPicPr>
            <p:blipFill>
              <a:blip/>
            </p:blipFill>
            <p:spPr>
              <a:xfrm>
                <a:off x="7073398" y="3929448"/>
                <a:ext cx="106541" cy="56764"/>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7" name="墨迹 6"/>
              <p14:cNvContentPartPr/>
              <p14:nvPr/>
            </p14:nvContentPartPr>
            <p14:xfrm>
              <a:off x="7184571" y="3864575"/>
              <a:ext cx="9265" cy="187089"/>
            </p14:xfrm>
          </p:contentPart>
        </mc:Choice>
        <mc:Fallback xmlns="">
          <p:pic>
            <p:nvPicPr>
              <p:cNvPr id="7" name="墨迹 6"/>
            </p:nvPicPr>
            <p:blipFill>
              <a:blip/>
            </p:blipFill>
            <p:spPr>
              <a:xfrm>
                <a:off x="7184571" y="3864575"/>
                <a:ext cx="9265" cy="187089"/>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8" name="墨迹 7"/>
              <p14:cNvContentPartPr/>
              <p14:nvPr/>
            </p14:nvContentPartPr>
            <p14:xfrm>
              <a:off x="7207732" y="3850674"/>
              <a:ext cx="74116" cy="221263"/>
            </p14:xfrm>
          </p:contentPart>
        </mc:Choice>
        <mc:Fallback xmlns="">
          <p:pic>
            <p:nvPicPr>
              <p:cNvPr id="8" name="墨迹 7"/>
            </p:nvPicPr>
            <p:blipFill>
              <a:blip/>
            </p:blipFill>
            <p:spPr>
              <a:xfrm>
                <a:off x="7207732" y="3850674"/>
                <a:ext cx="74116" cy="221263"/>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9" name="墨迹 8"/>
              <p14:cNvContentPartPr/>
              <p14:nvPr/>
            </p14:nvContentPartPr>
            <p14:xfrm>
              <a:off x="7201652" y="3924815"/>
              <a:ext cx="26925" cy="4633"/>
            </p14:xfrm>
          </p:contentPart>
        </mc:Choice>
        <mc:Fallback xmlns="">
          <p:pic>
            <p:nvPicPr>
              <p:cNvPr id="9" name="墨迹 8"/>
            </p:nvPicPr>
            <p:blipFill>
              <a:blip/>
            </p:blipFill>
            <p:spPr>
              <a:xfrm>
                <a:off x="7201652" y="3924815"/>
                <a:ext cx="26925" cy="4633"/>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0" name="墨迹 9"/>
              <p14:cNvContentPartPr/>
              <p14:nvPr/>
            </p14:nvContentPartPr>
            <p14:xfrm>
              <a:off x="7203100" y="3978103"/>
              <a:ext cx="30109" cy="11584"/>
            </p14:xfrm>
          </p:contentPart>
        </mc:Choice>
        <mc:Fallback xmlns="">
          <p:pic>
            <p:nvPicPr>
              <p:cNvPr id="10" name="墨迹 9"/>
            </p:nvPicPr>
            <p:blipFill>
              <a:blip/>
            </p:blipFill>
            <p:spPr>
              <a:xfrm>
                <a:off x="7203100" y="3978103"/>
                <a:ext cx="30109" cy="11584"/>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1" name="墨迹 10"/>
              <p14:cNvContentPartPr/>
              <p14:nvPr/>
            </p14:nvContentPartPr>
            <p14:xfrm>
              <a:off x="7183702" y="4033708"/>
              <a:ext cx="74984" cy="37795"/>
            </p14:xfrm>
          </p:contentPart>
        </mc:Choice>
        <mc:Fallback xmlns="">
          <p:pic>
            <p:nvPicPr>
              <p:cNvPr id="11" name="墨迹 10"/>
            </p:nvPicPr>
            <p:blipFill>
              <a:blip/>
            </p:blipFill>
            <p:spPr>
              <a:xfrm>
                <a:off x="7183702" y="4033708"/>
                <a:ext cx="74984" cy="37795"/>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2" name="墨迹 11"/>
              <p14:cNvContentPartPr/>
              <p14:nvPr/>
            </p14:nvContentPartPr>
            <p14:xfrm>
              <a:off x="7416182" y="3771900"/>
              <a:ext cx="9264" cy="145964"/>
            </p14:xfrm>
          </p:contentPart>
        </mc:Choice>
        <mc:Fallback xmlns="">
          <p:pic>
            <p:nvPicPr>
              <p:cNvPr id="12" name="墨迹 11"/>
            </p:nvPicPr>
            <p:blipFill>
              <a:blip/>
            </p:blipFill>
            <p:spPr>
              <a:xfrm>
                <a:off x="7416182" y="3771900"/>
                <a:ext cx="9264" cy="145964"/>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13" name="墨迹 12"/>
              <p14:cNvContentPartPr/>
              <p14:nvPr/>
            </p14:nvContentPartPr>
            <p14:xfrm>
              <a:off x="7374492" y="3818237"/>
              <a:ext cx="11581" cy="85725"/>
            </p14:xfrm>
          </p:contentPart>
        </mc:Choice>
        <mc:Fallback xmlns="">
          <p:pic>
            <p:nvPicPr>
              <p:cNvPr id="13" name="墨迹 12"/>
            </p:nvPicPr>
            <p:blipFill>
              <a:blip/>
            </p:blipFill>
            <p:spPr>
              <a:xfrm>
                <a:off x="7374492" y="3818237"/>
                <a:ext cx="11581" cy="85725"/>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14" name="墨迹 13"/>
              <p14:cNvContentPartPr/>
              <p14:nvPr/>
            </p14:nvContentPartPr>
            <p14:xfrm>
              <a:off x="7379124" y="3832139"/>
              <a:ext cx="134334" cy="249934"/>
            </p14:xfrm>
          </p:contentPart>
        </mc:Choice>
        <mc:Fallback xmlns="">
          <p:pic>
            <p:nvPicPr>
              <p:cNvPr id="14" name="墨迹 13"/>
            </p:nvPicPr>
            <p:blipFill>
              <a:blip/>
            </p:blipFill>
            <p:spPr>
              <a:xfrm>
                <a:off x="7379124" y="3832139"/>
                <a:ext cx="134334" cy="249934"/>
              </a:xfrm>
              <a:prstGeom prst="rect"/>
            </p:spPr>
          </p:pic>
        </mc:Fallback>
      </mc:AlternateContent>
      <mc:AlternateContent xmlns:mc="http://schemas.openxmlformats.org/markup-compatibility/2006" xmlns:p14="http://schemas.microsoft.com/office/powerpoint/2010/main">
        <mc:Choice Requires="p14">
          <p:contentPart p14:bwMode="auto" r:id="rId16">
            <p14:nvContentPartPr>
              <p14:cNvPr id="15" name="墨迹 14"/>
              <p14:cNvContentPartPr/>
              <p14:nvPr/>
            </p14:nvContentPartPr>
            <p14:xfrm>
              <a:off x="7393020" y="4005906"/>
              <a:ext cx="53271" cy="20852"/>
            </p14:xfrm>
          </p:contentPart>
        </mc:Choice>
        <mc:Fallback xmlns="">
          <p:pic>
            <p:nvPicPr>
              <p:cNvPr id="15" name="墨迹 14"/>
            </p:nvPicPr>
            <p:blipFill>
              <a:blip/>
            </p:blipFill>
            <p:spPr>
              <a:xfrm>
                <a:off x="7393020" y="4005906"/>
                <a:ext cx="53271" cy="20852"/>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16" name="墨迹 15"/>
              <p14:cNvContentPartPr/>
              <p14:nvPr/>
            </p14:nvContentPartPr>
            <p14:xfrm>
              <a:off x="7384914" y="4052243"/>
              <a:ext cx="96119" cy="19260"/>
            </p14:xfrm>
          </p:contentPart>
        </mc:Choice>
        <mc:Fallback xmlns="">
          <p:pic>
            <p:nvPicPr>
              <p:cNvPr id="16" name="墨迹 15"/>
            </p:nvPicPr>
            <p:blipFill>
              <a:blip/>
            </p:blipFill>
            <p:spPr>
              <a:xfrm>
                <a:off x="7384914" y="4052243"/>
                <a:ext cx="96119" cy="19260"/>
              </a:xfrm>
              <a:prstGeom prst="rect"/>
            </p:spPr>
          </p:pic>
        </mc:Fallback>
      </mc:AlternateContent>
      <mc:AlternateContent xmlns:mc="http://schemas.openxmlformats.org/markup-compatibility/2006" xmlns:p14="http://schemas.microsoft.com/office/powerpoint/2010/main">
        <mc:Choice Requires="p14">
          <p:contentPart p14:bwMode="auto" r:id="rId18">
            <p14:nvContentPartPr>
              <p14:cNvPr id="17" name="墨迹 16"/>
              <p14:cNvContentPartPr/>
              <p14:nvPr/>
            </p14:nvContentPartPr>
            <p14:xfrm>
              <a:off x="7582942" y="3822871"/>
              <a:ext cx="83380" cy="360"/>
            </p14:xfrm>
          </p:contentPart>
        </mc:Choice>
        <mc:Fallback xmlns="">
          <p:pic>
            <p:nvPicPr>
              <p:cNvPr id="17" name="墨迹 16"/>
            </p:nvPicPr>
            <p:blipFill>
              <a:blip/>
            </p:blipFill>
            <p:spPr>
              <a:xfrm>
                <a:off x="7582942" y="3822871"/>
                <a:ext cx="83380" cy="360"/>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18" name="墨迹 17"/>
              <p14:cNvContentPartPr/>
              <p14:nvPr/>
            </p14:nvContentPartPr>
            <p14:xfrm>
              <a:off x="7543568" y="3880793"/>
              <a:ext cx="182973" cy="62557"/>
            </p14:xfrm>
          </p:contentPart>
        </mc:Choice>
        <mc:Fallback xmlns="">
          <p:pic>
            <p:nvPicPr>
              <p:cNvPr id="18" name="墨迹 17"/>
            </p:nvPicPr>
            <p:blipFill>
              <a:blip/>
            </p:blipFill>
            <p:spPr>
              <a:xfrm>
                <a:off x="7543568" y="3880793"/>
                <a:ext cx="182973" cy="62557"/>
              </a:xfrm>
              <a:prstGeom prst="rect"/>
            </p:spPr>
          </p:pic>
        </mc:Fallback>
      </mc:AlternateContent>
      <mc:AlternateContent xmlns:mc="http://schemas.openxmlformats.org/markup-compatibility/2006" xmlns:p14="http://schemas.microsoft.com/office/powerpoint/2010/main">
        <mc:Choice Requires="p14">
          <p:contentPart p14:bwMode="auto" r:id="rId20">
            <p14:nvContentPartPr>
              <p14:cNvPr id="19" name="墨迹 18"/>
              <p14:cNvContentPartPr/>
              <p14:nvPr/>
            </p14:nvContentPartPr>
            <p14:xfrm>
              <a:off x="7615367" y="3836772"/>
              <a:ext cx="60219" cy="307278"/>
            </p14:xfrm>
          </p:contentPart>
        </mc:Choice>
        <mc:Fallback xmlns="">
          <p:pic>
            <p:nvPicPr>
              <p:cNvPr id="19" name="墨迹 18"/>
            </p:nvPicPr>
            <p:blipFill>
              <a:blip/>
            </p:blipFill>
            <p:spPr>
              <a:xfrm>
                <a:off x="7615367" y="3836772"/>
                <a:ext cx="60219" cy="307278"/>
              </a:xfrm>
              <a:prstGeom prst="rect"/>
            </p:spPr>
          </p:pic>
        </mc:Fallback>
      </mc:AlternateContent>
      <mc:AlternateContent xmlns:mc="http://schemas.openxmlformats.org/markup-compatibility/2006" xmlns:p14="http://schemas.microsoft.com/office/powerpoint/2010/main">
        <mc:Choice Requires="p14">
          <p:contentPart p14:bwMode="auto" r:id="rId21">
            <p14:nvContentPartPr>
              <p14:cNvPr id="20" name="墨迹 19"/>
              <p14:cNvContentPartPr/>
              <p14:nvPr/>
            </p14:nvContentPartPr>
            <p14:xfrm>
              <a:off x="7786760" y="3850674"/>
              <a:ext cx="108857" cy="37070"/>
            </p14:xfrm>
          </p:contentPart>
        </mc:Choice>
        <mc:Fallback xmlns="">
          <p:pic>
            <p:nvPicPr>
              <p:cNvPr id="20" name="墨迹 19"/>
            </p:nvPicPr>
            <p:blipFill>
              <a:blip/>
            </p:blipFill>
            <p:spPr>
              <a:xfrm>
                <a:off x="7786760" y="3850674"/>
                <a:ext cx="108857" cy="37070"/>
              </a:xfrm>
              <a:prstGeom prst="rect"/>
            </p:spPr>
          </p:pic>
        </mc:Fallback>
      </mc:AlternateContent>
      <mc:AlternateContent xmlns:mc="http://schemas.openxmlformats.org/markup-compatibility/2006" xmlns:p14="http://schemas.microsoft.com/office/powerpoint/2010/main">
        <mc:Choice Requires="p14">
          <p:contentPart p14:bwMode="auto" r:id="rId22">
            <p14:nvContentPartPr>
              <p14:cNvPr id="21" name="墨迹 20"/>
              <p14:cNvContentPartPr/>
              <p14:nvPr/>
            </p14:nvContentPartPr>
            <p14:xfrm>
              <a:off x="7777495" y="3808970"/>
              <a:ext cx="108857" cy="288453"/>
            </p14:xfrm>
          </p:contentPart>
        </mc:Choice>
        <mc:Fallback xmlns="">
          <p:pic>
            <p:nvPicPr>
              <p:cNvPr id="21" name="墨迹 20"/>
            </p:nvPicPr>
            <p:blipFill>
              <a:blip/>
            </p:blipFill>
            <p:spPr>
              <a:xfrm>
                <a:off x="7777495" y="3808970"/>
                <a:ext cx="108857" cy="288453"/>
              </a:xfrm>
              <a:prstGeom prst="rect"/>
            </p:spPr>
          </p:pic>
        </mc:Fallback>
      </mc:AlternateContent>
      <mc:AlternateContent xmlns:mc="http://schemas.openxmlformats.org/markup-compatibility/2006" xmlns:p14="http://schemas.microsoft.com/office/powerpoint/2010/main">
        <mc:Choice Requires="p14">
          <p:contentPart p14:bwMode="auto" r:id="rId23">
            <p14:nvContentPartPr>
              <p14:cNvPr id="22" name="墨迹 21"/>
              <p14:cNvContentPartPr/>
              <p14:nvPr/>
            </p14:nvContentPartPr>
            <p14:xfrm>
              <a:off x="7897933" y="3813604"/>
              <a:ext cx="115806" cy="23168"/>
            </p14:xfrm>
          </p:contentPart>
        </mc:Choice>
        <mc:Fallback xmlns="">
          <p:pic>
            <p:nvPicPr>
              <p:cNvPr id="22" name="墨迹 21"/>
            </p:nvPicPr>
            <p:blipFill>
              <a:blip/>
            </p:blipFill>
            <p:spPr>
              <a:xfrm>
                <a:off x="7897933" y="3813604"/>
                <a:ext cx="115806" cy="23168"/>
              </a:xfrm>
              <a:prstGeom prst="rect"/>
            </p:spPr>
          </p:pic>
        </mc:Fallback>
      </mc:AlternateContent>
      <mc:AlternateContent xmlns:mc="http://schemas.openxmlformats.org/markup-compatibility/2006" xmlns:p14="http://schemas.microsoft.com/office/powerpoint/2010/main">
        <mc:Choice Requires="p14">
          <p:contentPart p14:bwMode="auto" r:id="rId24">
            <p14:nvContentPartPr>
              <p14:cNvPr id="23" name="墨迹 22"/>
              <p14:cNvContentPartPr/>
              <p14:nvPr/>
            </p14:nvContentPartPr>
            <p14:xfrm>
              <a:off x="7948887" y="3818237"/>
              <a:ext cx="118701" cy="543311"/>
            </p14:xfrm>
          </p:contentPart>
        </mc:Choice>
        <mc:Fallback xmlns="">
          <p:pic>
            <p:nvPicPr>
              <p:cNvPr id="23" name="墨迹 22"/>
            </p:nvPicPr>
            <p:blipFill>
              <a:blip/>
            </p:blipFill>
            <p:spPr>
              <a:xfrm>
                <a:off x="7948887" y="3818237"/>
                <a:ext cx="118701" cy="543311"/>
              </a:xfrm>
              <a:prstGeom prst="rect"/>
            </p:spPr>
          </p:pic>
        </mc:Fallback>
      </mc:AlternateContent>
      <mc:AlternateContent xmlns:mc="http://schemas.openxmlformats.org/markup-compatibility/2006" xmlns:p14="http://schemas.microsoft.com/office/powerpoint/2010/main">
        <mc:Choice Requires="p14">
          <p:contentPart p14:bwMode="auto" r:id="rId25">
            <p14:nvContentPartPr>
              <p14:cNvPr id="26" name="墨迹 25"/>
              <p14:cNvContentPartPr/>
              <p14:nvPr/>
            </p14:nvContentPartPr>
            <p14:xfrm>
              <a:off x="7995209" y="3994321"/>
              <a:ext cx="81064" cy="48655"/>
            </p14:xfrm>
          </p:contentPart>
        </mc:Choice>
        <mc:Fallback xmlns="">
          <p:pic>
            <p:nvPicPr>
              <p:cNvPr id="26" name="墨迹 25"/>
            </p:nvPicPr>
            <p:blipFill>
              <a:blip/>
            </p:blipFill>
            <p:spPr>
              <a:xfrm>
                <a:off x="7995209" y="3994321"/>
                <a:ext cx="81064" cy="48655"/>
              </a:xfrm>
              <a:prstGeom prst="rect"/>
            </p:spPr>
          </p:pic>
        </mc:Fallback>
      </mc:AlternateContent>
      <mc:AlternateContent xmlns:mc="http://schemas.openxmlformats.org/markup-compatibility/2006" xmlns:p14="http://schemas.microsoft.com/office/powerpoint/2010/main">
        <mc:Choice Requires="p14">
          <p:contentPart p14:bwMode="auto" r:id="rId26">
            <p14:nvContentPartPr>
              <p14:cNvPr id="27" name="墨迹 26"/>
              <p14:cNvContentPartPr/>
              <p14:nvPr/>
            </p14:nvContentPartPr>
            <p14:xfrm>
              <a:off x="8189763" y="3790434"/>
              <a:ext cx="37057" cy="178401"/>
            </p14:xfrm>
          </p:contentPart>
        </mc:Choice>
        <mc:Fallback xmlns="">
          <p:pic>
            <p:nvPicPr>
              <p:cNvPr id="27" name="墨迹 26"/>
            </p:nvPicPr>
            <p:blipFill>
              <a:blip/>
            </p:blipFill>
            <p:spPr>
              <a:xfrm>
                <a:off x="8189763" y="3790434"/>
                <a:ext cx="37057" cy="178401"/>
              </a:xfrm>
              <a:prstGeom prst="rect"/>
            </p:spPr>
          </p:pic>
        </mc:Fallback>
      </mc:AlternateContent>
      <mc:AlternateContent xmlns:mc="http://schemas.openxmlformats.org/markup-compatibility/2006" xmlns:p14="http://schemas.microsoft.com/office/powerpoint/2010/main">
        <mc:Choice Requires="p14">
          <p:contentPart p14:bwMode="auto" r:id="rId27">
            <p14:nvContentPartPr>
              <p14:cNvPr id="28" name="墨迹 27"/>
              <p14:cNvContentPartPr/>
              <p14:nvPr/>
            </p14:nvContentPartPr>
            <p14:xfrm>
              <a:off x="8249982" y="3836772"/>
              <a:ext cx="94960" cy="57923"/>
            </p14:xfrm>
          </p:contentPart>
        </mc:Choice>
        <mc:Fallback xmlns="">
          <p:pic>
            <p:nvPicPr>
              <p:cNvPr id="28" name="墨迹 27"/>
            </p:nvPicPr>
            <p:blipFill>
              <a:blip/>
            </p:blipFill>
            <p:spPr>
              <a:xfrm>
                <a:off x="8249982" y="3836772"/>
                <a:ext cx="94960" cy="57923"/>
              </a:xfrm>
              <a:prstGeom prst="rect"/>
            </p:spPr>
          </p:pic>
        </mc:Fallback>
      </mc:AlternateContent>
      <mc:AlternateContent xmlns:mc="http://schemas.openxmlformats.org/markup-compatibility/2006" xmlns:p14="http://schemas.microsoft.com/office/powerpoint/2010/main">
        <mc:Choice Requires="p14">
          <p:contentPart p14:bwMode="auto" r:id="rId28">
            <p14:nvContentPartPr>
              <p14:cNvPr id="29" name="墨迹 28"/>
              <p14:cNvContentPartPr/>
              <p14:nvPr/>
            </p14:nvContentPartPr>
            <p14:xfrm>
              <a:off x="8195553" y="3924815"/>
              <a:ext cx="187170" cy="178400"/>
            </p14:xfrm>
          </p:contentPart>
        </mc:Choice>
        <mc:Fallback xmlns="">
          <p:pic>
            <p:nvPicPr>
              <p:cNvPr id="29" name="墨迹 28"/>
            </p:nvPicPr>
            <p:blipFill>
              <a:blip/>
            </p:blipFill>
            <p:spPr>
              <a:xfrm>
                <a:off x="8195553" y="3924815"/>
                <a:ext cx="187170" cy="178400"/>
              </a:xfrm>
              <a:prstGeom prst="rect"/>
            </p:spPr>
          </p:pic>
        </mc:Fallback>
      </mc:AlternateContent>
      <mc:AlternateContent xmlns:mc="http://schemas.openxmlformats.org/markup-compatibility/2006" xmlns:p14="http://schemas.microsoft.com/office/powerpoint/2010/main">
        <mc:Choice Requires="p14">
          <p:contentPart p14:bwMode="auto" r:id="rId29">
            <p14:nvContentPartPr>
              <p14:cNvPr id="33" name="墨迹 32"/>
              <p14:cNvContentPartPr/>
              <p14:nvPr/>
            </p14:nvContentPartPr>
            <p14:xfrm>
              <a:off x="8388948" y="3878477"/>
              <a:ext cx="222347" cy="191722"/>
            </p14:xfrm>
          </p:contentPart>
        </mc:Choice>
        <mc:Fallback xmlns="">
          <p:pic>
            <p:nvPicPr>
              <p:cNvPr id="33" name="墨迹 32"/>
            </p:nvPicPr>
            <p:blipFill>
              <a:blip/>
            </p:blipFill>
            <p:spPr>
              <a:xfrm>
                <a:off x="8388948" y="3878477"/>
                <a:ext cx="222347" cy="191722"/>
              </a:xfrm>
              <a:prstGeom prst="rect"/>
            </p:spPr>
          </p:pic>
        </mc:Fallback>
      </mc:AlternateContent>
      <mc:AlternateContent xmlns:mc="http://schemas.openxmlformats.org/markup-compatibility/2006" xmlns:p14="http://schemas.microsoft.com/office/powerpoint/2010/main">
        <mc:Choice Requires="p14">
          <p:contentPart p14:bwMode="auto" r:id="rId30">
            <p14:nvContentPartPr>
              <p14:cNvPr id="38" name="墨迹 37"/>
              <p14:cNvContentPartPr/>
              <p14:nvPr/>
            </p14:nvContentPartPr>
            <p14:xfrm>
              <a:off x="8427598" y="3795068"/>
              <a:ext cx="77156" cy="278607"/>
            </p14:xfrm>
          </p:contentPart>
        </mc:Choice>
        <mc:Fallback xmlns="">
          <p:pic>
            <p:nvPicPr>
              <p:cNvPr id="38" name="墨迹 37"/>
            </p:nvPicPr>
            <p:blipFill>
              <a:blip/>
            </p:blipFill>
            <p:spPr>
              <a:xfrm>
                <a:off x="8427598" y="3795068"/>
                <a:ext cx="77156" cy="278607"/>
              </a:xfrm>
              <a:prstGeom prst="rect"/>
            </p:spPr>
          </p:pic>
        </mc:Fallback>
      </mc:AlternateContent>
      <mc:AlternateContent xmlns:mc="http://schemas.openxmlformats.org/markup-compatibility/2006" xmlns:p14="http://schemas.microsoft.com/office/powerpoint/2010/main">
        <mc:Choice Requires="p14">
          <p:contentPart p14:bwMode="auto" r:id="rId31">
            <p14:nvContentPartPr>
              <p14:cNvPr id="39" name="墨迹 38"/>
              <p14:cNvContentPartPr/>
              <p14:nvPr/>
            </p14:nvContentPartPr>
            <p14:xfrm>
              <a:off x="8435270" y="3790434"/>
              <a:ext cx="11581" cy="57923"/>
            </p14:xfrm>
          </p:contentPart>
        </mc:Choice>
        <mc:Fallback xmlns="">
          <p:pic>
            <p:nvPicPr>
              <p:cNvPr id="39" name="墨迹 38"/>
            </p:nvPicPr>
            <p:blipFill>
              <a:blip/>
            </p:blipFill>
            <p:spPr>
              <a:xfrm>
                <a:off x="8435270" y="3790434"/>
                <a:ext cx="11581" cy="57923"/>
              </a:xfrm>
              <a:prstGeom prst="rect"/>
            </p:spPr>
          </p:pic>
        </mc:Fallback>
      </mc:AlternateContent>
      <mc:AlternateContent xmlns:mc="http://schemas.openxmlformats.org/markup-compatibility/2006" xmlns:p14="http://schemas.microsoft.com/office/powerpoint/2010/main">
        <mc:Choice Requires="p14">
          <p:contentPart p14:bwMode="auto" r:id="rId32">
            <p14:nvContentPartPr>
              <p14:cNvPr id="40" name="墨迹 39"/>
              <p14:cNvContentPartPr/>
              <p14:nvPr/>
            </p14:nvContentPartPr>
            <p14:xfrm>
              <a:off x="8490857" y="3892378"/>
              <a:ext cx="46322" cy="81091"/>
            </p14:xfrm>
          </p:contentPart>
        </mc:Choice>
        <mc:Fallback xmlns="">
          <p:pic>
            <p:nvPicPr>
              <p:cNvPr id="40" name="墨迹 39"/>
            </p:nvPicPr>
            <p:blipFill>
              <a:blip/>
            </p:blipFill>
            <p:spPr>
              <a:xfrm>
                <a:off x="8490857" y="3892378"/>
                <a:ext cx="46322" cy="81091"/>
              </a:xfrm>
              <a:prstGeom prst="rect"/>
            </p:spPr>
          </p:pic>
        </mc:Fallback>
      </mc:AlternateContent>
      <mc:AlternateContent xmlns:mc="http://schemas.openxmlformats.org/markup-compatibility/2006" xmlns:p14="http://schemas.microsoft.com/office/powerpoint/2010/main">
        <mc:Choice Requires="p14">
          <p:contentPart p14:bwMode="auto" r:id="rId33">
            <p14:nvContentPartPr>
              <p14:cNvPr id="41" name="墨迹 40"/>
              <p14:cNvContentPartPr/>
              <p14:nvPr/>
            </p14:nvContentPartPr>
            <p14:xfrm>
              <a:off x="7552688" y="4415995"/>
              <a:ext cx="179064" cy="256017"/>
            </p14:xfrm>
          </p:contentPart>
        </mc:Choice>
        <mc:Fallback xmlns="">
          <p:pic>
            <p:nvPicPr>
              <p:cNvPr id="41" name="墨迹 40"/>
            </p:nvPicPr>
            <p:blipFill>
              <a:blip/>
            </p:blipFill>
            <p:spPr>
              <a:xfrm>
                <a:off x="7552688" y="4415995"/>
                <a:ext cx="179064" cy="256017"/>
              </a:xfrm>
              <a:prstGeom prst="rect"/>
            </p:spPr>
          </p:pic>
        </mc:Fallback>
      </mc:AlternateContent>
      <mc:AlternateContent xmlns:mc="http://schemas.openxmlformats.org/markup-compatibility/2006" xmlns:p14="http://schemas.microsoft.com/office/powerpoint/2010/main">
        <mc:Choice Requires="p14">
          <p:contentPart p14:bwMode="auto" r:id="rId34">
            <p14:nvContentPartPr>
              <p14:cNvPr id="42" name="墨迹 41"/>
              <p14:cNvContentPartPr/>
              <p14:nvPr/>
            </p14:nvContentPartPr>
            <p14:xfrm>
              <a:off x="7775758" y="4411362"/>
              <a:ext cx="129847" cy="365489"/>
            </p14:xfrm>
          </p:contentPart>
        </mc:Choice>
        <mc:Fallback xmlns="">
          <p:pic>
            <p:nvPicPr>
              <p:cNvPr id="42" name="墨迹 41"/>
            </p:nvPicPr>
            <p:blipFill>
              <a:blip/>
            </p:blipFill>
            <p:spPr>
              <a:xfrm>
                <a:off x="7775758" y="4411362"/>
                <a:ext cx="129847" cy="365489"/>
              </a:xfrm>
              <a:prstGeom prst="rect"/>
            </p:spPr>
          </p:pic>
        </mc:Fallback>
      </mc:AlternateContent>
      <mc:AlternateContent xmlns:mc="http://schemas.openxmlformats.org/markup-compatibility/2006" xmlns:p14="http://schemas.microsoft.com/office/powerpoint/2010/main">
        <mc:Choice Requires="p14">
          <p:contentPart p14:bwMode="auto" r:id="rId35">
            <p14:nvContentPartPr>
              <p14:cNvPr id="43" name="墨迹 42"/>
              <p14:cNvContentPartPr/>
              <p14:nvPr/>
            </p14:nvContentPartPr>
            <p14:xfrm>
              <a:off x="7972048" y="4402094"/>
              <a:ext cx="97277" cy="9268"/>
            </p14:xfrm>
          </p:contentPart>
        </mc:Choice>
        <mc:Fallback xmlns="">
          <p:pic>
            <p:nvPicPr>
              <p:cNvPr id="43" name="墨迹 42"/>
            </p:nvPicPr>
            <p:blipFill>
              <a:blip/>
            </p:blipFill>
            <p:spPr>
              <a:xfrm>
                <a:off x="7972048" y="4402094"/>
                <a:ext cx="97277" cy="9268"/>
              </a:xfrm>
              <a:prstGeom prst="rect"/>
            </p:spPr>
          </p:pic>
        </mc:Fallback>
      </mc:AlternateContent>
      <mc:AlternateContent xmlns:mc="http://schemas.openxmlformats.org/markup-compatibility/2006" xmlns:p14="http://schemas.microsoft.com/office/powerpoint/2010/main">
        <mc:Choice Requires="p14">
          <p:contentPart p14:bwMode="auto" r:id="rId36">
            <p14:nvContentPartPr>
              <p14:cNvPr id="44" name="墨迹 43"/>
              <p14:cNvContentPartPr/>
              <p14:nvPr/>
            </p14:nvContentPartPr>
            <p14:xfrm>
              <a:off x="7958151" y="4446115"/>
              <a:ext cx="106541" cy="16218"/>
            </p14:xfrm>
          </p:contentPart>
        </mc:Choice>
        <mc:Fallback xmlns="">
          <p:pic>
            <p:nvPicPr>
              <p:cNvPr id="44" name="墨迹 43"/>
            </p:nvPicPr>
            <p:blipFill>
              <a:blip/>
            </p:blipFill>
            <p:spPr>
              <a:xfrm>
                <a:off x="7958151" y="4446115"/>
                <a:ext cx="106541" cy="16218"/>
              </a:xfrm>
              <a:prstGeom prst="rect"/>
            </p:spPr>
          </p:pic>
        </mc:Fallback>
      </mc:AlternateContent>
      <mc:AlternateContent xmlns:mc="http://schemas.openxmlformats.org/markup-compatibility/2006" xmlns:p14="http://schemas.microsoft.com/office/powerpoint/2010/main">
        <mc:Choice Requires="p14">
          <p:contentPart p14:bwMode="auto" r:id="rId37">
            <p14:nvContentPartPr>
              <p14:cNvPr id="45" name="墨迹 44"/>
              <p14:cNvContentPartPr/>
              <p14:nvPr/>
            </p14:nvContentPartPr>
            <p14:xfrm>
              <a:off x="7953519" y="4466967"/>
              <a:ext cx="145915" cy="43442"/>
            </p14:xfrm>
          </p:contentPart>
        </mc:Choice>
        <mc:Fallback xmlns="">
          <p:pic>
            <p:nvPicPr>
              <p:cNvPr id="45" name="墨迹 44"/>
            </p:nvPicPr>
            <p:blipFill>
              <a:blip/>
            </p:blipFill>
            <p:spPr>
              <a:xfrm>
                <a:off x="7953519" y="4466967"/>
                <a:ext cx="145915" cy="43442"/>
              </a:xfrm>
              <a:prstGeom prst="rect"/>
            </p:spPr>
          </p:pic>
        </mc:Fallback>
      </mc:AlternateContent>
      <mc:AlternateContent xmlns:mc="http://schemas.openxmlformats.org/markup-compatibility/2006" xmlns:p14="http://schemas.microsoft.com/office/powerpoint/2010/main">
        <mc:Choice Requires="p14">
          <p:contentPart p14:bwMode="auto" r:id="rId38">
            <p14:nvContentPartPr>
              <p14:cNvPr id="46" name="墨迹 45"/>
              <p14:cNvContentPartPr/>
              <p14:nvPr/>
            </p14:nvContentPartPr>
            <p14:xfrm>
              <a:off x="7964520" y="4337221"/>
              <a:ext cx="225242" cy="342900"/>
            </p14:xfrm>
          </p:contentPart>
        </mc:Choice>
        <mc:Fallback xmlns="">
          <p:pic>
            <p:nvPicPr>
              <p:cNvPr id="46" name="墨迹 45"/>
            </p:nvPicPr>
            <p:blipFill>
              <a:blip/>
            </p:blipFill>
            <p:spPr>
              <a:xfrm>
                <a:off x="7964520" y="4337221"/>
                <a:ext cx="225242" cy="342900"/>
              </a:xfrm>
              <a:prstGeom prst="rect"/>
            </p:spPr>
          </p:pic>
        </mc:Fallback>
      </mc:AlternateContent>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28A02A2-C70C-41E2-B5B1-37B18C61FA4C}" type="slidenum">
              <a:rPr lang="en-US" altLang="zh-CN" smtClean="0">
                <a:solidFill>
                  <a:srgbClr val="000000"/>
                </a:solidFill>
              </a:rPr>
              <a:t>68</a:t>
            </a:fld>
            <a:endParaRPr lang="en-US" altLang="zh-CN">
              <a:solidFill>
                <a:srgbClr val="000000"/>
              </a:solidFill>
            </a:endParaRPr>
          </a:p>
        </p:txBody>
      </p:sp>
      <p:sp>
        <p:nvSpPr>
          <p:cNvPr id="3" name="灯片编号占位符 1"/>
          <p:cNvSpPr txBox="1"/>
          <p:nvPr/>
        </p:nvSpPr>
        <p:spPr bwMode="auto">
          <a:xfrm>
            <a:off x="6553200" y="6427788"/>
            <a:ext cx="2133600" cy="457200"/>
          </a:xfrm>
          <a:prstGeom prst="rect">
            <a:avLst/>
          </a:prstGeom>
          <a:noFill/>
          <a:ln w="9525">
            <a:noFill/>
            <a:miter lim="800000"/>
          </a:ln>
          <a:effectLst/>
        </p:spPr>
        <p:txBody>
          <a:bodyPr vert="horz" wrap="square" lIns="91440" tIns="45720" rIns="91440" bIns="45720" numCol="1" anchor="b" anchorCtr="0" compatLnSpc="1"/>
          <a:lstStyle>
            <a:defPPr>
              <a:defRPr lang="en-US"/>
            </a:defPPr>
            <a:lvl1pPr algn="r" rtl="0" eaLnBrk="0" fontAlgn="base" hangingPunct="0">
              <a:spcBef>
                <a:spcPct val="20000"/>
              </a:spcBef>
              <a:spcAft>
                <a:spcPct val="0"/>
              </a:spcAft>
              <a:buClr>
                <a:srgbClr val="CC99FF"/>
              </a:buClr>
              <a:buFont typeface="Monotype Sorts" pitchFamily="2" charset="2"/>
              <a:defRPr kumimoji="1" sz="1200" b="0" kern="1200">
                <a:solidFill>
                  <a:schemeClr val="tx1"/>
                </a:solidFill>
                <a:effectLst>
                  <a:outerShdw blurRad="38100" dist="38100" dir="2700000" algn="tl">
                    <a:srgbClr val="C0C0C0"/>
                  </a:outerShdw>
                </a:effectLst>
                <a:latin typeface="Arial" charset="0"/>
                <a:ea typeface="宋体" charset="-122"/>
                <a:cs typeface="+mn-cs"/>
              </a:defRPr>
            </a:lvl1pPr>
            <a:lvl2pPr marL="457200" algn="ctr" rtl="0" eaLnBrk="0" fontAlgn="base" hangingPunct="0">
              <a:spcBef>
                <a:spcPct val="20000"/>
              </a:spcBef>
              <a:spcAft>
                <a:spcPct val="0"/>
              </a:spcAft>
              <a:buClr>
                <a:srgbClr val="CC99FF"/>
              </a:buClr>
              <a:buFont typeface="Monotype Sorts" pitchFamily="2" charset="2"/>
              <a:defRPr kumimoji="1" sz="2800" b="1" kern="1200">
                <a:solidFill>
                  <a:schemeClr val="tx1"/>
                </a:solidFill>
                <a:latin typeface="Times New Roman" pitchFamily="18" charset="0"/>
                <a:ea typeface="宋体" charset="-122"/>
                <a:cs typeface="+mn-cs"/>
              </a:defRPr>
            </a:lvl2pPr>
            <a:lvl3pPr marL="914400" algn="ctr" rtl="0" eaLnBrk="0" fontAlgn="base" hangingPunct="0">
              <a:spcBef>
                <a:spcPct val="20000"/>
              </a:spcBef>
              <a:spcAft>
                <a:spcPct val="0"/>
              </a:spcAft>
              <a:buClr>
                <a:srgbClr val="CC99FF"/>
              </a:buClr>
              <a:buFont typeface="Monotype Sorts" pitchFamily="2" charset="2"/>
              <a:defRPr kumimoji="1" sz="2800" b="1" kern="1200">
                <a:solidFill>
                  <a:schemeClr val="tx1"/>
                </a:solidFill>
                <a:latin typeface="Times New Roman" pitchFamily="18" charset="0"/>
                <a:ea typeface="宋体" charset="-122"/>
                <a:cs typeface="+mn-cs"/>
              </a:defRPr>
            </a:lvl3pPr>
            <a:lvl4pPr marL="1371600" algn="ctr" rtl="0" eaLnBrk="0" fontAlgn="base" hangingPunct="0">
              <a:spcBef>
                <a:spcPct val="20000"/>
              </a:spcBef>
              <a:spcAft>
                <a:spcPct val="0"/>
              </a:spcAft>
              <a:buClr>
                <a:srgbClr val="CC99FF"/>
              </a:buClr>
              <a:buFont typeface="Monotype Sorts" pitchFamily="2" charset="2"/>
              <a:defRPr kumimoji="1" sz="2800" b="1" kern="1200">
                <a:solidFill>
                  <a:schemeClr val="tx1"/>
                </a:solidFill>
                <a:latin typeface="Times New Roman" pitchFamily="18" charset="0"/>
                <a:ea typeface="宋体" charset="-122"/>
                <a:cs typeface="+mn-cs"/>
              </a:defRPr>
            </a:lvl4pPr>
            <a:lvl5pPr marL="1828800" algn="ctr" rtl="0" eaLnBrk="0" fontAlgn="base" hangingPunct="0">
              <a:spcBef>
                <a:spcPct val="20000"/>
              </a:spcBef>
              <a:spcAft>
                <a:spcPct val="0"/>
              </a:spcAft>
              <a:buClr>
                <a:srgbClr val="CC99FF"/>
              </a:buClr>
              <a:buFont typeface="Monotype Sorts" pitchFamily="2" charset="2"/>
              <a:defRPr kumimoji="1" sz="2800" b="1" kern="1200">
                <a:solidFill>
                  <a:schemeClr val="tx1"/>
                </a:solidFill>
                <a:latin typeface="Times New Roman" pitchFamily="18" charset="0"/>
                <a:ea typeface="宋体" charset="-122"/>
                <a:cs typeface="+mn-cs"/>
              </a:defRPr>
            </a:lvl5pPr>
            <a:lvl6pPr marL="2286000" algn="l" defTabSz="914400" rtl="0" eaLnBrk="1" latinLnBrk="0" hangingPunct="1">
              <a:defRPr kumimoji="1" sz="2800" b="1" kern="1200">
                <a:solidFill>
                  <a:schemeClr val="tx1"/>
                </a:solidFill>
                <a:latin typeface="Times New Roman" pitchFamily="18" charset="0"/>
                <a:ea typeface="宋体" charset="-122"/>
                <a:cs typeface="+mn-cs"/>
              </a:defRPr>
            </a:lvl6pPr>
            <a:lvl7pPr marL="2743200" algn="l" defTabSz="914400" rtl="0" eaLnBrk="1" latinLnBrk="0" hangingPunct="1">
              <a:defRPr kumimoji="1" sz="2800" b="1" kern="1200">
                <a:solidFill>
                  <a:schemeClr val="tx1"/>
                </a:solidFill>
                <a:latin typeface="Times New Roman" pitchFamily="18" charset="0"/>
                <a:ea typeface="宋体" charset="-122"/>
                <a:cs typeface="+mn-cs"/>
              </a:defRPr>
            </a:lvl7pPr>
            <a:lvl8pPr marL="3200400" algn="l" defTabSz="914400" rtl="0" eaLnBrk="1" latinLnBrk="0" hangingPunct="1">
              <a:defRPr kumimoji="1" sz="2800" b="1" kern="1200">
                <a:solidFill>
                  <a:schemeClr val="tx1"/>
                </a:solidFill>
                <a:latin typeface="Times New Roman" pitchFamily="18" charset="0"/>
                <a:ea typeface="宋体" charset="-122"/>
                <a:cs typeface="+mn-cs"/>
              </a:defRPr>
            </a:lvl8pPr>
            <a:lvl9pPr marL="3657600" algn="l" defTabSz="914400" rtl="0" eaLnBrk="1" latinLnBrk="0" hangingPunct="1">
              <a:defRPr kumimoji="1" sz="2800" b="1" kern="1200">
                <a:solidFill>
                  <a:schemeClr val="tx1"/>
                </a:solidFill>
                <a:latin typeface="Times New Roman" pitchFamily="18" charset="0"/>
                <a:ea typeface="宋体" charset="-122"/>
                <a:cs typeface="+mn-cs"/>
              </a:defRPr>
            </a:lvl9pPr>
          </a:lstStyle>
          <a:p>
            <a:pPr>
              <a:defRPr/>
            </a:pPr>
            <a:fld id="{C28A02A2-C70C-41E2-B5B1-37B18C61FA4C}" type="slidenum">
              <a:rPr lang="en-US" altLang="zh-CN" smtClean="0">
                <a:solidFill>
                  <a:srgbClr val="000000"/>
                </a:solidFill>
              </a:rPr>
              <a:t>68</a:t>
            </a:fld>
            <a:endParaRPr lang="en-US" altLang="zh-CN">
              <a:solidFill>
                <a:srgbClr val="000000"/>
              </a:solidFill>
            </a:endParaRPr>
          </a:p>
        </p:txBody>
      </p:sp>
      <p:sp>
        <p:nvSpPr>
          <p:cNvPr id="21" name="文本框 20"/>
          <p:cNvSpPr txBox="1"/>
          <p:nvPr/>
        </p:nvSpPr>
        <p:spPr>
          <a:xfrm>
            <a:off x="731695" y="1045108"/>
            <a:ext cx="8313637" cy="400110"/>
          </a:xfrm>
          <a:prstGeom prst="rect">
            <a:avLst/>
          </a:prstGeom>
          <a:noFill/>
        </p:spPr>
        <p:txBody>
          <a:bodyPr wrap="square" rtlCol="0">
            <a:spAutoFit/>
          </a:bodyPr>
          <a:lstStyle/>
          <a:p>
            <a:pPr algn="l"/>
            <a:r>
              <a:rPr lang="zh-CN" altLang="en-US" sz="2000" dirty="0"/>
              <a:t>假设 </a:t>
            </a:r>
            <a:r>
              <a:rPr lang="en-US" altLang="zh-CN" sz="2000" dirty="0"/>
              <a:t>a3&gt; b2, b3</a:t>
            </a:r>
            <a:endParaRPr lang="zh-CN" altLang="en-US" sz="2000" dirty="0"/>
          </a:p>
        </p:txBody>
      </p:sp>
      <p:pic>
        <p:nvPicPr>
          <p:cNvPr id="22" name="图片 21"/>
          <p:cNvPicPr>
            <a:picLocks noChangeAspect="1"/>
          </p:cNvPicPr>
          <p:nvPr/>
        </p:nvPicPr>
        <p:blipFill>
          <a:blip r:embed="rId2"/>
          <a:stretch>
            <a:fillRect/>
          </a:stretch>
        </p:blipFill>
        <p:spPr>
          <a:xfrm>
            <a:off x="1165476" y="1668593"/>
            <a:ext cx="6133108" cy="2267909"/>
          </a:xfrm>
          <a:prstGeom prst="rect">
            <a:avLst/>
          </a:prstGeo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40525C5D-D731-457C-B381-36969D89F776}" type="slidenum">
              <a:rPr lang="zh-CN" altLang="en-US" b="1">
                <a:solidFill>
                  <a:srgbClr val="66CCFF"/>
                </a:solidFill>
              </a:rPr>
              <a:t>7</a:t>
            </a:fld>
            <a:r>
              <a:rPr lang="en-US" altLang="zh-CN" b="1"/>
              <a:t> </a:t>
            </a:r>
            <a:r>
              <a:rPr lang="zh-CN" altLang="en-US"/>
              <a:t>页</a:t>
            </a:r>
            <a:endParaRPr lang="zh-CN" altLang="en-US" sz="1800">
              <a:latin typeface="Arial" charset="0"/>
            </a:endParaRPr>
          </a:p>
        </p:txBody>
      </p:sp>
      <p:sp>
        <p:nvSpPr>
          <p:cNvPr id="20483" name="Rectangle 2"/>
          <p:cNvSpPr>
            <a:spLocks noGrp="1" noChangeArrowheads="1"/>
          </p:cNvSpPr>
          <p:nvPr>
            <p:ph type="body" idx="1"/>
          </p:nvPr>
        </p:nvSpPr>
        <p:spPr>
          <a:xfrm>
            <a:off x="250825" y="798513"/>
            <a:ext cx="8642350" cy="682625"/>
          </a:xfrm>
        </p:spPr>
        <p:txBody>
          <a:bodyPr/>
          <a:lstStyle/>
          <a:p>
            <a:pPr eaLnBrk="1" hangingPunct="1">
              <a:lnSpc>
                <a:spcPts val="4700"/>
              </a:lnSpc>
              <a:spcBef>
                <a:spcPts val="600"/>
              </a:spcBef>
            </a:pPr>
            <a:r>
              <a:rPr lang="zh-CN" altLang="en-US">
                <a:solidFill>
                  <a:schemeClr val="tx1"/>
                </a:solidFill>
              </a:rPr>
              <a:t>磁道的组织（交错法）</a:t>
            </a:r>
            <a:endParaRPr lang="en-US" altLang="zh-CN">
              <a:solidFill>
                <a:schemeClr val="tx1"/>
              </a:solidFill>
              <a:latin typeface="Times New Roman" pitchFamily="18" charset="0"/>
            </a:endParaRPr>
          </a:p>
        </p:txBody>
      </p:sp>
      <p:sp>
        <p:nvSpPr>
          <p:cNvPr id="20484"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sp>
        <p:nvSpPr>
          <p:cNvPr id="20485" name="Text Box 6"/>
          <p:cNvSpPr txBox="1">
            <a:spLocks noChangeArrowheads="1"/>
          </p:cNvSpPr>
          <p:nvPr/>
        </p:nvSpPr>
        <p:spPr bwMode="auto">
          <a:xfrm>
            <a:off x="493713" y="6223000"/>
            <a:ext cx="8153400" cy="519113"/>
          </a:xfrm>
          <a:prstGeom prst="rect">
            <a:avLst/>
          </a:prstGeom>
          <a:noFill/>
          <a:ln w="44450">
            <a:noFill/>
            <a:prstDash val="lgDash"/>
            <a:miter lim="800000"/>
          </a:ln>
        </p:spPr>
        <p:txBody>
          <a:bodyPr>
            <a:spAutoFit/>
          </a:bodyPr>
          <a:lstStyle/>
          <a:p>
            <a:pPr>
              <a:spcBef>
                <a:spcPct val="50000"/>
              </a:spcBef>
            </a:pPr>
            <a:r>
              <a:rPr lang="zh-CN" altLang="en-US"/>
              <a:t>（</a:t>
            </a:r>
            <a:r>
              <a:rPr lang="en-US" altLang="zh-CN">
                <a:latin typeface="宋体" charset="-122"/>
              </a:rPr>
              <a:t>a</a:t>
            </a:r>
            <a:r>
              <a:rPr lang="zh-CN" altLang="en-US"/>
              <a:t>）没有扇区交错          （</a:t>
            </a:r>
            <a:r>
              <a:rPr lang="en-US" altLang="zh-CN">
                <a:latin typeface="宋体" charset="-122"/>
              </a:rPr>
              <a:t>b</a:t>
            </a:r>
            <a:r>
              <a:rPr lang="zh-CN" altLang="en-US"/>
              <a:t>）以</a:t>
            </a:r>
            <a:r>
              <a:rPr lang="en-US" altLang="zh-CN">
                <a:latin typeface="宋体" charset="-122"/>
              </a:rPr>
              <a:t>3</a:t>
            </a:r>
            <a:r>
              <a:rPr lang="zh-CN" altLang="en-US"/>
              <a:t>为交错因子</a:t>
            </a:r>
            <a:endParaRPr lang="zh-CN" altLang="en-US">
              <a:ea typeface="Arial Unicode MS" pitchFamily="34" charset="-122"/>
              <a:cs typeface="Arial Unicode MS" pitchFamily="34" charset="-122"/>
            </a:endParaRPr>
          </a:p>
        </p:txBody>
      </p:sp>
      <p:pic>
        <p:nvPicPr>
          <p:cNvPr id="20486" name="Picture 9" descr="图片3"/>
          <p:cNvPicPr>
            <a:picLocks noChangeAspect="1" noChangeArrowheads="1"/>
          </p:cNvPicPr>
          <p:nvPr/>
        </p:nvPicPr>
        <p:blipFill>
          <a:blip r:embed="rId2"/>
          <a:srcRect/>
          <a:stretch>
            <a:fillRect/>
          </a:stretch>
        </p:blipFill>
        <p:spPr bwMode="auto">
          <a:xfrm>
            <a:off x="511175" y="1463675"/>
            <a:ext cx="8001000" cy="4829175"/>
          </a:xfrm>
          <a:prstGeom prst="rect">
            <a:avLst/>
          </a:prstGeom>
          <a:noFill/>
          <a:ln w="9525">
            <a:noFill/>
            <a:miter lim="800000"/>
            <a:headEnd/>
            <a:tailEnd/>
          </a:ln>
        </p:spPr>
      </p:pic>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0F1B63FB-4A92-40BD-8E47-62455130E2E2}" type="slidenum">
              <a:rPr lang="zh-CN" altLang="en-US" b="1">
                <a:solidFill>
                  <a:srgbClr val="66CCFF"/>
                </a:solidFill>
              </a:rPr>
              <a:t>8</a:t>
            </a:fld>
            <a:r>
              <a:rPr lang="en-US" altLang="zh-CN" b="1"/>
              <a:t> </a:t>
            </a:r>
            <a:r>
              <a:rPr lang="zh-CN" altLang="en-US"/>
              <a:t>页</a:t>
            </a:r>
            <a:endParaRPr lang="zh-CN" altLang="en-US" sz="1800">
              <a:latin typeface="Arial" charset="0"/>
            </a:endParaRPr>
          </a:p>
        </p:txBody>
      </p:sp>
      <p:sp>
        <p:nvSpPr>
          <p:cNvPr id="1502210" name="Rectangle 2"/>
          <p:cNvSpPr>
            <a:spLocks noGrp="1" noChangeArrowheads="1"/>
          </p:cNvSpPr>
          <p:nvPr>
            <p:ph type="body" idx="1"/>
          </p:nvPr>
        </p:nvSpPr>
        <p:spPr>
          <a:xfrm>
            <a:off x="222250" y="769938"/>
            <a:ext cx="8642350" cy="5862637"/>
          </a:xfrm>
        </p:spPr>
        <p:txBody>
          <a:bodyPr/>
          <a:lstStyle/>
          <a:p>
            <a:pPr eaLnBrk="1" hangingPunct="1">
              <a:lnSpc>
                <a:spcPts val="4700"/>
              </a:lnSpc>
              <a:spcBef>
                <a:spcPts val="600"/>
              </a:spcBef>
            </a:pPr>
            <a:r>
              <a:rPr lang="zh-CN" altLang="en-US" sz="4000" dirty="0">
                <a:solidFill>
                  <a:schemeClr val="tx1"/>
                </a:solidFill>
              </a:rPr>
              <a:t>磁盘的存取步骤</a:t>
            </a:r>
            <a:endParaRPr lang="en-US" altLang="zh-CN" sz="4000" dirty="0">
              <a:solidFill>
                <a:schemeClr val="tx1"/>
              </a:solidFill>
            </a:endParaRPr>
          </a:p>
          <a:p>
            <a:pPr lvl="1" eaLnBrk="1" hangingPunct="1">
              <a:lnSpc>
                <a:spcPct val="90000"/>
              </a:lnSpc>
            </a:pPr>
            <a:r>
              <a:rPr lang="zh-CN" altLang="en-US" sz="3600" dirty="0">
                <a:solidFill>
                  <a:srgbClr val="FFFF00"/>
                </a:solidFill>
                <a:latin typeface="宋体" charset="-122"/>
              </a:rPr>
              <a:t>选定某个盘片</a:t>
            </a:r>
            <a:endParaRPr lang="zh-CN" altLang="en-US" sz="3600" dirty="0">
              <a:solidFill>
                <a:srgbClr val="FFFF00"/>
              </a:solidFill>
              <a:latin typeface="Times New Roman" pitchFamily="18" charset="0"/>
            </a:endParaRPr>
          </a:p>
          <a:p>
            <a:pPr lvl="1" eaLnBrk="1" hangingPunct="1">
              <a:lnSpc>
                <a:spcPct val="90000"/>
              </a:lnSpc>
            </a:pPr>
            <a:r>
              <a:rPr lang="zh-CN" altLang="en-US" sz="3600" dirty="0">
                <a:solidFill>
                  <a:srgbClr val="FFFF00"/>
                </a:solidFill>
                <a:latin typeface="宋体" charset="-122"/>
              </a:rPr>
              <a:t>选定某个柱面，也就是要确定磁道</a:t>
            </a:r>
            <a:endParaRPr lang="zh-CN" altLang="en-US" sz="3600" dirty="0">
              <a:solidFill>
                <a:srgbClr val="FFFF00"/>
              </a:solidFill>
              <a:latin typeface="Times New Roman" pitchFamily="18" charset="0"/>
            </a:endParaRPr>
          </a:p>
          <a:p>
            <a:pPr lvl="2" eaLnBrk="1" hangingPunct="1">
              <a:lnSpc>
                <a:spcPct val="90000"/>
              </a:lnSpc>
            </a:pPr>
            <a:r>
              <a:rPr lang="zh-CN" altLang="en-US" sz="3200" dirty="0">
                <a:latin typeface="宋体" charset="-122"/>
              </a:rPr>
              <a:t>这需要把磁头移动到该柱面</a:t>
            </a:r>
            <a:r>
              <a:rPr lang="zh-CN" altLang="en-US" sz="3200" dirty="0">
                <a:latin typeface="Times New Roman" pitchFamily="18" charset="0"/>
              </a:rPr>
              <a:t> ，</a:t>
            </a:r>
            <a:r>
              <a:rPr lang="zh-CN" altLang="en-US" sz="3200" dirty="0">
                <a:latin typeface="宋体" charset="-122"/>
              </a:rPr>
              <a:t>这个移动过程称为</a:t>
            </a:r>
            <a:r>
              <a:rPr lang="zh-CN" altLang="en-US" sz="3200" dirty="0">
                <a:solidFill>
                  <a:schemeClr val="tx1"/>
                </a:solidFill>
                <a:latin typeface="宋体" charset="-122"/>
              </a:rPr>
              <a:t>寻道</a:t>
            </a:r>
            <a:r>
              <a:rPr lang="en-US" altLang="zh-CN" sz="3200" dirty="0">
                <a:latin typeface="Times New Roman" pitchFamily="18" charset="0"/>
              </a:rPr>
              <a:t>( seek ) </a:t>
            </a:r>
            <a:endParaRPr lang="zh-CN" altLang="en-US" sz="3200" dirty="0">
              <a:solidFill>
                <a:srgbClr val="FFFF00"/>
              </a:solidFill>
              <a:latin typeface="Times New Roman" pitchFamily="18" charset="0"/>
            </a:endParaRPr>
          </a:p>
          <a:p>
            <a:pPr lvl="1" eaLnBrk="1" hangingPunct="1">
              <a:lnSpc>
                <a:spcPct val="90000"/>
              </a:lnSpc>
            </a:pPr>
            <a:r>
              <a:rPr lang="zh-CN" altLang="en-US" sz="3600" dirty="0">
                <a:solidFill>
                  <a:srgbClr val="FFFF00"/>
                </a:solidFill>
                <a:latin typeface="宋体" charset="-122"/>
              </a:rPr>
              <a:t>确定所要读写的数据在磁盘上的准确位置</a:t>
            </a:r>
          </a:p>
          <a:p>
            <a:pPr lvl="2" eaLnBrk="1" hangingPunct="1">
              <a:lnSpc>
                <a:spcPct val="90000"/>
              </a:lnSpc>
            </a:pPr>
            <a:r>
              <a:rPr lang="zh-CN" altLang="en-US" sz="3200" dirty="0">
                <a:latin typeface="宋体" charset="-122"/>
              </a:rPr>
              <a:t>这段时间一般称为</a:t>
            </a:r>
            <a:r>
              <a:rPr lang="zh-CN" altLang="en-US" sz="3200" dirty="0">
                <a:solidFill>
                  <a:schemeClr val="tx1"/>
                </a:solidFill>
                <a:latin typeface="宋体" charset="-122"/>
              </a:rPr>
              <a:t>旋转延迟</a:t>
            </a:r>
            <a:r>
              <a:rPr lang="en-US" altLang="zh-CN" sz="3600" dirty="0">
                <a:latin typeface="宋体" charset="-122"/>
              </a:rPr>
              <a:t>( </a:t>
            </a:r>
            <a:r>
              <a:rPr lang="en-US" altLang="zh-CN" dirty="0">
                <a:latin typeface="宋体" charset="-122"/>
              </a:rPr>
              <a:t>rotational delay </a:t>
            </a:r>
            <a:r>
              <a:rPr lang="zh-CN" altLang="en-US" dirty="0">
                <a:latin typeface="宋体" charset="-122"/>
              </a:rPr>
              <a:t>或者</a:t>
            </a:r>
            <a:r>
              <a:rPr lang="en-US" altLang="zh-CN" dirty="0">
                <a:latin typeface="宋体" charset="-122"/>
              </a:rPr>
              <a:t>rotational latency </a:t>
            </a:r>
            <a:r>
              <a:rPr lang="en-US" altLang="zh-CN" sz="3600" dirty="0">
                <a:latin typeface="宋体" charset="-122"/>
              </a:rPr>
              <a:t>)</a:t>
            </a:r>
          </a:p>
          <a:p>
            <a:pPr lvl="1" eaLnBrk="1" hangingPunct="1">
              <a:lnSpc>
                <a:spcPct val="90000"/>
              </a:lnSpc>
            </a:pPr>
            <a:r>
              <a:rPr lang="zh-CN" altLang="en-US" sz="3600" dirty="0">
                <a:solidFill>
                  <a:srgbClr val="FFFF00"/>
                </a:solidFill>
                <a:latin typeface="宋体" charset="-122"/>
              </a:rPr>
              <a:t>真正进行读写</a:t>
            </a:r>
            <a:endParaRPr lang="zh-CN" altLang="en-US" sz="3600" dirty="0">
              <a:solidFill>
                <a:srgbClr val="FFFF00"/>
              </a:solidFill>
              <a:latin typeface="Times New Roman" pitchFamily="18" charset="0"/>
            </a:endParaRPr>
          </a:p>
        </p:txBody>
      </p:sp>
      <p:sp>
        <p:nvSpPr>
          <p:cNvPr id="21508"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5498443" y="3206578"/>
              <a:ext cx="125071" cy="139013"/>
            </p14:xfrm>
          </p:contentPart>
        </mc:Choice>
        <mc:Fallback xmlns="">
          <p:pic>
            <p:nvPicPr>
              <p:cNvPr id="2" name="墨迹 1"/>
            </p:nvPicPr>
            <p:blipFill>
              <a:blip/>
            </p:blipFill>
            <p:spPr>
              <a:xfrm>
                <a:off x="5498443" y="3206578"/>
                <a:ext cx="125071" cy="139013"/>
              </a:xfrm>
              <a:prstGeom prst="rect"/>
            </p:spPr>
          </p:pic>
        </mc:Fallback>
      </mc:AlternateContent>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5516972" y="3280718"/>
              <a:ext cx="74116" cy="23169"/>
            </p14:xfrm>
          </p:contentPart>
        </mc:Choice>
        <mc:Fallback xmlns="">
          <p:pic>
            <p:nvPicPr>
              <p:cNvPr id="3" name="墨迹 2"/>
            </p:nvPicPr>
            <p:blipFill>
              <a:blip/>
            </p:blipFill>
            <p:spPr>
              <a:xfrm>
                <a:off x="5516972" y="3280718"/>
                <a:ext cx="74116" cy="23169"/>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5" name="墨迹 4"/>
              <p14:cNvContentPartPr/>
              <p14:nvPr/>
            </p14:nvContentPartPr>
            <p14:xfrm>
              <a:off x="5493811" y="3350225"/>
              <a:ext cx="106541" cy="18535"/>
            </p14:xfrm>
          </p:contentPart>
        </mc:Choice>
        <mc:Fallback xmlns="">
          <p:pic>
            <p:nvPicPr>
              <p:cNvPr id="5" name="墨迹 4"/>
            </p:nvPicPr>
            <p:blipFill>
              <a:blip/>
            </p:blipFill>
            <p:spPr>
              <a:xfrm>
                <a:off x="5493811" y="3350225"/>
                <a:ext cx="106541" cy="18535"/>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6" name="墨迹 5"/>
              <p14:cNvContentPartPr/>
              <p14:nvPr/>
            </p14:nvContentPartPr>
            <p14:xfrm>
              <a:off x="5410431" y="3439426"/>
              <a:ext cx="219451" cy="17376"/>
            </p14:xfrm>
          </p:contentPart>
        </mc:Choice>
        <mc:Fallback xmlns="">
          <p:pic>
            <p:nvPicPr>
              <p:cNvPr id="6" name="墨迹 5"/>
            </p:nvPicPr>
            <p:blipFill>
              <a:blip/>
            </p:blipFill>
            <p:spPr>
              <a:xfrm>
                <a:off x="5410431" y="3439426"/>
                <a:ext cx="219451" cy="17376"/>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7" name="墨迹 6"/>
              <p14:cNvContentPartPr/>
              <p14:nvPr/>
            </p14:nvContentPartPr>
            <p14:xfrm>
              <a:off x="5512340" y="3398880"/>
              <a:ext cx="60219" cy="246170"/>
            </p14:xfrm>
          </p:contentPart>
        </mc:Choice>
        <mc:Fallback xmlns="">
          <p:pic>
            <p:nvPicPr>
              <p:cNvPr id="7" name="墨迹 6"/>
            </p:nvPicPr>
            <p:blipFill>
              <a:blip/>
            </p:blipFill>
            <p:spPr>
              <a:xfrm>
                <a:off x="5512340" y="3398880"/>
                <a:ext cx="60219" cy="24617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8" name="墨迹 7"/>
              <p14:cNvContentPartPr/>
              <p14:nvPr/>
            </p14:nvContentPartPr>
            <p14:xfrm>
              <a:off x="5461385" y="3493872"/>
              <a:ext cx="88012" cy="46338"/>
            </p14:xfrm>
          </p:contentPart>
        </mc:Choice>
        <mc:Fallback xmlns="">
          <p:pic>
            <p:nvPicPr>
              <p:cNvPr id="8" name="墨迹 7"/>
            </p:nvPicPr>
            <p:blipFill>
              <a:blip/>
            </p:blipFill>
            <p:spPr>
              <a:xfrm>
                <a:off x="5461385" y="3493872"/>
                <a:ext cx="88012" cy="46338"/>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9" name="墨迹 8"/>
              <p14:cNvContentPartPr/>
              <p14:nvPr/>
            </p14:nvContentPartPr>
            <p14:xfrm>
              <a:off x="5757848" y="3262183"/>
              <a:ext cx="32425" cy="50972"/>
            </p14:xfrm>
          </p:contentPart>
        </mc:Choice>
        <mc:Fallback xmlns="">
          <p:pic>
            <p:nvPicPr>
              <p:cNvPr id="9" name="墨迹 8"/>
            </p:nvPicPr>
            <p:blipFill>
              <a:blip/>
            </p:blipFill>
            <p:spPr>
              <a:xfrm>
                <a:off x="5757848" y="3262183"/>
                <a:ext cx="32425" cy="50972"/>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0" name="墨迹 9"/>
              <p14:cNvContentPartPr/>
              <p14:nvPr/>
            </p14:nvContentPartPr>
            <p14:xfrm>
              <a:off x="5764796" y="3257550"/>
              <a:ext cx="127386" cy="268759"/>
            </p14:xfrm>
          </p:contentPart>
        </mc:Choice>
        <mc:Fallback xmlns="">
          <p:pic>
            <p:nvPicPr>
              <p:cNvPr id="10" name="墨迹 9"/>
            </p:nvPicPr>
            <p:blipFill>
              <a:blip/>
            </p:blipFill>
            <p:spPr>
              <a:xfrm>
                <a:off x="5764796" y="3257550"/>
                <a:ext cx="127386" cy="268759"/>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1" name="墨迹 10"/>
              <p14:cNvContentPartPr/>
              <p14:nvPr/>
            </p14:nvContentPartPr>
            <p14:xfrm>
              <a:off x="5799538" y="3401197"/>
              <a:ext cx="86854" cy="132063"/>
            </p14:xfrm>
          </p:contentPart>
        </mc:Choice>
        <mc:Fallback xmlns="">
          <p:pic>
            <p:nvPicPr>
              <p:cNvPr id="11" name="墨迹 10"/>
            </p:nvPicPr>
            <p:blipFill>
              <a:blip/>
            </p:blipFill>
            <p:spPr>
              <a:xfrm>
                <a:off x="5799538" y="3401197"/>
                <a:ext cx="86854" cy="132063"/>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2" name="墨迹 11"/>
              <p14:cNvContentPartPr/>
              <p14:nvPr/>
            </p14:nvContentPartPr>
            <p14:xfrm>
              <a:off x="5808802" y="3438267"/>
              <a:ext cx="34742" cy="4634"/>
            </p14:xfrm>
          </p:contentPart>
        </mc:Choice>
        <mc:Fallback xmlns="">
          <p:pic>
            <p:nvPicPr>
              <p:cNvPr id="12" name="墨迹 11"/>
            </p:nvPicPr>
            <p:blipFill>
              <a:blip/>
            </p:blipFill>
            <p:spPr>
              <a:xfrm>
                <a:off x="5808802" y="3438267"/>
                <a:ext cx="34742" cy="4634"/>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3" name="墨迹 12"/>
              <p14:cNvContentPartPr/>
              <p14:nvPr/>
            </p14:nvContentPartPr>
            <p14:xfrm>
              <a:off x="5794905" y="3473020"/>
              <a:ext cx="69484" cy="6951"/>
            </p14:xfrm>
          </p:contentPart>
        </mc:Choice>
        <mc:Fallback xmlns="">
          <p:pic>
            <p:nvPicPr>
              <p:cNvPr id="13" name="墨迹 12"/>
            </p:nvPicPr>
            <p:blipFill>
              <a:blip/>
            </p:blipFill>
            <p:spPr>
              <a:xfrm>
                <a:off x="5794905" y="3473020"/>
                <a:ext cx="69484" cy="6951"/>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4" name="墨迹 13"/>
              <p14:cNvContentPartPr/>
              <p14:nvPr/>
            </p14:nvContentPartPr>
            <p14:xfrm>
              <a:off x="5781008" y="3521675"/>
              <a:ext cx="78748" cy="9268"/>
            </p14:xfrm>
          </p:contentPart>
        </mc:Choice>
        <mc:Fallback xmlns="">
          <p:pic>
            <p:nvPicPr>
              <p:cNvPr id="14" name="墨迹 13"/>
            </p:nvPicPr>
            <p:blipFill>
              <a:blip/>
            </p:blipFill>
            <p:spPr>
              <a:xfrm>
                <a:off x="5781008" y="3521675"/>
                <a:ext cx="78748" cy="9268"/>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15" name="墨迹 14"/>
              <p14:cNvContentPartPr/>
              <p14:nvPr/>
            </p14:nvContentPartPr>
            <p14:xfrm>
              <a:off x="5711526" y="3331690"/>
              <a:ext cx="37057" cy="46338"/>
            </p14:xfrm>
          </p:contentPart>
        </mc:Choice>
        <mc:Fallback xmlns="">
          <p:pic>
            <p:nvPicPr>
              <p:cNvPr id="15" name="墨迹 14"/>
            </p:nvPicPr>
            <p:blipFill>
              <a:blip/>
            </p:blipFill>
            <p:spPr>
              <a:xfrm>
                <a:off x="5711526" y="3331690"/>
                <a:ext cx="37057" cy="46338"/>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16" name="墨迹 15"/>
              <p14:cNvContentPartPr/>
              <p14:nvPr/>
            </p14:nvContentPartPr>
            <p14:xfrm>
              <a:off x="5685324" y="3410465"/>
              <a:ext cx="253180" cy="197659"/>
            </p14:xfrm>
          </p:contentPart>
        </mc:Choice>
        <mc:Fallback xmlns="">
          <p:pic>
            <p:nvPicPr>
              <p:cNvPr id="16" name="墨迹 15"/>
            </p:nvPicPr>
            <p:blipFill>
              <a:blip/>
            </p:blipFill>
            <p:spPr>
              <a:xfrm>
                <a:off x="5685324" y="3410465"/>
                <a:ext cx="253180" cy="197659"/>
              </a:xfrm>
              <a:prstGeom prst="rect"/>
            </p:spPr>
          </p:pic>
        </mc:Fallback>
      </mc:AlternateContent>
      <mc:AlternateContent xmlns:mc="http://schemas.openxmlformats.org/markup-compatibility/2006" xmlns:p14="http://schemas.microsoft.com/office/powerpoint/2010/main">
        <mc:Choice Requires="p14">
          <p:contentPart p14:bwMode="auto" r:id="rId16">
            <p14:nvContentPartPr>
              <p14:cNvPr id="29" name="墨迹 28"/>
              <p14:cNvContentPartPr/>
              <p14:nvPr/>
            </p14:nvContentPartPr>
            <p14:xfrm>
              <a:off x="6017252" y="3354859"/>
              <a:ext cx="13897" cy="172898"/>
            </p14:xfrm>
          </p:contentPart>
        </mc:Choice>
        <mc:Fallback xmlns="">
          <p:pic>
            <p:nvPicPr>
              <p:cNvPr id="29" name="墨迹 28"/>
            </p:nvPicPr>
            <p:blipFill>
              <a:blip/>
            </p:blipFill>
            <p:spPr>
              <a:xfrm>
                <a:off x="6017252" y="3354859"/>
                <a:ext cx="13897" cy="172898"/>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30" name="墨迹 29"/>
              <p14:cNvContentPartPr/>
              <p14:nvPr/>
            </p14:nvContentPartPr>
            <p14:xfrm>
              <a:off x="6063574" y="3322422"/>
              <a:ext cx="101909" cy="194619"/>
            </p14:xfrm>
          </p:contentPart>
        </mc:Choice>
        <mc:Fallback xmlns="">
          <p:pic>
            <p:nvPicPr>
              <p:cNvPr id="30" name="墨迹 29"/>
            </p:nvPicPr>
            <p:blipFill>
              <a:blip/>
            </p:blipFill>
            <p:spPr>
              <a:xfrm>
                <a:off x="6063574" y="3322422"/>
                <a:ext cx="101909" cy="194619"/>
              </a:xfrm>
              <a:prstGeom prst="rect"/>
            </p:spPr>
          </p:pic>
        </mc:Fallback>
      </mc:AlternateContent>
      <mc:AlternateContent xmlns:mc="http://schemas.openxmlformats.org/markup-compatibility/2006" xmlns:p14="http://schemas.microsoft.com/office/powerpoint/2010/main">
        <mc:Choice Requires="p14">
          <p:contentPart p14:bwMode="auto" r:id="rId18">
            <p14:nvContentPartPr>
              <p14:cNvPr id="31" name="墨迹 30"/>
              <p14:cNvContentPartPr/>
              <p14:nvPr/>
            </p14:nvContentPartPr>
            <p14:xfrm>
              <a:off x="6054310" y="3415098"/>
              <a:ext cx="97276" cy="4634"/>
            </p14:xfrm>
          </p:contentPart>
        </mc:Choice>
        <mc:Fallback xmlns="">
          <p:pic>
            <p:nvPicPr>
              <p:cNvPr id="31" name="墨迹 30"/>
            </p:nvPicPr>
            <p:blipFill>
              <a:blip/>
            </p:blipFill>
            <p:spPr>
              <a:xfrm>
                <a:off x="6054310" y="3415098"/>
                <a:ext cx="97276" cy="4634"/>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32" name="墨迹 31"/>
              <p14:cNvContentPartPr/>
              <p14:nvPr/>
            </p14:nvContentPartPr>
            <p14:xfrm>
              <a:off x="6045045" y="3477654"/>
              <a:ext cx="101909" cy="11585"/>
            </p14:xfrm>
          </p:contentPart>
        </mc:Choice>
        <mc:Fallback xmlns="">
          <p:pic>
            <p:nvPicPr>
              <p:cNvPr id="32" name="墨迹 31"/>
            </p:nvPicPr>
            <p:blipFill>
              <a:blip/>
            </p:blipFill>
            <p:spPr>
              <a:xfrm>
                <a:off x="6045045" y="3477654"/>
                <a:ext cx="101909" cy="11585"/>
              </a:xfrm>
              <a:prstGeom prst="rect"/>
            </p:spPr>
          </p:pic>
        </mc:Fallback>
      </mc:AlternateContent>
      <mc:AlternateContent xmlns:mc="http://schemas.openxmlformats.org/markup-compatibility/2006" xmlns:p14="http://schemas.microsoft.com/office/powerpoint/2010/main">
        <mc:Choice Requires="p14">
          <p:contentPart p14:bwMode="auto" r:id="rId20">
            <p14:nvContentPartPr>
              <p14:cNvPr id="33" name="墨迹 32"/>
              <p14:cNvContentPartPr/>
              <p14:nvPr/>
            </p14:nvContentPartPr>
            <p14:xfrm>
              <a:off x="6165483" y="3331690"/>
              <a:ext cx="125070" cy="23169"/>
            </p14:xfrm>
          </p:contentPart>
        </mc:Choice>
        <mc:Fallback xmlns="">
          <p:pic>
            <p:nvPicPr>
              <p:cNvPr id="33" name="墨迹 32"/>
            </p:nvPicPr>
            <p:blipFill>
              <a:blip/>
            </p:blipFill>
            <p:spPr>
              <a:xfrm>
                <a:off x="6165483" y="3331690"/>
                <a:ext cx="125070" cy="23169"/>
              </a:xfrm>
              <a:prstGeom prst="rect"/>
            </p:spPr>
          </p:pic>
        </mc:Fallback>
      </mc:AlternateContent>
      <mc:AlternateContent xmlns:mc="http://schemas.openxmlformats.org/markup-compatibility/2006" xmlns:p14="http://schemas.microsoft.com/office/powerpoint/2010/main">
        <mc:Choice Requires="p14">
          <p:contentPart p14:bwMode="auto" r:id="rId21">
            <p14:nvContentPartPr>
              <p14:cNvPr id="34" name="墨迹 33"/>
              <p14:cNvContentPartPr/>
              <p14:nvPr/>
            </p14:nvContentPartPr>
            <p14:xfrm>
              <a:off x="6216437" y="3294620"/>
              <a:ext cx="41690" cy="284977"/>
            </p14:xfrm>
          </p:contentPart>
        </mc:Choice>
        <mc:Fallback xmlns="">
          <p:pic>
            <p:nvPicPr>
              <p:cNvPr id="34" name="墨迹 33"/>
            </p:nvPicPr>
            <p:blipFill>
              <a:blip/>
            </p:blipFill>
            <p:spPr>
              <a:xfrm>
                <a:off x="6216437" y="3294620"/>
                <a:ext cx="41690" cy="284977"/>
              </a:xfrm>
              <a:prstGeom prst="rect"/>
            </p:spPr>
          </p:pic>
        </mc:Fallback>
      </mc:AlternateContent>
      <mc:AlternateContent xmlns:mc="http://schemas.openxmlformats.org/markup-compatibility/2006" xmlns:p14="http://schemas.microsoft.com/office/powerpoint/2010/main">
        <mc:Choice Requires="p14">
          <p:contentPart p14:bwMode="auto" r:id="rId22">
            <p14:nvContentPartPr>
              <p14:cNvPr id="35" name="墨迹 34"/>
              <p14:cNvContentPartPr/>
              <p14:nvPr/>
            </p14:nvContentPartPr>
            <p14:xfrm>
              <a:off x="6188644" y="3387295"/>
              <a:ext cx="44006" cy="30120"/>
            </p14:xfrm>
          </p:contentPart>
        </mc:Choice>
        <mc:Fallback xmlns="">
          <p:pic>
            <p:nvPicPr>
              <p:cNvPr id="35" name="墨迹 34"/>
            </p:nvPicPr>
            <p:blipFill>
              <a:blip/>
            </p:blipFill>
            <p:spPr>
              <a:xfrm>
                <a:off x="6188644" y="3387295"/>
                <a:ext cx="44006" cy="30120"/>
              </a:xfrm>
              <a:prstGeom prst="rect"/>
            </p:spPr>
          </p:pic>
        </mc:Fallback>
      </mc:AlternateContent>
      <mc:AlternateContent xmlns:mc="http://schemas.openxmlformats.org/markup-compatibility/2006" xmlns:p14="http://schemas.microsoft.com/office/powerpoint/2010/main">
        <mc:Choice Requires="p14">
          <p:contentPart p14:bwMode="auto" r:id="rId23">
            <p14:nvContentPartPr>
              <p14:cNvPr id="36" name="墨迹 35"/>
              <p14:cNvContentPartPr/>
              <p14:nvPr/>
            </p14:nvContentPartPr>
            <p14:xfrm>
              <a:off x="6383197" y="3313155"/>
              <a:ext cx="62535" cy="41704"/>
            </p14:xfrm>
          </p:contentPart>
        </mc:Choice>
        <mc:Fallback xmlns="">
          <p:pic>
            <p:nvPicPr>
              <p:cNvPr id="36" name="墨迹 35"/>
            </p:nvPicPr>
            <p:blipFill>
              <a:blip/>
            </p:blipFill>
            <p:spPr>
              <a:xfrm>
                <a:off x="6383197" y="3313155"/>
                <a:ext cx="62535" cy="41704"/>
              </a:xfrm>
              <a:prstGeom prst="rect"/>
            </p:spPr>
          </p:pic>
        </mc:Fallback>
      </mc:AlternateContent>
      <mc:AlternateContent xmlns:mc="http://schemas.openxmlformats.org/markup-compatibility/2006" xmlns:p14="http://schemas.microsoft.com/office/powerpoint/2010/main">
        <mc:Choice Requires="p14">
          <p:contentPart p14:bwMode="auto" r:id="rId24">
            <p14:nvContentPartPr>
              <p14:cNvPr id="37" name="墨迹 36"/>
              <p14:cNvContentPartPr/>
              <p14:nvPr/>
            </p14:nvContentPartPr>
            <p14:xfrm>
              <a:off x="6397094" y="3373394"/>
              <a:ext cx="9264" cy="163341"/>
            </p14:xfrm>
          </p:contentPart>
        </mc:Choice>
        <mc:Fallback xmlns="">
          <p:pic>
            <p:nvPicPr>
              <p:cNvPr id="37" name="墨迹 36"/>
            </p:nvPicPr>
            <p:blipFill>
              <a:blip/>
            </p:blipFill>
            <p:spPr>
              <a:xfrm>
                <a:off x="6397094" y="3373394"/>
                <a:ext cx="9264" cy="163341"/>
              </a:xfrm>
              <a:prstGeom prst="rect"/>
            </p:spPr>
          </p:pic>
        </mc:Fallback>
      </mc:AlternateContent>
      <mc:AlternateContent xmlns:mc="http://schemas.openxmlformats.org/markup-compatibility/2006" xmlns:p14="http://schemas.microsoft.com/office/powerpoint/2010/main">
        <mc:Choice Requires="p14">
          <p:contentPart p14:bwMode="auto" r:id="rId25">
            <p14:nvContentPartPr>
              <p14:cNvPr id="38" name="墨迹 37"/>
              <p14:cNvContentPartPr/>
              <p14:nvPr/>
            </p14:nvContentPartPr>
            <p14:xfrm>
              <a:off x="6480473" y="3266817"/>
              <a:ext cx="134335" cy="328999"/>
            </p14:xfrm>
          </p:contentPart>
        </mc:Choice>
        <mc:Fallback xmlns="">
          <p:pic>
            <p:nvPicPr>
              <p:cNvPr id="38" name="墨迹 37"/>
            </p:nvPicPr>
            <p:blipFill>
              <a:blip/>
            </p:blipFill>
            <p:spPr>
              <a:xfrm>
                <a:off x="6480473" y="3266817"/>
                <a:ext cx="134335" cy="328999"/>
              </a:xfrm>
              <a:prstGeom prst="rect"/>
            </p:spPr>
          </p:pic>
        </mc:Fallback>
      </mc:AlternateContent>
      <mc:AlternateContent xmlns:mc="http://schemas.openxmlformats.org/markup-compatibility/2006" xmlns:p14="http://schemas.microsoft.com/office/powerpoint/2010/main">
        <mc:Choice Requires="p14">
          <p:contentPart p14:bwMode="auto" r:id="rId26">
            <p14:nvContentPartPr>
              <p14:cNvPr id="39" name="墨迹 38"/>
              <p14:cNvContentPartPr/>
              <p14:nvPr/>
            </p14:nvContentPartPr>
            <p14:xfrm>
              <a:off x="6480473" y="3368760"/>
              <a:ext cx="13897" cy="158708"/>
            </p14:xfrm>
          </p:contentPart>
        </mc:Choice>
        <mc:Fallback xmlns="">
          <p:pic>
            <p:nvPicPr>
              <p:cNvPr id="39" name="墨迹 38"/>
            </p:nvPicPr>
            <p:blipFill>
              <a:blip/>
            </p:blipFill>
            <p:spPr>
              <a:xfrm>
                <a:off x="6480473" y="3368760"/>
                <a:ext cx="13897" cy="158708"/>
              </a:xfrm>
              <a:prstGeom prst="rect"/>
            </p:spPr>
          </p:pic>
        </mc:Fallback>
      </mc:AlternateContent>
      <mc:AlternateContent xmlns:mc="http://schemas.openxmlformats.org/markup-compatibility/2006" xmlns:p14="http://schemas.microsoft.com/office/powerpoint/2010/main">
        <mc:Choice Requires="p14">
          <p:contentPart p14:bwMode="auto" r:id="rId27">
            <p14:nvContentPartPr>
              <p14:cNvPr id="40" name="墨迹 39"/>
              <p14:cNvContentPartPr/>
              <p14:nvPr/>
            </p14:nvContentPartPr>
            <p14:xfrm>
              <a:off x="6503635" y="3345591"/>
              <a:ext cx="74116" cy="183469"/>
            </p14:xfrm>
          </p:contentPart>
        </mc:Choice>
        <mc:Fallback xmlns="">
          <p:pic>
            <p:nvPicPr>
              <p:cNvPr id="40" name="墨迹 39"/>
            </p:nvPicPr>
            <p:blipFill>
              <a:blip/>
            </p:blipFill>
            <p:spPr>
              <a:xfrm>
                <a:off x="6503635" y="3345591"/>
                <a:ext cx="74116" cy="183469"/>
              </a:xfrm>
              <a:prstGeom prst="rect"/>
            </p:spPr>
          </p:pic>
        </mc:Fallback>
      </mc:AlternateContent>
      <mc:AlternateContent xmlns:mc="http://schemas.openxmlformats.org/markup-compatibility/2006" xmlns:p14="http://schemas.microsoft.com/office/powerpoint/2010/main">
        <mc:Choice Requires="p14">
          <p:contentPart p14:bwMode="auto" r:id="rId28">
            <p14:nvContentPartPr>
              <p14:cNvPr id="41" name="墨迹 40"/>
              <p14:cNvContentPartPr/>
              <p14:nvPr/>
            </p14:nvContentPartPr>
            <p14:xfrm>
              <a:off x="6512899" y="3438267"/>
              <a:ext cx="46322" cy="4634"/>
            </p14:xfrm>
          </p:contentPart>
        </mc:Choice>
        <mc:Fallback xmlns="">
          <p:pic>
            <p:nvPicPr>
              <p:cNvPr id="41" name="墨迹 40"/>
            </p:nvPicPr>
            <p:blipFill>
              <a:blip/>
            </p:blipFill>
            <p:spPr>
              <a:xfrm>
                <a:off x="6512899" y="3438267"/>
                <a:ext cx="46322" cy="4634"/>
              </a:xfrm>
              <a:prstGeom prst="rect"/>
            </p:spPr>
          </p:pic>
        </mc:Fallback>
      </mc:AlternateContent>
      <mc:AlternateContent xmlns:mc="http://schemas.openxmlformats.org/markup-compatibility/2006" xmlns:p14="http://schemas.microsoft.com/office/powerpoint/2010/main">
        <mc:Choice Requires="p14">
          <p:contentPart p14:bwMode="auto" r:id="rId29">
            <p14:nvContentPartPr>
              <p14:cNvPr id="42" name="墨迹 41"/>
              <p14:cNvContentPartPr/>
              <p14:nvPr/>
            </p14:nvContentPartPr>
            <p14:xfrm>
              <a:off x="6489738" y="3517041"/>
              <a:ext cx="69483" cy="9268"/>
            </p14:xfrm>
          </p:contentPart>
        </mc:Choice>
        <mc:Fallback xmlns="">
          <p:pic>
            <p:nvPicPr>
              <p:cNvPr id="42" name="墨迹 41"/>
            </p:nvPicPr>
            <p:blipFill>
              <a:blip/>
            </p:blipFill>
            <p:spPr>
              <a:xfrm>
                <a:off x="6489738" y="3517041"/>
                <a:ext cx="69483" cy="9268"/>
              </a:xfrm>
              <a:prstGeom prst="rect"/>
            </p:spPr>
          </p:pic>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22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022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022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0221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221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022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022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0"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0998CF65-AAEF-460E-8299-B4927C34C02E}" type="slidenum">
              <a:rPr lang="zh-CN" altLang="en-US" b="1">
                <a:solidFill>
                  <a:srgbClr val="66CCFF"/>
                </a:solidFill>
              </a:rPr>
              <a:t>9</a:t>
            </a:fld>
            <a:r>
              <a:rPr lang="en-US" altLang="zh-CN" b="1"/>
              <a:t> </a:t>
            </a:r>
            <a:r>
              <a:rPr lang="zh-CN" altLang="en-US"/>
              <a:t>页</a:t>
            </a:r>
            <a:endParaRPr lang="zh-CN" altLang="en-US" sz="1800">
              <a:latin typeface="Arial" charset="0"/>
            </a:endParaRPr>
          </a:p>
        </p:txBody>
      </p:sp>
      <p:sp>
        <p:nvSpPr>
          <p:cNvPr id="22531" name="Rectangle 2"/>
          <p:cNvSpPr>
            <a:spLocks noGrp="1" noChangeArrowheads="1"/>
          </p:cNvSpPr>
          <p:nvPr>
            <p:ph type="body" idx="1"/>
          </p:nvPr>
        </p:nvSpPr>
        <p:spPr>
          <a:xfrm>
            <a:off x="222250" y="769938"/>
            <a:ext cx="8642350" cy="739775"/>
          </a:xfrm>
        </p:spPr>
        <p:txBody>
          <a:bodyPr/>
          <a:lstStyle/>
          <a:p>
            <a:pPr eaLnBrk="1" hangingPunct="1">
              <a:lnSpc>
                <a:spcPts val="4500"/>
              </a:lnSpc>
              <a:spcBef>
                <a:spcPts val="600"/>
              </a:spcBef>
            </a:pPr>
            <a:r>
              <a:rPr lang="zh-CN" altLang="en-US">
                <a:solidFill>
                  <a:schemeClr val="tx1"/>
                </a:solidFill>
              </a:rPr>
              <a:t>磁盘的存取时间</a:t>
            </a:r>
            <a:endParaRPr lang="en-US" altLang="zh-CN">
              <a:solidFill>
                <a:schemeClr val="tx1"/>
              </a:solidFill>
            </a:endParaRPr>
          </a:p>
        </p:txBody>
      </p:sp>
      <p:sp>
        <p:nvSpPr>
          <p:cNvPr id="22532" name="Rectangle 3"/>
          <p:cNvSpPr>
            <a:spLocks noGrp="1" noChangeArrowheads="1"/>
          </p:cNvSpPr>
          <p:nvPr>
            <p:ph type="title"/>
          </p:nvPr>
        </p:nvSpPr>
        <p:spPr/>
        <p:txBody>
          <a:bodyPr/>
          <a:lstStyle/>
          <a:p>
            <a:pPr eaLnBrk="1" hangingPunct="1"/>
            <a:r>
              <a:rPr lang="en-US" altLang="zh-CN" i="0">
                <a:solidFill>
                  <a:srgbClr val="FFFF66"/>
                </a:solidFill>
              </a:rPr>
              <a:t>11.1</a:t>
            </a:r>
            <a:r>
              <a:rPr lang="zh-CN" altLang="en-US" i="0">
                <a:solidFill>
                  <a:srgbClr val="FFFF66"/>
                </a:solidFill>
              </a:rPr>
              <a:t> 外存信息的存取</a:t>
            </a:r>
          </a:p>
        </p:txBody>
      </p:sp>
      <p:grpSp>
        <p:nvGrpSpPr>
          <p:cNvPr id="22533" name="组合 38"/>
          <p:cNvGrpSpPr/>
          <p:nvPr/>
        </p:nvGrpSpPr>
        <p:grpSpPr bwMode="auto">
          <a:xfrm>
            <a:off x="1579563" y="1509713"/>
            <a:ext cx="6461125" cy="5065712"/>
            <a:chOff x="2523671" y="2247441"/>
            <a:chExt cx="4548339" cy="3599123"/>
          </a:xfrm>
        </p:grpSpPr>
        <p:sp>
          <p:nvSpPr>
            <p:cNvPr id="22534" name="Oval 13"/>
            <p:cNvSpPr>
              <a:spLocks noChangeArrowheads="1"/>
            </p:cNvSpPr>
            <p:nvPr/>
          </p:nvSpPr>
          <p:spPr bwMode="auto">
            <a:xfrm>
              <a:off x="2523671" y="2247441"/>
              <a:ext cx="3313113" cy="3168650"/>
            </a:xfrm>
            <a:prstGeom prst="ellipse">
              <a:avLst/>
            </a:prstGeom>
            <a:solidFill>
              <a:schemeClr val="accent1">
                <a:alpha val="0"/>
              </a:schemeClr>
            </a:solidFill>
            <a:ln w="28575" algn="ctr">
              <a:solidFill>
                <a:schemeClr val="tx1"/>
              </a:solidFill>
              <a:round/>
            </a:ln>
          </p:spPr>
          <p:txBody>
            <a:bodyPr wrap="none" anchor="ctr"/>
            <a:lstStyle/>
            <a:p>
              <a:endParaRPr lang="zh-CN" altLang="en-US"/>
            </a:p>
          </p:txBody>
        </p:sp>
        <p:sp>
          <p:nvSpPr>
            <p:cNvPr id="22535" name="Oval 14"/>
            <p:cNvSpPr>
              <a:spLocks noChangeArrowheads="1"/>
            </p:cNvSpPr>
            <p:nvPr/>
          </p:nvSpPr>
          <p:spPr bwMode="auto">
            <a:xfrm>
              <a:off x="3388859" y="3039604"/>
              <a:ext cx="1584325" cy="1584325"/>
            </a:xfrm>
            <a:prstGeom prst="ellipse">
              <a:avLst/>
            </a:prstGeom>
            <a:solidFill>
              <a:schemeClr val="accent1">
                <a:alpha val="0"/>
              </a:schemeClr>
            </a:solidFill>
            <a:ln w="19050" algn="ctr">
              <a:solidFill>
                <a:schemeClr val="tx1"/>
              </a:solidFill>
              <a:prstDash val="dash"/>
              <a:round/>
            </a:ln>
          </p:spPr>
          <p:txBody>
            <a:bodyPr wrap="none" anchor="ctr"/>
            <a:lstStyle/>
            <a:p>
              <a:endParaRPr lang="zh-CN" altLang="en-US"/>
            </a:p>
          </p:txBody>
        </p:sp>
        <p:sp>
          <p:nvSpPr>
            <p:cNvPr id="22536" name="Rectangle 15"/>
            <p:cNvSpPr>
              <a:spLocks noChangeArrowheads="1"/>
            </p:cNvSpPr>
            <p:nvPr/>
          </p:nvSpPr>
          <p:spPr bwMode="auto">
            <a:xfrm>
              <a:off x="5620884" y="3833354"/>
              <a:ext cx="649287" cy="71437"/>
            </a:xfrm>
            <a:prstGeom prst="rect">
              <a:avLst/>
            </a:prstGeom>
            <a:solidFill>
              <a:schemeClr val="accent1"/>
            </a:solidFill>
            <a:ln w="9525" algn="ctr">
              <a:solidFill>
                <a:schemeClr val="tx1"/>
              </a:solidFill>
              <a:miter lim="800000"/>
            </a:ln>
          </p:spPr>
          <p:txBody>
            <a:bodyPr wrap="none" anchor="ctr"/>
            <a:lstStyle/>
            <a:p>
              <a:endParaRPr lang="zh-CN" altLang="en-US"/>
            </a:p>
          </p:txBody>
        </p:sp>
        <p:sp>
          <p:nvSpPr>
            <p:cNvPr id="22537" name="Rectangle 16"/>
            <p:cNvSpPr>
              <a:spLocks noChangeArrowheads="1"/>
            </p:cNvSpPr>
            <p:nvPr/>
          </p:nvSpPr>
          <p:spPr bwMode="auto">
            <a:xfrm>
              <a:off x="5620884" y="3904791"/>
              <a:ext cx="649287" cy="71438"/>
            </a:xfrm>
            <a:prstGeom prst="rect">
              <a:avLst/>
            </a:prstGeom>
            <a:solidFill>
              <a:schemeClr val="accent1"/>
            </a:solidFill>
            <a:ln w="9525" algn="ctr">
              <a:solidFill>
                <a:schemeClr val="tx1"/>
              </a:solidFill>
              <a:miter lim="800000"/>
            </a:ln>
          </p:spPr>
          <p:txBody>
            <a:bodyPr wrap="none" anchor="ctr"/>
            <a:lstStyle/>
            <a:p>
              <a:endParaRPr lang="zh-CN" altLang="en-US"/>
            </a:p>
          </p:txBody>
        </p:sp>
        <p:sp>
          <p:nvSpPr>
            <p:cNvPr id="22538" name="Rectangle 17"/>
            <p:cNvSpPr>
              <a:spLocks noChangeArrowheads="1"/>
            </p:cNvSpPr>
            <p:nvPr/>
          </p:nvSpPr>
          <p:spPr bwMode="auto">
            <a:xfrm>
              <a:off x="5620884" y="3976229"/>
              <a:ext cx="649287" cy="71437"/>
            </a:xfrm>
            <a:prstGeom prst="rect">
              <a:avLst/>
            </a:prstGeom>
            <a:solidFill>
              <a:schemeClr val="accent1"/>
            </a:solidFill>
            <a:ln w="9525" algn="ctr">
              <a:solidFill>
                <a:schemeClr val="tx1"/>
              </a:solidFill>
              <a:miter lim="800000"/>
            </a:ln>
          </p:spPr>
          <p:txBody>
            <a:bodyPr wrap="none" anchor="ctr"/>
            <a:lstStyle/>
            <a:p>
              <a:endParaRPr lang="zh-CN" altLang="en-US"/>
            </a:p>
          </p:txBody>
        </p:sp>
        <p:sp>
          <p:nvSpPr>
            <p:cNvPr id="22539" name="Line 18"/>
            <p:cNvSpPr>
              <a:spLocks noChangeShapeType="1"/>
            </p:cNvSpPr>
            <p:nvPr/>
          </p:nvSpPr>
          <p:spPr bwMode="auto">
            <a:xfrm>
              <a:off x="4971596" y="3903204"/>
              <a:ext cx="649288"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22540" name="Arc 19"/>
            <p:cNvSpPr/>
            <p:nvPr/>
          </p:nvSpPr>
          <p:spPr bwMode="auto">
            <a:xfrm rot="-6579265">
              <a:off x="3215620" y="3237272"/>
              <a:ext cx="1090612" cy="900112"/>
            </a:xfrm>
            <a:custGeom>
              <a:avLst/>
              <a:gdLst>
                <a:gd name="T0" fmla="*/ 2147483647 w 21551"/>
                <a:gd name="T1" fmla="*/ 0 h 20199"/>
                <a:gd name="T2" fmla="*/ 2147483647 w 21551"/>
                <a:gd name="T3" fmla="*/ 2147483647 h 20199"/>
                <a:gd name="T4" fmla="*/ 0 w 21551"/>
                <a:gd name="T5" fmla="*/ 2147483647 h 20199"/>
                <a:gd name="T6" fmla="*/ 0 60000 65536"/>
                <a:gd name="T7" fmla="*/ 0 60000 65536"/>
                <a:gd name="T8" fmla="*/ 0 60000 65536"/>
                <a:gd name="T9" fmla="*/ 0 w 21551"/>
                <a:gd name="T10" fmla="*/ 0 h 20199"/>
                <a:gd name="T11" fmla="*/ 21551 w 21551"/>
                <a:gd name="T12" fmla="*/ 20199 h 20199"/>
              </a:gdLst>
              <a:ahLst/>
              <a:cxnLst>
                <a:cxn ang="T6">
                  <a:pos x="T0" y="T1"/>
                </a:cxn>
                <a:cxn ang="T7">
                  <a:pos x="T2" y="T3"/>
                </a:cxn>
                <a:cxn ang="T8">
                  <a:pos x="T4" y="T5"/>
                </a:cxn>
              </a:cxnLst>
              <a:rect l="T9" t="T10" r="T11" b="T12"/>
              <a:pathLst>
                <a:path w="21551" h="20199" fill="none" extrusionOk="0">
                  <a:moveTo>
                    <a:pt x="7653" y="0"/>
                  </a:moveTo>
                  <a:cubicBezTo>
                    <a:pt x="15554" y="2994"/>
                    <a:pt x="20984" y="10319"/>
                    <a:pt x="21551" y="18749"/>
                  </a:cubicBezTo>
                </a:path>
                <a:path w="21551" h="20199" stroke="0" extrusionOk="0">
                  <a:moveTo>
                    <a:pt x="7653" y="0"/>
                  </a:moveTo>
                  <a:cubicBezTo>
                    <a:pt x="15554" y="2994"/>
                    <a:pt x="20984" y="10319"/>
                    <a:pt x="21551" y="18749"/>
                  </a:cubicBezTo>
                  <a:lnTo>
                    <a:pt x="0" y="20199"/>
                  </a:lnTo>
                  <a:close/>
                </a:path>
              </a:pathLst>
            </a:custGeom>
            <a:noFill/>
            <a:ln w="76200">
              <a:solidFill>
                <a:schemeClr val="tx1"/>
              </a:solidFill>
              <a:round/>
            </a:ln>
          </p:spPr>
          <p:txBody>
            <a:bodyPr wrap="none" anchor="ctr"/>
            <a:lstStyle/>
            <a:p>
              <a:endParaRPr lang="zh-CN" altLang="en-US"/>
            </a:p>
          </p:txBody>
        </p:sp>
        <p:sp>
          <p:nvSpPr>
            <p:cNvPr id="22541" name="Line 20"/>
            <p:cNvSpPr>
              <a:spLocks noChangeShapeType="1"/>
            </p:cNvSpPr>
            <p:nvPr/>
          </p:nvSpPr>
          <p:spPr bwMode="auto">
            <a:xfrm flipV="1">
              <a:off x="3028496" y="3976229"/>
              <a:ext cx="431800" cy="142875"/>
            </a:xfrm>
            <a:prstGeom prst="line">
              <a:avLst/>
            </a:prstGeom>
            <a:noFill/>
            <a:ln w="9525">
              <a:solidFill>
                <a:schemeClr val="tx1"/>
              </a:solidFill>
              <a:round/>
            </a:ln>
          </p:spPr>
          <p:txBody>
            <a:bodyPr wrap="none" anchor="ctr"/>
            <a:lstStyle/>
            <a:p>
              <a:endParaRPr lang="zh-CN" altLang="en-US"/>
            </a:p>
          </p:txBody>
        </p:sp>
        <p:sp>
          <p:nvSpPr>
            <p:cNvPr id="22542" name="Line 21"/>
            <p:cNvSpPr>
              <a:spLocks noChangeShapeType="1"/>
            </p:cNvSpPr>
            <p:nvPr/>
          </p:nvSpPr>
          <p:spPr bwMode="auto">
            <a:xfrm>
              <a:off x="3963534" y="2750679"/>
              <a:ext cx="0" cy="433387"/>
            </a:xfrm>
            <a:prstGeom prst="line">
              <a:avLst/>
            </a:prstGeom>
            <a:noFill/>
            <a:ln w="9525">
              <a:solidFill>
                <a:schemeClr val="tx1"/>
              </a:solidFill>
              <a:round/>
            </a:ln>
          </p:spPr>
          <p:txBody>
            <a:bodyPr wrap="none" anchor="ctr"/>
            <a:lstStyle/>
            <a:p>
              <a:endParaRPr lang="zh-CN" altLang="en-US"/>
            </a:p>
          </p:txBody>
        </p:sp>
        <p:sp>
          <p:nvSpPr>
            <p:cNvPr id="22543" name="Arc 22"/>
            <p:cNvSpPr/>
            <p:nvPr/>
          </p:nvSpPr>
          <p:spPr bwMode="auto">
            <a:xfrm rot="-6682368">
              <a:off x="3069670" y="2811013"/>
              <a:ext cx="973137" cy="1238250"/>
            </a:xfrm>
            <a:custGeom>
              <a:avLst/>
              <a:gdLst>
                <a:gd name="T0" fmla="*/ 1606781962 w 21600"/>
                <a:gd name="T1" fmla="*/ 0 h 27234"/>
                <a:gd name="T2" fmla="*/ 2147483647 w 21600"/>
                <a:gd name="T3" fmla="*/ 2147483647 h 27234"/>
                <a:gd name="T4" fmla="*/ 0 w 21600"/>
                <a:gd name="T5" fmla="*/ 2147483647 h 27234"/>
                <a:gd name="T6" fmla="*/ 0 60000 65536"/>
                <a:gd name="T7" fmla="*/ 0 60000 65536"/>
                <a:gd name="T8" fmla="*/ 0 60000 65536"/>
                <a:gd name="T9" fmla="*/ 0 w 21600"/>
                <a:gd name="T10" fmla="*/ 0 h 27234"/>
                <a:gd name="T11" fmla="*/ 21600 w 21600"/>
                <a:gd name="T12" fmla="*/ 27234 h 27234"/>
              </a:gdLst>
              <a:ahLst/>
              <a:cxnLst>
                <a:cxn ang="T6">
                  <a:pos x="T0" y="T1"/>
                </a:cxn>
                <a:cxn ang="T7">
                  <a:pos x="T2" y="T3"/>
                </a:cxn>
                <a:cxn ang="T8">
                  <a:pos x="T4" y="T5"/>
                </a:cxn>
              </a:cxnLst>
              <a:rect l="T9" t="T10" r="T11" b="T12"/>
              <a:pathLst>
                <a:path w="21600" h="27234" fill="none" extrusionOk="0">
                  <a:moveTo>
                    <a:pt x="390" y="-1"/>
                  </a:moveTo>
                  <a:cubicBezTo>
                    <a:pt x="12165" y="212"/>
                    <a:pt x="21600" y="9818"/>
                    <a:pt x="21600" y="21596"/>
                  </a:cubicBezTo>
                  <a:cubicBezTo>
                    <a:pt x="21600" y="23500"/>
                    <a:pt x="21348" y="25395"/>
                    <a:pt x="20851" y="27234"/>
                  </a:cubicBezTo>
                </a:path>
                <a:path w="21600" h="27234" stroke="0" extrusionOk="0">
                  <a:moveTo>
                    <a:pt x="390" y="-1"/>
                  </a:moveTo>
                  <a:cubicBezTo>
                    <a:pt x="12165" y="212"/>
                    <a:pt x="21600" y="9818"/>
                    <a:pt x="21600" y="21596"/>
                  </a:cubicBezTo>
                  <a:cubicBezTo>
                    <a:pt x="21600" y="23500"/>
                    <a:pt x="21348" y="25395"/>
                    <a:pt x="20851" y="27234"/>
                  </a:cubicBezTo>
                  <a:lnTo>
                    <a:pt x="0" y="21596"/>
                  </a:lnTo>
                  <a:close/>
                </a:path>
              </a:pathLst>
            </a:custGeom>
            <a:noFill/>
            <a:ln w="9525">
              <a:solidFill>
                <a:schemeClr val="tx1"/>
              </a:solidFill>
              <a:round/>
              <a:headEnd type="triangle" w="med" len="med"/>
              <a:tailEnd type="triangle" w="med" len="med"/>
            </a:ln>
          </p:spPr>
          <p:txBody>
            <a:bodyPr wrap="none" anchor="ctr"/>
            <a:lstStyle/>
            <a:p>
              <a:endParaRPr lang="zh-CN" altLang="en-US"/>
            </a:p>
          </p:txBody>
        </p:sp>
        <p:sp>
          <p:nvSpPr>
            <p:cNvPr id="22544" name="Arc 23"/>
            <p:cNvSpPr/>
            <p:nvPr/>
          </p:nvSpPr>
          <p:spPr bwMode="auto">
            <a:xfrm rot="4792700">
              <a:off x="4373209" y="3803168"/>
              <a:ext cx="746125" cy="1008062"/>
            </a:xfrm>
            <a:custGeom>
              <a:avLst/>
              <a:gdLst>
                <a:gd name="T0" fmla="*/ 2147483647 w 18639"/>
                <a:gd name="T1" fmla="*/ 0 h 21553"/>
                <a:gd name="T2" fmla="*/ 2147483647 w 18639"/>
                <a:gd name="T3" fmla="*/ 2147483647 h 21553"/>
                <a:gd name="T4" fmla="*/ 0 w 18639"/>
                <a:gd name="T5" fmla="*/ 2147483647 h 21553"/>
                <a:gd name="T6" fmla="*/ 0 60000 65536"/>
                <a:gd name="T7" fmla="*/ 0 60000 65536"/>
                <a:gd name="T8" fmla="*/ 0 60000 65536"/>
                <a:gd name="T9" fmla="*/ 0 w 18639"/>
                <a:gd name="T10" fmla="*/ 0 h 21553"/>
                <a:gd name="T11" fmla="*/ 18639 w 18639"/>
                <a:gd name="T12" fmla="*/ 21553 h 21553"/>
              </a:gdLst>
              <a:ahLst/>
              <a:cxnLst>
                <a:cxn ang="T6">
                  <a:pos x="T0" y="T1"/>
                </a:cxn>
                <a:cxn ang="T7">
                  <a:pos x="T2" y="T3"/>
                </a:cxn>
                <a:cxn ang="T8">
                  <a:pos x="T4" y="T5"/>
                </a:cxn>
              </a:cxnLst>
              <a:rect l="T9" t="T10" r="T11" b="T12"/>
              <a:pathLst>
                <a:path w="18639" h="21553" fill="none" extrusionOk="0">
                  <a:moveTo>
                    <a:pt x="1430" y="0"/>
                  </a:moveTo>
                  <a:cubicBezTo>
                    <a:pt x="8575" y="474"/>
                    <a:pt x="15020" y="4458"/>
                    <a:pt x="18639" y="10637"/>
                  </a:cubicBezTo>
                </a:path>
                <a:path w="18639" h="21553" stroke="0" extrusionOk="0">
                  <a:moveTo>
                    <a:pt x="1430" y="0"/>
                  </a:moveTo>
                  <a:cubicBezTo>
                    <a:pt x="8575" y="474"/>
                    <a:pt x="15020" y="4458"/>
                    <a:pt x="18639" y="10637"/>
                  </a:cubicBezTo>
                  <a:lnTo>
                    <a:pt x="0" y="21553"/>
                  </a:lnTo>
                  <a:close/>
                </a:path>
              </a:pathLst>
            </a:custGeom>
            <a:noFill/>
            <a:ln w="9525">
              <a:solidFill>
                <a:schemeClr val="tx1"/>
              </a:solidFill>
              <a:round/>
              <a:headEnd type="triangle" w="med" len="med"/>
            </a:ln>
          </p:spPr>
          <p:txBody>
            <a:bodyPr wrap="none" anchor="ctr"/>
            <a:lstStyle/>
            <a:p>
              <a:endParaRPr lang="zh-CN" altLang="en-US"/>
            </a:p>
          </p:txBody>
        </p:sp>
        <p:sp>
          <p:nvSpPr>
            <p:cNvPr id="22545" name="Arc 24"/>
            <p:cNvSpPr/>
            <p:nvPr/>
          </p:nvSpPr>
          <p:spPr bwMode="auto">
            <a:xfrm rot="10283420">
              <a:off x="3202025" y="4017472"/>
              <a:ext cx="914400" cy="790575"/>
            </a:xfrm>
            <a:custGeom>
              <a:avLst/>
              <a:gdLst>
                <a:gd name="T0" fmla="*/ 2147483647 w 21600"/>
                <a:gd name="T1" fmla="*/ 0 h 18685"/>
                <a:gd name="T2" fmla="*/ 2147483647 w 21600"/>
                <a:gd name="T3" fmla="*/ 2147483647 h 18685"/>
                <a:gd name="T4" fmla="*/ 0 w 21600"/>
                <a:gd name="T5" fmla="*/ 2147483647 h 18685"/>
                <a:gd name="T6" fmla="*/ 0 60000 65536"/>
                <a:gd name="T7" fmla="*/ 0 60000 65536"/>
                <a:gd name="T8" fmla="*/ 0 60000 65536"/>
                <a:gd name="T9" fmla="*/ 0 w 21600"/>
                <a:gd name="T10" fmla="*/ 0 h 18685"/>
                <a:gd name="T11" fmla="*/ 21600 w 21600"/>
                <a:gd name="T12" fmla="*/ 18685 h 18685"/>
              </a:gdLst>
              <a:ahLst/>
              <a:cxnLst>
                <a:cxn ang="T6">
                  <a:pos x="T0" y="T1"/>
                </a:cxn>
                <a:cxn ang="T7">
                  <a:pos x="T2" y="T3"/>
                </a:cxn>
                <a:cxn ang="T8">
                  <a:pos x="T4" y="T5"/>
                </a:cxn>
              </a:cxnLst>
              <a:rect l="T9" t="T10" r="T11" b="T12"/>
              <a:pathLst>
                <a:path w="21600" h="18685" fill="none" extrusionOk="0">
                  <a:moveTo>
                    <a:pt x="10836" y="0"/>
                  </a:moveTo>
                  <a:cubicBezTo>
                    <a:pt x="17499" y="3864"/>
                    <a:pt x="21600" y="10983"/>
                    <a:pt x="21600" y="18685"/>
                  </a:cubicBezTo>
                </a:path>
                <a:path w="21600" h="18685" stroke="0" extrusionOk="0">
                  <a:moveTo>
                    <a:pt x="10836" y="0"/>
                  </a:moveTo>
                  <a:cubicBezTo>
                    <a:pt x="17499" y="3864"/>
                    <a:pt x="21600" y="10983"/>
                    <a:pt x="21600" y="18685"/>
                  </a:cubicBezTo>
                  <a:lnTo>
                    <a:pt x="0" y="18685"/>
                  </a:lnTo>
                  <a:close/>
                </a:path>
              </a:pathLst>
            </a:custGeom>
            <a:noFill/>
            <a:ln w="9525">
              <a:solidFill>
                <a:schemeClr val="tx1"/>
              </a:solidFill>
              <a:round/>
              <a:tailEnd type="triangle" w="med" len="med"/>
            </a:ln>
          </p:spPr>
          <p:txBody>
            <a:bodyPr wrap="none" anchor="ctr"/>
            <a:lstStyle/>
            <a:p>
              <a:endParaRPr lang="zh-CN" altLang="en-US"/>
            </a:p>
          </p:txBody>
        </p:sp>
        <p:sp>
          <p:nvSpPr>
            <p:cNvPr id="22546" name="Text Box 25"/>
            <p:cNvSpPr txBox="1">
              <a:spLocks noChangeArrowheads="1"/>
            </p:cNvSpPr>
            <p:nvPr/>
          </p:nvSpPr>
          <p:spPr bwMode="auto">
            <a:xfrm>
              <a:off x="3171826" y="2549523"/>
              <a:ext cx="494046" cy="461665"/>
            </a:xfrm>
            <a:prstGeom prst="rect">
              <a:avLst/>
            </a:prstGeom>
            <a:noFill/>
            <a:ln w="9525" algn="ctr">
              <a:noFill/>
              <a:miter lim="800000"/>
            </a:ln>
          </p:spPr>
          <p:txBody>
            <a:bodyPr wrap="none">
              <a:spAutoFit/>
            </a:bodyPr>
            <a:lstStyle/>
            <a:p>
              <a:r>
                <a:rPr lang="zh-CN" altLang="en-US" sz="2400">
                  <a:solidFill>
                    <a:srgbClr val="FFFF00"/>
                  </a:solidFill>
                  <a:latin typeface="Arial" charset="0"/>
                  <a:ea typeface="楷体_GB2312" pitchFamily="49" charset="-122"/>
                </a:rPr>
                <a:t>间</a:t>
              </a:r>
            </a:p>
          </p:txBody>
        </p:sp>
        <p:sp>
          <p:nvSpPr>
            <p:cNvPr id="22547" name="Text Box 26"/>
            <p:cNvSpPr txBox="1">
              <a:spLocks noChangeArrowheads="1"/>
            </p:cNvSpPr>
            <p:nvPr/>
          </p:nvSpPr>
          <p:spPr bwMode="auto">
            <a:xfrm>
              <a:off x="2883356" y="2796039"/>
              <a:ext cx="494046" cy="461665"/>
            </a:xfrm>
            <a:prstGeom prst="rect">
              <a:avLst/>
            </a:prstGeom>
            <a:noFill/>
            <a:ln w="9525" algn="ctr">
              <a:noFill/>
              <a:miter lim="800000"/>
            </a:ln>
          </p:spPr>
          <p:txBody>
            <a:bodyPr wrap="none">
              <a:spAutoFit/>
            </a:bodyPr>
            <a:lstStyle/>
            <a:p>
              <a:r>
                <a:rPr lang="zh-CN" altLang="en-US" sz="2400">
                  <a:solidFill>
                    <a:srgbClr val="FFFF00"/>
                  </a:solidFill>
                  <a:latin typeface="Arial" charset="0"/>
                  <a:ea typeface="楷体_GB2312" pitchFamily="49" charset="-122"/>
                </a:rPr>
                <a:t>时</a:t>
              </a:r>
            </a:p>
          </p:txBody>
        </p:sp>
        <p:sp>
          <p:nvSpPr>
            <p:cNvPr id="22548" name="Text Box 27"/>
            <p:cNvSpPr txBox="1">
              <a:spLocks noChangeArrowheads="1"/>
            </p:cNvSpPr>
            <p:nvPr/>
          </p:nvSpPr>
          <p:spPr bwMode="auto">
            <a:xfrm>
              <a:off x="2697391" y="3122608"/>
              <a:ext cx="494046" cy="461665"/>
            </a:xfrm>
            <a:prstGeom prst="rect">
              <a:avLst/>
            </a:prstGeom>
            <a:noFill/>
            <a:ln w="9525" algn="ctr">
              <a:noFill/>
              <a:miter lim="800000"/>
            </a:ln>
          </p:spPr>
          <p:txBody>
            <a:bodyPr wrap="none">
              <a:spAutoFit/>
            </a:bodyPr>
            <a:lstStyle/>
            <a:p>
              <a:r>
                <a:rPr lang="zh-CN" altLang="en-US" sz="2400">
                  <a:solidFill>
                    <a:srgbClr val="FFFF00"/>
                  </a:solidFill>
                  <a:latin typeface="Arial" charset="0"/>
                  <a:ea typeface="楷体_GB2312" pitchFamily="49" charset="-122"/>
                </a:rPr>
                <a:t>输</a:t>
              </a:r>
            </a:p>
          </p:txBody>
        </p:sp>
        <p:sp>
          <p:nvSpPr>
            <p:cNvPr id="22549" name="Text Box 28"/>
            <p:cNvSpPr txBox="1">
              <a:spLocks noChangeArrowheads="1"/>
            </p:cNvSpPr>
            <p:nvPr/>
          </p:nvSpPr>
          <p:spPr bwMode="auto">
            <a:xfrm>
              <a:off x="2629293" y="3558718"/>
              <a:ext cx="494046" cy="461665"/>
            </a:xfrm>
            <a:prstGeom prst="rect">
              <a:avLst/>
            </a:prstGeom>
            <a:noFill/>
            <a:ln w="9525" algn="ctr">
              <a:noFill/>
              <a:miter lim="800000"/>
            </a:ln>
          </p:spPr>
          <p:txBody>
            <a:bodyPr wrap="none">
              <a:spAutoFit/>
            </a:bodyPr>
            <a:lstStyle/>
            <a:p>
              <a:r>
                <a:rPr lang="zh-CN" altLang="en-US" sz="2400">
                  <a:solidFill>
                    <a:srgbClr val="FFFF00"/>
                  </a:solidFill>
                  <a:latin typeface="Arial" charset="0"/>
                  <a:ea typeface="楷体_GB2312" pitchFamily="49" charset="-122"/>
                </a:rPr>
                <a:t>传</a:t>
              </a:r>
            </a:p>
          </p:txBody>
        </p:sp>
        <p:sp>
          <p:nvSpPr>
            <p:cNvPr id="22550" name="Text Box 29"/>
            <p:cNvSpPr txBox="1">
              <a:spLocks noChangeArrowheads="1"/>
            </p:cNvSpPr>
            <p:nvPr/>
          </p:nvSpPr>
          <p:spPr bwMode="auto">
            <a:xfrm>
              <a:off x="4453167" y="2708955"/>
              <a:ext cx="803426" cy="461665"/>
            </a:xfrm>
            <a:prstGeom prst="rect">
              <a:avLst/>
            </a:prstGeom>
            <a:noFill/>
            <a:ln w="9525" algn="ctr">
              <a:noFill/>
              <a:miter lim="800000"/>
            </a:ln>
          </p:spPr>
          <p:txBody>
            <a:bodyPr wrap="none">
              <a:spAutoFit/>
            </a:bodyPr>
            <a:lstStyle/>
            <a:p>
              <a:r>
                <a:rPr lang="zh-CN" altLang="en-US" sz="2400">
                  <a:latin typeface="Arial" charset="0"/>
                  <a:ea typeface="楷体_GB2312" pitchFamily="49" charset="-122"/>
                </a:rPr>
                <a:t>磁道</a:t>
              </a:r>
            </a:p>
          </p:txBody>
        </p:sp>
        <p:sp>
          <p:nvSpPr>
            <p:cNvPr id="22551" name="Text Box 30"/>
            <p:cNvSpPr txBox="1">
              <a:spLocks noChangeArrowheads="1"/>
            </p:cNvSpPr>
            <p:nvPr/>
          </p:nvSpPr>
          <p:spPr bwMode="auto">
            <a:xfrm>
              <a:off x="4913995" y="3123745"/>
              <a:ext cx="803425" cy="830997"/>
            </a:xfrm>
            <a:prstGeom prst="rect">
              <a:avLst/>
            </a:prstGeom>
            <a:noFill/>
            <a:ln w="9525" algn="ctr">
              <a:noFill/>
              <a:miter lim="800000"/>
            </a:ln>
          </p:spPr>
          <p:txBody>
            <a:bodyPr wrap="none">
              <a:spAutoFit/>
            </a:bodyPr>
            <a:lstStyle/>
            <a:p>
              <a:pPr>
                <a:spcBef>
                  <a:spcPct val="0"/>
                </a:spcBef>
              </a:pPr>
              <a:r>
                <a:rPr lang="zh-CN" altLang="en-US" sz="2400">
                  <a:solidFill>
                    <a:srgbClr val="FFFF00"/>
                  </a:solidFill>
                  <a:latin typeface="Arial" charset="0"/>
                  <a:ea typeface="楷体_GB2312" pitchFamily="49" charset="-122"/>
                </a:rPr>
                <a:t>寻道</a:t>
              </a:r>
            </a:p>
            <a:p>
              <a:pPr>
                <a:spcBef>
                  <a:spcPct val="0"/>
                </a:spcBef>
              </a:pPr>
              <a:r>
                <a:rPr lang="zh-CN" altLang="en-US" sz="2400">
                  <a:solidFill>
                    <a:srgbClr val="FFFF00"/>
                  </a:solidFill>
                  <a:latin typeface="Arial" charset="0"/>
                  <a:ea typeface="楷体_GB2312" pitchFamily="49" charset="-122"/>
                </a:rPr>
                <a:t>时间</a:t>
              </a:r>
            </a:p>
          </p:txBody>
        </p:sp>
        <p:sp>
          <p:nvSpPr>
            <p:cNvPr id="22552" name="Text Box 31"/>
            <p:cNvSpPr txBox="1">
              <a:spLocks noChangeArrowheads="1"/>
            </p:cNvSpPr>
            <p:nvPr/>
          </p:nvSpPr>
          <p:spPr bwMode="auto">
            <a:xfrm>
              <a:off x="6268584" y="3731754"/>
              <a:ext cx="803426" cy="461665"/>
            </a:xfrm>
            <a:prstGeom prst="rect">
              <a:avLst/>
            </a:prstGeom>
            <a:noFill/>
            <a:ln w="9525" algn="ctr">
              <a:noFill/>
              <a:miter lim="800000"/>
            </a:ln>
          </p:spPr>
          <p:txBody>
            <a:bodyPr wrap="none">
              <a:spAutoFit/>
            </a:bodyPr>
            <a:lstStyle/>
            <a:p>
              <a:r>
                <a:rPr lang="zh-CN" altLang="en-US" sz="2400">
                  <a:latin typeface="Arial" charset="0"/>
                  <a:ea typeface="楷体_GB2312" pitchFamily="49" charset="-122"/>
                </a:rPr>
                <a:t>磁臂</a:t>
              </a:r>
            </a:p>
          </p:txBody>
        </p:sp>
        <p:sp>
          <p:nvSpPr>
            <p:cNvPr id="22553" name="Text Box 32"/>
            <p:cNvSpPr txBox="1">
              <a:spLocks noChangeArrowheads="1"/>
            </p:cNvSpPr>
            <p:nvPr/>
          </p:nvSpPr>
          <p:spPr bwMode="auto">
            <a:xfrm>
              <a:off x="3613883" y="4699311"/>
              <a:ext cx="494046" cy="461665"/>
            </a:xfrm>
            <a:prstGeom prst="rect">
              <a:avLst/>
            </a:prstGeom>
            <a:noFill/>
            <a:ln w="9525" algn="ctr">
              <a:noFill/>
              <a:miter lim="800000"/>
            </a:ln>
          </p:spPr>
          <p:txBody>
            <a:bodyPr wrap="none">
              <a:spAutoFit/>
            </a:bodyPr>
            <a:lstStyle/>
            <a:p>
              <a:r>
                <a:rPr lang="zh-CN" altLang="en-US" sz="2400">
                  <a:solidFill>
                    <a:srgbClr val="FFFF00"/>
                  </a:solidFill>
                  <a:latin typeface="Arial" charset="0"/>
                  <a:ea typeface="楷体_GB2312" pitchFamily="49" charset="-122"/>
                </a:rPr>
                <a:t>等</a:t>
              </a:r>
            </a:p>
          </p:txBody>
        </p:sp>
        <p:sp>
          <p:nvSpPr>
            <p:cNvPr id="22554" name="Text Box 33"/>
            <p:cNvSpPr txBox="1">
              <a:spLocks noChangeArrowheads="1"/>
            </p:cNvSpPr>
            <p:nvPr/>
          </p:nvSpPr>
          <p:spPr bwMode="auto">
            <a:xfrm>
              <a:off x="3936132" y="4786850"/>
              <a:ext cx="494046" cy="461665"/>
            </a:xfrm>
            <a:prstGeom prst="rect">
              <a:avLst/>
            </a:prstGeom>
            <a:noFill/>
            <a:ln w="9525" algn="ctr">
              <a:noFill/>
              <a:miter lim="800000"/>
            </a:ln>
          </p:spPr>
          <p:txBody>
            <a:bodyPr wrap="none">
              <a:spAutoFit/>
            </a:bodyPr>
            <a:lstStyle/>
            <a:p>
              <a:r>
                <a:rPr lang="zh-CN" altLang="en-US" sz="2400">
                  <a:solidFill>
                    <a:srgbClr val="FFFF00"/>
                  </a:solidFill>
                  <a:latin typeface="Arial" charset="0"/>
                  <a:ea typeface="楷体_GB2312" pitchFamily="49" charset="-122"/>
                </a:rPr>
                <a:t>待</a:t>
              </a:r>
            </a:p>
          </p:txBody>
        </p:sp>
        <p:sp>
          <p:nvSpPr>
            <p:cNvPr id="22555" name="Text Box 34"/>
            <p:cNvSpPr txBox="1">
              <a:spLocks noChangeArrowheads="1"/>
            </p:cNvSpPr>
            <p:nvPr/>
          </p:nvSpPr>
          <p:spPr bwMode="auto">
            <a:xfrm>
              <a:off x="4272895" y="4804557"/>
              <a:ext cx="494046" cy="327967"/>
            </a:xfrm>
            <a:prstGeom prst="rect">
              <a:avLst/>
            </a:prstGeom>
            <a:noFill/>
            <a:ln w="9525" algn="ctr">
              <a:noFill/>
              <a:miter lim="800000"/>
            </a:ln>
          </p:spPr>
          <p:txBody>
            <a:bodyPr>
              <a:spAutoFit/>
            </a:bodyPr>
            <a:lstStyle/>
            <a:p>
              <a:r>
                <a:rPr lang="zh-CN" altLang="en-US" sz="2400">
                  <a:solidFill>
                    <a:srgbClr val="FFFF00"/>
                  </a:solidFill>
                  <a:latin typeface="Arial" charset="0"/>
                  <a:ea typeface="楷体_GB2312" pitchFamily="49" charset="-122"/>
                </a:rPr>
                <a:t>时</a:t>
              </a:r>
            </a:p>
          </p:txBody>
        </p:sp>
        <p:sp>
          <p:nvSpPr>
            <p:cNvPr id="22556" name="Text Box 35"/>
            <p:cNvSpPr txBox="1">
              <a:spLocks noChangeArrowheads="1"/>
            </p:cNvSpPr>
            <p:nvPr/>
          </p:nvSpPr>
          <p:spPr bwMode="auto">
            <a:xfrm>
              <a:off x="4555443" y="4680824"/>
              <a:ext cx="494046" cy="327967"/>
            </a:xfrm>
            <a:prstGeom prst="rect">
              <a:avLst/>
            </a:prstGeom>
            <a:noFill/>
            <a:ln w="9525" algn="ctr">
              <a:noFill/>
              <a:miter lim="800000"/>
            </a:ln>
          </p:spPr>
          <p:txBody>
            <a:bodyPr>
              <a:spAutoFit/>
            </a:bodyPr>
            <a:lstStyle/>
            <a:p>
              <a:r>
                <a:rPr lang="zh-CN" altLang="en-US" sz="2400">
                  <a:solidFill>
                    <a:srgbClr val="FFFF00"/>
                  </a:solidFill>
                  <a:latin typeface="Arial" charset="0"/>
                  <a:ea typeface="楷体_GB2312" pitchFamily="49" charset="-122"/>
                </a:rPr>
                <a:t>间</a:t>
              </a:r>
            </a:p>
          </p:txBody>
        </p:sp>
        <p:sp>
          <p:nvSpPr>
            <p:cNvPr id="22557" name="Text Box 36"/>
            <p:cNvSpPr txBox="1">
              <a:spLocks noChangeArrowheads="1"/>
            </p:cNvSpPr>
            <p:nvPr/>
          </p:nvSpPr>
          <p:spPr bwMode="auto">
            <a:xfrm>
              <a:off x="3747634" y="3155491"/>
              <a:ext cx="361950" cy="304800"/>
            </a:xfrm>
            <a:prstGeom prst="rect">
              <a:avLst/>
            </a:prstGeom>
            <a:noFill/>
            <a:ln w="9525" algn="ctr">
              <a:noFill/>
              <a:miter lim="800000"/>
            </a:ln>
          </p:spPr>
          <p:txBody>
            <a:bodyPr wrap="none">
              <a:spAutoFit/>
            </a:bodyPr>
            <a:lstStyle/>
            <a:p>
              <a:r>
                <a:rPr lang="zh-CN" altLang="en-US" sz="1400">
                  <a:latin typeface="Arial" charset="0"/>
                  <a:ea typeface="楷体_GB2312" pitchFamily="49" charset="-122"/>
                </a:rPr>
                <a:t>数</a:t>
              </a:r>
            </a:p>
          </p:txBody>
        </p:sp>
        <p:sp>
          <p:nvSpPr>
            <p:cNvPr id="22558" name="Text Box 37"/>
            <p:cNvSpPr txBox="1">
              <a:spLocks noChangeArrowheads="1"/>
            </p:cNvSpPr>
            <p:nvPr/>
          </p:nvSpPr>
          <p:spPr bwMode="auto">
            <a:xfrm>
              <a:off x="3603171" y="3299954"/>
              <a:ext cx="361950" cy="304800"/>
            </a:xfrm>
            <a:prstGeom prst="rect">
              <a:avLst/>
            </a:prstGeom>
            <a:noFill/>
            <a:ln w="9525" algn="ctr">
              <a:noFill/>
              <a:miter lim="800000"/>
            </a:ln>
          </p:spPr>
          <p:txBody>
            <a:bodyPr wrap="none">
              <a:spAutoFit/>
            </a:bodyPr>
            <a:lstStyle/>
            <a:p>
              <a:r>
                <a:rPr lang="zh-CN" altLang="en-US" sz="1400">
                  <a:latin typeface="Arial" charset="0"/>
                  <a:ea typeface="楷体_GB2312" pitchFamily="49" charset="-122"/>
                </a:rPr>
                <a:t>据</a:t>
              </a:r>
            </a:p>
          </p:txBody>
        </p:sp>
        <p:sp>
          <p:nvSpPr>
            <p:cNvPr id="22559" name="Text Box 38"/>
            <p:cNvSpPr txBox="1">
              <a:spLocks noChangeArrowheads="1"/>
            </p:cNvSpPr>
            <p:nvPr/>
          </p:nvSpPr>
          <p:spPr bwMode="auto">
            <a:xfrm>
              <a:off x="3458709" y="3444416"/>
              <a:ext cx="361950" cy="304800"/>
            </a:xfrm>
            <a:prstGeom prst="rect">
              <a:avLst/>
            </a:prstGeom>
            <a:noFill/>
            <a:ln w="9525" algn="ctr">
              <a:noFill/>
              <a:miter lim="800000"/>
            </a:ln>
          </p:spPr>
          <p:txBody>
            <a:bodyPr wrap="none">
              <a:spAutoFit/>
            </a:bodyPr>
            <a:lstStyle/>
            <a:p>
              <a:r>
                <a:rPr lang="zh-CN" altLang="en-US" sz="1400">
                  <a:latin typeface="Arial" charset="0"/>
                  <a:ea typeface="楷体_GB2312" pitchFamily="49" charset="-122"/>
                </a:rPr>
                <a:t>信</a:t>
              </a:r>
            </a:p>
          </p:txBody>
        </p:sp>
        <p:sp>
          <p:nvSpPr>
            <p:cNvPr id="22560" name="Text Box 39"/>
            <p:cNvSpPr txBox="1">
              <a:spLocks noChangeArrowheads="1"/>
            </p:cNvSpPr>
            <p:nvPr/>
          </p:nvSpPr>
          <p:spPr bwMode="auto">
            <a:xfrm>
              <a:off x="3387271" y="3660316"/>
              <a:ext cx="361950" cy="304800"/>
            </a:xfrm>
            <a:prstGeom prst="rect">
              <a:avLst/>
            </a:prstGeom>
            <a:noFill/>
            <a:ln w="9525" algn="ctr">
              <a:noFill/>
              <a:miter lim="800000"/>
            </a:ln>
          </p:spPr>
          <p:txBody>
            <a:bodyPr wrap="none">
              <a:spAutoFit/>
            </a:bodyPr>
            <a:lstStyle/>
            <a:p>
              <a:r>
                <a:rPr lang="zh-CN" altLang="en-US" sz="1400">
                  <a:latin typeface="Arial" charset="0"/>
                  <a:ea typeface="楷体_GB2312" pitchFamily="49" charset="-122"/>
                </a:rPr>
                <a:t>息</a:t>
              </a:r>
            </a:p>
          </p:txBody>
        </p:sp>
        <p:sp>
          <p:nvSpPr>
            <p:cNvPr id="22561" name="Arc 40"/>
            <p:cNvSpPr/>
            <p:nvPr/>
          </p:nvSpPr>
          <p:spPr bwMode="auto">
            <a:xfrm rot="6213289">
              <a:off x="4603296" y="4458829"/>
              <a:ext cx="1317625" cy="1016000"/>
            </a:xfrm>
            <a:custGeom>
              <a:avLst/>
              <a:gdLst>
                <a:gd name="T0" fmla="*/ 2147483647 w 21303"/>
                <a:gd name="T1" fmla="*/ 0 h 21586"/>
                <a:gd name="T2" fmla="*/ 2147483647 w 21303"/>
                <a:gd name="T3" fmla="*/ 2147483647 h 21586"/>
                <a:gd name="T4" fmla="*/ 0 w 21303"/>
                <a:gd name="T5" fmla="*/ 2147483647 h 21586"/>
                <a:gd name="T6" fmla="*/ 0 60000 65536"/>
                <a:gd name="T7" fmla="*/ 0 60000 65536"/>
                <a:gd name="T8" fmla="*/ 0 60000 65536"/>
                <a:gd name="T9" fmla="*/ 0 w 21303"/>
                <a:gd name="T10" fmla="*/ 0 h 21586"/>
                <a:gd name="T11" fmla="*/ 21303 w 21303"/>
                <a:gd name="T12" fmla="*/ 21586 h 21586"/>
              </a:gdLst>
              <a:ahLst/>
              <a:cxnLst>
                <a:cxn ang="T6">
                  <a:pos x="T0" y="T1"/>
                </a:cxn>
                <a:cxn ang="T7">
                  <a:pos x="T2" y="T3"/>
                </a:cxn>
                <a:cxn ang="T8">
                  <a:pos x="T4" y="T5"/>
                </a:cxn>
              </a:cxnLst>
              <a:rect l="T9" t="T10" r="T11" b="T12"/>
              <a:pathLst>
                <a:path w="21303" h="21586" fill="none" extrusionOk="0">
                  <a:moveTo>
                    <a:pt x="781" y="0"/>
                  </a:moveTo>
                  <a:cubicBezTo>
                    <a:pt x="11033" y="371"/>
                    <a:pt x="19609" y="7901"/>
                    <a:pt x="21303" y="18018"/>
                  </a:cubicBezTo>
                </a:path>
                <a:path w="21303" h="21586" stroke="0" extrusionOk="0">
                  <a:moveTo>
                    <a:pt x="781" y="0"/>
                  </a:moveTo>
                  <a:cubicBezTo>
                    <a:pt x="11033" y="371"/>
                    <a:pt x="19609" y="7901"/>
                    <a:pt x="21303" y="18018"/>
                  </a:cubicBezTo>
                  <a:lnTo>
                    <a:pt x="0" y="21586"/>
                  </a:lnTo>
                  <a:close/>
                </a:path>
              </a:pathLst>
            </a:custGeom>
            <a:noFill/>
            <a:ln w="9525">
              <a:solidFill>
                <a:schemeClr val="tx1"/>
              </a:solidFill>
              <a:round/>
              <a:headEnd type="triangle" w="med" len="med"/>
            </a:ln>
          </p:spPr>
          <p:txBody>
            <a:bodyPr wrap="none" anchor="ctr"/>
            <a:lstStyle/>
            <a:p>
              <a:endParaRPr lang="zh-CN" altLang="en-US"/>
            </a:p>
          </p:txBody>
        </p:sp>
        <p:sp>
          <p:nvSpPr>
            <p:cNvPr id="22562" name="Text Box 41"/>
            <p:cNvSpPr txBox="1">
              <a:spLocks noChangeArrowheads="1"/>
            </p:cNvSpPr>
            <p:nvPr/>
          </p:nvSpPr>
          <p:spPr bwMode="auto">
            <a:xfrm>
              <a:off x="4523927" y="5518597"/>
              <a:ext cx="494046" cy="327967"/>
            </a:xfrm>
            <a:prstGeom prst="rect">
              <a:avLst/>
            </a:prstGeom>
            <a:noFill/>
            <a:ln w="9525" algn="ctr">
              <a:noFill/>
              <a:miter lim="800000"/>
            </a:ln>
          </p:spPr>
          <p:txBody>
            <a:bodyPr>
              <a:spAutoFit/>
            </a:bodyPr>
            <a:lstStyle/>
            <a:p>
              <a:r>
                <a:rPr lang="zh-CN" altLang="en-US" sz="2400">
                  <a:latin typeface="Arial" charset="0"/>
                  <a:ea typeface="楷体_GB2312" pitchFamily="49" charset="-122"/>
                </a:rPr>
                <a:t>磁</a:t>
              </a:r>
            </a:p>
          </p:txBody>
        </p:sp>
        <p:sp>
          <p:nvSpPr>
            <p:cNvPr id="22563" name="Text Box 42"/>
            <p:cNvSpPr txBox="1">
              <a:spLocks noChangeArrowheads="1"/>
            </p:cNvSpPr>
            <p:nvPr/>
          </p:nvSpPr>
          <p:spPr bwMode="auto">
            <a:xfrm>
              <a:off x="4913995" y="5473889"/>
              <a:ext cx="494046" cy="327967"/>
            </a:xfrm>
            <a:prstGeom prst="rect">
              <a:avLst/>
            </a:prstGeom>
            <a:noFill/>
            <a:ln w="9525" algn="ctr">
              <a:noFill/>
              <a:miter lim="800000"/>
            </a:ln>
          </p:spPr>
          <p:txBody>
            <a:bodyPr>
              <a:spAutoFit/>
            </a:bodyPr>
            <a:lstStyle/>
            <a:p>
              <a:r>
                <a:rPr lang="zh-CN" altLang="en-US" sz="2400">
                  <a:latin typeface="Arial" charset="0"/>
                  <a:ea typeface="楷体_GB2312" pitchFamily="49" charset="-122"/>
                </a:rPr>
                <a:t>盘</a:t>
              </a:r>
            </a:p>
          </p:txBody>
        </p:sp>
        <p:sp>
          <p:nvSpPr>
            <p:cNvPr id="22564" name="Text Box 43"/>
            <p:cNvSpPr txBox="1">
              <a:spLocks noChangeArrowheads="1"/>
            </p:cNvSpPr>
            <p:nvPr/>
          </p:nvSpPr>
          <p:spPr bwMode="auto">
            <a:xfrm>
              <a:off x="5246007" y="5288183"/>
              <a:ext cx="494046" cy="461665"/>
            </a:xfrm>
            <a:prstGeom prst="rect">
              <a:avLst/>
            </a:prstGeom>
            <a:noFill/>
            <a:ln w="9525" algn="ctr">
              <a:noFill/>
              <a:miter lim="800000"/>
            </a:ln>
          </p:spPr>
          <p:txBody>
            <a:bodyPr wrap="none">
              <a:spAutoFit/>
            </a:bodyPr>
            <a:lstStyle/>
            <a:p>
              <a:r>
                <a:rPr lang="zh-CN" altLang="en-US" sz="2400">
                  <a:latin typeface="Arial" charset="0"/>
                  <a:ea typeface="楷体_GB2312" pitchFamily="49" charset="-122"/>
                </a:rPr>
                <a:t>旋</a:t>
              </a:r>
            </a:p>
          </p:txBody>
        </p:sp>
        <p:sp>
          <p:nvSpPr>
            <p:cNvPr id="22565" name="Text Box 44"/>
            <p:cNvSpPr txBox="1">
              <a:spLocks noChangeArrowheads="1"/>
            </p:cNvSpPr>
            <p:nvPr/>
          </p:nvSpPr>
          <p:spPr bwMode="auto">
            <a:xfrm>
              <a:off x="5547859" y="5028741"/>
              <a:ext cx="494046" cy="461665"/>
            </a:xfrm>
            <a:prstGeom prst="rect">
              <a:avLst/>
            </a:prstGeom>
            <a:noFill/>
            <a:ln w="9525" algn="ctr">
              <a:noFill/>
              <a:miter lim="800000"/>
            </a:ln>
          </p:spPr>
          <p:txBody>
            <a:bodyPr wrap="none">
              <a:spAutoFit/>
            </a:bodyPr>
            <a:lstStyle/>
            <a:p>
              <a:r>
                <a:rPr lang="zh-CN" altLang="en-US" sz="2400">
                  <a:latin typeface="Arial" charset="0"/>
                  <a:ea typeface="楷体_GB2312" pitchFamily="49" charset="-122"/>
                </a:rPr>
                <a:t>转</a:t>
              </a:r>
            </a:p>
          </p:txBody>
        </p:sp>
        <p:sp>
          <p:nvSpPr>
            <p:cNvPr id="22566" name="Text Box 45"/>
            <p:cNvSpPr txBox="1">
              <a:spLocks noChangeArrowheads="1"/>
            </p:cNvSpPr>
            <p:nvPr/>
          </p:nvSpPr>
          <p:spPr bwMode="auto">
            <a:xfrm>
              <a:off x="5822947" y="4682215"/>
              <a:ext cx="494046" cy="461665"/>
            </a:xfrm>
            <a:prstGeom prst="rect">
              <a:avLst/>
            </a:prstGeom>
            <a:noFill/>
            <a:ln w="9525" algn="ctr">
              <a:noFill/>
              <a:miter lim="800000"/>
            </a:ln>
          </p:spPr>
          <p:txBody>
            <a:bodyPr wrap="none">
              <a:spAutoFit/>
            </a:bodyPr>
            <a:lstStyle/>
            <a:p>
              <a:r>
                <a:rPr lang="zh-CN" altLang="en-US" sz="2400">
                  <a:latin typeface="Arial" charset="0"/>
                  <a:ea typeface="楷体_GB2312" pitchFamily="49" charset="-122"/>
                </a:rPr>
                <a:t>方</a:t>
              </a:r>
            </a:p>
          </p:txBody>
        </p:sp>
        <p:sp>
          <p:nvSpPr>
            <p:cNvPr id="22567" name="Text Box 46"/>
            <p:cNvSpPr txBox="1">
              <a:spLocks noChangeArrowheads="1"/>
            </p:cNvSpPr>
            <p:nvPr/>
          </p:nvSpPr>
          <p:spPr bwMode="auto">
            <a:xfrm>
              <a:off x="5923868" y="4364262"/>
              <a:ext cx="494046" cy="461665"/>
            </a:xfrm>
            <a:prstGeom prst="rect">
              <a:avLst/>
            </a:prstGeom>
            <a:noFill/>
            <a:ln w="9525" algn="ctr">
              <a:noFill/>
              <a:miter lim="800000"/>
            </a:ln>
          </p:spPr>
          <p:txBody>
            <a:bodyPr wrap="none">
              <a:spAutoFit/>
            </a:bodyPr>
            <a:lstStyle/>
            <a:p>
              <a:r>
                <a:rPr lang="zh-CN" altLang="en-US" sz="2400">
                  <a:latin typeface="Arial" charset="0"/>
                  <a:ea typeface="楷体_GB2312" pitchFamily="49" charset="-122"/>
                </a:rPr>
                <a:t>向</a:t>
              </a:r>
            </a:p>
          </p:txBody>
        </p:sp>
      </p:grpSp>
    </p:spTree>
  </p:cSld>
  <p:clrMapOvr>
    <a:masterClrMapping/>
  </p:clrMapOvr>
  <p:transition>
    <p:random/>
  </p:transition>
</p:sld>
</file>

<file path=ppt/theme/theme1.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defRPr kumimoji="1" lang="en-US" sz="2800" b="1"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defRPr kumimoji="1" lang="en-US" sz="2800" b="1"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Hill">
  <a:themeElements>
    <a:clrScheme name="BlueHill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fontScheme name="BlueHil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BlueHill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BlueHill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BlueHill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BlueHill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BlueHill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BlueHill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BlueHill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BlueHill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BlueHill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ueHill">
  <a:themeElements>
    <a:clrScheme name="BlueHill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fontScheme name="BlueHil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BlueHill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BlueHill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BlueHill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BlueHill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BlueHill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BlueHill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BlueHill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BlueHill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BlueHill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BlueHill">
  <a:themeElements>
    <a:clrScheme name="BlueHill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fontScheme name="BlueHil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BlueHill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BlueHill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BlueHill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BlueHill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BlueHill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BlueHill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BlueHill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BlueHill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BlueHill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BlueHill">
  <a:themeElements>
    <a:clrScheme name="BlueHill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fontScheme name="BlueHil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BlueHill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BlueHill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BlueHill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BlueHill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BlueHill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BlueHill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BlueHill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BlueHill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BlueHill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defRPr kumimoji="1" lang="en-US" sz="2800" b="1"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defRPr kumimoji="1" lang="en-US" sz="2800" b="1"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defRPr kumimoji="1" lang="en-US" sz="2800" b="1"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defRPr kumimoji="1" lang="en-US" sz="2800" b="1"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defRPr kumimoji="1" lang="en-US" sz="2800" b="1"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defRPr kumimoji="1" lang="en-US" sz="2800" b="1"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607</TotalTime>
  <Words>6324</Words>
  <Application>Microsoft Office PowerPoint</Application>
  <PresentationFormat>全屏显示(4:3)</PresentationFormat>
  <Paragraphs>1283</Paragraphs>
  <Slides>68</Slides>
  <Notes>3</Notes>
  <HiddenSlides>11</HiddenSlides>
  <MMClips>0</MMClips>
  <ScaleCrop>false</ScaleCrop>
  <HeadingPairs>
    <vt:vector size="6" baseType="variant">
      <vt:variant>
        <vt:lpstr>已用的字体</vt:lpstr>
      </vt:variant>
      <vt:variant>
        <vt:i4>10</vt:i4>
      </vt:variant>
      <vt:variant>
        <vt:lpstr>主题</vt:lpstr>
      </vt:variant>
      <vt:variant>
        <vt:i4>8</vt:i4>
      </vt:variant>
      <vt:variant>
        <vt:lpstr>幻灯片标题</vt:lpstr>
      </vt:variant>
      <vt:variant>
        <vt:i4>68</vt:i4>
      </vt:variant>
    </vt:vector>
  </HeadingPairs>
  <TitlesOfParts>
    <vt:vector size="86" baseType="lpstr">
      <vt:lpstr>Monotype Sorts</vt:lpstr>
      <vt:lpstr>仿宋_GB2312</vt:lpstr>
      <vt:lpstr>楷体_GB2312</vt:lpstr>
      <vt:lpstr>宋体</vt:lpstr>
      <vt:lpstr>Arial</vt:lpstr>
      <vt:lpstr>Century Schoolbook</vt:lpstr>
      <vt:lpstr>Tahoma</vt:lpstr>
      <vt:lpstr>Times New Roman</vt:lpstr>
      <vt:lpstr>Wingdings</vt:lpstr>
      <vt:lpstr>Wingdings 2</vt:lpstr>
      <vt:lpstr>个人主页 (标准)</vt:lpstr>
      <vt:lpstr>BlueHill</vt:lpstr>
      <vt:lpstr>1_BlueHill</vt:lpstr>
      <vt:lpstr>2_BlueHill</vt:lpstr>
      <vt:lpstr>3_BlueHill</vt:lpstr>
      <vt:lpstr>1_个人主页 (标准)</vt:lpstr>
      <vt:lpstr>2_个人主页 (标准)</vt:lpstr>
      <vt:lpstr>3_个人主页 (标准)</vt:lpstr>
      <vt:lpstr>PowerPoint 演示文稿</vt:lpstr>
      <vt:lpstr>11.1 外存信息的存取</vt:lpstr>
      <vt:lpstr>11.1 外存信息的存取</vt:lpstr>
      <vt:lpstr>11.1 外存信息的存取</vt:lpstr>
      <vt:lpstr>11.1 外存信息的存取</vt:lpstr>
      <vt:lpstr>11.1 外存信息的存取</vt:lpstr>
      <vt:lpstr>11.1 外存信息的存取</vt:lpstr>
      <vt:lpstr>11.1 外存信息的存取</vt:lpstr>
      <vt:lpstr>11.1 外存信息的存取</vt:lpstr>
      <vt:lpstr>11.1 外存信息的存取</vt:lpstr>
      <vt:lpstr>11.1 外存信息的存取</vt:lpstr>
      <vt:lpstr>11.1 外存信息的存取</vt:lpstr>
      <vt:lpstr>11.1 外存信息的存取</vt:lpstr>
      <vt:lpstr>11.1 外存信息的存取</vt:lpstr>
      <vt:lpstr>11.1 外存信息的存取</vt:lpstr>
      <vt:lpstr>11.1 外存信息的存取</vt:lpstr>
      <vt:lpstr>11.2 外部排序的方法</vt:lpstr>
      <vt:lpstr>11.2 外部排序的方法</vt:lpstr>
      <vt:lpstr>11.2 外部排序的方法</vt:lpstr>
      <vt:lpstr>11.2 外部排序的方法</vt:lpstr>
      <vt:lpstr>11.2 外部排序的方法</vt:lpstr>
      <vt:lpstr>11.2 外部排序的方法</vt:lpstr>
      <vt:lpstr>11.2 外部排序的方法</vt:lpstr>
      <vt:lpstr>11.2 多路平衡归并排序(k-way Balanced merging)</vt:lpstr>
      <vt:lpstr>11.2多路平衡归并排序</vt:lpstr>
      <vt:lpstr>11.2多路平衡归并排序</vt:lpstr>
      <vt:lpstr>11.2多路平衡归并排序</vt:lpstr>
      <vt:lpstr>11.2多路平衡归并排序</vt:lpstr>
      <vt:lpstr>11.2多路平衡归并排序</vt:lpstr>
      <vt:lpstr>11.2多路平衡归并排序</vt:lpstr>
      <vt:lpstr>11.2多路平衡归并排序</vt:lpstr>
      <vt:lpstr>11.2多路平衡归并排序</vt:lpstr>
      <vt:lpstr>11.2多路平衡归并排序</vt:lpstr>
      <vt:lpstr>11.2多路平衡归并排序</vt:lpstr>
      <vt:lpstr>11.2多路平衡归并排序</vt:lpstr>
      <vt:lpstr>11.2多路平衡归并排序</vt:lpstr>
      <vt:lpstr>11.2多路平衡归并排序</vt:lpstr>
      <vt:lpstr>11.2多路平衡归并排序</vt:lpstr>
      <vt:lpstr>11.2多路平衡归并排序</vt:lpstr>
      <vt:lpstr>11.2多路平衡归并排序</vt:lpstr>
      <vt:lpstr>11.2多路平衡归并排序</vt:lpstr>
      <vt:lpstr>11.2多路平衡归并排序</vt:lpstr>
      <vt:lpstr>11.3 置换-选择排序</vt:lpstr>
      <vt:lpstr>11.3 置换-选择排序Replacement-Selection Sorting</vt:lpstr>
      <vt:lpstr>PowerPoint 演示文稿</vt:lpstr>
      <vt:lpstr>11.3 置换-选择排序</vt:lpstr>
      <vt:lpstr>11.3 置换-选择排序</vt:lpstr>
      <vt:lpstr>11.3 置换-选择排序</vt:lpstr>
      <vt:lpstr>11.4 最佳归并树</vt:lpstr>
      <vt:lpstr>11.4 最佳归并树</vt:lpstr>
      <vt:lpstr>11.4 最佳归并树</vt:lpstr>
      <vt:lpstr>11.4 最佳归并树</vt:lpstr>
      <vt:lpstr>11.2 外部排序的方法</vt:lpstr>
      <vt:lpstr>11.4 最佳归并树</vt:lpstr>
      <vt:lpstr>11.4 最佳归并树</vt:lpstr>
      <vt:lpstr>11.4 最佳归并树</vt:lpstr>
      <vt:lpstr>PowerPoint 演示文稿</vt:lpstr>
      <vt:lpstr>PowerPoint 演示文稿</vt:lpstr>
      <vt:lpstr>PowerPoint 演示文稿</vt:lpstr>
      <vt:lpstr>练习题－排序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计算机科学工程系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C语言概述</dc:title>
  <dc:creator>王树武</dc:creator>
  <cp:lastModifiedBy>Dune Alice Shirley</cp:lastModifiedBy>
  <cp:revision>698</cp:revision>
  <cp:lastPrinted>1900-01-01T00:00:00Z</cp:lastPrinted>
  <dcterms:created xsi:type="dcterms:W3CDTF">1900-01-01T00:00:00Z</dcterms:created>
  <dcterms:modified xsi:type="dcterms:W3CDTF">2021-01-27T13:57:22Z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D:\Cprogram\jianggao\d01</vt:lpwstr>
  </property>
  <property fmtid="{D5CDD505-2E9C-101B-9397-08002B2CF9AE}" pid="22" name="KSOProductBuildVer">
    <vt:lpwstr>2052-11.2.0</vt:lpwstr>
  </property>
</Properties>
</file>