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472" r:id="rId2"/>
    <p:sldId id="476" r:id="rId3"/>
    <p:sldId id="477" r:id="rId4"/>
    <p:sldId id="478" r:id="rId5"/>
    <p:sldId id="719" r:id="rId6"/>
    <p:sldId id="720" r:id="rId7"/>
    <p:sldId id="721" r:id="rId8"/>
    <p:sldId id="260" r:id="rId9"/>
    <p:sldId id="729" r:id="rId10"/>
    <p:sldId id="261" r:id="rId11"/>
    <p:sldId id="263" r:id="rId12"/>
    <p:sldId id="264" r:id="rId13"/>
    <p:sldId id="265" r:id="rId14"/>
    <p:sldId id="740" r:id="rId15"/>
    <p:sldId id="266" r:id="rId16"/>
    <p:sldId id="267" r:id="rId17"/>
    <p:sldId id="268" r:id="rId18"/>
    <p:sldId id="269" r:id="rId19"/>
    <p:sldId id="316" r:id="rId20"/>
    <p:sldId id="270" r:id="rId21"/>
    <p:sldId id="723" r:id="rId22"/>
    <p:sldId id="271" r:id="rId23"/>
    <p:sldId id="518" r:id="rId24"/>
    <p:sldId id="519" r:id="rId25"/>
    <p:sldId id="520" r:id="rId26"/>
    <p:sldId id="521" r:id="rId27"/>
    <p:sldId id="522" r:id="rId28"/>
    <p:sldId id="523" r:id="rId29"/>
    <p:sldId id="743" r:id="rId30"/>
    <p:sldId id="274" r:id="rId31"/>
    <p:sldId id="724" r:id="rId32"/>
    <p:sldId id="277" r:id="rId33"/>
    <p:sldId id="744" r:id="rId34"/>
    <p:sldId id="278" r:id="rId35"/>
    <p:sldId id="725" r:id="rId36"/>
    <p:sldId id="279" r:id="rId37"/>
    <p:sldId id="728" r:id="rId38"/>
    <p:sldId id="741" r:id="rId39"/>
    <p:sldId id="730" r:id="rId40"/>
    <p:sldId id="280" r:id="rId41"/>
    <p:sldId id="737" r:id="rId42"/>
    <p:sldId id="742" r:id="rId43"/>
    <p:sldId id="281" r:id="rId44"/>
    <p:sldId id="283" r:id="rId45"/>
    <p:sldId id="731" r:id="rId46"/>
    <p:sldId id="284" r:id="rId47"/>
    <p:sldId id="285" r:id="rId48"/>
    <p:sldId id="286" r:id="rId49"/>
    <p:sldId id="287" r:id="rId50"/>
    <p:sldId id="289" r:id="rId51"/>
    <p:sldId id="290" r:id="rId52"/>
    <p:sldId id="735" r:id="rId53"/>
    <p:sldId id="291" r:id="rId54"/>
    <p:sldId id="292" r:id="rId55"/>
    <p:sldId id="293" r:id="rId56"/>
    <p:sldId id="294" r:id="rId57"/>
    <p:sldId id="295" r:id="rId58"/>
    <p:sldId id="296" r:id="rId59"/>
    <p:sldId id="297" r:id="rId60"/>
    <p:sldId id="732" r:id="rId61"/>
    <p:sldId id="298" r:id="rId62"/>
    <p:sldId id="738" r:id="rId63"/>
    <p:sldId id="299" r:id="rId64"/>
    <p:sldId id="739" r:id="rId65"/>
    <p:sldId id="300" r:id="rId66"/>
    <p:sldId id="301" r:id="rId67"/>
    <p:sldId id="302" r:id="rId68"/>
    <p:sldId id="303" r:id="rId69"/>
    <p:sldId id="304" r:id="rId70"/>
    <p:sldId id="745" r:id="rId71"/>
    <p:sldId id="733" r:id="rId72"/>
    <p:sldId id="599" r:id="rId73"/>
    <p:sldId id="734" r:id="rId74"/>
    <p:sldId id="736" r:id="rId7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66FF"/>
    <a:srgbClr val="FF6600"/>
    <a:srgbClr val="69B3F1"/>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97" autoAdjust="0"/>
    <p:restoredTop sz="67038" autoAdjust="0"/>
  </p:normalViewPr>
  <p:slideViewPr>
    <p:cSldViewPr>
      <p:cViewPr varScale="1">
        <p:scale>
          <a:sx n="46" d="100"/>
          <a:sy n="46" d="100"/>
        </p:scale>
        <p:origin x="1260" y="3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9348"/>
    </p:cViewPr>
  </p:sorterViewPr>
  <p:notesViewPr>
    <p:cSldViewPr>
      <p:cViewPr varScale="1">
        <p:scale>
          <a:sx n="54" d="100"/>
          <a:sy n="54" d="100"/>
        </p:scale>
        <p:origin x="-12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AF18412-DB9E-4B05-87FD-5B36B988438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483" name="Rectangle 3">
            <a:extLst>
              <a:ext uri="{FF2B5EF4-FFF2-40B4-BE49-F238E27FC236}">
                <a16:creationId xmlns:a16="http://schemas.microsoft.com/office/drawing/2014/main" id="{68B7EEB0-DBC2-4167-BF32-01C97385DD01}"/>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a:extLst>
              <a:ext uri="{FF2B5EF4-FFF2-40B4-BE49-F238E27FC236}">
                <a16:creationId xmlns:a16="http://schemas.microsoft.com/office/drawing/2014/main" id="{21DE51AA-153A-45A6-B189-1EABDDADE5B2}"/>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485" name="Rectangle 5">
            <a:extLst>
              <a:ext uri="{FF2B5EF4-FFF2-40B4-BE49-F238E27FC236}">
                <a16:creationId xmlns:a16="http://schemas.microsoft.com/office/drawing/2014/main" id="{97DC72BD-31D2-4088-B632-A0C5F10F074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11AD51E-97FD-450B-A493-11BE392D929C}" type="slidenum">
              <a:rPr lang="en-US" altLang="zh-CN"/>
              <a:pPr>
                <a:defRPr/>
              </a:pPr>
              <a:t>‹#›</a:t>
            </a:fld>
            <a:endParaRPr lang="en-US" altLang="zh-CN"/>
          </a:p>
        </p:txBody>
      </p:sp>
    </p:spTree>
    <p:extLst>
      <p:ext uri="{BB962C8B-B14F-4D97-AF65-F5344CB8AC3E}">
        <p14:creationId xmlns:p14="http://schemas.microsoft.com/office/powerpoint/2010/main" val="2494447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FA52584-2D13-487E-A5DB-541E9A6FF2A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6309346F-5CB4-446C-8BE1-0611CED2B25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E9DBDF5D-AB1F-42E5-8293-722F3E1E0EC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FC13FCF-A1EF-493A-B648-1587E62E949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A3EEA8EE-09FD-4E81-8448-507537F1838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9" name="Rectangle 7">
            <a:extLst>
              <a:ext uri="{FF2B5EF4-FFF2-40B4-BE49-F238E27FC236}">
                <a16:creationId xmlns:a16="http://schemas.microsoft.com/office/drawing/2014/main" id="{017F09E7-2A02-4130-99A3-6794A901247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F4FC674-3CCD-4D74-A518-2FE78F2F87E1}" type="slidenum">
              <a:rPr lang="en-US" altLang="zh-CN"/>
              <a:pPr>
                <a:defRPr/>
              </a:pPr>
              <a:t>‹#›</a:t>
            </a:fld>
            <a:endParaRPr lang="en-US" altLang="zh-CN"/>
          </a:p>
        </p:txBody>
      </p:sp>
    </p:spTree>
    <p:extLst>
      <p:ext uri="{BB962C8B-B14F-4D97-AF65-F5344CB8AC3E}">
        <p14:creationId xmlns:p14="http://schemas.microsoft.com/office/powerpoint/2010/main" val="160777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86A0E58-AE24-4D82-9DD1-4CC5A1B4EB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54834D7-74C2-4FD9-9254-7B81E8BD8211}"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
        <p:nvSpPr>
          <p:cNvPr id="6147" name="Rectangle 2">
            <a:extLst>
              <a:ext uri="{FF2B5EF4-FFF2-40B4-BE49-F238E27FC236}">
                <a16:creationId xmlns:a16="http://schemas.microsoft.com/office/drawing/2014/main" id="{AAD06313-383E-429F-B94D-73BB73D966E5}"/>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69623C44-FEFD-427C-99BC-73BE1F76EE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于</a:t>
            </a:r>
            <a:r>
              <a:rPr lang="en-US" altLang="zh-CN"/>
              <a:t>1736</a:t>
            </a:r>
            <a:r>
              <a:rPr lang="zh-CN" altLang="en-US"/>
              <a:t>年出版的欧拉的关于柯尼斯堡</a:t>
            </a:r>
            <a:r>
              <a:rPr lang="zh-CN" altLang="en-US" i="1" u="sng"/>
              <a:t>七桥</a:t>
            </a:r>
            <a:r>
              <a:rPr lang="zh-CN" altLang="en-US"/>
              <a:t>问题的论文是</a:t>
            </a:r>
            <a:r>
              <a:rPr lang="zh-CN" altLang="en-US" i="1" u="sng"/>
              <a:t>图论</a:t>
            </a:r>
            <a:r>
              <a:rPr lang="zh-CN" altLang="en-US"/>
              <a:t>领域的第一篇文章 </a:t>
            </a:r>
            <a:endParaRPr lang="en-US" altLang="zh-CN"/>
          </a:p>
          <a:p>
            <a:pPr eaLnBrk="1" hangingPunct="1"/>
            <a:r>
              <a:rPr lang="en-US" altLang="zh-CN"/>
              <a:t>Pregel</a:t>
            </a:r>
            <a:r>
              <a:rPr lang="zh-CN" altLang="en-US"/>
              <a:t>论文发表在</a:t>
            </a:r>
            <a:r>
              <a:rPr lang="en-US" altLang="zh-CN"/>
              <a:t>2010</a:t>
            </a:r>
            <a:r>
              <a:rPr lang="zh-CN" altLang="en-US"/>
              <a:t>年</a:t>
            </a:r>
            <a:r>
              <a:rPr lang="en-US" altLang="zh-CN"/>
              <a:t>ACM</a:t>
            </a:r>
            <a:r>
              <a:rPr lang="zh-CN" altLang="en-US"/>
              <a:t>／</a:t>
            </a:r>
            <a:r>
              <a:rPr lang="en-US" altLang="zh-CN"/>
              <a:t>SIGMOD</a:t>
            </a:r>
            <a:r>
              <a:rPr lang="zh-CN" altLang="en-US"/>
              <a:t>（ </a:t>
            </a:r>
            <a:r>
              <a:rPr lang="en-US" altLang="zh-CN"/>
              <a:t>Special Interest Group on Management Of Data</a:t>
            </a:r>
            <a:r>
              <a:rPr lang="zh-CN" altLang="en-US"/>
              <a:t>）上，其名字是欧拉七桥问题中那条河的名字。</a:t>
            </a:r>
            <a:endParaRPr lang="en-US" altLang="zh-CN"/>
          </a:p>
          <a:p>
            <a:pPr eaLnBrk="1" hangingPunct="1"/>
            <a:r>
              <a:rPr lang="en-US" altLang="zh-CN"/>
              <a:t>Pregel</a:t>
            </a:r>
            <a:r>
              <a:rPr lang="zh-CN" altLang="en-US"/>
              <a:t>是</a:t>
            </a:r>
            <a:r>
              <a:rPr lang="en-US" altLang="zh-CN"/>
              <a:t>Google</a:t>
            </a:r>
            <a:r>
              <a:rPr lang="zh-CN" altLang="en-US"/>
              <a:t>提出的大规模分布式图计算平台，专门用来解决网页链接分析、社交数据挖掘等实际应用中涉及的大规模分布式图计算问题。</a:t>
            </a:r>
          </a:p>
        </p:txBody>
      </p:sp>
    </p:spTree>
    <p:extLst>
      <p:ext uri="{BB962C8B-B14F-4D97-AF65-F5344CB8AC3E}">
        <p14:creationId xmlns:p14="http://schemas.microsoft.com/office/powerpoint/2010/main" val="2232733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E0856BA-B2F3-45A2-A58E-31EE56A1A9E1}"/>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D2BFDAC-5965-4E03-B98D-FFC3BD6D5EC3}" type="slidenum">
              <a:rPr lang="en-US" altLang="zh-CN" sz="1200"/>
              <a:pPr/>
              <a:t>13</a:t>
            </a:fld>
            <a:endParaRPr lang="en-US" altLang="zh-CN" sz="1200"/>
          </a:p>
        </p:txBody>
      </p:sp>
      <p:sp>
        <p:nvSpPr>
          <p:cNvPr id="25603" name="Rectangle 2">
            <a:extLst>
              <a:ext uri="{FF2B5EF4-FFF2-40B4-BE49-F238E27FC236}">
                <a16:creationId xmlns:a16="http://schemas.microsoft.com/office/drawing/2014/main" id="{D89DF740-F3A9-41C1-9C00-5686C09AE90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632C34E-0FF1-4068-8B06-F250BA79A43D}"/>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83371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E0856BA-B2F3-45A2-A58E-31EE56A1A9E1}"/>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D2BFDAC-5965-4E03-B98D-FFC3BD6D5EC3}" type="slidenum">
              <a:rPr lang="en-US" altLang="zh-CN" sz="1200"/>
              <a:pPr/>
              <a:t>14</a:t>
            </a:fld>
            <a:endParaRPr lang="en-US" altLang="zh-CN" sz="1200"/>
          </a:p>
        </p:txBody>
      </p:sp>
      <p:sp>
        <p:nvSpPr>
          <p:cNvPr id="25603" name="Rectangle 2">
            <a:extLst>
              <a:ext uri="{FF2B5EF4-FFF2-40B4-BE49-F238E27FC236}">
                <a16:creationId xmlns:a16="http://schemas.microsoft.com/office/drawing/2014/main" id="{D89DF740-F3A9-41C1-9C00-5686C09AE90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632C34E-0FF1-4068-8B06-F250BA79A43D}"/>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04823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8B8B53C-0B0D-4E28-A6B3-1FB04E5816B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09D2166-9543-4841-BB2F-BF6D3C99378E}" type="slidenum">
              <a:rPr lang="en-US" altLang="zh-CN" sz="1200"/>
              <a:pPr/>
              <a:t>15</a:t>
            </a:fld>
            <a:endParaRPr lang="en-US" altLang="zh-CN" sz="1200"/>
          </a:p>
        </p:txBody>
      </p:sp>
      <p:sp>
        <p:nvSpPr>
          <p:cNvPr id="27651" name="Rectangle 2">
            <a:extLst>
              <a:ext uri="{FF2B5EF4-FFF2-40B4-BE49-F238E27FC236}">
                <a16:creationId xmlns:a16="http://schemas.microsoft.com/office/drawing/2014/main" id="{E7418447-F61C-487D-8B24-CBA6E13BF06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0993B11-570E-4FCE-BA14-8EC470D3BFC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301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98CD975-3EB7-4216-AECB-FA2315CD46B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016AD6D-D96E-47F7-95E8-1164EAF53701}" type="slidenum">
              <a:rPr lang="en-US" altLang="zh-CN" sz="1200"/>
              <a:pPr/>
              <a:t>16</a:t>
            </a:fld>
            <a:endParaRPr lang="en-US" altLang="zh-CN" sz="1200"/>
          </a:p>
        </p:txBody>
      </p:sp>
      <p:sp>
        <p:nvSpPr>
          <p:cNvPr id="29699" name="Rectangle 2">
            <a:extLst>
              <a:ext uri="{FF2B5EF4-FFF2-40B4-BE49-F238E27FC236}">
                <a16:creationId xmlns:a16="http://schemas.microsoft.com/office/drawing/2014/main" id="{56E7C4AA-56B3-46A8-B368-69A6E15E376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17800BD2-AB1F-4DC1-A28D-A3D1023679BF}"/>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59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FA6927D-D7D2-40FE-94A7-D06C4953D3FF}"/>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1DE8E8A-0E51-4E5C-A58E-3109EBBB613D}" type="slidenum">
              <a:rPr lang="en-US" altLang="zh-CN" sz="1200"/>
              <a:pPr/>
              <a:t>17</a:t>
            </a:fld>
            <a:endParaRPr lang="en-US" altLang="zh-CN" sz="1200"/>
          </a:p>
        </p:txBody>
      </p:sp>
      <p:sp>
        <p:nvSpPr>
          <p:cNvPr id="31747" name="Rectangle 2">
            <a:extLst>
              <a:ext uri="{FF2B5EF4-FFF2-40B4-BE49-F238E27FC236}">
                <a16:creationId xmlns:a16="http://schemas.microsoft.com/office/drawing/2014/main" id="{7EF557A9-960F-4F76-B664-95E38FD4EC76}"/>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F826970-5DB3-420B-8C16-CBB364DBFFBA}"/>
              </a:ext>
            </a:extLst>
          </p:cNvPr>
          <p:cNvSpPr>
            <a:spLocks noGrp="1" noChangeArrowheads="1"/>
          </p:cNvSpPr>
          <p:nvPr>
            <p:ph type="body" idx="1"/>
          </p:nvPr>
        </p:nvSpPr>
        <p:spPr>
          <a:noFill/>
        </p:spPr>
        <p:txBody>
          <a:bodyPr/>
          <a:lstStyle/>
          <a:p>
            <a:pPr eaLnBrk="1" hangingPunct="1"/>
            <a:r>
              <a:rPr lang="en-US" altLang="zh-CN" dirty="0"/>
              <a:t>1736</a:t>
            </a:r>
            <a:r>
              <a:rPr lang="zh-CN" altLang="en-US" dirty="0"/>
              <a:t>年，欧拉给出的握手定理</a:t>
            </a:r>
            <a:endParaRPr lang="zh-CN" altLang="zh-CN" dirty="0"/>
          </a:p>
        </p:txBody>
      </p:sp>
    </p:spTree>
    <p:extLst>
      <p:ext uri="{BB962C8B-B14F-4D97-AF65-F5344CB8AC3E}">
        <p14:creationId xmlns:p14="http://schemas.microsoft.com/office/powerpoint/2010/main" val="3363778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CA444A8-05F5-498E-8C29-A5FC526B855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5587D1D-E622-4F13-8658-DE1296CA84D0}" type="slidenum">
              <a:rPr lang="en-US" altLang="zh-CN" sz="1200"/>
              <a:pPr/>
              <a:t>18</a:t>
            </a:fld>
            <a:endParaRPr lang="en-US" altLang="zh-CN" sz="1200"/>
          </a:p>
        </p:txBody>
      </p:sp>
      <p:sp>
        <p:nvSpPr>
          <p:cNvPr id="33795" name="Rectangle 2">
            <a:extLst>
              <a:ext uri="{FF2B5EF4-FFF2-40B4-BE49-F238E27FC236}">
                <a16:creationId xmlns:a16="http://schemas.microsoft.com/office/drawing/2014/main" id="{01BEEB43-977A-44BE-874F-42423D6299B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81261323-C40E-4233-9926-907E40190EF3}"/>
              </a:ext>
            </a:extLst>
          </p:cNvPr>
          <p:cNvSpPr>
            <a:spLocks noGrp="1" noChangeArrowheads="1"/>
          </p:cNvSpPr>
          <p:nvPr>
            <p:ph type="body" idx="1"/>
          </p:nvPr>
        </p:nvSpPr>
        <p:spPr>
          <a:noFill/>
        </p:spPr>
        <p:txBody>
          <a:bodyPr/>
          <a:lstStyle/>
          <a:p>
            <a:pPr eaLnBrk="1" hangingPunct="1"/>
            <a:r>
              <a:rPr lang="zh-CN" altLang="en-US" dirty="0"/>
              <a:t>证明思路，将图中的顶点分为两部分：奇数度顶点和偶数度顶点，因为总度数为偶数，偶数度顶点的度数之和必为偶数，</a:t>
            </a:r>
            <a:endParaRPr lang="en-US" altLang="zh-CN" dirty="0"/>
          </a:p>
          <a:p>
            <a:pPr eaLnBrk="1" hangingPunct="1"/>
            <a:r>
              <a:rPr lang="zh-CN" altLang="en-US" dirty="0"/>
              <a:t>所以，奇数度顶点的度数之和为偶数，因为每个顶点的度数都为奇数，故顶点个数必为偶数</a:t>
            </a:r>
            <a:endParaRPr lang="zh-CN" altLang="zh-CN" dirty="0"/>
          </a:p>
        </p:txBody>
      </p:sp>
    </p:spTree>
    <p:extLst>
      <p:ext uri="{BB962C8B-B14F-4D97-AF65-F5344CB8AC3E}">
        <p14:creationId xmlns:p14="http://schemas.microsoft.com/office/powerpoint/2010/main" val="287471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8BF6BA3E-23B4-4A2C-8E8F-A537617A1C41}"/>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6894FDD-F904-48BC-A1FC-C81A9A9DE833}" type="slidenum">
              <a:rPr lang="en-US" altLang="zh-CN" sz="1200"/>
              <a:pPr/>
              <a:t>19</a:t>
            </a:fld>
            <a:endParaRPr lang="en-US" altLang="zh-CN" sz="1200"/>
          </a:p>
        </p:txBody>
      </p:sp>
      <p:sp>
        <p:nvSpPr>
          <p:cNvPr id="35843" name="Rectangle 2">
            <a:extLst>
              <a:ext uri="{FF2B5EF4-FFF2-40B4-BE49-F238E27FC236}">
                <a16:creationId xmlns:a16="http://schemas.microsoft.com/office/drawing/2014/main" id="{9AF41093-3DA4-48EC-BF57-728D8AFBA6A0}"/>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00CAEA22-6AD1-4A26-A0BE-BA36D68DBB8F}"/>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00661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8CCADB6-FFC5-47D3-9F7D-64274A6470D3}"/>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5F38D50-76E2-4119-8AC1-E186797B067B}" type="slidenum">
              <a:rPr lang="en-US" altLang="zh-CN" sz="1200"/>
              <a:pPr/>
              <a:t>20</a:t>
            </a:fld>
            <a:endParaRPr lang="en-US" altLang="zh-CN" sz="1200"/>
          </a:p>
        </p:txBody>
      </p:sp>
      <p:sp>
        <p:nvSpPr>
          <p:cNvPr id="37891" name="Rectangle 2">
            <a:extLst>
              <a:ext uri="{FF2B5EF4-FFF2-40B4-BE49-F238E27FC236}">
                <a16:creationId xmlns:a16="http://schemas.microsoft.com/office/drawing/2014/main" id="{49E9F12C-EC76-4EBC-AEE3-C7FB129AA63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E1750D3-2A20-4CBF-BE5B-C58B948E5B3E}"/>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56295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表示</a:t>
            </a:r>
            <a:r>
              <a:rPr lang="en-US" altLang="zh-CN" dirty="0">
                <a:latin typeface="Times New Roman" panose="02020603050405020304" pitchFamily="18" charset="0"/>
              </a:rPr>
              <a:t>G</a:t>
            </a:r>
            <a:r>
              <a:rPr lang="zh-CN" altLang="en-US" dirty="0">
                <a:latin typeface="Times New Roman" panose="02020603050405020304" pitchFamily="18" charset="0"/>
              </a:rPr>
              <a:t>的最大度</a:t>
            </a:r>
            <a:endParaRPr lang="en-US" altLang="zh-CN" dirty="0">
              <a:latin typeface="Times New Roman" panose="02020603050405020304" pitchFamily="18" charset="0"/>
            </a:endParaRPr>
          </a:p>
          <a:p>
            <a:r>
              <a:rPr lang="zh-CN" altLang="en-US" dirty="0">
                <a:latin typeface="Times New Roman" panose="02020603050405020304" pitchFamily="18" charset="0"/>
              </a:rPr>
              <a:t>简单图：</a:t>
            </a:r>
            <a:r>
              <a:rPr lang="zh-CN" altLang="en-US" dirty="0">
                <a:solidFill>
                  <a:srgbClr val="00B050"/>
                </a:solidFill>
                <a:latin typeface="Times New Roman" panose="02020603050405020304" pitchFamily="18" charset="0"/>
              </a:rPr>
              <a:t>既不含平行边也不含环的图</a:t>
            </a:r>
            <a:endParaRPr lang="en-US" altLang="zh-CN"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AF4FC674-3CCD-4D74-A518-2FE78F2F87E1}" type="slidenum">
              <a:rPr lang="en-US" altLang="zh-CN" smtClean="0"/>
              <a:pPr>
                <a:defRPr/>
              </a:pPr>
              <a:t>21</a:t>
            </a:fld>
            <a:endParaRPr lang="en-US" altLang="zh-CN"/>
          </a:p>
        </p:txBody>
      </p:sp>
    </p:spTree>
    <p:extLst>
      <p:ext uri="{BB962C8B-B14F-4D97-AF65-F5344CB8AC3E}">
        <p14:creationId xmlns:p14="http://schemas.microsoft.com/office/powerpoint/2010/main" val="3680877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A87F33C-FBAB-499B-BAE3-6FD8CF94A6B2}"/>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E18E564-B7DF-4CD8-9FBB-E74B35AADC39}" type="slidenum">
              <a:rPr lang="en-US" altLang="zh-CN" sz="1200"/>
              <a:pPr/>
              <a:t>22</a:t>
            </a:fld>
            <a:endParaRPr lang="en-US" altLang="zh-CN" sz="1200"/>
          </a:p>
        </p:txBody>
      </p:sp>
      <p:sp>
        <p:nvSpPr>
          <p:cNvPr id="40963" name="Rectangle 2">
            <a:extLst>
              <a:ext uri="{FF2B5EF4-FFF2-40B4-BE49-F238E27FC236}">
                <a16:creationId xmlns:a16="http://schemas.microsoft.com/office/drawing/2014/main" id="{E67E970B-B439-4B96-BF20-85F28D4980DD}"/>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3580824-E1A9-46F5-A933-F6CC2D812A83}"/>
              </a:ext>
            </a:extLst>
          </p:cNvPr>
          <p:cNvSpPr>
            <a:spLocks noGrp="1" noChangeArrowheads="1"/>
          </p:cNvSpPr>
          <p:nvPr>
            <p:ph type="body" idx="1"/>
          </p:nvPr>
        </p:nvSpPr>
        <p:spPr>
          <a:noFill/>
        </p:spPr>
        <p:txBody>
          <a:bodyPr/>
          <a:lstStyle/>
          <a:p>
            <a:pPr eaLnBrk="1" hangingPunct="1"/>
            <a:r>
              <a:rPr lang="zh-CN" altLang="en-US" dirty="0"/>
              <a:t>重数：平行边的条数</a:t>
            </a:r>
            <a:endParaRPr lang="en-US" altLang="zh-CN" dirty="0"/>
          </a:p>
          <a:p>
            <a:pPr eaLnBrk="1" hangingPunct="1"/>
            <a:r>
              <a:rPr lang="zh-CN" altLang="en-US" dirty="0"/>
              <a:t>同构是指两个图的结点与结点之间，边与边之间能够形成一一对应关系</a:t>
            </a:r>
            <a:endParaRPr lang="zh-CN" altLang="zh-CN" dirty="0"/>
          </a:p>
        </p:txBody>
      </p:sp>
    </p:spTree>
    <p:extLst>
      <p:ext uri="{BB962C8B-B14F-4D97-AF65-F5344CB8AC3E}">
        <p14:creationId xmlns:p14="http://schemas.microsoft.com/office/powerpoint/2010/main" val="370528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不能</a:t>
            </a:r>
            <a:endParaRPr lang="en-US" altLang="zh-CN" dirty="0"/>
          </a:p>
          <a:p>
            <a:r>
              <a:rPr lang="zh-CN" altLang="en-US" dirty="0"/>
              <a:t>欧拉定理给出判断方法</a:t>
            </a:r>
            <a:endParaRPr lang="en-US" altLang="zh-CN" dirty="0"/>
          </a:p>
        </p:txBody>
      </p:sp>
      <p:sp>
        <p:nvSpPr>
          <p:cNvPr id="4" name="灯片编号占位符 3"/>
          <p:cNvSpPr>
            <a:spLocks noGrp="1"/>
          </p:cNvSpPr>
          <p:nvPr>
            <p:ph type="sldNum" sz="quarter" idx="5"/>
          </p:nvPr>
        </p:nvSpPr>
        <p:spPr/>
        <p:txBody>
          <a:bodyPr/>
          <a:lstStyle/>
          <a:p>
            <a:pPr>
              <a:defRPr/>
            </a:pPr>
            <a:fld id="{AF4FC674-3CCD-4D74-A518-2FE78F2F87E1}" type="slidenum">
              <a:rPr lang="en-US" altLang="zh-CN" smtClean="0"/>
              <a:pPr>
                <a:defRPr/>
              </a:pPr>
              <a:t>3</a:t>
            </a:fld>
            <a:endParaRPr lang="en-US" altLang="zh-CN"/>
          </a:p>
        </p:txBody>
      </p:sp>
    </p:spTree>
    <p:extLst>
      <p:ext uri="{BB962C8B-B14F-4D97-AF65-F5344CB8AC3E}">
        <p14:creationId xmlns:p14="http://schemas.microsoft.com/office/powerpoint/2010/main" val="964158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F4FC674-3CCD-4D74-A518-2FE78F2F87E1}" type="slidenum">
              <a:rPr lang="en-US" altLang="zh-CN" smtClean="0"/>
              <a:pPr>
                <a:defRPr/>
              </a:pPr>
              <a:t>26</a:t>
            </a:fld>
            <a:endParaRPr lang="en-US" altLang="zh-CN"/>
          </a:p>
        </p:txBody>
      </p:sp>
    </p:spTree>
    <p:extLst>
      <p:ext uri="{BB962C8B-B14F-4D97-AF65-F5344CB8AC3E}">
        <p14:creationId xmlns:p14="http://schemas.microsoft.com/office/powerpoint/2010/main" val="802911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度数列相同，但是不同构</a:t>
            </a:r>
          </a:p>
        </p:txBody>
      </p:sp>
      <p:sp>
        <p:nvSpPr>
          <p:cNvPr id="4" name="灯片编号占位符 3"/>
          <p:cNvSpPr>
            <a:spLocks noGrp="1"/>
          </p:cNvSpPr>
          <p:nvPr>
            <p:ph type="sldNum" sz="quarter" idx="5"/>
          </p:nvPr>
        </p:nvSpPr>
        <p:spPr/>
        <p:txBody>
          <a:bodyPr/>
          <a:lstStyle/>
          <a:p>
            <a:pPr>
              <a:defRPr/>
            </a:pPr>
            <a:fld id="{AF4FC674-3CCD-4D74-A518-2FE78F2F87E1}" type="slidenum">
              <a:rPr lang="en-US" altLang="zh-CN" smtClean="0"/>
              <a:pPr>
                <a:defRPr/>
              </a:pPr>
              <a:t>29</a:t>
            </a:fld>
            <a:endParaRPr lang="en-US" altLang="zh-CN"/>
          </a:p>
        </p:txBody>
      </p:sp>
    </p:spTree>
    <p:extLst>
      <p:ext uri="{BB962C8B-B14F-4D97-AF65-F5344CB8AC3E}">
        <p14:creationId xmlns:p14="http://schemas.microsoft.com/office/powerpoint/2010/main" val="175808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223730D-6DCB-497A-A0A2-614BB1B38345}"/>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DE7D43E-44E3-4566-89D9-B14E6CA77878}" type="slidenum">
              <a:rPr lang="en-US" altLang="zh-CN" sz="1200"/>
              <a:pPr/>
              <a:t>30</a:t>
            </a:fld>
            <a:endParaRPr lang="en-US" altLang="zh-CN" sz="1200"/>
          </a:p>
        </p:txBody>
      </p:sp>
      <p:sp>
        <p:nvSpPr>
          <p:cNvPr id="49155" name="Rectangle 2">
            <a:extLst>
              <a:ext uri="{FF2B5EF4-FFF2-40B4-BE49-F238E27FC236}">
                <a16:creationId xmlns:a16="http://schemas.microsoft.com/office/drawing/2014/main" id="{6DDC832A-C3A2-4AC7-B809-46D0F59B63BC}"/>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EBC3725-A1BB-446A-996E-6B0AD57B65D1}"/>
              </a:ext>
            </a:extLst>
          </p:cNvPr>
          <p:cNvSpPr>
            <a:spLocks noGrp="1" noChangeArrowheads="1"/>
          </p:cNvSpPr>
          <p:nvPr>
            <p:ph type="body" idx="1"/>
          </p:nvPr>
        </p:nvSpPr>
        <p:spPr>
          <a:noFill/>
        </p:spPr>
        <p:txBody>
          <a:bodyPr/>
          <a:lstStyle/>
          <a:p>
            <a:pPr eaLnBrk="1" hangingPunct="1"/>
            <a:r>
              <a:rPr lang="zh-CN" altLang="en-US" dirty="0"/>
              <a:t>边数</a:t>
            </a:r>
            <a:r>
              <a:rPr lang="en-US" altLang="zh-CN" dirty="0"/>
              <a:t>m,</a:t>
            </a:r>
            <a:r>
              <a:rPr lang="zh-CN" altLang="en-US" dirty="0"/>
              <a:t>点数</a:t>
            </a:r>
            <a:r>
              <a:rPr lang="en-US" altLang="zh-CN" dirty="0"/>
              <a:t>n</a:t>
            </a:r>
            <a:endParaRPr lang="zh-CN" altLang="zh-CN" dirty="0"/>
          </a:p>
        </p:txBody>
      </p:sp>
    </p:spTree>
    <p:extLst>
      <p:ext uri="{BB962C8B-B14F-4D97-AF65-F5344CB8AC3E}">
        <p14:creationId xmlns:p14="http://schemas.microsoft.com/office/powerpoint/2010/main" val="3510949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9C952B4-FAC0-41B5-8696-A8B5552D03D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9ABA1A9-73C4-4D8B-9614-2DD9E03C219E}" type="slidenum">
              <a:rPr lang="en-US" altLang="zh-CN" sz="1200"/>
              <a:pPr/>
              <a:t>31</a:t>
            </a:fld>
            <a:endParaRPr lang="en-US" altLang="zh-CN" sz="1200"/>
          </a:p>
        </p:txBody>
      </p:sp>
      <p:sp>
        <p:nvSpPr>
          <p:cNvPr id="54275" name="Rectangle 2">
            <a:extLst>
              <a:ext uri="{FF2B5EF4-FFF2-40B4-BE49-F238E27FC236}">
                <a16:creationId xmlns:a16="http://schemas.microsoft.com/office/drawing/2014/main" id="{E6E679F2-EE9B-4792-9AC4-F72D5B78535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160EC01-F4E8-4FB9-A93D-91A6E498F52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91785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3317E1D-B9CC-47A5-BC81-645159EFB8E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B3730F5-71D1-4AA7-8C2C-836B8D45B4BB}" type="slidenum">
              <a:rPr lang="en-US" altLang="zh-CN" sz="1200"/>
              <a:pPr/>
              <a:t>32</a:t>
            </a:fld>
            <a:endParaRPr lang="en-US" altLang="zh-CN" sz="1200"/>
          </a:p>
        </p:txBody>
      </p:sp>
      <p:sp>
        <p:nvSpPr>
          <p:cNvPr id="56323" name="Rectangle 2">
            <a:extLst>
              <a:ext uri="{FF2B5EF4-FFF2-40B4-BE49-F238E27FC236}">
                <a16:creationId xmlns:a16="http://schemas.microsoft.com/office/drawing/2014/main" id="{06F0096A-3B7A-4DBA-A9E3-CF05F49DA7E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92D05EEA-62BA-4A4D-947F-3DF189B73FFB}"/>
              </a:ext>
            </a:extLst>
          </p:cNvPr>
          <p:cNvSpPr>
            <a:spLocks noGrp="1" noChangeArrowheads="1"/>
          </p:cNvSpPr>
          <p:nvPr>
            <p:ph type="body" idx="1"/>
          </p:nvPr>
        </p:nvSpPr>
        <p:spPr>
          <a:noFill/>
        </p:spPr>
        <p:txBody>
          <a:bodyPr/>
          <a:lstStyle/>
          <a:p>
            <a:pPr eaLnBrk="1" hangingPunct="1"/>
            <a:r>
              <a:rPr lang="zh-CN" altLang="en-US" dirty="0"/>
              <a:t>生成子图要求点都在</a:t>
            </a:r>
            <a:endParaRPr lang="zh-CN" altLang="zh-CN" dirty="0"/>
          </a:p>
        </p:txBody>
      </p:sp>
    </p:spTree>
    <p:extLst>
      <p:ext uri="{BB962C8B-B14F-4D97-AF65-F5344CB8AC3E}">
        <p14:creationId xmlns:p14="http://schemas.microsoft.com/office/powerpoint/2010/main" val="2756426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3317E1D-B9CC-47A5-BC81-645159EFB8E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B3730F5-71D1-4AA7-8C2C-836B8D45B4BB}" type="slidenum">
              <a:rPr lang="en-US" altLang="zh-CN" sz="1200"/>
              <a:pPr/>
              <a:t>33</a:t>
            </a:fld>
            <a:endParaRPr lang="en-US" altLang="zh-CN" sz="1200"/>
          </a:p>
        </p:txBody>
      </p:sp>
      <p:sp>
        <p:nvSpPr>
          <p:cNvPr id="56323" name="Rectangle 2">
            <a:extLst>
              <a:ext uri="{FF2B5EF4-FFF2-40B4-BE49-F238E27FC236}">
                <a16:creationId xmlns:a16="http://schemas.microsoft.com/office/drawing/2014/main" id="{06F0096A-3B7A-4DBA-A9E3-CF05F49DA7E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92D05EEA-62BA-4A4D-947F-3DF189B73FFB}"/>
              </a:ext>
            </a:extLst>
          </p:cNvPr>
          <p:cNvSpPr>
            <a:spLocks noGrp="1" noChangeArrowheads="1"/>
          </p:cNvSpPr>
          <p:nvPr>
            <p:ph type="body" idx="1"/>
          </p:nvPr>
        </p:nvSpPr>
        <p:spPr>
          <a:noFill/>
        </p:spPr>
        <p:txBody>
          <a:bodyPr/>
          <a:lstStyle/>
          <a:p>
            <a:pPr eaLnBrk="1" hangingPunct="1"/>
            <a:r>
              <a:rPr lang="zh-CN" altLang="en-US" dirty="0"/>
              <a:t>生成子图要求点都在</a:t>
            </a:r>
            <a:endParaRPr lang="zh-CN" altLang="zh-CN" dirty="0"/>
          </a:p>
        </p:txBody>
      </p:sp>
    </p:spTree>
    <p:extLst>
      <p:ext uri="{BB962C8B-B14F-4D97-AF65-F5344CB8AC3E}">
        <p14:creationId xmlns:p14="http://schemas.microsoft.com/office/powerpoint/2010/main" val="4023221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54438F2-9711-4691-8074-0DF63ED51B40}"/>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7D5A5FB-8EE8-4C07-8F9E-5AE02A3DCD1A}" type="slidenum">
              <a:rPr lang="en-US" altLang="zh-CN" sz="1200"/>
              <a:pPr/>
              <a:t>34</a:t>
            </a:fld>
            <a:endParaRPr lang="en-US" altLang="zh-CN" sz="1200"/>
          </a:p>
        </p:txBody>
      </p:sp>
      <p:sp>
        <p:nvSpPr>
          <p:cNvPr id="58371" name="Rectangle 2">
            <a:extLst>
              <a:ext uri="{FF2B5EF4-FFF2-40B4-BE49-F238E27FC236}">
                <a16:creationId xmlns:a16="http://schemas.microsoft.com/office/drawing/2014/main" id="{AF941D02-4D48-44D0-81DB-81E44F7E924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0384DCDB-5A76-4F6B-A25F-BE3A3BE7A151}"/>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79535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54F46CB-77C7-49CE-8EF2-B48B4D70FB87}"/>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0C76AAB-9D65-4AB0-B1D0-19EB25E5CB47}" type="slidenum">
              <a:rPr lang="en-US" altLang="zh-CN" sz="1200"/>
              <a:pPr/>
              <a:t>36</a:t>
            </a:fld>
            <a:endParaRPr lang="en-US" altLang="zh-CN" sz="1200"/>
          </a:p>
        </p:txBody>
      </p:sp>
      <p:sp>
        <p:nvSpPr>
          <p:cNvPr id="60419" name="Rectangle 2">
            <a:extLst>
              <a:ext uri="{FF2B5EF4-FFF2-40B4-BE49-F238E27FC236}">
                <a16:creationId xmlns:a16="http://schemas.microsoft.com/office/drawing/2014/main" id="{5999F039-2AC8-49FE-80B7-92D6AAD34463}"/>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10BC2371-AF11-4894-B37C-763A022A8AA3}"/>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一个图和其补图有相同的顶点（对应完全图也是这些顶点），完全不同的边，两图中顶点的度数之和是他们对应完全图的度数之和</a:t>
            </a:r>
          </a:p>
          <a:p>
            <a:pPr eaLnBrk="1" hangingPunct="1"/>
            <a:r>
              <a:rPr lang="en-US" altLang="zh-CN" dirty="0"/>
              <a:t>ac</a:t>
            </a:r>
            <a:r>
              <a:rPr lang="zh-CN" altLang="en-US" dirty="0"/>
              <a:t>互为补图，</a:t>
            </a:r>
            <a:r>
              <a:rPr lang="en-US" altLang="zh-CN" dirty="0"/>
              <a:t>b</a:t>
            </a:r>
            <a:r>
              <a:rPr lang="zh-CN" altLang="en-US" dirty="0"/>
              <a:t>是自补图</a:t>
            </a:r>
            <a:endParaRPr lang="en-US" altLang="zh-CN" dirty="0"/>
          </a:p>
          <a:p>
            <a:pPr eaLnBrk="1" hangingPunct="1"/>
            <a:endParaRPr lang="en-US" altLang="zh-CN" dirty="0"/>
          </a:p>
          <a:p>
            <a:pPr eaLnBrk="1" hangingPunct="1"/>
            <a:r>
              <a:rPr lang="zh-CN" altLang="en-US" b="1" dirty="0">
                <a:solidFill>
                  <a:srgbClr val="000000"/>
                </a:solidFill>
                <a:latin typeface="Times New Roman" panose="02020603050405020304" pitchFamily="18" charset="0"/>
                <a:ea typeface="宋体"/>
              </a:rPr>
              <a:t>自补图的边数为对应完全图边数的一半，且此完全图的边数需要为偶数</a:t>
            </a:r>
            <a:endParaRPr lang="en-US" altLang="zh-CN" b="1" dirty="0">
              <a:solidFill>
                <a:srgbClr val="000000"/>
              </a:solidFill>
              <a:latin typeface="Times New Roman" panose="02020603050405020304" pitchFamily="18" charset="0"/>
              <a:ea typeface="宋体"/>
            </a:endParaRPr>
          </a:p>
          <a:p>
            <a:pPr eaLnBrk="1" hangingPunct="1"/>
            <a:r>
              <a:rPr lang="zh-CN" altLang="en-US" dirty="0"/>
              <a:t>简单无向图</a:t>
            </a:r>
            <a:r>
              <a:rPr lang="en-US" altLang="zh-CN" dirty="0"/>
              <a:t>G</a:t>
            </a:r>
            <a:r>
              <a:rPr lang="zh-CN" altLang="en-US" dirty="0"/>
              <a:t>和它的补图中至少有一个是连通图</a:t>
            </a:r>
            <a:endParaRPr lang="en-US" altLang="zh-CN" dirty="0"/>
          </a:p>
          <a:p>
            <a:pPr eaLnBrk="1" hangingPunct="1"/>
            <a:r>
              <a:rPr lang="zh-CN" altLang="en-US" dirty="0"/>
              <a:t>自补图一定是连通图（若</a:t>
            </a:r>
            <a:r>
              <a:rPr lang="en-US" altLang="zh-CN" dirty="0"/>
              <a:t>G</a:t>
            </a:r>
            <a:r>
              <a:rPr lang="zh-CN" altLang="en-US" dirty="0"/>
              <a:t>不连通，则</a:t>
            </a:r>
            <a:r>
              <a:rPr lang="en-US" altLang="zh-CN" dirty="0"/>
              <a:t>G</a:t>
            </a:r>
            <a:r>
              <a:rPr lang="zh-CN" altLang="en-US" dirty="0"/>
              <a:t>补必连通）</a:t>
            </a:r>
            <a:endParaRPr lang="en-US" altLang="zh-CN" dirty="0"/>
          </a:p>
          <a:p>
            <a:pPr algn="l"/>
            <a:r>
              <a:rPr lang="en-US" altLang="zh-CN" b="0" i="0" dirty="0">
                <a:solidFill>
                  <a:srgbClr val="333333"/>
                </a:solidFill>
                <a:effectLst/>
                <a:latin typeface="PingFang SC"/>
              </a:rPr>
              <a:t>【</a:t>
            </a:r>
            <a:r>
              <a:rPr lang="zh-CN" altLang="en-US" b="0" i="0" dirty="0">
                <a:solidFill>
                  <a:srgbClr val="333333"/>
                </a:solidFill>
                <a:effectLst/>
                <a:latin typeface="PingFang SC"/>
              </a:rPr>
              <a:t>如果</a:t>
            </a:r>
            <a:r>
              <a:rPr lang="en-US" altLang="zh-CN" b="0" i="0" dirty="0">
                <a:solidFill>
                  <a:srgbClr val="333333"/>
                </a:solidFill>
                <a:effectLst/>
                <a:latin typeface="PingFang SC"/>
              </a:rPr>
              <a:t>G</a:t>
            </a:r>
            <a:r>
              <a:rPr lang="zh-CN" altLang="en-US" b="0" i="0" dirty="0">
                <a:solidFill>
                  <a:srgbClr val="333333"/>
                </a:solidFill>
                <a:effectLst/>
                <a:latin typeface="PingFang SC"/>
              </a:rPr>
              <a:t>不连通，则</a:t>
            </a:r>
            <a:r>
              <a:rPr lang="en-US" altLang="zh-CN" b="0" i="0" dirty="0">
                <a:solidFill>
                  <a:srgbClr val="333333"/>
                </a:solidFill>
                <a:effectLst/>
                <a:latin typeface="PingFang SC"/>
              </a:rPr>
              <a:t>G</a:t>
            </a:r>
            <a:r>
              <a:rPr lang="zh-CN" altLang="en-US" b="0" i="0" dirty="0">
                <a:solidFill>
                  <a:srgbClr val="333333"/>
                </a:solidFill>
                <a:effectLst/>
                <a:latin typeface="PingFang SC"/>
              </a:rPr>
              <a:t>可以分成</a:t>
            </a:r>
            <a:r>
              <a:rPr lang="en-US" altLang="zh-CN" b="0" i="0" dirty="0">
                <a:solidFill>
                  <a:srgbClr val="333333"/>
                </a:solidFill>
                <a:effectLst/>
                <a:latin typeface="PingFang SC"/>
              </a:rPr>
              <a:t>n</a:t>
            </a:r>
            <a:r>
              <a:rPr lang="zh-CN" altLang="en-US" b="0" i="0" dirty="0">
                <a:solidFill>
                  <a:srgbClr val="333333"/>
                </a:solidFill>
                <a:effectLst/>
                <a:latin typeface="PingFang SC"/>
              </a:rPr>
              <a:t>个连通子图，且</a:t>
            </a:r>
            <a:r>
              <a:rPr lang="en-US" altLang="zh-CN" b="0" i="0" dirty="0">
                <a:solidFill>
                  <a:srgbClr val="333333"/>
                </a:solidFill>
                <a:effectLst/>
                <a:latin typeface="PingFang SC"/>
              </a:rPr>
              <a:t>n</a:t>
            </a:r>
            <a:r>
              <a:rPr lang="zh-CN" altLang="en-US" b="0" i="0" dirty="0">
                <a:solidFill>
                  <a:srgbClr val="333333"/>
                </a:solidFill>
                <a:effectLst/>
                <a:latin typeface="PingFang SC"/>
              </a:rPr>
              <a:t>个连通子图间没有任何边。所以</a:t>
            </a:r>
            <a:r>
              <a:rPr lang="en-US" altLang="zh-CN" b="0" i="0" dirty="0">
                <a:solidFill>
                  <a:srgbClr val="333333"/>
                </a:solidFill>
                <a:effectLst/>
                <a:latin typeface="PingFang SC"/>
              </a:rPr>
              <a:t>G</a:t>
            </a:r>
            <a:r>
              <a:rPr lang="zh-CN" altLang="en-US" b="0" i="0" dirty="0">
                <a:solidFill>
                  <a:srgbClr val="333333"/>
                </a:solidFill>
                <a:effectLst/>
                <a:latin typeface="PingFang SC"/>
              </a:rPr>
              <a:t>补图中</a:t>
            </a:r>
            <a:r>
              <a:rPr lang="en-US" altLang="zh-CN" b="0" i="0" dirty="0">
                <a:solidFill>
                  <a:srgbClr val="333333"/>
                </a:solidFill>
                <a:effectLst/>
                <a:latin typeface="PingFang SC"/>
              </a:rPr>
              <a:t>n</a:t>
            </a:r>
            <a:r>
              <a:rPr lang="zh-CN" altLang="en-US" b="0" i="0" dirty="0">
                <a:solidFill>
                  <a:srgbClr val="333333"/>
                </a:solidFill>
                <a:effectLst/>
                <a:latin typeface="PingFang SC"/>
              </a:rPr>
              <a:t>部分必两两相连，所以</a:t>
            </a:r>
            <a:r>
              <a:rPr lang="en-US" altLang="zh-CN" b="0" i="0" dirty="0">
                <a:solidFill>
                  <a:srgbClr val="333333"/>
                </a:solidFill>
                <a:effectLst/>
                <a:latin typeface="PingFang SC"/>
              </a:rPr>
              <a:t>G</a:t>
            </a:r>
            <a:r>
              <a:rPr lang="zh-CN" altLang="en-US" b="0" i="0" dirty="0">
                <a:solidFill>
                  <a:srgbClr val="333333"/>
                </a:solidFill>
                <a:effectLst/>
                <a:latin typeface="PingFang SC"/>
              </a:rPr>
              <a:t>补连通</a:t>
            </a:r>
            <a:r>
              <a:rPr lang="en-US" altLang="zh-CN" b="0" i="0" dirty="0">
                <a:solidFill>
                  <a:srgbClr val="333333"/>
                </a:solidFill>
                <a:effectLst/>
                <a:latin typeface="PingFang SC"/>
              </a:rPr>
              <a:t>】</a:t>
            </a:r>
            <a:endParaRPr lang="zh-CN" altLang="en-US" b="0" i="0" dirty="0">
              <a:solidFill>
                <a:srgbClr val="333333"/>
              </a:solidFill>
              <a:effectLst/>
              <a:latin typeface="PingFang SC"/>
            </a:endParaRPr>
          </a:p>
          <a:p>
            <a:br>
              <a:rPr lang="zh-CN" altLang="en-US" dirty="0"/>
            </a:br>
            <a:endParaRPr lang="en-US" altLang="zh-CN" dirty="0"/>
          </a:p>
          <a:p>
            <a:pPr eaLnBrk="1" hangingPunct="1"/>
            <a:endParaRPr lang="zh-CN" altLang="zh-CN" dirty="0"/>
          </a:p>
        </p:txBody>
      </p:sp>
    </p:spTree>
    <p:extLst>
      <p:ext uri="{BB962C8B-B14F-4D97-AF65-F5344CB8AC3E}">
        <p14:creationId xmlns:p14="http://schemas.microsoft.com/office/powerpoint/2010/main" val="898404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阶不同构的自补图个数是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p>
          <a:p>
            <a:r>
              <a:rPr lang="en-US" altLang="zh-CN" dirty="0"/>
              <a:t>n</a:t>
            </a:r>
            <a:r>
              <a:rPr lang="zh-CN" altLang="en-US" dirty="0"/>
              <a:t>阶自补图一定是</a:t>
            </a:r>
            <a:r>
              <a:rPr lang="en-US" altLang="zh-CN" dirty="0"/>
              <a:t>n</a:t>
            </a:r>
            <a:r>
              <a:rPr lang="zh-CN" altLang="en-US" dirty="0"/>
              <a:t>阶完全图的生成子图</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自补图一定是连通图吗？</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是（反证法，假设自补图</a:t>
            </a:r>
            <a:r>
              <a:rPr lang="en-US" altLang="zh-CN" dirty="0"/>
              <a:t>G</a:t>
            </a:r>
            <a:r>
              <a:rPr lang="zh-CN" altLang="en-US" dirty="0"/>
              <a:t>是不连通的，因为自补图</a:t>
            </a:r>
            <a:r>
              <a:rPr lang="en-US" altLang="zh-CN" dirty="0"/>
              <a:t>G</a:t>
            </a:r>
            <a:r>
              <a:rPr lang="zh-CN" altLang="en-US" dirty="0"/>
              <a:t>与其补同构，故</a:t>
            </a:r>
            <a:r>
              <a:rPr lang="en-US" altLang="zh-CN" dirty="0"/>
              <a:t>G</a:t>
            </a:r>
            <a:r>
              <a:rPr lang="zh-CN" altLang="en-US" dirty="0"/>
              <a:t>补也是不连通的，</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但是：</a:t>
            </a:r>
            <a:r>
              <a:rPr lang="zh-CN" altLang="en-US" dirty="0">
                <a:solidFill>
                  <a:srgbClr val="00B050"/>
                </a:solidFill>
              </a:rPr>
              <a:t>简单图</a:t>
            </a:r>
            <a:r>
              <a:rPr lang="en-US" altLang="zh-CN" dirty="0">
                <a:solidFill>
                  <a:srgbClr val="00B050"/>
                </a:solidFill>
              </a:rPr>
              <a:t>G</a:t>
            </a:r>
            <a:r>
              <a:rPr lang="zh-CN" altLang="en-US" dirty="0">
                <a:solidFill>
                  <a:srgbClr val="00B050"/>
                </a:solidFill>
              </a:rPr>
              <a:t>和其补图至少有一个为连通图，故矛盾</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AF4FC674-3CCD-4D74-A518-2FE78F2F87E1}" type="slidenum">
              <a:rPr lang="en-US" altLang="zh-CN" smtClean="0"/>
              <a:pPr>
                <a:defRPr/>
              </a:pPr>
              <a:t>37</a:t>
            </a:fld>
            <a:endParaRPr lang="en-US" altLang="zh-CN"/>
          </a:p>
        </p:txBody>
      </p:sp>
    </p:spTree>
    <p:extLst>
      <p:ext uri="{BB962C8B-B14F-4D97-AF65-F5344CB8AC3E}">
        <p14:creationId xmlns:p14="http://schemas.microsoft.com/office/powerpoint/2010/main" val="3840801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F4FC674-3CCD-4D74-A518-2FE78F2F87E1}" type="slidenum">
              <a:rPr lang="en-US" altLang="zh-CN" smtClean="0"/>
              <a:pPr>
                <a:defRPr/>
              </a:pPr>
              <a:t>38</a:t>
            </a:fld>
            <a:endParaRPr lang="en-US" altLang="zh-CN"/>
          </a:p>
        </p:txBody>
      </p:sp>
    </p:spTree>
    <p:extLst>
      <p:ext uri="{BB962C8B-B14F-4D97-AF65-F5344CB8AC3E}">
        <p14:creationId xmlns:p14="http://schemas.microsoft.com/office/powerpoint/2010/main" val="1557748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CCDEC08-EE57-4703-907F-083015C9F0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9EE3F39-6E05-454B-ACAD-8876D596747C}" type="slidenum">
              <a:rPr lang="zh-CN" altLang="en-US" sz="1200">
                <a:latin typeface="Times New Roman" panose="02020603050405020304" pitchFamily="18" charset="0"/>
              </a:rPr>
              <a:pPr/>
              <a:t>4</a:t>
            </a:fld>
            <a:endParaRPr lang="en-US" altLang="zh-CN" sz="1200">
              <a:latin typeface="Times New Roman" panose="02020603050405020304" pitchFamily="18" charset="0"/>
            </a:endParaRPr>
          </a:p>
        </p:txBody>
      </p:sp>
      <p:sp>
        <p:nvSpPr>
          <p:cNvPr id="9219" name="Rectangle 2">
            <a:extLst>
              <a:ext uri="{FF2B5EF4-FFF2-40B4-BE49-F238E27FC236}">
                <a16:creationId xmlns:a16="http://schemas.microsoft.com/office/drawing/2014/main" id="{9AB93472-F8E5-4876-930A-96223D16D59A}"/>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C2D881FA-4CC9-4A5C-A2F6-E2C05124DC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1707</a:t>
            </a:r>
            <a:r>
              <a:rPr lang="zh-CN" altLang="en-US" dirty="0"/>
              <a:t>年</a:t>
            </a:r>
            <a:r>
              <a:rPr lang="en-US" altLang="zh-CN" dirty="0"/>
              <a:t>4</a:t>
            </a:r>
            <a:r>
              <a:rPr lang="zh-CN" altLang="en-US" dirty="0"/>
              <a:t>月</a:t>
            </a:r>
            <a:r>
              <a:rPr lang="en-US" altLang="zh-CN" dirty="0"/>
              <a:t>15</a:t>
            </a:r>
            <a:r>
              <a:rPr lang="zh-CN" altLang="en-US" dirty="0"/>
              <a:t>日出生於瑞士的巴塞尔 </a:t>
            </a:r>
          </a:p>
        </p:txBody>
      </p:sp>
    </p:spTree>
    <p:extLst>
      <p:ext uri="{BB962C8B-B14F-4D97-AF65-F5344CB8AC3E}">
        <p14:creationId xmlns:p14="http://schemas.microsoft.com/office/powerpoint/2010/main" val="1260769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F1882EF-25D7-4F2C-81E3-CE8C2D9F3EA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A738FF8-FF04-477A-AC5C-5D0AC5228B96}" type="slidenum">
              <a:rPr lang="en-US" altLang="zh-CN" sz="1200"/>
              <a:pPr/>
              <a:t>39</a:t>
            </a:fld>
            <a:endParaRPr lang="en-US" altLang="zh-CN" sz="1200"/>
          </a:p>
        </p:txBody>
      </p:sp>
      <p:sp>
        <p:nvSpPr>
          <p:cNvPr id="17411" name="Rectangle 2">
            <a:extLst>
              <a:ext uri="{FF2B5EF4-FFF2-40B4-BE49-F238E27FC236}">
                <a16:creationId xmlns:a16="http://schemas.microsoft.com/office/drawing/2014/main" id="{B8B44121-57B3-4671-B62F-E452EBF322E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5CEFBFF-0A27-4C92-99B6-55AB01AD882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0876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5A6E924-A89C-4530-88D2-60237357A87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4EF2B32-27CD-48F9-B55D-0667E96F4D9A}" type="slidenum">
              <a:rPr lang="en-US" altLang="zh-CN" sz="1200"/>
              <a:pPr/>
              <a:t>40</a:t>
            </a:fld>
            <a:endParaRPr lang="en-US" altLang="zh-CN" sz="1200"/>
          </a:p>
        </p:txBody>
      </p:sp>
      <p:sp>
        <p:nvSpPr>
          <p:cNvPr id="62467" name="Rectangle 2">
            <a:extLst>
              <a:ext uri="{FF2B5EF4-FFF2-40B4-BE49-F238E27FC236}">
                <a16:creationId xmlns:a16="http://schemas.microsoft.com/office/drawing/2014/main" id="{EA266658-4E75-40B0-B2D5-03D2570AE421}"/>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0E349EB-B2E5-4F2A-AB4B-0AAAC4478EF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05326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DC77BD6-D679-4231-A889-8626C1A43677}"/>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DB05192-652F-4B2F-B324-F48C23217EF0}" type="slidenum">
              <a:rPr lang="en-US" altLang="zh-CN" sz="1200"/>
              <a:pPr/>
              <a:t>43</a:t>
            </a:fld>
            <a:endParaRPr lang="en-US" altLang="zh-CN" sz="1200"/>
          </a:p>
        </p:txBody>
      </p:sp>
      <p:sp>
        <p:nvSpPr>
          <p:cNvPr id="64515" name="Rectangle 2">
            <a:extLst>
              <a:ext uri="{FF2B5EF4-FFF2-40B4-BE49-F238E27FC236}">
                <a16:creationId xmlns:a16="http://schemas.microsoft.com/office/drawing/2014/main" id="{5E7C31C0-6AD9-4BA5-B3ED-C73A57724FF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B4EC660-881C-4DE2-B376-76DB66FF71E9}"/>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rPr>
              <a:t>简单图：</a:t>
            </a:r>
            <a:r>
              <a:rPr lang="zh-CN" altLang="en-US" dirty="0">
                <a:solidFill>
                  <a:srgbClr val="00B050"/>
                </a:solidFill>
                <a:latin typeface="Times New Roman" panose="02020603050405020304" pitchFamily="18" charset="0"/>
              </a:rPr>
              <a:t>既不含平行边也不含环的图</a:t>
            </a:r>
          </a:p>
          <a:p>
            <a:pPr eaLnBrk="1" hangingPunct="1"/>
            <a:endParaRPr lang="zh-CN" altLang="zh-CN" dirty="0"/>
          </a:p>
        </p:txBody>
      </p:sp>
    </p:spTree>
    <p:extLst>
      <p:ext uri="{BB962C8B-B14F-4D97-AF65-F5344CB8AC3E}">
        <p14:creationId xmlns:p14="http://schemas.microsoft.com/office/powerpoint/2010/main" val="2472413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CF39C804-A51A-4B4B-A49B-D427F63F84BB}"/>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1B85229-9C48-43CE-956E-AAAE2B59AE65}" type="slidenum">
              <a:rPr lang="en-US" altLang="zh-CN" sz="1200"/>
              <a:pPr/>
              <a:t>44</a:t>
            </a:fld>
            <a:endParaRPr lang="en-US" altLang="zh-CN" sz="1200"/>
          </a:p>
        </p:txBody>
      </p:sp>
      <p:sp>
        <p:nvSpPr>
          <p:cNvPr id="66563" name="Rectangle 2">
            <a:extLst>
              <a:ext uri="{FF2B5EF4-FFF2-40B4-BE49-F238E27FC236}">
                <a16:creationId xmlns:a16="http://schemas.microsoft.com/office/drawing/2014/main" id="{6B9219B1-907B-41EE-BD78-3247D2758695}"/>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CD45AB6-4D70-4C6F-AA9F-64D0BDA904D8}"/>
              </a:ext>
            </a:extLst>
          </p:cNvPr>
          <p:cNvSpPr>
            <a:spLocks noGrp="1" noChangeArrowheads="1"/>
          </p:cNvSpPr>
          <p:nvPr>
            <p:ph type="body" idx="1"/>
          </p:nvPr>
        </p:nvSpPr>
        <p:spPr>
          <a:noFill/>
        </p:spPr>
        <p:txBody>
          <a:bodyPr/>
          <a:lstStyle/>
          <a:p>
            <a:pPr eaLnBrk="1" hangingPunct="1"/>
            <a:r>
              <a:rPr lang="zh-CN" altLang="en-US" dirty="0">
                <a:latin typeface="Times New Roman" panose="02020603050405020304" pitchFamily="18" charset="0"/>
              </a:rPr>
              <a:t>初级通路</a:t>
            </a:r>
            <a:r>
              <a:rPr lang="en-US" altLang="zh-CN" dirty="0">
                <a:latin typeface="Times New Roman" panose="02020603050405020304" pitchFamily="18" charset="0"/>
              </a:rPr>
              <a:t>(</a:t>
            </a:r>
            <a:r>
              <a:rPr lang="zh-CN" altLang="en-US" dirty="0">
                <a:latin typeface="Times New Roman" panose="02020603050405020304" pitchFamily="18" charset="0"/>
              </a:rPr>
              <a:t>点异边异</a:t>
            </a:r>
            <a:r>
              <a:rPr lang="en-US" altLang="zh-CN" dirty="0">
                <a:latin typeface="Times New Roman" panose="02020603050405020304" pitchFamily="18" charset="0"/>
              </a:rPr>
              <a:t>)</a:t>
            </a:r>
            <a:endParaRPr lang="zh-CN" altLang="zh-CN" dirty="0"/>
          </a:p>
        </p:txBody>
      </p:sp>
    </p:spTree>
    <p:extLst>
      <p:ext uri="{BB962C8B-B14F-4D97-AF65-F5344CB8AC3E}">
        <p14:creationId xmlns:p14="http://schemas.microsoft.com/office/powerpoint/2010/main" val="3046951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F1882EF-25D7-4F2C-81E3-CE8C2D9F3EA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A738FF8-FF04-477A-AC5C-5D0AC5228B96}" type="slidenum">
              <a:rPr lang="en-US" altLang="zh-CN" sz="1200"/>
              <a:pPr/>
              <a:t>45</a:t>
            </a:fld>
            <a:endParaRPr lang="en-US" altLang="zh-CN" sz="1200"/>
          </a:p>
        </p:txBody>
      </p:sp>
      <p:sp>
        <p:nvSpPr>
          <p:cNvPr id="17411" name="Rectangle 2">
            <a:extLst>
              <a:ext uri="{FF2B5EF4-FFF2-40B4-BE49-F238E27FC236}">
                <a16:creationId xmlns:a16="http://schemas.microsoft.com/office/drawing/2014/main" id="{B8B44121-57B3-4671-B62F-E452EBF322E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5CEFBFF-0A27-4C92-99B6-55AB01AD882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293928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E4329F8-F728-47A9-925B-D49BE95CFD8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BB0799B-2D76-42E2-BDF1-FAA1056992B7}" type="slidenum">
              <a:rPr lang="en-US" altLang="zh-CN" sz="1200"/>
              <a:pPr/>
              <a:t>46</a:t>
            </a:fld>
            <a:endParaRPr lang="en-US" altLang="zh-CN" sz="1200"/>
          </a:p>
        </p:txBody>
      </p:sp>
      <p:sp>
        <p:nvSpPr>
          <p:cNvPr id="68611" name="Rectangle 2">
            <a:extLst>
              <a:ext uri="{FF2B5EF4-FFF2-40B4-BE49-F238E27FC236}">
                <a16:creationId xmlns:a16="http://schemas.microsoft.com/office/drawing/2014/main" id="{4EE66F41-4475-438A-858B-A24FAE102A9F}"/>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40E7CC7-8C0E-460E-97DB-E52BAFCD4F36}"/>
              </a:ext>
            </a:extLst>
          </p:cNvPr>
          <p:cNvSpPr>
            <a:spLocks noGrp="1" noChangeArrowheads="1"/>
          </p:cNvSpPr>
          <p:nvPr>
            <p:ph type="body" idx="1"/>
          </p:nvPr>
        </p:nvSpPr>
        <p:spPr>
          <a:noFill/>
        </p:spPr>
        <p:txBody>
          <a:bodyPr/>
          <a:lstStyle/>
          <a:p>
            <a:pPr eaLnBrk="1" hangingPunct="1"/>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zh-CN" altLang="en-US" dirty="0">
                <a:latin typeface="Times New Roman" panose="02020603050405020304" pitchFamily="18" charset="0"/>
              </a:rPr>
              <a:t>且</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导出子图</a:t>
            </a:r>
            <a:r>
              <a:rPr lang="zh-CN" altLang="en-US" dirty="0">
                <a:latin typeface="Times New Roman" panose="02020603050405020304" pitchFamily="18" charset="0"/>
              </a:rPr>
              <a:t>，记作</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p>
          <a:p>
            <a:pPr eaLnBrk="1" hangingPunct="1"/>
            <a:r>
              <a:rPr lang="zh-CN" altLang="en-US" dirty="0">
                <a:solidFill>
                  <a:srgbClr val="0066FF"/>
                </a:solidFill>
                <a:latin typeface="Times New Roman" panose="02020603050405020304" pitchFamily="18" charset="0"/>
              </a:rPr>
              <a:t>（以</a:t>
            </a:r>
            <a:r>
              <a:rPr lang="en-US" altLang="zh-CN" i="1" dirty="0">
                <a:latin typeface="Times New Roman" panose="02020603050405020304" pitchFamily="18" charset="0"/>
              </a:rPr>
              <a:t>G</a:t>
            </a:r>
            <a:r>
              <a:rPr lang="zh-CN" altLang="en-US" dirty="0">
                <a:solidFill>
                  <a:srgbClr val="0066FF"/>
                </a:solidFill>
                <a:latin typeface="Times New Roman" panose="02020603050405020304" pitchFamily="18" charset="0"/>
              </a:rPr>
              <a:t>中两个端点都在</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中的边组成边集</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rPr>
              <a:t>）</a:t>
            </a:r>
            <a:endParaRPr lang="en-US" altLang="zh-CN" dirty="0">
              <a:solidFill>
                <a:srgbClr val="0066FF"/>
              </a:solidFill>
              <a:latin typeface="Times New Roman" panose="02020603050405020304" pitchFamily="18" charset="0"/>
            </a:endParaRPr>
          </a:p>
          <a:p>
            <a:pPr eaLnBrk="1" hangingPunct="1"/>
            <a:endParaRPr lang="zh-CN" altLang="zh-CN" dirty="0"/>
          </a:p>
        </p:txBody>
      </p:sp>
    </p:spTree>
    <p:extLst>
      <p:ext uri="{BB962C8B-B14F-4D97-AF65-F5344CB8AC3E}">
        <p14:creationId xmlns:p14="http://schemas.microsoft.com/office/powerpoint/2010/main" val="3502148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9DCFCD7-D72E-4C90-A7D4-86E2751241C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B6036A6-48A2-444E-8CF9-7D629AD129C1}" type="slidenum">
              <a:rPr lang="en-US" altLang="zh-CN" sz="1200"/>
              <a:pPr/>
              <a:t>47</a:t>
            </a:fld>
            <a:endParaRPr lang="en-US" altLang="zh-CN" sz="1200"/>
          </a:p>
        </p:txBody>
      </p:sp>
      <p:sp>
        <p:nvSpPr>
          <p:cNvPr id="70659" name="Rectangle 2">
            <a:extLst>
              <a:ext uri="{FF2B5EF4-FFF2-40B4-BE49-F238E27FC236}">
                <a16:creationId xmlns:a16="http://schemas.microsoft.com/office/drawing/2014/main" id="{3CEFDC5D-A55D-4E53-A280-B9FBAE9D361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2500AD6-D663-4A36-A1C6-CF9E2FFEF4F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01038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EE798DA-39AD-4502-BAD8-25DDA6C0AFB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019615A-A95D-40F0-8F07-B048765F8138}" type="slidenum">
              <a:rPr lang="en-US" altLang="zh-CN" sz="1200"/>
              <a:pPr/>
              <a:t>48</a:t>
            </a:fld>
            <a:endParaRPr lang="en-US" altLang="zh-CN" sz="1200"/>
          </a:p>
        </p:txBody>
      </p:sp>
      <p:sp>
        <p:nvSpPr>
          <p:cNvPr id="72707" name="Rectangle 2">
            <a:extLst>
              <a:ext uri="{FF2B5EF4-FFF2-40B4-BE49-F238E27FC236}">
                <a16:creationId xmlns:a16="http://schemas.microsoft.com/office/drawing/2014/main" id="{EC5579EE-F5F0-4725-9CF3-AF53AED986F2}"/>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66B22775-5CCF-43B7-8F21-C644545E577E}"/>
              </a:ext>
            </a:extLst>
          </p:cNvPr>
          <p:cNvSpPr>
            <a:spLocks noGrp="1" noChangeArrowheads="1"/>
          </p:cNvSpPr>
          <p:nvPr>
            <p:ph type="body" idx="1"/>
          </p:nvPr>
        </p:nvSpPr>
        <p:spPr>
          <a:noFill/>
        </p:spPr>
        <p:txBody>
          <a:bodyPr/>
          <a:lstStyle/>
          <a:p>
            <a:pPr eaLnBrk="1" hangingPunct="1"/>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表示图</a:t>
            </a:r>
            <a:r>
              <a:rPr lang="en-US" altLang="zh-CN" dirty="0">
                <a:latin typeface="Times New Roman" panose="02020603050405020304" pitchFamily="18" charset="0"/>
              </a:rPr>
              <a:t>G</a:t>
            </a:r>
            <a:r>
              <a:rPr lang="zh-CN" altLang="en-US" dirty="0">
                <a:latin typeface="Times New Roman" panose="02020603050405020304" pitchFamily="18" charset="0"/>
              </a:rPr>
              <a:t>的连通分支数</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连通分支数变大且删除的顶点（或边）最少</a:t>
            </a:r>
            <a:endParaRPr lang="zh-CN" altLang="zh-CN" dirty="0"/>
          </a:p>
        </p:txBody>
      </p:sp>
    </p:spTree>
    <p:extLst>
      <p:ext uri="{BB962C8B-B14F-4D97-AF65-F5344CB8AC3E}">
        <p14:creationId xmlns:p14="http://schemas.microsoft.com/office/powerpoint/2010/main" val="3470222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99DAFFA-5569-48A7-9375-92D846744591}"/>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CB218D7-7C96-4B73-9BE8-E0E5FC3F0F02}" type="slidenum">
              <a:rPr lang="en-US" altLang="zh-CN" sz="1200"/>
              <a:pPr/>
              <a:t>49</a:t>
            </a:fld>
            <a:endParaRPr lang="en-US" altLang="zh-CN" sz="1200"/>
          </a:p>
        </p:txBody>
      </p:sp>
      <p:sp>
        <p:nvSpPr>
          <p:cNvPr id="74755" name="Rectangle 2">
            <a:extLst>
              <a:ext uri="{FF2B5EF4-FFF2-40B4-BE49-F238E27FC236}">
                <a16:creationId xmlns:a16="http://schemas.microsoft.com/office/drawing/2014/main" id="{C79708ED-FDF4-4AA3-AB51-F59941D74C7E}"/>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E91D0B4F-BC36-4A8D-ACAC-E699047EBE40}"/>
              </a:ext>
            </a:extLst>
          </p:cNvPr>
          <p:cNvSpPr>
            <a:spLocks noGrp="1" noChangeArrowheads="1"/>
          </p:cNvSpPr>
          <p:nvPr>
            <p:ph type="body" idx="1"/>
          </p:nvPr>
        </p:nvSpPr>
        <p:spPr>
          <a:noFill/>
        </p:spPr>
        <p:txBody>
          <a:bodyPr/>
          <a:lstStyle/>
          <a:p>
            <a:pPr eaLnBrk="1" hangingPunct="1"/>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5</a:t>
            </a:r>
            <a:r>
              <a:rPr lang="en-US" altLang="zh-CN" dirty="0">
                <a:latin typeface="Times New Roman" panose="02020603050405020304" pitchFamily="18" charset="0"/>
              </a:rPr>
              <a:t>}</a:t>
            </a:r>
            <a:r>
              <a:rPr lang="zh-CN" altLang="en-US" dirty="0">
                <a:latin typeface="Times New Roman" panose="02020603050405020304" pitchFamily="18" charset="0"/>
              </a:rPr>
              <a:t>不是点割集。因为</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5</a:t>
            </a:r>
            <a:r>
              <a:rPr lang="en-US" altLang="zh-CN" dirty="0">
                <a:latin typeface="Times New Roman" panose="02020603050405020304" pitchFamily="18" charset="0"/>
              </a:rPr>
              <a:t>}</a:t>
            </a:r>
            <a:r>
              <a:rPr lang="zh-CN" altLang="en-US" dirty="0">
                <a:latin typeface="Times New Roman" panose="02020603050405020304" pitchFamily="18" charset="0"/>
              </a:rPr>
              <a:t>是点割集</a:t>
            </a:r>
            <a:endParaRPr lang="en-US" altLang="zh-CN" dirty="0">
              <a:latin typeface="Times New Roman" panose="02020603050405020304" pitchFamily="18" charset="0"/>
            </a:endParaRPr>
          </a:p>
          <a:p>
            <a:pPr eaLnBrk="1" hangingPunct="1"/>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7</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9</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6</a:t>
            </a:r>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不是边割集。</a:t>
            </a:r>
            <a:r>
              <a:rPr lang="zh-CN" altLang="en-US" dirty="0">
                <a:latin typeface="Times New Roman" panose="02020603050405020304" pitchFamily="18" charset="0"/>
              </a:rPr>
              <a:t>因为</a:t>
            </a:r>
            <a:r>
              <a:rPr lang="en-US" altLang="zh-CN" dirty="0">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7</a:t>
            </a:r>
            <a:r>
              <a:rPr lang="en-US" altLang="zh-CN" dirty="0">
                <a:latin typeface="Times New Roman" panose="02020603050405020304" pitchFamily="18" charset="0"/>
              </a:rPr>
              <a:t>}</a:t>
            </a:r>
            <a:r>
              <a:rPr lang="zh-CN" altLang="en-US" dirty="0">
                <a:latin typeface="Times New Roman" panose="02020603050405020304" pitchFamily="18" charset="0"/>
              </a:rPr>
              <a:t>是边割集</a:t>
            </a:r>
            <a:endParaRPr lang="zh-CN" altLang="en-US" dirty="0">
              <a:solidFill>
                <a:srgbClr val="0066FF"/>
              </a:solidFill>
              <a:latin typeface="Times New Roman" panose="02020603050405020304" pitchFamily="18" charset="0"/>
            </a:endParaRPr>
          </a:p>
          <a:p>
            <a:pPr eaLnBrk="1" hangingPunct="1"/>
            <a:endParaRPr lang="zh-CN" altLang="en-US" dirty="0">
              <a:latin typeface="Times New Roman" panose="02020603050405020304" pitchFamily="18" charset="0"/>
            </a:endParaRPr>
          </a:p>
          <a:p>
            <a:pPr eaLnBrk="1" hangingPunct="1"/>
            <a:endParaRPr lang="zh-CN" altLang="zh-CN" dirty="0"/>
          </a:p>
        </p:txBody>
      </p:sp>
    </p:spTree>
    <p:extLst>
      <p:ext uri="{BB962C8B-B14F-4D97-AF65-F5344CB8AC3E}">
        <p14:creationId xmlns:p14="http://schemas.microsoft.com/office/powerpoint/2010/main" val="2969177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F17B656-3A4A-4B73-A323-DDAAFD882FC2}"/>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8F145AD-B2A2-45D2-899D-3C0ADCEF29FF}" type="slidenum">
              <a:rPr lang="en-US" altLang="zh-CN" sz="1200"/>
              <a:pPr/>
              <a:t>50</a:t>
            </a:fld>
            <a:endParaRPr lang="en-US" altLang="zh-CN" sz="1200"/>
          </a:p>
        </p:txBody>
      </p:sp>
      <p:sp>
        <p:nvSpPr>
          <p:cNvPr id="76803" name="Rectangle 2">
            <a:extLst>
              <a:ext uri="{FF2B5EF4-FFF2-40B4-BE49-F238E27FC236}">
                <a16:creationId xmlns:a16="http://schemas.microsoft.com/office/drawing/2014/main" id="{06C5BC17-6AEC-4C93-B63A-FD4A6B2D2C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7887B907-A4E4-4E1B-AC49-E9C4D9531D03}"/>
              </a:ext>
            </a:extLst>
          </p:cNvPr>
          <p:cNvSpPr>
            <a:spLocks noGrp="1" noChangeArrowheads="1"/>
          </p:cNvSpPr>
          <p:nvPr>
            <p:ph type="body" idx="1"/>
          </p:nvPr>
        </p:nvSpPr>
        <p:spPr>
          <a:noFill/>
        </p:spPr>
        <p:txBody>
          <a:bodyPr/>
          <a:lstStyle/>
          <a:p>
            <a:pPr eaLnBrk="1" hangingPunct="1"/>
            <a:r>
              <a:rPr lang="en-US" altLang="zh-CN" i="1" dirty="0">
                <a:solidFill>
                  <a:srgbClr val="A50021"/>
                </a:solidFill>
                <a:latin typeface="Times New Roman" panose="02020603050405020304" pitchFamily="18" charset="0"/>
              </a:rPr>
              <a:t>k</a:t>
            </a:r>
            <a:r>
              <a:rPr lang="en-US" altLang="zh-CN" dirty="0">
                <a:solidFill>
                  <a:srgbClr val="A50021"/>
                </a:solidFill>
                <a:latin typeface="Times New Roman" panose="02020603050405020304" pitchFamily="18" charset="0"/>
              </a:rPr>
              <a:t>-</a:t>
            </a:r>
            <a:r>
              <a:rPr lang="zh-CN" altLang="en-US" dirty="0">
                <a:solidFill>
                  <a:srgbClr val="A50021"/>
                </a:solidFill>
                <a:latin typeface="Times New Roman" panose="02020603050405020304" pitchFamily="18" charset="0"/>
              </a:rPr>
              <a:t>连通图</a:t>
            </a:r>
            <a:r>
              <a:rPr lang="zh-CN" altLang="en-US" dirty="0">
                <a:latin typeface="Times New Roman" panose="02020603050405020304" pitchFamily="18" charset="0"/>
              </a:rPr>
              <a:t> 表示在</a:t>
            </a:r>
            <a:r>
              <a:rPr lang="en-US" altLang="zh-CN" dirty="0">
                <a:latin typeface="Times New Roman" panose="02020603050405020304" pitchFamily="18" charset="0"/>
              </a:rPr>
              <a:t>G</a:t>
            </a:r>
            <a:r>
              <a:rPr lang="zh-CN" altLang="en-US" dirty="0">
                <a:latin typeface="Times New Roman" panose="02020603050405020304" pitchFamily="18" charset="0"/>
              </a:rPr>
              <a:t>中删除任何</a:t>
            </a:r>
            <a:r>
              <a:rPr lang="en-US" altLang="zh-CN" dirty="0">
                <a:latin typeface="Times New Roman" panose="02020603050405020304" pitchFamily="18" charset="0"/>
              </a:rPr>
              <a:t>k-1</a:t>
            </a:r>
            <a:r>
              <a:rPr lang="zh-CN" altLang="en-US" dirty="0">
                <a:latin typeface="Times New Roman" panose="02020603050405020304" pitchFamily="18" charset="0"/>
              </a:rPr>
              <a:t>个顶点后的图仍是连通的</a:t>
            </a:r>
            <a:endParaRPr lang="zh-CN" altLang="zh-CN" dirty="0"/>
          </a:p>
        </p:txBody>
      </p:sp>
    </p:spTree>
    <p:extLst>
      <p:ext uri="{BB962C8B-B14F-4D97-AF65-F5344CB8AC3E}">
        <p14:creationId xmlns:p14="http://schemas.microsoft.com/office/powerpoint/2010/main" val="2328352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928C327-8DEC-4548-862D-89EAB580AB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4A0B392-1051-480E-B76A-DF93077B7783}" type="slidenum">
              <a:rPr lang="zh-CN" altLang="en-US" sz="1200">
                <a:latin typeface="Times New Roman" panose="02020603050405020304" pitchFamily="18" charset="0"/>
              </a:rPr>
              <a:pPr/>
              <a:t>5</a:t>
            </a:fld>
            <a:endParaRPr lang="en-US" altLang="zh-CN" sz="1200">
              <a:latin typeface="Times New Roman" panose="02020603050405020304" pitchFamily="18" charset="0"/>
            </a:endParaRPr>
          </a:p>
        </p:txBody>
      </p:sp>
      <p:sp>
        <p:nvSpPr>
          <p:cNvPr id="11267" name="Rectangle 2">
            <a:extLst>
              <a:ext uri="{FF2B5EF4-FFF2-40B4-BE49-F238E27FC236}">
                <a16:creationId xmlns:a16="http://schemas.microsoft.com/office/drawing/2014/main" id="{3ACE22A5-F386-4F00-8FE1-A670BE5277A1}"/>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EF5F481-9205-4057-941F-B9D31E86C5C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计算机在处理社交网络时，往往使用图的结构 </a:t>
            </a:r>
          </a:p>
        </p:txBody>
      </p:sp>
    </p:spTree>
    <p:extLst>
      <p:ext uri="{BB962C8B-B14F-4D97-AF65-F5344CB8AC3E}">
        <p14:creationId xmlns:p14="http://schemas.microsoft.com/office/powerpoint/2010/main" val="1827694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9A3DFAFE-0D1E-4A7B-9992-E68477270285}"/>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3B6EEA1-AC03-40C1-88C3-E7225A251AD8}" type="slidenum">
              <a:rPr lang="en-US" altLang="zh-CN" sz="1200"/>
              <a:pPr/>
              <a:t>51</a:t>
            </a:fld>
            <a:endParaRPr lang="en-US" altLang="zh-CN" sz="1200"/>
          </a:p>
        </p:txBody>
      </p:sp>
      <p:sp>
        <p:nvSpPr>
          <p:cNvPr id="78851" name="Rectangle 2">
            <a:extLst>
              <a:ext uri="{FF2B5EF4-FFF2-40B4-BE49-F238E27FC236}">
                <a16:creationId xmlns:a16="http://schemas.microsoft.com/office/drawing/2014/main" id="{5032E6FE-9339-49B4-BF02-4AF4B6495548}"/>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79860A3-24C9-4D0D-BA49-8590E82B668E}"/>
              </a:ext>
            </a:extLst>
          </p:cNvPr>
          <p:cNvSpPr>
            <a:spLocks noGrp="1" noChangeArrowheads="1"/>
          </p:cNvSpPr>
          <p:nvPr>
            <p:ph type="body" idx="1"/>
          </p:nvPr>
        </p:nvSpPr>
        <p:spPr>
          <a:noFill/>
        </p:spPr>
        <p:txBody>
          <a:bodyPr/>
          <a:lstStyle/>
          <a:p>
            <a:pPr eaLnBrk="1" hangingPunct="1"/>
            <a:r>
              <a:rPr lang="zh-CN" altLang="en-US" dirty="0">
                <a:latin typeface="Times New Roman" panose="02020603050405020304" pitchFamily="18" charset="0"/>
                <a:sym typeface="Symbol" panose="05050102010706020507" pitchFamily="18" charset="2"/>
              </a:rPr>
              <a:t>若</a:t>
            </a:r>
            <a:r>
              <a:rPr lang="en-US" altLang="zh-CN" dirty="0">
                <a:latin typeface="Times New Roman" panose="02020603050405020304" pitchFamily="18" charset="0"/>
                <a:sym typeface="Symbol" panose="05050102010706020507" pitchFamily="18" charset="2"/>
              </a:rPr>
              <a:t>G</a:t>
            </a:r>
            <a:r>
              <a:rPr lang="zh-CN" altLang="en-US" dirty="0">
                <a:latin typeface="Times New Roman" panose="02020603050405020304" pitchFamily="18" charset="0"/>
                <a:sym typeface="Symbol" panose="05050102010706020507" pitchFamily="18" charset="2"/>
              </a:rPr>
              <a:t>是</a:t>
            </a:r>
            <a:r>
              <a:rPr lang="en-US" altLang="zh-CN" dirty="0">
                <a:latin typeface="Times New Roman" panose="02020603050405020304" pitchFamily="18" charset="0"/>
                <a:sym typeface="Symbol" panose="05050102010706020507" pitchFamily="18" charset="2"/>
              </a:rPr>
              <a:t>k-</a:t>
            </a:r>
            <a:r>
              <a:rPr lang="zh-CN" altLang="en-US" dirty="0">
                <a:latin typeface="Times New Roman" panose="02020603050405020304" pitchFamily="18" charset="0"/>
                <a:sym typeface="Symbol" panose="05050102010706020507" pitchFamily="18" charset="2"/>
              </a:rPr>
              <a:t>连通图（</a:t>
            </a:r>
            <a:r>
              <a:rPr lang="en-US" altLang="zh-CN" dirty="0">
                <a:latin typeface="Times New Roman" panose="02020603050405020304" pitchFamily="18" charset="0"/>
                <a:sym typeface="Symbol" panose="05050102010706020507" pitchFamily="18" charset="2"/>
              </a:rPr>
              <a:t>k&gt;=1</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则在</a:t>
            </a:r>
            <a:r>
              <a:rPr lang="en-US" altLang="zh-CN" dirty="0">
                <a:latin typeface="Times New Roman" panose="02020603050405020304" pitchFamily="18" charset="0"/>
                <a:sym typeface="Symbol" panose="05050102010706020507" pitchFamily="18" charset="2"/>
              </a:rPr>
              <a:t>G</a:t>
            </a:r>
            <a:r>
              <a:rPr lang="zh-CN" altLang="en-US" dirty="0">
                <a:latin typeface="Times New Roman" panose="02020603050405020304" pitchFamily="18" charset="0"/>
                <a:sym typeface="Symbol" panose="05050102010706020507" pitchFamily="18" charset="2"/>
              </a:rPr>
              <a:t>中删除任何</a:t>
            </a:r>
            <a:r>
              <a:rPr lang="en-US" altLang="zh-CN" dirty="0">
                <a:latin typeface="Times New Roman" panose="02020603050405020304" pitchFamily="18" charset="0"/>
                <a:sym typeface="Symbol" panose="05050102010706020507" pitchFamily="18" charset="2"/>
              </a:rPr>
              <a:t>k-1</a:t>
            </a:r>
            <a:r>
              <a:rPr lang="zh-CN" altLang="en-US" dirty="0">
                <a:latin typeface="Times New Roman" panose="02020603050405020304" pitchFamily="18" charset="0"/>
                <a:sym typeface="Symbol" panose="05050102010706020507" pitchFamily="18" charset="2"/>
              </a:rPr>
              <a:t>个顶点后，所得的图仍是连通的。</a:t>
            </a:r>
            <a:endParaRPr lang="en-US" altLang="zh-CN" dirty="0">
              <a:latin typeface="Times New Roman" panose="02020603050405020304" pitchFamily="18" charset="0"/>
              <a:sym typeface="Symbol" panose="05050102010706020507" pitchFamily="18" charset="2"/>
            </a:endParaRPr>
          </a:p>
          <a:p>
            <a:pPr eaLnBrk="1" hangingPunct="1"/>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a:t>
            </a:r>
            <a:r>
              <a:rPr lang="zh-CN" altLang="en-US" dirty="0">
                <a:solidFill>
                  <a:srgbClr val="00B050"/>
                </a:solidFill>
                <a:latin typeface="Times New Roman" panose="02020603050405020304" pitchFamily="18" charset="0"/>
              </a:rPr>
              <a:t>最小度</a:t>
            </a:r>
            <a:r>
              <a:rPr lang="en-US" altLang="zh-CN" dirty="0">
                <a:latin typeface="Times New Roman" panose="02020603050405020304" pitchFamily="18" charset="0"/>
              </a:rPr>
              <a:t>) </a:t>
            </a:r>
            <a:endParaRPr lang="zh-CN" altLang="zh-CN" dirty="0"/>
          </a:p>
        </p:txBody>
      </p:sp>
    </p:spTree>
    <p:extLst>
      <p:ext uri="{BB962C8B-B14F-4D97-AF65-F5344CB8AC3E}">
        <p14:creationId xmlns:p14="http://schemas.microsoft.com/office/powerpoint/2010/main" val="8986279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64759803-AB47-4437-92EC-21E6CEFFB28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DBB58C9-D368-4857-958A-6CA6B620DD24}" type="slidenum">
              <a:rPr lang="en-US" altLang="zh-CN" sz="1200"/>
              <a:pPr/>
              <a:t>53</a:t>
            </a:fld>
            <a:endParaRPr lang="en-US" altLang="zh-CN" sz="1200"/>
          </a:p>
        </p:txBody>
      </p:sp>
      <p:sp>
        <p:nvSpPr>
          <p:cNvPr id="80899" name="Rectangle 2">
            <a:extLst>
              <a:ext uri="{FF2B5EF4-FFF2-40B4-BE49-F238E27FC236}">
                <a16:creationId xmlns:a16="http://schemas.microsoft.com/office/drawing/2014/main" id="{96582E4A-36C8-47DB-BF70-42C9835A654F}"/>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565722FC-C8F4-4D63-9A64-6DFD93C5A43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31818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EDDAD329-E6E9-4828-82F3-1B8909F56C3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23811AD-9385-455A-8D73-C84302FCEFFC}" type="slidenum">
              <a:rPr lang="en-US" altLang="zh-CN" sz="1200"/>
              <a:pPr/>
              <a:t>54</a:t>
            </a:fld>
            <a:endParaRPr lang="en-US" altLang="zh-CN" sz="1200"/>
          </a:p>
        </p:txBody>
      </p:sp>
      <p:sp>
        <p:nvSpPr>
          <p:cNvPr id="82947" name="Rectangle 2">
            <a:extLst>
              <a:ext uri="{FF2B5EF4-FFF2-40B4-BE49-F238E27FC236}">
                <a16:creationId xmlns:a16="http://schemas.microsoft.com/office/drawing/2014/main" id="{5A36E7EA-280E-47E2-A209-76837D912FC4}"/>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28DD6A4-CD3C-4AB2-B0CA-B2BB9A9BCF64}"/>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52987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E3CFD9-D2F6-4BF0-9BD3-73E966153005}"/>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FCB17AC-9509-40D6-99E2-5F693C881586}" type="slidenum">
              <a:rPr lang="en-US" altLang="zh-CN" sz="1200"/>
              <a:pPr/>
              <a:t>55</a:t>
            </a:fld>
            <a:endParaRPr lang="en-US" altLang="zh-CN" sz="1200"/>
          </a:p>
        </p:txBody>
      </p:sp>
      <p:sp>
        <p:nvSpPr>
          <p:cNvPr id="84995" name="Rectangle 2">
            <a:extLst>
              <a:ext uri="{FF2B5EF4-FFF2-40B4-BE49-F238E27FC236}">
                <a16:creationId xmlns:a16="http://schemas.microsoft.com/office/drawing/2014/main" id="{824B803B-C59A-4F72-8074-4E431EA63267}"/>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53FF0A9B-44C0-4387-AD77-BC8150CD077C}"/>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238431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AB2B464-1CF3-4A98-A3F6-67F0CC19EE2E}"/>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D609FD3-5476-4672-9282-6552F0B4C5E8}" type="slidenum">
              <a:rPr lang="en-US" altLang="zh-CN" sz="1200"/>
              <a:pPr/>
              <a:t>56</a:t>
            </a:fld>
            <a:endParaRPr lang="en-US" altLang="zh-CN" sz="1200"/>
          </a:p>
        </p:txBody>
      </p:sp>
      <p:sp>
        <p:nvSpPr>
          <p:cNvPr id="87043" name="Rectangle 2">
            <a:extLst>
              <a:ext uri="{FF2B5EF4-FFF2-40B4-BE49-F238E27FC236}">
                <a16:creationId xmlns:a16="http://schemas.microsoft.com/office/drawing/2014/main" id="{32799DA5-2FEF-482B-B8F6-646545899BF7}"/>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15BBA147-5B72-4158-9679-68CE92BE4163}"/>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rPr>
              <a:t>还能找到另外的极大路径吗？能</a:t>
            </a:r>
          </a:p>
          <a:p>
            <a:pPr eaLnBrk="1" hangingPunct="1"/>
            <a:endParaRPr lang="zh-CN" altLang="zh-CN" dirty="0"/>
          </a:p>
        </p:txBody>
      </p:sp>
    </p:spTree>
    <p:extLst>
      <p:ext uri="{BB962C8B-B14F-4D97-AF65-F5344CB8AC3E}">
        <p14:creationId xmlns:p14="http://schemas.microsoft.com/office/powerpoint/2010/main" val="27613213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2E5DFA5D-1794-4C5F-83A3-F1F910B70803}"/>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0C5D51F-C85F-4816-9DB9-25FD89FDC88C}" type="slidenum">
              <a:rPr lang="en-US" altLang="zh-CN" sz="1200"/>
              <a:pPr/>
              <a:t>57</a:t>
            </a:fld>
            <a:endParaRPr lang="en-US" altLang="zh-CN" sz="1200"/>
          </a:p>
        </p:txBody>
      </p:sp>
      <p:sp>
        <p:nvSpPr>
          <p:cNvPr id="89091" name="Rectangle 2">
            <a:extLst>
              <a:ext uri="{FF2B5EF4-FFF2-40B4-BE49-F238E27FC236}">
                <a16:creationId xmlns:a16="http://schemas.microsoft.com/office/drawing/2014/main" id="{867F6FB0-B171-4FC3-8E19-2A46A53FDF51}"/>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4A60625-7802-4979-A2FB-59CB2B3BA94F}"/>
              </a:ext>
            </a:extLst>
          </p:cNvPr>
          <p:cNvSpPr>
            <a:spLocks noGrp="1" noChangeArrowheads="1"/>
          </p:cNvSpPr>
          <p:nvPr>
            <p:ph type="body" idx="1"/>
          </p:nvPr>
        </p:nvSpPr>
        <p:spPr>
          <a:noFill/>
        </p:spPr>
        <p:txBody>
          <a:bodyPr/>
          <a:lstStyle/>
          <a:p>
            <a:pPr eaLnBrk="1" hangingPunct="1"/>
            <a:r>
              <a:rPr lang="zh-CN" altLang="en-US" dirty="0">
                <a:latin typeface="Times New Roman" panose="02020603050405020304" pitchFamily="18" charset="0"/>
              </a:rPr>
              <a:t>极大路径</a:t>
            </a:r>
            <a:r>
              <a:rPr lang="zh-CN" altLang="en-US" dirty="0">
                <a:latin typeface="Arial" panose="020B0604020202020204" pitchFamily="34" charset="0"/>
              </a:rPr>
              <a:t>的长度大于等于最小度</a:t>
            </a:r>
            <a:r>
              <a:rPr lang="en-US" altLang="zh-CN" dirty="0">
                <a:latin typeface="Times New Roman" panose="02020603050405020304" pitchFamily="18" charset="0"/>
                <a:sym typeface="Symbol" panose="05050102010706020507" pitchFamily="18" charset="2"/>
              </a:rPr>
              <a:t> </a:t>
            </a:r>
            <a:endParaRPr lang="zh-CN" altLang="zh-CN" dirty="0"/>
          </a:p>
        </p:txBody>
      </p:sp>
    </p:spTree>
    <p:extLst>
      <p:ext uri="{BB962C8B-B14F-4D97-AF65-F5344CB8AC3E}">
        <p14:creationId xmlns:p14="http://schemas.microsoft.com/office/powerpoint/2010/main" val="362024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206E5BB-07B2-443E-B1A8-3F684FC4419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C220132-592C-42D0-AF3E-E1D5AA2FF666}" type="slidenum">
              <a:rPr lang="en-US" altLang="zh-CN" sz="1200"/>
              <a:pPr/>
              <a:t>58</a:t>
            </a:fld>
            <a:endParaRPr lang="en-US" altLang="zh-CN" sz="1200"/>
          </a:p>
        </p:txBody>
      </p:sp>
      <p:sp>
        <p:nvSpPr>
          <p:cNvPr id="91139" name="Rectangle 2">
            <a:extLst>
              <a:ext uri="{FF2B5EF4-FFF2-40B4-BE49-F238E27FC236}">
                <a16:creationId xmlns:a16="http://schemas.microsoft.com/office/drawing/2014/main" id="{AFE5B9AF-1CFC-4F05-BA29-CB9732FB599F}"/>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0FA0992-2C87-43D7-BD9B-59475D38A649}"/>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i="1" dirty="0">
                <a:latin typeface="Times New Roman" panose="02020603050405020304" pitchFamily="18" charset="0"/>
              </a:rPr>
              <a:t>n </a:t>
            </a:r>
            <a:r>
              <a:rPr lang="zh-CN" altLang="en-US" dirty="0">
                <a:latin typeface="Times New Roman" panose="02020603050405020304" pitchFamily="18" charset="0"/>
              </a:rPr>
              <a:t>阶零图（</a:t>
            </a:r>
            <a:r>
              <a:rPr lang="zh-CN" altLang="en-US" dirty="0">
                <a:solidFill>
                  <a:srgbClr val="00B050"/>
                </a:solidFill>
                <a:latin typeface="Times New Roman" panose="02020603050405020304" pitchFamily="18" charset="0"/>
              </a:rPr>
              <a:t>一条边也没有</a:t>
            </a:r>
            <a:r>
              <a:rPr lang="zh-CN" altLang="en-US" dirty="0">
                <a:latin typeface="Times New Roman" panose="02020603050405020304" pitchFamily="18" charset="0"/>
              </a:rPr>
              <a:t>）</a:t>
            </a:r>
          </a:p>
          <a:p>
            <a:pPr eaLnBrk="1" hangingPunct="1"/>
            <a:endParaRPr lang="zh-CN" altLang="zh-CN" dirty="0"/>
          </a:p>
        </p:txBody>
      </p:sp>
    </p:spTree>
    <p:extLst>
      <p:ext uri="{BB962C8B-B14F-4D97-AF65-F5344CB8AC3E}">
        <p14:creationId xmlns:p14="http://schemas.microsoft.com/office/powerpoint/2010/main" val="29733106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1828541-885B-42D3-BE8B-A387D4AF24E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25C9F5F-7054-415E-834D-CA3DAF277D62}" type="slidenum">
              <a:rPr lang="en-US" altLang="zh-CN" sz="1200"/>
              <a:pPr/>
              <a:t>59</a:t>
            </a:fld>
            <a:endParaRPr lang="en-US" altLang="zh-CN" sz="1200"/>
          </a:p>
        </p:txBody>
      </p:sp>
      <p:sp>
        <p:nvSpPr>
          <p:cNvPr id="93187" name="Rectangle 2">
            <a:extLst>
              <a:ext uri="{FF2B5EF4-FFF2-40B4-BE49-F238E27FC236}">
                <a16:creationId xmlns:a16="http://schemas.microsoft.com/office/drawing/2014/main" id="{6364BA4C-480F-479C-A643-865A66A417A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6D9482E-9816-4377-9169-3937BD46966F}"/>
              </a:ext>
            </a:extLst>
          </p:cNvPr>
          <p:cNvSpPr>
            <a:spLocks noGrp="1" noChangeArrowheads="1"/>
          </p:cNvSpPr>
          <p:nvPr>
            <p:ph type="body" idx="1"/>
          </p:nvPr>
        </p:nvSpPr>
        <p:spPr>
          <a:noFill/>
        </p:spPr>
        <p:txBody>
          <a:bodyPr/>
          <a:lstStyle/>
          <a:p>
            <a:pPr eaLnBrk="1" hangingPunct="1"/>
            <a:r>
              <a:rPr lang="zh-CN" altLang="en-US" dirty="0"/>
              <a:t>奇圈：长度为奇数的圈</a:t>
            </a:r>
            <a:endParaRPr lang="en-US" altLang="zh-CN" dirty="0"/>
          </a:p>
          <a:p>
            <a:pPr eaLnBrk="1" hangingPunct="1"/>
            <a:r>
              <a:rPr lang="en-US" altLang="zh-CN" dirty="0" err="1"/>
              <a:t>abc</a:t>
            </a:r>
            <a:r>
              <a:rPr lang="zh-CN" altLang="en-US" dirty="0"/>
              <a:t>是</a:t>
            </a:r>
            <a:r>
              <a:rPr lang="en-US" altLang="zh-CN" dirty="0"/>
              <a:t>k6</a:t>
            </a:r>
            <a:r>
              <a:rPr lang="zh-CN" altLang="en-US" dirty="0"/>
              <a:t>的子图</a:t>
            </a:r>
            <a:r>
              <a:rPr lang="en-US" altLang="zh-CN" dirty="0"/>
              <a:t>, c</a:t>
            </a:r>
            <a:r>
              <a:rPr lang="zh-CN" altLang="en-US" dirty="0"/>
              <a:t>为完全二部图</a:t>
            </a:r>
            <a:r>
              <a:rPr lang="en-US" altLang="zh-CN" dirty="0"/>
              <a:t>k33,</a:t>
            </a:r>
            <a:r>
              <a:rPr lang="zh-CN" altLang="en-US" dirty="0"/>
              <a:t>其同构形式为</a:t>
            </a:r>
            <a:r>
              <a:rPr lang="en-US" altLang="zh-CN" dirty="0"/>
              <a:t>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d </a:t>
            </a:r>
            <a:r>
              <a:rPr lang="zh-CN" altLang="en-US" dirty="0"/>
              <a:t>是</a:t>
            </a:r>
            <a:r>
              <a:rPr lang="en-US" altLang="zh-CN" dirty="0"/>
              <a:t>k5</a:t>
            </a:r>
            <a:r>
              <a:rPr lang="zh-CN" altLang="en-US" dirty="0"/>
              <a:t>的子图，它是完全二部图</a:t>
            </a:r>
            <a:r>
              <a:rPr lang="en-US" altLang="zh-CN" dirty="0"/>
              <a:t>k23,</a:t>
            </a:r>
            <a:r>
              <a:rPr lang="zh-CN" altLang="en-US" dirty="0"/>
              <a:t>其同构形式为</a:t>
            </a:r>
            <a:r>
              <a:rPr lang="en-US" altLang="zh-CN" dirty="0"/>
              <a:t>f</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Graph Learning Approaches to Recommender Systems: A Review.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zh-CN" dirty="0"/>
          </a:p>
        </p:txBody>
      </p:sp>
    </p:spTree>
    <p:extLst>
      <p:ext uri="{BB962C8B-B14F-4D97-AF65-F5344CB8AC3E}">
        <p14:creationId xmlns:p14="http://schemas.microsoft.com/office/powerpoint/2010/main" val="662982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F1882EF-25D7-4F2C-81E3-CE8C2D9F3EA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A738FF8-FF04-477A-AC5C-5D0AC5228B96}" type="slidenum">
              <a:rPr lang="en-US" altLang="zh-CN" sz="1200"/>
              <a:pPr/>
              <a:t>60</a:t>
            </a:fld>
            <a:endParaRPr lang="en-US" altLang="zh-CN" sz="1200"/>
          </a:p>
        </p:txBody>
      </p:sp>
      <p:sp>
        <p:nvSpPr>
          <p:cNvPr id="17411" name="Rectangle 2">
            <a:extLst>
              <a:ext uri="{FF2B5EF4-FFF2-40B4-BE49-F238E27FC236}">
                <a16:creationId xmlns:a16="http://schemas.microsoft.com/office/drawing/2014/main" id="{B8B44121-57B3-4671-B62F-E452EBF322E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5CEFBFF-0A27-4C92-99B6-55AB01AD882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77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12ADF07-A808-4BC7-BC6C-B740E88C7D9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B66BA99-8750-4F9C-AA46-6EDE704EABA4}" type="slidenum">
              <a:rPr lang="en-US" altLang="zh-CN" sz="1200"/>
              <a:pPr/>
              <a:t>61</a:t>
            </a:fld>
            <a:endParaRPr lang="en-US" altLang="zh-CN" sz="1200"/>
          </a:p>
        </p:txBody>
      </p:sp>
      <p:sp>
        <p:nvSpPr>
          <p:cNvPr id="95235" name="Rectangle 2">
            <a:extLst>
              <a:ext uri="{FF2B5EF4-FFF2-40B4-BE49-F238E27FC236}">
                <a16:creationId xmlns:a16="http://schemas.microsoft.com/office/drawing/2014/main" id="{44A0345B-58C6-477B-8807-AE2047297F5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4B9AB9A2-7CF4-4641-AE8A-456C67B6347F}"/>
              </a:ext>
            </a:extLst>
          </p:cNvPr>
          <p:cNvSpPr>
            <a:spLocks noGrp="1" noChangeArrowheads="1"/>
          </p:cNvSpPr>
          <p:nvPr>
            <p:ph type="body" idx="1"/>
          </p:nvPr>
        </p:nvSpPr>
        <p:spPr>
          <a:noFill/>
        </p:spPr>
        <p:txBody>
          <a:bodyPr/>
          <a:lstStyle/>
          <a:p>
            <a:pPr eaLnBrk="1" hangingPunct="1"/>
            <a:r>
              <a:rPr lang="zh-CN" altLang="en-US" dirty="0">
                <a:latin typeface="Times New Roman" panose="02020603050405020304" pitchFamily="18" charset="0"/>
              </a:rPr>
              <a:t>对图无限制是指可以有环有平行边有孤立点</a:t>
            </a:r>
            <a:endParaRPr lang="zh-CN" altLang="zh-CN" dirty="0"/>
          </a:p>
        </p:txBody>
      </p:sp>
    </p:spTree>
    <p:extLst>
      <p:ext uri="{BB962C8B-B14F-4D97-AF65-F5344CB8AC3E}">
        <p14:creationId xmlns:p14="http://schemas.microsoft.com/office/powerpoint/2010/main" val="343914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F1882EF-25D7-4F2C-81E3-CE8C2D9F3EA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A738FF8-FF04-477A-AC5C-5D0AC5228B96}" type="slidenum">
              <a:rPr lang="en-US" altLang="zh-CN" sz="1200"/>
              <a:pPr/>
              <a:t>8</a:t>
            </a:fld>
            <a:endParaRPr lang="en-US" altLang="zh-CN" sz="1200"/>
          </a:p>
        </p:txBody>
      </p:sp>
      <p:sp>
        <p:nvSpPr>
          <p:cNvPr id="17411" name="Rectangle 2">
            <a:extLst>
              <a:ext uri="{FF2B5EF4-FFF2-40B4-BE49-F238E27FC236}">
                <a16:creationId xmlns:a16="http://schemas.microsoft.com/office/drawing/2014/main" id="{B8B44121-57B3-4671-B62F-E452EBF322E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5CEFBFF-0A27-4C92-99B6-55AB01AD882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49784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12ADF07-A808-4BC7-BC6C-B740E88C7D9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B66BA99-8750-4F9C-AA46-6EDE704EABA4}" type="slidenum">
              <a:rPr lang="en-US" altLang="zh-CN" sz="1200"/>
              <a:pPr/>
              <a:t>62</a:t>
            </a:fld>
            <a:endParaRPr lang="en-US" altLang="zh-CN" sz="1200"/>
          </a:p>
        </p:txBody>
      </p:sp>
      <p:sp>
        <p:nvSpPr>
          <p:cNvPr id="95235" name="Rectangle 2">
            <a:extLst>
              <a:ext uri="{FF2B5EF4-FFF2-40B4-BE49-F238E27FC236}">
                <a16:creationId xmlns:a16="http://schemas.microsoft.com/office/drawing/2014/main" id="{44A0345B-58C6-477B-8807-AE2047297F5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4B9AB9A2-7CF4-4641-AE8A-456C67B6347F}"/>
              </a:ext>
            </a:extLst>
          </p:cNvPr>
          <p:cNvSpPr>
            <a:spLocks noGrp="1" noChangeArrowheads="1"/>
          </p:cNvSpPr>
          <p:nvPr>
            <p:ph type="body" idx="1"/>
          </p:nvPr>
        </p:nvSpPr>
        <p:spPr>
          <a:noFill/>
        </p:spPr>
        <p:txBody>
          <a:bodyPr/>
          <a:lstStyle/>
          <a:p>
            <a:pPr eaLnBrk="1" hangingPunct="1"/>
            <a:r>
              <a:rPr lang="zh-CN" altLang="en-US" dirty="0"/>
              <a:t>每列之和是</a:t>
            </a:r>
            <a:r>
              <a:rPr lang="en-US" altLang="zh-CN" dirty="0"/>
              <a:t>2</a:t>
            </a:r>
          </a:p>
          <a:p>
            <a:pPr eaLnBrk="1" hangingPunct="1"/>
            <a:r>
              <a:rPr lang="zh-CN" altLang="en-US" dirty="0"/>
              <a:t>每行之和是对应顶点的度数</a:t>
            </a:r>
            <a:endParaRPr lang="zh-CN" altLang="zh-CN" dirty="0"/>
          </a:p>
        </p:txBody>
      </p:sp>
    </p:spTree>
    <p:extLst>
      <p:ext uri="{BB962C8B-B14F-4D97-AF65-F5344CB8AC3E}">
        <p14:creationId xmlns:p14="http://schemas.microsoft.com/office/powerpoint/2010/main" val="2156939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FC258E3-BAA7-4686-9CB3-96F73E71680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85885A1-615E-4835-8030-E12B7CDD2AFF}" type="slidenum">
              <a:rPr lang="en-US" altLang="zh-CN" sz="1200"/>
              <a:pPr/>
              <a:t>63</a:t>
            </a:fld>
            <a:endParaRPr lang="en-US" altLang="zh-CN" sz="1200"/>
          </a:p>
        </p:txBody>
      </p:sp>
      <p:sp>
        <p:nvSpPr>
          <p:cNvPr id="97283" name="Rectangle 2">
            <a:extLst>
              <a:ext uri="{FF2B5EF4-FFF2-40B4-BE49-F238E27FC236}">
                <a16:creationId xmlns:a16="http://schemas.microsoft.com/office/drawing/2014/main" id="{18F79E23-E975-4736-8BFA-C5C46CBA3D9D}"/>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7EBC9461-B310-481B-8116-849DFEF7819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09485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FC258E3-BAA7-4686-9CB3-96F73E716804}"/>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85885A1-615E-4835-8030-E12B7CDD2AFF}" type="slidenum">
              <a:rPr lang="en-US" altLang="zh-CN" sz="1200"/>
              <a:pPr/>
              <a:t>64</a:t>
            </a:fld>
            <a:endParaRPr lang="en-US" altLang="zh-CN" sz="1200"/>
          </a:p>
        </p:txBody>
      </p:sp>
      <p:sp>
        <p:nvSpPr>
          <p:cNvPr id="97283" name="Rectangle 2">
            <a:extLst>
              <a:ext uri="{FF2B5EF4-FFF2-40B4-BE49-F238E27FC236}">
                <a16:creationId xmlns:a16="http://schemas.microsoft.com/office/drawing/2014/main" id="{18F79E23-E975-4736-8BFA-C5C46CBA3D9D}"/>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7EBC9461-B310-481B-8116-849DFEF7819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097796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F992074-AA92-492B-9489-12994F2AF0B8}"/>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C83F6A5-271C-461B-A2EE-39657EC8FBC2}" type="slidenum">
              <a:rPr lang="en-US" altLang="zh-CN" sz="1200"/>
              <a:pPr/>
              <a:t>65</a:t>
            </a:fld>
            <a:endParaRPr lang="en-US" altLang="zh-CN" sz="1200"/>
          </a:p>
        </p:txBody>
      </p:sp>
      <p:sp>
        <p:nvSpPr>
          <p:cNvPr id="99331" name="Rectangle 2">
            <a:extLst>
              <a:ext uri="{FF2B5EF4-FFF2-40B4-BE49-F238E27FC236}">
                <a16:creationId xmlns:a16="http://schemas.microsoft.com/office/drawing/2014/main" id="{7E1E1287-86FD-41AA-9739-9A561DFE122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502E109A-8E74-4F7C-9FCF-E262CCF24761}"/>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t>
            </a:r>
            <a:r>
              <a:rPr lang="zh-CN" altLang="en-US" dirty="0"/>
              <a:t>为出度</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每行之和是对应顶点的出度数</a:t>
            </a:r>
            <a:endParaRPr lang="en-US" altLang="zh-CN" dirty="0"/>
          </a:p>
          <a:p>
            <a:pPr eaLnBrk="1" hangingPunct="1"/>
            <a:r>
              <a:rPr lang="zh-CN" altLang="en-US" dirty="0"/>
              <a:t>每列之和是对应顶点的入度数</a:t>
            </a:r>
            <a:endParaRPr lang="en-US" altLang="zh-CN" dirty="0"/>
          </a:p>
          <a:p>
            <a:pPr eaLnBrk="1" hangingPunct="1"/>
            <a:endParaRPr lang="zh-CN" altLang="zh-CN" dirty="0"/>
          </a:p>
        </p:txBody>
      </p:sp>
    </p:spTree>
    <p:extLst>
      <p:ext uri="{BB962C8B-B14F-4D97-AF65-F5344CB8AC3E}">
        <p14:creationId xmlns:p14="http://schemas.microsoft.com/office/powerpoint/2010/main" val="1873235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56A61AD-8858-4AB4-8147-12651D1A10BB}"/>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9C23066-E3A9-44B5-B7AC-BA6369708308}" type="slidenum">
              <a:rPr lang="en-US" altLang="zh-CN" sz="1200"/>
              <a:pPr/>
              <a:t>66</a:t>
            </a:fld>
            <a:endParaRPr lang="en-US" altLang="zh-CN" sz="1200"/>
          </a:p>
        </p:txBody>
      </p:sp>
      <p:sp>
        <p:nvSpPr>
          <p:cNvPr id="101379" name="Rectangle 2">
            <a:extLst>
              <a:ext uri="{FF2B5EF4-FFF2-40B4-BE49-F238E27FC236}">
                <a16:creationId xmlns:a16="http://schemas.microsoft.com/office/drawing/2014/main" id="{6D2645C4-1561-4C36-A444-B4ADA4EA0571}"/>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339D47CC-46D2-4B3F-8425-BD4807B91D68}"/>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9169215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924D026-FDAB-4904-96B8-7A64C3651E36}"/>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D5EFFFC-06BD-4EF4-89F0-85E05BE4DAAB}" type="slidenum">
              <a:rPr lang="en-US" altLang="zh-CN" sz="1200"/>
              <a:pPr/>
              <a:t>67</a:t>
            </a:fld>
            <a:endParaRPr lang="en-US" altLang="zh-CN" sz="1200"/>
          </a:p>
        </p:txBody>
      </p:sp>
      <p:sp>
        <p:nvSpPr>
          <p:cNvPr id="103427" name="Rectangle 2">
            <a:extLst>
              <a:ext uri="{FF2B5EF4-FFF2-40B4-BE49-F238E27FC236}">
                <a16:creationId xmlns:a16="http://schemas.microsoft.com/office/drawing/2014/main" id="{7D983966-1AFF-41B1-9424-9969B6AD087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095CB90-FCB7-415F-9603-4D946356F166}"/>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1820649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14DD660-6B3A-47C6-9EA4-16E6880D2521}"/>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6CF5BEE-0F73-41C2-913E-04EE0AFF4582}" type="slidenum">
              <a:rPr lang="en-US" altLang="zh-CN" sz="1200"/>
              <a:pPr/>
              <a:t>68</a:t>
            </a:fld>
            <a:endParaRPr lang="en-US" altLang="zh-CN" sz="1200"/>
          </a:p>
        </p:txBody>
      </p:sp>
      <p:sp>
        <p:nvSpPr>
          <p:cNvPr id="105475" name="Rectangle 2">
            <a:extLst>
              <a:ext uri="{FF2B5EF4-FFF2-40B4-BE49-F238E27FC236}">
                <a16:creationId xmlns:a16="http://schemas.microsoft.com/office/drawing/2014/main" id="{CDBECE89-127D-4E11-8650-A7E7BEAA302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4DC9E052-6D9B-4427-AB4F-DD5C05285C7F}"/>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025634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A076E550-F39F-4671-8A40-A668A261BFED}"/>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C936A08-4801-458B-9AF6-B85E1CE23597}" type="slidenum">
              <a:rPr lang="en-US" altLang="zh-CN" sz="1200"/>
              <a:pPr/>
              <a:t>69</a:t>
            </a:fld>
            <a:endParaRPr lang="en-US" altLang="zh-CN" sz="1200"/>
          </a:p>
        </p:txBody>
      </p:sp>
      <p:sp>
        <p:nvSpPr>
          <p:cNvPr id="107523" name="Rectangle 2">
            <a:extLst>
              <a:ext uri="{FF2B5EF4-FFF2-40B4-BE49-F238E27FC236}">
                <a16:creationId xmlns:a16="http://schemas.microsoft.com/office/drawing/2014/main" id="{7E9E9F9D-CBF9-44DC-9BF7-7E3A7E630F52}"/>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AB5554E-F30E-4EAE-A883-361DC158AD3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07941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F1882EF-25D7-4F2C-81E3-CE8C2D9F3EA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A738FF8-FF04-477A-AC5C-5D0AC5228B96}" type="slidenum">
              <a:rPr lang="en-US" altLang="zh-CN" sz="1200"/>
              <a:pPr/>
              <a:t>71</a:t>
            </a:fld>
            <a:endParaRPr lang="en-US" altLang="zh-CN" sz="1200"/>
          </a:p>
        </p:txBody>
      </p:sp>
      <p:sp>
        <p:nvSpPr>
          <p:cNvPr id="17411" name="Rectangle 2">
            <a:extLst>
              <a:ext uri="{FF2B5EF4-FFF2-40B4-BE49-F238E27FC236}">
                <a16:creationId xmlns:a16="http://schemas.microsoft.com/office/drawing/2014/main" id="{B8B44121-57B3-4671-B62F-E452EBF322E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5CEFBFF-0A27-4C92-99B6-55AB01AD882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266717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F4FC674-3CCD-4D74-A518-2FE78F2F87E1}" type="slidenum">
              <a:rPr lang="en-US" altLang="zh-CN" smtClean="0"/>
              <a:pPr>
                <a:defRPr/>
              </a:pPr>
              <a:t>72</a:t>
            </a:fld>
            <a:endParaRPr lang="en-US" altLang="zh-CN"/>
          </a:p>
        </p:txBody>
      </p:sp>
    </p:spTree>
    <p:extLst>
      <p:ext uri="{BB962C8B-B14F-4D97-AF65-F5344CB8AC3E}">
        <p14:creationId xmlns:p14="http://schemas.microsoft.com/office/powerpoint/2010/main" val="382774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F1882EF-25D7-4F2C-81E3-CE8C2D9F3EA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A738FF8-FF04-477A-AC5C-5D0AC5228B96}" type="slidenum">
              <a:rPr lang="en-US" altLang="zh-CN" sz="1200"/>
              <a:pPr/>
              <a:t>9</a:t>
            </a:fld>
            <a:endParaRPr lang="en-US" altLang="zh-CN" sz="1200"/>
          </a:p>
        </p:txBody>
      </p:sp>
      <p:sp>
        <p:nvSpPr>
          <p:cNvPr id="17411" name="Rectangle 2">
            <a:extLst>
              <a:ext uri="{FF2B5EF4-FFF2-40B4-BE49-F238E27FC236}">
                <a16:creationId xmlns:a16="http://schemas.microsoft.com/office/drawing/2014/main" id="{B8B44121-57B3-4671-B62F-E452EBF322E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5CEFBFF-0A27-4C92-99B6-55AB01AD882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82134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F1882EF-25D7-4F2C-81E3-CE8C2D9F3EA9}"/>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A738FF8-FF04-477A-AC5C-5D0AC5228B96}" type="slidenum">
              <a:rPr lang="en-US" altLang="zh-CN" sz="1200"/>
              <a:pPr/>
              <a:t>74</a:t>
            </a:fld>
            <a:endParaRPr lang="en-US" altLang="zh-CN" sz="1200"/>
          </a:p>
        </p:txBody>
      </p:sp>
      <p:sp>
        <p:nvSpPr>
          <p:cNvPr id="17411" name="Rectangle 2">
            <a:extLst>
              <a:ext uri="{FF2B5EF4-FFF2-40B4-BE49-F238E27FC236}">
                <a16:creationId xmlns:a16="http://schemas.microsoft.com/office/drawing/2014/main" id="{B8B44121-57B3-4671-B62F-E452EBF322E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5CEFBFF-0A27-4C92-99B6-55AB01AD882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2264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04EDE6E-9C2C-43E0-98FF-EA2A1724472C}"/>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C0178D5-0821-4DE2-9798-B6ED914A1A7C}" type="slidenum">
              <a:rPr lang="en-US" altLang="zh-CN" sz="1200"/>
              <a:pPr/>
              <a:t>10</a:t>
            </a:fld>
            <a:endParaRPr lang="en-US" altLang="zh-CN" sz="1200"/>
          </a:p>
        </p:txBody>
      </p:sp>
      <p:sp>
        <p:nvSpPr>
          <p:cNvPr id="19459" name="Rectangle 2">
            <a:extLst>
              <a:ext uri="{FF2B5EF4-FFF2-40B4-BE49-F238E27FC236}">
                <a16:creationId xmlns:a16="http://schemas.microsoft.com/office/drawing/2014/main" id="{5B79ECDA-DBA5-47D3-97B0-DB125E0DB6BC}"/>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DAA82906-FCA9-428B-A8C3-EAC5C7EF9B93}"/>
              </a:ext>
            </a:extLst>
          </p:cNvPr>
          <p:cNvSpPr>
            <a:spLocks noGrp="1" noChangeArrowheads="1"/>
          </p:cNvSpPr>
          <p:nvPr>
            <p:ph type="body" idx="1"/>
          </p:nvPr>
        </p:nvSpPr>
        <p:spPr>
          <a:noFill/>
        </p:spPr>
        <p:txBody>
          <a:bodyPr/>
          <a:lstStyle/>
          <a:p>
            <a:pPr eaLnBrk="1" hangingPunct="1">
              <a:buClr>
                <a:srgbClr val="FF9900"/>
              </a:buClr>
              <a:buFont typeface="Wingdings" panose="05000000000000000000" pitchFamily="2" charset="2"/>
              <a:buChar char="l"/>
            </a:pPr>
            <a:r>
              <a:rPr lang="zh-CN" altLang="en-US" dirty="0"/>
              <a:t>多重集合 </a:t>
            </a:r>
            <a:r>
              <a:rPr lang="en-US" altLang="zh-CN" dirty="0">
                <a:latin typeface="宋体" panose="02010600030101010101" pitchFamily="2" charset="-122"/>
              </a:rPr>
              <a:t>— </a:t>
            </a:r>
            <a:r>
              <a:rPr lang="zh-CN" altLang="en-US" dirty="0"/>
              <a:t>元素可以重复出现的集合</a:t>
            </a:r>
          </a:p>
          <a:p>
            <a:pPr eaLnBrk="1" hangingPunct="1">
              <a:buClr>
                <a:srgbClr val="FF9900"/>
              </a:buClr>
              <a:buFont typeface="Wingdings" panose="05000000000000000000" pitchFamily="2" charset="2"/>
              <a:buChar char="l"/>
            </a:pPr>
            <a:r>
              <a:rPr lang="zh-CN" altLang="en-US" dirty="0"/>
              <a:t>无序积 </a:t>
            </a:r>
            <a:r>
              <a:rPr lang="en-US" altLang="zh-CN" dirty="0">
                <a:latin typeface="宋体" panose="02010600030101010101" pitchFamily="2" charset="-122"/>
              </a:rPr>
              <a:t>—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err="1">
                <a:latin typeface="Times New Roman" panose="02020603050405020304" pitchFamily="18" charset="0"/>
              </a:rPr>
              <a:t>x</a:t>
            </a:r>
            <a:r>
              <a:rPr lang="en-US" altLang="zh-CN" dirty="0" err="1">
                <a:latin typeface="Times New Roman" panose="02020603050405020304" pitchFamily="18" charset="0"/>
              </a:rPr>
              <a:t>,</a:t>
            </a:r>
            <a:r>
              <a:rPr lang="en-US" altLang="zh-CN" i="1" dirty="0" err="1">
                <a:latin typeface="Times New Roman" panose="02020603050405020304" pitchFamily="18" charset="0"/>
              </a:rPr>
              <a:t>y</a:t>
            </a:r>
            <a:r>
              <a:rPr lang="en-US" altLang="zh-CN" dirty="0">
                <a:latin typeface="Times New Roman" panose="02020603050405020304" pitchFamily="18" charset="0"/>
              </a:rPr>
              <a:t>) | </a:t>
            </a:r>
            <a:r>
              <a:rPr lang="en-US" altLang="zh-CN" i="1" dirty="0" err="1">
                <a:latin typeface="Times New Roman" panose="02020603050405020304" pitchFamily="18" charset="0"/>
              </a:rPr>
              <a:t>x</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y</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B</a:t>
            </a:r>
            <a:r>
              <a:rPr lang="en-US" altLang="zh-CN" dirty="0">
                <a:latin typeface="Times New Roman" panose="02020603050405020304" pitchFamily="18" charset="0"/>
              </a:rPr>
              <a:t>}</a:t>
            </a:r>
          </a:p>
          <a:p>
            <a:pPr eaLnBrk="1" hangingPunct="1">
              <a:buClr>
                <a:srgbClr val="FF9900"/>
              </a:buClr>
              <a:buFont typeface="Wingdings" panose="05000000000000000000" pitchFamily="2" charset="2"/>
              <a:buChar char="l"/>
            </a:pPr>
            <a:endParaRPr lang="en-US" altLang="zh-CN" dirty="0">
              <a:latin typeface="Times New Roman" panose="02020603050405020304" pitchFamily="18" charset="0"/>
            </a:endParaRPr>
          </a:p>
          <a:p>
            <a:pPr eaLnBrk="1" hangingPunct="1">
              <a:buClr>
                <a:srgbClr val="FF9900"/>
              </a:buClr>
              <a:buFont typeface="Wingdings" panose="05000000000000000000" pitchFamily="2" charset="2"/>
              <a:buNone/>
            </a:pPr>
            <a:r>
              <a:rPr lang="en-US" altLang="zh-CN" dirty="0">
                <a:latin typeface="Times New Roman" panose="02020603050405020304" pitchFamily="18" charset="0"/>
              </a:rPr>
              <a:t>Vertex</a:t>
            </a:r>
            <a:r>
              <a:rPr lang="zh-CN" altLang="en-US" dirty="0">
                <a:latin typeface="Times New Roman" panose="02020603050405020304" pitchFamily="18" charset="0"/>
              </a:rPr>
              <a:t>（</a:t>
            </a:r>
            <a:r>
              <a:rPr lang="en-US" altLang="zh-CN" dirty="0">
                <a:latin typeface="Times New Roman" panose="02020603050405020304" pitchFamily="18" charset="0"/>
              </a:rPr>
              <a:t>vertices</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endParaRPr lang="zh-CN" altLang="zh-CN" dirty="0"/>
          </a:p>
        </p:txBody>
      </p:sp>
    </p:spTree>
    <p:extLst>
      <p:ext uri="{BB962C8B-B14F-4D97-AF65-F5344CB8AC3E}">
        <p14:creationId xmlns:p14="http://schemas.microsoft.com/office/powerpoint/2010/main" val="4253370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FA96AD1-BAC4-42E9-AB1D-8ED604FBDD33}"/>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B4DDEF8-9FEB-4A9A-8D22-93A0C4D4E9B3}" type="slidenum">
              <a:rPr lang="en-US" altLang="zh-CN" sz="1200"/>
              <a:pPr/>
              <a:t>11</a:t>
            </a:fld>
            <a:endParaRPr lang="en-US" altLang="zh-CN" sz="1200"/>
          </a:p>
        </p:txBody>
      </p:sp>
      <p:sp>
        <p:nvSpPr>
          <p:cNvPr id="21507" name="Rectangle 2">
            <a:extLst>
              <a:ext uri="{FF2B5EF4-FFF2-40B4-BE49-F238E27FC236}">
                <a16:creationId xmlns:a16="http://schemas.microsoft.com/office/drawing/2014/main" id="{6D46D1EB-F4C0-4941-B30E-1EBB180C48E7}"/>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8EDBA7E4-F4E7-4225-87DA-85AB3B9119C5}"/>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2060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D4D0FD4-ACEB-4479-85A9-F1AAA5392EF5}"/>
              </a:ext>
            </a:extLst>
          </p:cNvPr>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A59D6D4-5F27-4777-AB0F-C2885429C74D}" type="slidenum">
              <a:rPr lang="en-US" altLang="zh-CN" sz="1200"/>
              <a:pPr/>
              <a:t>12</a:t>
            </a:fld>
            <a:endParaRPr lang="en-US" altLang="zh-CN" sz="1200"/>
          </a:p>
        </p:txBody>
      </p:sp>
      <p:sp>
        <p:nvSpPr>
          <p:cNvPr id="23555" name="Rectangle 2">
            <a:extLst>
              <a:ext uri="{FF2B5EF4-FFF2-40B4-BE49-F238E27FC236}">
                <a16:creationId xmlns:a16="http://schemas.microsoft.com/office/drawing/2014/main" id="{8532853B-0E40-4651-BE8D-6595D9AF6E2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2736250-543A-445E-AB5F-F2B044FCFF4D}"/>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4363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AF2BD-656C-4B22-8611-CF92F1B56AF9}"/>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F065ED-29F5-40CC-95DD-B102B8CCEF3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F1EB8415-FB85-4D14-8B20-FB52DF7DC4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146005E-EEE5-4160-93B2-4A26B21476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781CBD7-CDBF-49B2-8268-686E8365E579}"/>
              </a:ext>
            </a:extLst>
          </p:cNvPr>
          <p:cNvSpPr>
            <a:spLocks noGrp="1" noChangeArrowheads="1"/>
          </p:cNvSpPr>
          <p:nvPr>
            <p:ph type="sldNum" sz="quarter" idx="12"/>
          </p:nvPr>
        </p:nvSpPr>
        <p:spPr>
          <a:ln/>
        </p:spPr>
        <p:txBody>
          <a:bodyPr/>
          <a:lstStyle>
            <a:lvl1pPr>
              <a:defRPr/>
            </a:lvl1pPr>
          </a:lstStyle>
          <a:p>
            <a:pPr>
              <a:defRPr/>
            </a:pPr>
            <a:fld id="{04621629-C8F9-44B6-BFA8-7FECAC3D1F23}" type="slidenum">
              <a:rPr lang="en-US" altLang="zh-CN"/>
              <a:pPr>
                <a:defRPr/>
              </a:pPr>
              <a:t>‹#›</a:t>
            </a:fld>
            <a:endParaRPr lang="en-US" altLang="zh-CN"/>
          </a:p>
        </p:txBody>
      </p:sp>
    </p:spTree>
    <p:extLst>
      <p:ext uri="{BB962C8B-B14F-4D97-AF65-F5344CB8AC3E}">
        <p14:creationId xmlns:p14="http://schemas.microsoft.com/office/powerpoint/2010/main" val="281941777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510C4-DFF5-4D11-8E32-B0FC561DF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0102B4-D90F-460E-BE93-9D4E8934A26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9A5C260-C733-4666-87DA-4B67C639CA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3A6E981-AE7E-4398-B01A-850EE6B59C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ECCE2DC-B121-4038-B8AF-38636BA19BC4}"/>
              </a:ext>
            </a:extLst>
          </p:cNvPr>
          <p:cNvSpPr>
            <a:spLocks noGrp="1" noChangeArrowheads="1"/>
          </p:cNvSpPr>
          <p:nvPr>
            <p:ph type="sldNum" sz="quarter" idx="12"/>
          </p:nvPr>
        </p:nvSpPr>
        <p:spPr>
          <a:ln/>
        </p:spPr>
        <p:txBody>
          <a:bodyPr/>
          <a:lstStyle>
            <a:lvl1pPr>
              <a:defRPr/>
            </a:lvl1pPr>
          </a:lstStyle>
          <a:p>
            <a:pPr>
              <a:defRPr/>
            </a:pPr>
            <a:fld id="{75BCE016-E99C-4A90-997C-70686CF48392}" type="slidenum">
              <a:rPr lang="en-US" altLang="zh-CN"/>
              <a:pPr>
                <a:defRPr/>
              </a:pPr>
              <a:t>‹#›</a:t>
            </a:fld>
            <a:endParaRPr lang="en-US" altLang="zh-CN"/>
          </a:p>
        </p:txBody>
      </p:sp>
    </p:spTree>
    <p:extLst>
      <p:ext uri="{BB962C8B-B14F-4D97-AF65-F5344CB8AC3E}">
        <p14:creationId xmlns:p14="http://schemas.microsoft.com/office/powerpoint/2010/main" val="343603348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4A678B-C6B5-4E9D-AE6D-55FB7E8C81BF}"/>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66F15B-4275-4FCB-88B8-BFE9B9011798}"/>
              </a:ext>
            </a:extLst>
          </p:cNvPr>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47EAF79-A09F-477D-8FF0-A50F24DBDB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0A1FEE6-F5D3-4283-A744-C53E34FF4E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7135A00-41B4-469E-90AD-1724A24372A2}"/>
              </a:ext>
            </a:extLst>
          </p:cNvPr>
          <p:cNvSpPr>
            <a:spLocks noGrp="1" noChangeArrowheads="1"/>
          </p:cNvSpPr>
          <p:nvPr>
            <p:ph type="sldNum" sz="quarter" idx="12"/>
          </p:nvPr>
        </p:nvSpPr>
        <p:spPr>
          <a:ln/>
        </p:spPr>
        <p:txBody>
          <a:bodyPr/>
          <a:lstStyle>
            <a:lvl1pPr>
              <a:defRPr/>
            </a:lvl1pPr>
          </a:lstStyle>
          <a:p>
            <a:pPr>
              <a:defRPr/>
            </a:pPr>
            <a:fld id="{C2080993-2C31-4D23-B1DC-A0D81897A3B0}" type="slidenum">
              <a:rPr lang="en-US" altLang="zh-CN"/>
              <a:pPr>
                <a:defRPr/>
              </a:pPr>
              <a:t>‹#›</a:t>
            </a:fld>
            <a:endParaRPr lang="en-US" altLang="zh-CN"/>
          </a:p>
        </p:txBody>
      </p:sp>
    </p:spTree>
    <p:extLst>
      <p:ext uri="{BB962C8B-B14F-4D97-AF65-F5344CB8AC3E}">
        <p14:creationId xmlns:p14="http://schemas.microsoft.com/office/powerpoint/2010/main" val="195914110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FDF5A-AB18-43EA-8939-7232A69DC9AF}"/>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07C724-1CA0-4528-A6FF-384436C26211}"/>
              </a:ext>
            </a:extLst>
          </p:cNvPr>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4A0B776-532A-439C-9A4D-C2D5CA018E8D}"/>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68BDE5E-457D-4A56-9A59-03703B586C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207E2D1-0706-49E9-9C55-2D9CFD3366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F20ADB1-FF34-4849-B3CE-9B55E27FD64A}"/>
              </a:ext>
            </a:extLst>
          </p:cNvPr>
          <p:cNvSpPr>
            <a:spLocks noGrp="1" noChangeArrowheads="1"/>
          </p:cNvSpPr>
          <p:nvPr>
            <p:ph type="sldNum" sz="quarter" idx="12"/>
          </p:nvPr>
        </p:nvSpPr>
        <p:spPr>
          <a:ln/>
        </p:spPr>
        <p:txBody>
          <a:bodyPr/>
          <a:lstStyle>
            <a:lvl1pPr>
              <a:defRPr/>
            </a:lvl1pPr>
          </a:lstStyle>
          <a:p>
            <a:pPr>
              <a:defRPr/>
            </a:pPr>
            <a:fld id="{3AC2BC02-1B71-4D6A-8D31-68ABDD9308FA}" type="slidenum">
              <a:rPr lang="en-US" altLang="zh-CN"/>
              <a:pPr>
                <a:defRPr/>
              </a:pPr>
              <a:t>‹#›</a:t>
            </a:fld>
            <a:endParaRPr lang="en-US" altLang="zh-CN"/>
          </a:p>
        </p:txBody>
      </p:sp>
    </p:spTree>
    <p:extLst>
      <p:ext uri="{BB962C8B-B14F-4D97-AF65-F5344CB8AC3E}">
        <p14:creationId xmlns:p14="http://schemas.microsoft.com/office/powerpoint/2010/main" val="77697196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4A6-C2BD-4D5F-9AEF-C75ECEA5B9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13D860-1E1E-4E6F-B91E-4EDC88C97E4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C4B70FF-CAAC-4100-A07F-37C5D36C13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7C9A850-47D4-4073-8626-07ECBB8371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7E76D7D-DFFD-4A17-AFB0-DD5139A42EEB}"/>
              </a:ext>
            </a:extLst>
          </p:cNvPr>
          <p:cNvSpPr>
            <a:spLocks noGrp="1" noChangeArrowheads="1"/>
          </p:cNvSpPr>
          <p:nvPr>
            <p:ph type="sldNum" sz="quarter" idx="12"/>
          </p:nvPr>
        </p:nvSpPr>
        <p:spPr>
          <a:ln/>
        </p:spPr>
        <p:txBody>
          <a:bodyPr/>
          <a:lstStyle>
            <a:lvl1pPr>
              <a:defRPr/>
            </a:lvl1pPr>
          </a:lstStyle>
          <a:p>
            <a:pPr>
              <a:defRPr/>
            </a:pPr>
            <a:fld id="{6DDA11B1-A4DF-43A8-849D-359A37258453}" type="slidenum">
              <a:rPr lang="en-US" altLang="zh-CN"/>
              <a:pPr>
                <a:defRPr/>
              </a:pPr>
              <a:t>‹#›</a:t>
            </a:fld>
            <a:endParaRPr lang="en-US" altLang="zh-CN"/>
          </a:p>
        </p:txBody>
      </p:sp>
    </p:spTree>
    <p:extLst>
      <p:ext uri="{BB962C8B-B14F-4D97-AF65-F5344CB8AC3E}">
        <p14:creationId xmlns:p14="http://schemas.microsoft.com/office/powerpoint/2010/main" val="26001057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300B2-3E76-4B6E-8DDA-8E1A93747E06}"/>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D59FBB-2872-4CC8-9662-A292317EF60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7E9ECC0E-DF45-44E8-A6A3-8920B52037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E9B4C6-6618-4DCD-B95E-FD2752F9CC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D06794D-D74E-4D34-AB61-92F43D5FE48C}"/>
              </a:ext>
            </a:extLst>
          </p:cNvPr>
          <p:cNvSpPr>
            <a:spLocks noGrp="1" noChangeArrowheads="1"/>
          </p:cNvSpPr>
          <p:nvPr>
            <p:ph type="sldNum" sz="quarter" idx="12"/>
          </p:nvPr>
        </p:nvSpPr>
        <p:spPr>
          <a:ln/>
        </p:spPr>
        <p:txBody>
          <a:bodyPr/>
          <a:lstStyle>
            <a:lvl1pPr>
              <a:defRPr/>
            </a:lvl1pPr>
          </a:lstStyle>
          <a:p>
            <a:pPr>
              <a:defRPr/>
            </a:pPr>
            <a:fld id="{D53ACA87-5DB6-464B-A69A-C685429E5C9B}" type="slidenum">
              <a:rPr lang="en-US" altLang="zh-CN"/>
              <a:pPr>
                <a:defRPr/>
              </a:pPr>
              <a:t>‹#›</a:t>
            </a:fld>
            <a:endParaRPr lang="en-US" altLang="zh-CN"/>
          </a:p>
        </p:txBody>
      </p:sp>
    </p:spTree>
    <p:extLst>
      <p:ext uri="{BB962C8B-B14F-4D97-AF65-F5344CB8AC3E}">
        <p14:creationId xmlns:p14="http://schemas.microsoft.com/office/powerpoint/2010/main" val="232156024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D226-B6FC-44A2-B800-0312055E26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A105EE-438F-4609-AC24-D1D9F7FFCA78}"/>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DF4A0D-922D-4C4C-8F93-4794ABA40713}"/>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A7C6ED7-79E2-4E97-814B-82C1BDF711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E815F4E-BF64-45D5-A531-15B5B1B9EA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496235-DC89-4765-B5B7-F3C3A6554722}"/>
              </a:ext>
            </a:extLst>
          </p:cNvPr>
          <p:cNvSpPr>
            <a:spLocks noGrp="1" noChangeArrowheads="1"/>
          </p:cNvSpPr>
          <p:nvPr>
            <p:ph type="sldNum" sz="quarter" idx="12"/>
          </p:nvPr>
        </p:nvSpPr>
        <p:spPr>
          <a:ln/>
        </p:spPr>
        <p:txBody>
          <a:bodyPr/>
          <a:lstStyle>
            <a:lvl1pPr>
              <a:defRPr/>
            </a:lvl1pPr>
          </a:lstStyle>
          <a:p>
            <a:pPr>
              <a:defRPr/>
            </a:pPr>
            <a:fld id="{537BB335-E208-4059-AB9B-DBF402831951}" type="slidenum">
              <a:rPr lang="en-US" altLang="zh-CN"/>
              <a:pPr>
                <a:defRPr/>
              </a:pPr>
              <a:t>‹#›</a:t>
            </a:fld>
            <a:endParaRPr lang="en-US" altLang="zh-CN"/>
          </a:p>
        </p:txBody>
      </p:sp>
    </p:spTree>
    <p:extLst>
      <p:ext uri="{BB962C8B-B14F-4D97-AF65-F5344CB8AC3E}">
        <p14:creationId xmlns:p14="http://schemas.microsoft.com/office/powerpoint/2010/main" val="121481198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BEEA0-8D77-488D-859A-6B615076986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2379F0-E860-47EA-B2B4-B0196674370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AED6EB3-E4E9-450A-9640-1AF98337237C}"/>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9254BD4-C2B8-43D9-8798-5AED0FAA7EE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6D1611-10A4-41B8-9BDA-57A0654EACD5}"/>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5CDF336-7AA5-4ED1-A05F-8BADBFCA10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C0E07F5-407F-4A6D-B1C9-9858488A71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A330881-E1B1-4E71-BA00-724F258499CB}"/>
              </a:ext>
            </a:extLst>
          </p:cNvPr>
          <p:cNvSpPr>
            <a:spLocks noGrp="1" noChangeArrowheads="1"/>
          </p:cNvSpPr>
          <p:nvPr>
            <p:ph type="sldNum" sz="quarter" idx="12"/>
          </p:nvPr>
        </p:nvSpPr>
        <p:spPr>
          <a:ln/>
        </p:spPr>
        <p:txBody>
          <a:bodyPr/>
          <a:lstStyle>
            <a:lvl1pPr>
              <a:defRPr/>
            </a:lvl1pPr>
          </a:lstStyle>
          <a:p>
            <a:pPr>
              <a:defRPr/>
            </a:pPr>
            <a:fld id="{E4D2D266-3C29-434F-A70B-E734A35C711F}" type="slidenum">
              <a:rPr lang="en-US" altLang="zh-CN"/>
              <a:pPr>
                <a:defRPr/>
              </a:pPr>
              <a:t>‹#›</a:t>
            </a:fld>
            <a:endParaRPr lang="en-US" altLang="zh-CN"/>
          </a:p>
        </p:txBody>
      </p:sp>
    </p:spTree>
    <p:extLst>
      <p:ext uri="{BB962C8B-B14F-4D97-AF65-F5344CB8AC3E}">
        <p14:creationId xmlns:p14="http://schemas.microsoft.com/office/powerpoint/2010/main" val="215889942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01BE8-1FAA-4817-A7E7-E3FE9B75EB6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DB130F6-169E-4EE5-B2CF-6A73426C89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77E1409-9BDC-41D9-B691-25B3D7B704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67948BE-D2CA-4E1F-ADC5-1D4623A296A1}"/>
              </a:ext>
            </a:extLst>
          </p:cNvPr>
          <p:cNvSpPr>
            <a:spLocks noGrp="1" noChangeArrowheads="1"/>
          </p:cNvSpPr>
          <p:nvPr>
            <p:ph type="sldNum" sz="quarter" idx="12"/>
          </p:nvPr>
        </p:nvSpPr>
        <p:spPr>
          <a:ln/>
        </p:spPr>
        <p:txBody>
          <a:bodyPr/>
          <a:lstStyle>
            <a:lvl1pPr>
              <a:defRPr/>
            </a:lvl1pPr>
          </a:lstStyle>
          <a:p>
            <a:pPr>
              <a:defRPr/>
            </a:pPr>
            <a:fld id="{9FDE2EAE-8498-4BEE-8F3D-2884F2B70F91}" type="slidenum">
              <a:rPr lang="en-US" altLang="zh-CN"/>
              <a:pPr>
                <a:defRPr/>
              </a:pPr>
              <a:t>‹#›</a:t>
            </a:fld>
            <a:endParaRPr lang="en-US" altLang="zh-CN"/>
          </a:p>
        </p:txBody>
      </p:sp>
    </p:spTree>
    <p:extLst>
      <p:ext uri="{BB962C8B-B14F-4D97-AF65-F5344CB8AC3E}">
        <p14:creationId xmlns:p14="http://schemas.microsoft.com/office/powerpoint/2010/main" val="2240805881"/>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BE622DE-E955-4BA9-9463-D7787D76A9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F2B5424-40D8-41E5-B17D-28B7A89991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EBB8956-2153-49C7-B1E3-A20BC42D476A}"/>
              </a:ext>
            </a:extLst>
          </p:cNvPr>
          <p:cNvSpPr>
            <a:spLocks noGrp="1" noChangeArrowheads="1"/>
          </p:cNvSpPr>
          <p:nvPr>
            <p:ph type="sldNum" sz="quarter" idx="12"/>
          </p:nvPr>
        </p:nvSpPr>
        <p:spPr>
          <a:ln/>
        </p:spPr>
        <p:txBody>
          <a:bodyPr/>
          <a:lstStyle>
            <a:lvl1pPr>
              <a:defRPr/>
            </a:lvl1pPr>
          </a:lstStyle>
          <a:p>
            <a:pPr>
              <a:defRPr/>
            </a:pPr>
            <a:fld id="{B7160967-6DB3-4218-AEB8-585C646385ED}" type="slidenum">
              <a:rPr lang="en-US" altLang="zh-CN"/>
              <a:pPr>
                <a:defRPr/>
              </a:pPr>
              <a:t>‹#›</a:t>
            </a:fld>
            <a:endParaRPr lang="en-US" altLang="zh-CN"/>
          </a:p>
        </p:txBody>
      </p:sp>
    </p:spTree>
    <p:extLst>
      <p:ext uri="{BB962C8B-B14F-4D97-AF65-F5344CB8AC3E}">
        <p14:creationId xmlns:p14="http://schemas.microsoft.com/office/powerpoint/2010/main" val="1934843067"/>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50E09-CC8F-404D-9355-9A5EE5404B2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AEB846-A5A4-46D3-B992-18775A7571B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BB02381-538C-44F8-85CA-3EFB08D659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DAA01B33-D028-475F-BE17-8DBF008A87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45EFE34-84BC-4BD4-9030-CA1E3AE382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8ADFE44-DAF5-41C4-A8CA-A1652C94DCBF}"/>
              </a:ext>
            </a:extLst>
          </p:cNvPr>
          <p:cNvSpPr>
            <a:spLocks noGrp="1" noChangeArrowheads="1"/>
          </p:cNvSpPr>
          <p:nvPr>
            <p:ph type="sldNum" sz="quarter" idx="12"/>
          </p:nvPr>
        </p:nvSpPr>
        <p:spPr>
          <a:ln/>
        </p:spPr>
        <p:txBody>
          <a:bodyPr/>
          <a:lstStyle>
            <a:lvl1pPr>
              <a:defRPr/>
            </a:lvl1pPr>
          </a:lstStyle>
          <a:p>
            <a:pPr>
              <a:defRPr/>
            </a:pPr>
            <a:fld id="{3AD84FA9-8F9E-4326-AF01-FD43BB52D6DA}" type="slidenum">
              <a:rPr lang="en-US" altLang="zh-CN"/>
              <a:pPr>
                <a:defRPr/>
              </a:pPr>
              <a:t>‹#›</a:t>
            </a:fld>
            <a:endParaRPr lang="en-US" altLang="zh-CN"/>
          </a:p>
        </p:txBody>
      </p:sp>
    </p:spTree>
    <p:extLst>
      <p:ext uri="{BB962C8B-B14F-4D97-AF65-F5344CB8AC3E}">
        <p14:creationId xmlns:p14="http://schemas.microsoft.com/office/powerpoint/2010/main" val="3691387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1819C-C96F-439E-BF1D-5B04ADBE2B3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FB9CE8-7DB1-41B3-93B2-24B53F494DF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EE87234A-8F72-48A1-83F7-F855DA88F9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F1F71474-1056-4E00-BDA1-7BE33BFCC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1172A29-58F9-43A4-BA78-35D022B0A4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0A7B10C-A728-4195-91AC-B021C87F7967}"/>
              </a:ext>
            </a:extLst>
          </p:cNvPr>
          <p:cNvSpPr>
            <a:spLocks noGrp="1" noChangeArrowheads="1"/>
          </p:cNvSpPr>
          <p:nvPr>
            <p:ph type="sldNum" sz="quarter" idx="12"/>
          </p:nvPr>
        </p:nvSpPr>
        <p:spPr>
          <a:ln/>
        </p:spPr>
        <p:txBody>
          <a:bodyPr/>
          <a:lstStyle>
            <a:lvl1pPr>
              <a:defRPr/>
            </a:lvl1pPr>
          </a:lstStyle>
          <a:p>
            <a:pPr>
              <a:defRPr/>
            </a:pPr>
            <a:fld id="{3779E33A-7B38-4D07-8088-C87C46E0D06A}" type="slidenum">
              <a:rPr lang="en-US" altLang="zh-CN"/>
              <a:pPr>
                <a:defRPr/>
              </a:pPr>
              <a:t>‹#›</a:t>
            </a:fld>
            <a:endParaRPr lang="en-US" altLang="zh-CN"/>
          </a:p>
        </p:txBody>
      </p:sp>
    </p:spTree>
    <p:extLst>
      <p:ext uri="{BB962C8B-B14F-4D97-AF65-F5344CB8AC3E}">
        <p14:creationId xmlns:p14="http://schemas.microsoft.com/office/powerpoint/2010/main" val="340972762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D660A43-DFF1-48D6-B33F-2DC89D7178A6}"/>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10E3027-2966-4D2F-B33D-63C0B707166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DE8CAD4C-3210-445C-99A3-9E0E5DA50CE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C55A23E1-9EE6-4634-A975-42483843985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D1AA19CC-39F2-4C9F-BC54-F51F3C786289}"/>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44E9B33D-AFF5-45CF-901E-4D5684E4AAA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hf hdr="0" ftr="0" dt="0"/>
  <p:txStyles>
    <p:titleStyle>
      <a:lvl1pPr algn="r" rtl="0" eaLnBrk="0" fontAlgn="base" hangingPunct="0">
        <a:spcBef>
          <a:spcPct val="0"/>
        </a:spcBef>
        <a:spcAft>
          <a:spcPct val="0"/>
        </a:spcAft>
        <a:defRPr sz="3200" b="1" kern="1200">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1.wmf"/><Relationship Id="rId5" Type="http://schemas.openxmlformats.org/officeDocument/2006/relationships/oleObject" Target="../embeddings/oleObject26.bin"/><Relationship Id="rId4" Type="http://schemas.openxmlformats.org/officeDocument/2006/relationships/image" Target="../media/image4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4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4.wmf"/><Relationship Id="rId5" Type="http://schemas.openxmlformats.org/officeDocument/2006/relationships/oleObject" Target="../embeddings/oleObject29.bin"/><Relationship Id="rId4" Type="http://schemas.openxmlformats.org/officeDocument/2006/relationships/image" Target="../media/image43.wmf"/></Relationships>
</file>

<file path=ppt/slides/_rels/slide1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31.bin"/><Relationship Id="rId4" Type="http://schemas.openxmlformats.org/officeDocument/2006/relationships/image" Target="../media/image45.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54.emf"/><Relationship Id="rId18" Type="http://schemas.openxmlformats.org/officeDocument/2006/relationships/oleObject" Target="../embeddings/oleObject41.bin"/><Relationship Id="rId3" Type="http://schemas.openxmlformats.org/officeDocument/2006/relationships/image" Target="../media/image49.emf"/><Relationship Id="rId21" Type="http://schemas.openxmlformats.org/officeDocument/2006/relationships/image" Target="../media/image58.emf"/><Relationship Id="rId7" Type="http://schemas.openxmlformats.org/officeDocument/2006/relationships/image" Target="../media/image51.emf"/><Relationship Id="rId12" Type="http://schemas.openxmlformats.org/officeDocument/2006/relationships/oleObject" Target="../embeddings/oleObject38.bin"/><Relationship Id="rId17" Type="http://schemas.openxmlformats.org/officeDocument/2006/relationships/image" Target="../media/image56.emf"/><Relationship Id="rId25" Type="http://schemas.openxmlformats.org/officeDocument/2006/relationships/image" Target="../media/image60.emf"/><Relationship Id="rId2" Type="http://schemas.openxmlformats.org/officeDocument/2006/relationships/oleObject" Target="../embeddings/oleObject33.bin"/><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35.bin"/><Relationship Id="rId11" Type="http://schemas.openxmlformats.org/officeDocument/2006/relationships/image" Target="../media/image53.emf"/><Relationship Id="rId24" Type="http://schemas.openxmlformats.org/officeDocument/2006/relationships/oleObject" Target="../embeddings/oleObject44.bin"/><Relationship Id="rId5" Type="http://schemas.openxmlformats.org/officeDocument/2006/relationships/image" Target="../media/image50.emf"/><Relationship Id="rId15" Type="http://schemas.openxmlformats.org/officeDocument/2006/relationships/image" Target="../media/image55.emf"/><Relationship Id="rId23" Type="http://schemas.openxmlformats.org/officeDocument/2006/relationships/image" Target="../media/image59.emf"/><Relationship Id="rId10" Type="http://schemas.openxmlformats.org/officeDocument/2006/relationships/oleObject" Target="../embeddings/oleObject37.bin"/><Relationship Id="rId19" Type="http://schemas.openxmlformats.org/officeDocument/2006/relationships/image" Target="../media/image57.emf"/><Relationship Id="rId4" Type="http://schemas.openxmlformats.org/officeDocument/2006/relationships/oleObject" Target="../embeddings/oleObject34.bin"/><Relationship Id="rId9" Type="http://schemas.openxmlformats.org/officeDocument/2006/relationships/image" Target="../media/image52.emf"/><Relationship Id="rId14" Type="http://schemas.openxmlformats.org/officeDocument/2006/relationships/oleObject" Target="../embeddings/oleObject39.bin"/><Relationship Id="rId22"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3.emf"/><Relationship Id="rId12" Type="http://schemas.openxmlformats.org/officeDocument/2006/relationships/oleObject" Target="../embeddings/oleObject50.bin"/><Relationship Id="rId17" Type="http://schemas.openxmlformats.org/officeDocument/2006/relationships/image" Target="../media/image68.emf"/><Relationship Id="rId2" Type="http://schemas.openxmlformats.org/officeDocument/2006/relationships/oleObject" Target="../embeddings/oleObject45.bin"/><Relationship Id="rId16"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65.emf"/><Relationship Id="rId5" Type="http://schemas.openxmlformats.org/officeDocument/2006/relationships/image" Target="../media/image62.emf"/><Relationship Id="rId15" Type="http://schemas.openxmlformats.org/officeDocument/2006/relationships/image" Target="../media/image67.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64.emf"/><Relationship Id="rId14" Type="http://schemas.openxmlformats.org/officeDocument/2006/relationships/oleObject" Target="../embeddings/oleObject5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74.emf"/><Relationship Id="rId18" Type="http://schemas.openxmlformats.org/officeDocument/2006/relationships/oleObject" Target="../embeddings/oleObject61.bin"/><Relationship Id="rId3" Type="http://schemas.openxmlformats.org/officeDocument/2006/relationships/image" Target="../media/image69.emf"/><Relationship Id="rId21" Type="http://schemas.openxmlformats.org/officeDocument/2006/relationships/image" Target="../media/image78.emf"/><Relationship Id="rId7" Type="http://schemas.openxmlformats.org/officeDocument/2006/relationships/image" Target="../media/image71.emf"/><Relationship Id="rId12" Type="http://schemas.openxmlformats.org/officeDocument/2006/relationships/oleObject" Target="../embeddings/oleObject58.bin"/><Relationship Id="rId17" Type="http://schemas.openxmlformats.org/officeDocument/2006/relationships/image" Target="../media/image76.emf"/><Relationship Id="rId25" Type="http://schemas.openxmlformats.org/officeDocument/2006/relationships/image" Target="../media/image80.emf"/><Relationship Id="rId2" Type="http://schemas.openxmlformats.org/officeDocument/2006/relationships/oleObject" Target="../embeddings/oleObject53.bin"/><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55.bin"/><Relationship Id="rId11" Type="http://schemas.openxmlformats.org/officeDocument/2006/relationships/image" Target="../media/image73.emf"/><Relationship Id="rId24" Type="http://schemas.openxmlformats.org/officeDocument/2006/relationships/oleObject" Target="../embeddings/oleObject64.bin"/><Relationship Id="rId5" Type="http://schemas.openxmlformats.org/officeDocument/2006/relationships/image" Target="../media/image70.emf"/><Relationship Id="rId15" Type="http://schemas.openxmlformats.org/officeDocument/2006/relationships/image" Target="../media/image75.emf"/><Relationship Id="rId23" Type="http://schemas.openxmlformats.org/officeDocument/2006/relationships/image" Target="../media/image79.emf"/><Relationship Id="rId10" Type="http://schemas.openxmlformats.org/officeDocument/2006/relationships/oleObject" Target="../embeddings/oleObject57.bin"/><Relationship Id="rId19" Type="http://schemas.openxmlformats.org/officeDocument/2006/relationships/image" Target="../media/image77.emf"/><Relationship Id="rId4" Type="http://schemas.openxmlformats.org/officeDocument/2006/relationships/oleObject" Target="../embeddings/oleObject54.bin"/><Relationship Id="rId9" Type="http://schemas.openxmlformats.org/officeDocument/2006/relationships/image" Target="../media/image72.emf"/><Relationship Id="rId14" Type="http://schemas.openxmlformats.org/officeDocument/2006/relationships/oleObject" Target="../embeddings/oleObject59.bin"/><Relationship Id="rId22" Type="http://schemas.openxmlformats.org/officeDocument/2006/relationships/oleObject" Target="../embeddings/oleObject63.bin"/></Relationships>
</file>

<file path=ppt/slides/_rels/slide26.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70.bin"/><Relationship Id="rId18" Type="http://schemas.openxmlformats.org/officeDocument/2006/relationships/image" Target="../media/image88.emf"/><Relationship Id="rId26" Type="http://schemas.openxmlformats.org/officeDocument/2006/relationships/image" Target="../media/image92.emf"/><Relationship Id="rId3" Type="http://schemas.openxmlformats.org/officeDocument/2006/relationships/oleObject" Target="../embeddings/oleObject65.bin"/><Relationship Id="rId21" Type="http://schemas.openxmlformats.org/officeDocument/2006/relationships/oleObject" Target="../embeddings/oleObject74.bin"/><Relationship Id="rId7" Type="http://schemas.openxmlformats.org/officeDocument/2006/relationships/oleObject" Target="../embeddings/oleObject67.bin"/><Relationship Id="rId12" Type="http://schemas.openxmlformats.org/officeDocument/2006/relationships/image" Target="../media/image85.emf"/><Relationship Id="rId17" Type="http://schemas.openxmlformats.org/officeDocument/2006/relationships/oleObject" Target="../embeddings/oleObject72.bin"/><Relationship Id="rId25" Type="http://schemas.openxmlformats.org/officeDocument/2006/relationships/oleObject" Target="../embeddings/oleObject76.bin"/><Relationship Id="rId2" Type="http://schemas.openxmlformats.org/officeDocument/2006/relationships/notesSlide" Target="../notesSlides/notesSlide20.xml"/><Relationship Id="rId16" Type="http://schemas.openxmlformats.org/officeDocument/2006/relationships/image" Target="../media/image87.emf"/><Relationship Id="rId20" Type="http://schemas.openxmlformats.org/officeDocument/2006/relationships/image" Target="../media/image89.emf"/><Relationship Id="rId1" Type="http://schemas.openxmlformats.org/officeDocument/2006/relationships/slideLayout" Target="../slideLayouts/slideLayout2.xml"/><Relationship Id="rId6" Type="http://schemas.openxmlformats.org/officeDocument/2006/relationships/image" Target="../media/image82.emf"/><Relationship Id="rId11" Type="http://schemas.openxmlformats.org/officeDocument/2006/relationships/oleObject" Target="../embeddings/oleObject69.bin"/><Relationship Id="rId24" Type="http://schemas.openxmlformats.org/officeDocument/2006/relationships/image" Target="../media/image91.emf"/><Relationship Id="rId5" Type="http://schemas.openxmlformats.org/officeDocument/2006/relationships/oleObject" Target="../embeddings/oleObject66.bin"/><Relationship Id="rId15" Type="http://schemas.openxmlformats.org/officeDocument/2006/relationships/oleObject" Target="../embeddings/oleObject71.bin"/><Relationship Id="rId23" Type="http://schemas.openxmlformats.org/officeDocument/2006/relationships/oleObject" Target="../embeddings/oleObject75.bin"/><Relationship Id="rId10" Type="http://schemas.openxmlformats.org/officeDocument/2006/relationships/image" Target="../media/image84.emf"/><Relationship Id="rId19" Type="http://schemas.openxmlformats.org/officeDocument/2006/relationships/oleObject" Target="../embeddings/oleObject73.bin"/><Relationship Id="rId4" Type="http://schemas.openxmlformats.org/officeDocument/2006/relationships/image" Target="../media/image81.emf"/><Relationship Id="rId9" Type="http://schemas.openxmlformats.org/officeDocument/2006/relationships/oleObject" Target="../embeddings/oleObject68.bin"/><Relationship Id="rId14" Type="http://schemas.openxmlformats.org/officeDocument/2006/relationships/image" Target="../media/image86.emf"/><Relationship Id="rId22" Type="http://schemas.openxmlformats.org/officeDocument/2006/relationships/image" Target="../media/image90.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98.emf"/><Relationship Id="rId3" Type="http://schemas.openxmlformats.org/officeDocument/2006/relationships/image" Target="../media/image93.emf"/><Relationship Id="rId7" Type="http://schemas.openxmlformats.org/officeDocument/2006/relationships/image" Target="../media/image95.emf"/><Relationship Id="rId12" Type="http://schemas.openxmlformats.org/officeDocument/2006/relationships/oleObject" Target="../embeddings/oleObject82.bin"/><Relationship Id="rId17" Type="http://schemas.openxmlformats.org/officeDocument/2006/relationships/image" Target="../media/image100.emf"/><Relationship Id="rId2" Type="http://schemas.openxmlformats.org/officeDocument/2006/relationships/oleObject" Target="../embeddings/oleObject77.bin"/><Relationship Id="rId16"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79.bin"/><Relationship Id="rId11" Type="http://schemas.openxmlformats.org/officeDocument/2006/relationships/image" Target="../media/image97.emf"/><Relationship Id="rId5" Type="http://schemas.openxmlformats.org/officeDocument/2006/relationships/image" Target="../media/image94.emf"/><Relationship Id="rId15" Type="http://schemas.openxmlformats.org/officeDocument/2006/relationships/image" Target="../media/image99.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96.emf"/><Relationship Id="rId14" Type="http://schemas.openxmlformats.org/officeDocument/2006/relationships/oleObject" Target="../embeddings/oleObject83.bin"/></Relationships>
</file>

<file path=ppt/slides/_rels/slide28.xml.rels><?xml version="1.0" encoding="UTF-8" standalone="yes"?>
<Relationships xmlns="http://schemas.openxmlformats.org/package/2006/relationships"><Relationship Id="rId3" Type="http://schemas.openxmlformats.org/officeDocument/2006/relationships/image" Target="../media/image101.emf"/><Relationship Id="rId7" Type="http://schemas.openxmlformats.org/officeDocument/2006/relationships/image" Target="../media/image103.emf"/><Relationship Id="rId2" Type="http://schemas.openxmlformats.org/officeDocument/2006/relationships/oleObject" Target="../embeddings/oleObject85.bin"/><Relationship Id="rId1" Type="http://schemas.openxmlformats.org/officeDocument/2006/relationships/slideLayout" Target="../slideLayouts/slideLayout2.xml"/><Relationship Id="rId6" Type="http://schemas.openxmlformats.org/officeDocument/2006/relationships/oleObject" Target="../embeddings/oleObject87.bin"/><Relationship Id="rId5" Type="http://schemas.openxmlformats.org/officeDocument/2006/relationships/image" Target="../media/image102.emf"/><Relationship Id="rId4" Type="http://schemas.openxmlformats.org/officeDocument/2006/relationships/oleObject" Target="../embeddings/oleObject8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104.png"/><Relationship Id="rId7" Type="http://schemas.openxmlformats.org/officeDocument/2006/relationships/image" Target="../media/image101.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oleObject" Target="../embeddings/oleObject85.bin"/><Relationship Id="rId5" Type="http://schemas.openxmlformats.org/officeDocument/2006/relationships/image" Target="../media/image103.emf"/><Relationship Id="rId4" Type="http://schemas.openxmlformats.org/officeDocument/2006/relationships/oleObject" Target="../embeddings/oleObject87.bin"/><Relationship Id="rId9" Type="http://schemas.openxmlformats.org/officeDocument/2006/relationships/image" Target="../media/image102.emf"/></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6.bin"/><Relationship Id="rId18" Type="http://schemas.openxmlformats.org/officeDocument/2006/relationships/image" Target="../media/image11.emf"/><Relationship Id="rId26" Type="http://schemas.openxmlformats.org/officeDocument/2006/relationships/image" Target="../media/image15.emf"/><Relationship Id="rId39" Type="http://schemas.openxmlformats.org/officeDocument/2006/relationships/oleObject" Target="../embeddings/oleObject19.bin"/><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9.emf"/><Relationship Id="rId42" Type="http://schemas.openxmlformats.org/officeDocument/2006/relationships/image" Target="../media/image23.emf"/><Relationship Id="rId47" Type="http://schemas.openxmlformats.org/officeDocument/2006/relationships/oleObject" Target="../embeddings/oleObject23.bin"/><Relationship Id="rId7" Type="http://schemas.openxmlformats.org/officeDocument/2006/relationships/oleObject" Target="../embeddings/oleObject3.bin"/><Relationship Id="rId12" Type="http://schemas.openxmlformats.org/officeDocument/2006/relationships/image" Target="../media/image8.e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21.emf"/><Relationship Id="rId46" Type="http://schemas.openxmlformats.org/officeDocument/2006/relationships/image" Target="../media/image25.emf"/><Relationship Id="rId2" Type="http://schemas.openxmlformats.org/officeDocument/2006/relationships/notesSlide" Target="../notesSlides/notesSlide2.xml"/><Relationship Id="rId16" Type="http://schemas.openxmlformats.org/officeDocument/2006/relationships/image" Target="../media/image10.emf"/><Relationship Id="rId20" Type="http://schemas.openxmlformats.org/officeDocument/2006/relationships/image" Target="../media/image12.emf"/><Relationship Id="rId29" Type="http://schemas.openxmlformats.org/officeDocument/2006/relationships/oleObject" Target="../embeddings/oleObject14.bin"/><Relationship Id="rId41"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oleObject" Target="../embeddings/oleObject5.bin"/><Relationship Id="rId24" Type="http://schemas.openxmlformats.org/officeDocument/2006/relationships/image" Target="../media/image14.emf"/><Relationship Id="rId32" Type="http://schemas.openxmlformats.org/officeDocument/2006/relationships/image" Target="../media/image18.emf"/><Relationship Id="rId37" Type="http://schemas.openxmlformats.org/officeDocument/2006/relationships/oleObject" Target="../embeddings/oleObject18.bin"/><Relationship Id="rId40" Type="http://schemas.openxmlformats.org/officeDocument/2006/relationships/image" Target="../media/image22.emf"/><Relationship Id="rId45" Type="http://schemas.openxmlformats.org/officeDocument/2006/relationships/oleObject" Target="../embeddings/oleObject22.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6.emf"/><Relationship Id="rId36" Type="http://schemas.openxmlformats.org/officeDocument/2006/relationships/image" Target="../media/image20.emf"/><Relationship Id="rId10" Type="http://schemas.openxmlformats.org/officeDocument/2006/relationships/image" Target="../media/image7.e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image" Target="../media/image24.emf"/><Relationship Id="rId4" Type="http://schemas.openxmlformats.org/officeDocument/2006/relationships/image" Target="../media/image4.png"/><Relationship Id="rId9" Type="http://schemas.openxmlformats.org/officeDocument/2006/relationships/oleObject" Target="../embeddings/oleObject4.bin"/><Relationship Id="rId14" Type="http://schemas.openxmlformats.org/officeDocument/2006/relationships/image" Target="../media/image9.emf"/><Relationship Id="rId22" Type="http://schemas.openxmlformats.org/officeDocument/2006/relationships/image" Target="../media/image13.emf"/><Relationship Id="rId27" Type="http://schemas.openxmlformats.org/officeDocument/2006/relationships/oleObject" Target="../embeddings/oleObject13.bin"/><Relationship Id="rId30" Type="http://schemas.openxmlformats.org/officeDocument/2006/relationships/image" Target="../media/image17.emf"/><Relationship Id="rId35" Type="http://schemas.openxmlformats.org/officeDocument/2006/relationships/oleObject" Target="../embeddings/oleObject17.bin"/><Relationship Id="rId43" Type="http://schemas.openxmlformats.org/officeDocument/2006/relationships/oleObject" Target="../embeddings/oleObject21.bin"/><Relationship Id="rId48" Type="http://schemas.openxmlformats.org/officeDocument/2006/relationships/image" Target="../media/image26.emf"/></Relationships>
</file>

<file path=ppt/slides/_rels/slide30.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6.wmf"/><Relationship Id="rId11" Type="http://schemas.openxmlformats.org/officeDocument/2006/relationships/image" Target="../media/image110.png"/><Relationship Id="rId5" Type="http://schemas.openxmlformats.org/officeDocument/2006/relationships/oleObject" Target="../embeddings/oleObject89.bin"/><Relationship Id="rId10" Type="http://schemas.openxmlformats.org/officeDocument/2006/relationships/image" Target="../media/image109.png"/><Relationship Id="rId4" Type="http://schemas.openxmlformats.org/officeDocument/2006/relationships/image" Target="../media/image105.wmf"/><Relationship Id="rId9" Type="http://schemas.openxmlformats.org/officeDocument/2006/relationships/image" Target="../media/image108.png"/></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2.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oleObject" Target="../embeddings/oleObject92.bin"/><Relationship Id="rId5" Type="http://schemas.openxmlformats.org/officeDocument/2006/relationships/image" Target="../media/image111.wmf"/><Relationship Id="rId4" Type="http://schemas.openxmlformats.org/officeDocument/2006/relationships/oleObject" Target="../embeddings/oleObject9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14.png"/><Relationship Id="rId5" Type="http://schemas.openxmlformats.org/officeDocument/2006/relationships/oleObject" Target="../embeddings/oleObject94.bin"/><Relationship Id="rId4" Type="http://schemas.openxmlformats.org/officeDocument/2006/relationships/image" Target="../media/image115.wmf"/></Relationships>
</file>

<file path=ppt/slides/_rels/slide3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17.png"/></Relationships>
</file>

<file path=ppt/slides/_rels/slide3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5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5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29.emf"/><Relationship Id="rId13" Type="http://schemas.openxmlformats.org/officeDocument/2006/relationships/oleObject" Target="../embeddings/oleObject100.bin"/><Relationship Id="rId18" Type="http://schemas.openxmlformats.org/officeDocument/2006/relationships/image" Target="../media/image134.emf"/><Relationship Id="rId26" Type="http://schemas.openxmlformats.org/officeDocument/2006/relationships/image" Target="../media/image138.emf"/><Relationship Id="rId3" Type="http://schemas.openxmlformats.org/officeDocument/2006/relationships/oleObject" Target="../embeddings/oleObject95.bin"/><Relationship Id="rId21" Type="http://schemas.openxmlformats.org/officeDocument/2006/relationships/oleObject" Target="../embeddings/oleObject104.bin"/><Relationship Id="rId7" Type="http://schemas.openxmlformats.org/officeDocument/2006/relationships/oleObject" Target="../embeddings/oleObject97.bin"/><Relationship Id="rId12" Type="http://schemas.openxmlformats.org/officeDocument/2006/relationships/image" Target="../media/image131.emf"/><Relationship Id="rId17" Type="http://schemas.openxmlformats.org/officeDocument/2006/relationships/oleObject" Target="../embeddings/oleObject102.bin"/><Relationship Id="rId25" Type="http://schemas.openxmlformats.org/officeDocument/2006/relationships/oleObject" Target="../embeddings/oleObject106.bin"/><Relationship Id="rId2" Type="http://schemas.openxmlformats.org/officeDocument/2006/relationships/notesSlide" Target="../notesSlides/notesSlide49.xml"/><Relationship Id="rId16" Type="http://schemas.openxmlformats.org/officeDocument/2006/relationships/image" Target="../media/image133.emf"/><Relationship Id="rId20" Type="http://schemas.openxmlformats.org/officeDocument/2006/relationships/image" Target="../media/image135.emf"/><Relationship Id="rId1" Type="http://schemas.openxmlformats.org/officeDocument/2006/relationships/slideLayout" Target="../slideLayouts/slideLayout2.xml"/><Relationship Id="rId6" Type="http://schemas.openxmlformats.org/officeDocument/2006/relationships/image" Target="../media/image128.emf"/><Relationship Id="rId11" Type="http://schemas.openxmlformats.org/officeDocument/2006/relationships/oleObject" Target="../embeddings/oleObject99.bin"/><Relationship Id="rId24" Type="http://schemas.openxmlformats.org/officeDocument/2006/relationships/image" Target="../media/image137.emf"/><Relationship Id="rId5" Type="http://schemas.openxmlformats.org/officeDocument/2006/relationships/oleObject" Target="../embeddings/oleObject96.bin"/><Relationship Id="rId15" Type="http://schemas.openxmlformats.org/officeDocument/2006/relationships/oleObject" Target="../embeddings/oleObject101.bin"/><Relationship Id="rId23" Type="http://schemas.openxmlformats.org/officeDocument/2006/relationships/oleObject" Target="../embeddings/oleObject105.bin"/><Relationship Id="rId10" Type="http://schemas.openxmlformats.org/officeDocument/2006/relationships/image" Target="../media/image130.emf"/><Relationship Id="rId19" Type="http://schemas.openxmlformats.org/officeDocument/2006/relationships/oleObject" Target="../embeddings/oleObject103.bin"/><Relationship Id="rId4" Type="http://schemas.openxmlformats.org/officeDocument/2006/relationships/image" Target="../media/image127.emf"/><Relationship Id="rId9" Type="http://schemas.openxmlformats.org/officeDocument/2006/relationships/oleObject" Target="../embeddings/oleObject98.bin"/><Relationship Id="rId14" Type="http://schemas.openxmlformats.org/officeDocument/2006/relationships/image" Target="../media/image132.emf"/><Relationship Id="rId22" Type="http://schemas.openxmlformats.org/officeDocument/2006/relationships/image" Target="../media/image136.emf"/></Relationships>
</file>

<file path=ppt/slides/_rels/slide62.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oleObject" Target="../embeddings/oleObject112.bin"/><Relationship Id="rId18" Type="http://schemas.openxmlformats.org/officeDocument/2006/relationships/image" Target="../media/image133.emf"/><Relationship Id="rId26" Type="http://schemas.openxmlformats.org/officeDocument/2006/relationships/image" Target="../media/image137.emf"/><Relationship Id="rId3" Type="http://schemas.openxmlformats.org/officeDocument/2006/relationships/oleObject" Target="../embeddings/oleObject107.bin"/><Relationship Id="rId21" Type="http://schemas.openxmlformats.org/officeDocument/2006/relationships/oleObject" Target="../embeddings/oleObject116.bin"/><Relationship Id="rId7" Type="http://schemas.openxmlformats.org/officeDocument/2006/relationships/oleObject" Target="../embeddings/oleObject109.bin"/><Relationship Id="rId12" Type="http://schemas.openxmlformats.org/officeDocument/2006/relationships/image" Target="../media/image130.emf"/><Relationship Id="rId17" Type="http://schemas.openxmlformats.org/officeDocument/2006/relationships/oleObject" Target="../embeddings/oleObject114.bin"/><Relationship Id="rId25" Type="http://schemas.openxmlformats.org/officeDocument/2006/relationships/oleObject" Target="../embeddings/oleObject118.bin"/><Relationship Id="rId2" Type="http://schemas.openxmlformats.org/officeDocument/2006/relationships/notesSlide" Target="../notesSlides/notesSlide50.xml"/><Relationship Id="rId16" Type="http://schemas.openxmlformats.org/officeDocument/2006/relationships/image" Target="../media/image132.emf"/><Relationship Id="rId20" Type="http://schemas.openxmlformats.org/officeDocument/2006/relationships/image" Target="../media/image134.emf"/><Relationship Id="rId1" Type="http://schemas.openxmlformats.org/officeDocument/2006/relationships/slideLayout" Target="../slideLayouts/slideLayout2.xml"/><Relationship Id="rId6" Type="http://schemas.openxmlformats.org/officeDocument/2006/relationships/image" Target="../media/image127.emf"/><Relationship Id="rId11" Type="http://schemas.openxmlformats.org/officeDocument/2006/relationships/oleObject" Target="../embeddings/oleObject111.bin"/><Relationship Id="rId24" Type="http://schemas.openxmlformats.org/officeDocument/2006/relationships/image" Target="../media/image136.emf"/><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28" Type="http://schemas.openxmlformats.org/officeDocument/2006/relationships/image" Target="../media/image138.emf"/><Relationship Id="rId10" Type="http://schemas.openxmlformats.org/officeDocument/2006/relationships/image" Target="../media/image129.emf"/><Relationship Id="rId19" Type="http://schemas.openxmlformats.org/officeDocument/2006/relationships/oleObject" Target="../embeddings/oleObject115.bin"/><Relationship Id="rId4" Type="http://schemas.openxmlformats.org/officeDocument/2006/relationships/image" Target="../media/image139.wmf"/><Relationship Id="rId9" Type="http://schemas.openxmlformats.org/officeDocument/2006/relationships/oleObject" Target="../embeddings/oleObject110.bin"/><Relationship Id="rId14" Type="http://schemas.openxmlformats.org/officeDocument/2006/relationships/image" Target="../media/image131.emf"/><Relationship Id="rId22" Type="http://schemas.openxmlformats.org/officeDocument/2006/relationships/image" Target="../media/image135.emf"/><Relationship Id="rId27" Type="http://schemas.openxmlformats.org/officeDocument/2006/relationships/oleObject" Target="../embeddings/oleObject119.bin"/></Relationships>
</file>

<file path=ppt/slides/_rels/slide63.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25.bin"/><Relationship Id="rId18" Type="http://schemas.openxmlformats.org/officeDocument/2006/relationships/image" Target="../media/image147.emf"/><Relationship Id="rId26" Type="http://schemas.openxmlformats.org/officeDocument/2006/relationships/image" Target="../media/image151.emf"/><Relationship Id="rId3" Type="http://schemas.openxmlformats.org/officeDocument/2006/relationships/oleObject" Target="../embeddings/oleObject120.bin"/><Relationship Id="rId21" Type="http://schemas.openxmlformats.org/officeDocument/2006/relationships/oleObject" Target="../embeddings/oleObject129.bin"/><Relationship Id="rId34" Type="http://schemas.openxmlformats.org/officeDocument/2006/relationships/image" Target="../media/image155.emf"/><Relationship Id="rId7" Type="http://schemas.openxmlformats.org/officeDocument/2006/relationships/oleObject" Target="../embeddings/oleObject122.bin"/><Relationship Id="rId12" Type="http://schemas.openxmlformats.org/officeDocument/2006/relationships/image" Target="../media/image144.emf"/><Relationship Id="rId17" Type="http://schemas.openxmlformats.org/officeDocument/2006/relationships/oleObject" Target="../embeddings/oleObject127.bin"/><Relationship Id="rId25" Type="http://schemas.openxmlformats.org/officeDocument/2006/relationships/oleObject" Target="../embeddings/oleObject131.bin"/><Relationship Id="rId33" Type="http://schemas.openxmlformats.org/officeDocument/2006/relationships/oleObject" Target="../embeddings/oleObject135.bin"/><Relationship Id="rId2" Type="http://schemas.openxmlformats.org/officeDocument/2006/relationships/notesSlide" Target="../notesSlides/notesSlide51.xml"/><Relationship Id="rId16" Type="http://schemas.openxmlformats.org/officeDocument/2006/relationships/image" Target="../media/image146.emf"/><Relationship Id="rId20" Type="http://schemas.openxmlformats.org/officeDocument/2006/relationships/image" Target="../media/image148.emf"/><Relationship Id="rId29" Type="http://schemas.openxmlformats.org/officeDocument/2006/relationships/oleObject" Target="../embeddings/oleObject133.bin"/><Relationship Id="rId1" Type="http://schemas.openxmlformats.org/officeDocument/2006/relationships/slideLayout" Target="../slideLayouts/slideLayout7.xml"/><Relationship Id="rId6" Type="http://schemas.openxmlformats.org/officeDocument/2006/relationships/image" Target="../media/image141.emf"/><Relationship Id="rId11" Type="http://schemas.openxmlformats.org/officeDocument/2006/relationships/oleObject" Target="../embeddings/oleObject124.bin"/><Relationship Id="rId24" Type="http://schemas.openxmlformats.org/officeDocument/2006/relationships/image" Target="../media/image150.emf"/><Relationship Id="rId32" Type="http://schemas.openxmlformats.org/officeDocument/2006/relationships/image" Target="../media/image154.emf"/><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oleObject" Target="../embeddings/oleObject130.bin"/><Relationship Id="rId28" Type="http://schemas.openxmlformats.org/officeDocument/2006/relationships/image" Target="../media/image152.emf"/><Relationship Id="rId10" Type="http://schemas.openxmlformats.org/officeDocument/2006/relationships/image" Target="../media/image143.emf"/><Relationship Id="rId19" Type="http://schemas.openxmlformats.org/officeDocument/2006/relationships/oleObject" Target="../embeddings/oleObject128.bin"/><Relationship Id="rId31" Type="http://schemas.openxmlformats.org/officeDocument/2006/relationships/oleObject" Target="../embeddings/oleObject134.bin"/><Relationship Id="rId4" Type="http://schemas.openxmlformats.org/officeDocument/2006/relationships/image" Target="../media/image140.wmf"/><Relationship Id="rId9" Type="http://schemas.openxmlformats.org/officeDocument/2006/relationships/oleObject" Target="../embeddings/oleObject123.bin"/><Relationship Id="rId14" Type="http://schemas.openxmlformats.org/officeDocument/2006/relationships/image" Target="../media/image145.emf"/><Relationship Id="rId22" Type="http://schemas.openxmlformats.org/officeDocument/2006/relationships/image" Target="../media/image149.emf"/><Relationship Id="rId27" Type="http://schemas.openxmlformats.org/officeDocument/2006/relationships/oleObject" Target="../embeddings/oleObject132.bin"/><Relationship Id="rId30" Type="http://schemas.openxmlformats.org/officeDocument/2006/relationships/image" Target="../media/image153.emf"/></Relationships>
</file>

<file path=ppt/slides/_rels/slide64.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41.bin"/><Relationship Id="rId18" Type="http://schemas.openxmlformats.org/officeDocument/2006/relationships/image" Target="../media/image147.emf"/><Relationship Id="rId26" Type="http://schemas.openxmlformats.org/officeDocument/2006/relationships/image" Target="../media/image151.emf"/><Relationship Id="rId3" Type="http://schemas.openxmlformats.org/officeDocument/2006/relationships/oleObject" Target="../embeddings/oleObject136.bin"/><Relationship Id="rId21" Type="http://schemas.openxmlformats.org/officeDocument/2006/relationships/oleObject" Target="../embeddings/oleObject145.bin"/><Relationship Id="rId34" Type="http://schemas.openxmlformats.org/officeDocument/2006/relationships/image" Target="../media/image155.emf"/><Relationship Id="rId7" Type="http://schemas.openxmlformats.org/officeDocument/2006/relationships/oleObject" Target="../embeddings/oleObject138.bin"/><Relationship Id="rId12" Type="http://schemas.openxmlformats.org/officeDocument/2006/relationships/image" Target="../media/image144.emf"/><Relationship Id="rId17" Type="http://schemas.openxmlformats.org/officeDocument/2006/relationships/oleObject" Target="../embeddings/oleObject143.bin"/><Relationship Id="rId25" Type="http://schemas.openxmlformats.org/officeDocument/2006/relationships/oleObject" Target="../embeddings/oleObject147.bin"/><Relationship Id="rId33" Type="http://schemas.openxmlformats.org/officeDocument/2006/relationships/oleObject" Target="../embeddings/oleObject151.bin"/><Relationship Id="rId2" Type="http://schemas.openxmlformats.org/officeDocument/2006/relationships/notesSlide" Target="../notesSlides/notesSlide52.xml"/><Relationship Id="rId16" Type="http://schemas.openxmlformats.org/officeDocument/2006/relationships/image" Target="../media/image146.emf"/><Relationship Id="rId20" Type="http://schemas.openxmlformats.org/officeDocument/2006/relationships/image" Target="../media/image148.emf"/><Relationship Id="rId29" Type="http://schemas.openxmlformats.org/officeDocument/2006/relationships/oleObject" Target="../embeddings/oleObject149.bin"/><Relationship Id="rId1" Type="http://schemas.openxmlformats.org/officeDocument/2006/relationships/slideLayout" Target="../slideLayouts/slideLayout7.xml"/><Relationship Id="rId6" Type="http://schemas.openxmlformats.org/officeDocument/2006/relationships/image" Target="../media/image141.emf"/><Relationship Id="rId11" Type="http://schemas.openxmlformats.org/officeDocument/2006/relationships/oleObject" Target="../embeddings/oleObject140.bin"/><Relationship Id="rId24" Type="http://schemas.openxmlformats.org/officeDocument/2006/relationships/image" Target="../media/image150.emf"/><Relationship Id="rId32" Type="http://schemas.openxmlformats.org/officeDocument/2006/relationships/image" Target="../media/image154.emf"/><Relationship Id="rId5" Type="http://schemas.openxmlformats.org/officeDocument/2006/relationships/oleObject" Target="../embeddings/oleObject137.bin"/><Relationship Id="rId15" Type="http://schemas.openxmlformats.org/officeDocument/2006/relationships/oleObject" Target="../embeddings/oleObject142.bin"/><Relationship Id="rId23" Type="http://schemas.openxmlformats.org/officeDocument/2006/relationships/oleObject" Target="../embeddings/oleObject146.bin"/><Relationship Id="rId28" Type="http://schemas.openxmlformats.org/officeDocument/2006/relationships/image" Target="../media/image152.emf"/><Relationship Id="rId10" Type="http://schemas.openxmlformats.org/officeDocument/2006/relationships/image" Target="../media/image143.emf"/><Relationship Id="rId19" Type="http://schemas.openxmlformats.org/officeDocument/2006/relationships/oleObject" Target="../embeddings/oleObject144.bin"/><Relationship Id="rId31" Type="http://schemas.openxmlformats.org/officeDocument/2006/relationships/oleObject" Target="../embeddings/oleObject150.bin"/><Relationship Id="rId4" Type="http://schemas.openxmlformats.org/officeDocument/2006/relationships/image" Target="../media/image156.wmf"/><Relationship Id="rId9" Type="http://schemas.openxmlformats.org/officeDocument/2006/relationships/oleObject" Target="../embeddings/oleObject139.bin"/><Relationship Id="rId14" Type="http://schemas.openxmlformats.org/officeDocument/2006/relationships/image" Target="../media/image145.emf"/><Relationship Id="rId22" Type="http://schemas.openxmlformats.org/officeDocument/2006/relationships/image" Target="../media/image149.emf"/><Relationship Id="rId27" Type="http://schemas.openxmlformats.org/officeDocument/2006/relationships/oleObject" Target="../embeddings/oleObject148.bin"/><Relationship Id="rId30" Type="http://schemas.openxmlformats.org/officeDocument/2006/relationships/image" Target="../media/image153.emf"/></Relationships>
</file>

<file path=ppt/slides/_rels/slide65.xml.rels><?xml version="1.0" encoding="UTF-8" standalone="yes"?>
<Relationships xmlns="http://schemas.openxmlformats.org/package/2006/relationships"><Relationship Id="rId8" Type="http://schemas.openxmlformats.org/officeDocument/2006/relationships/image" Target="../media/image158.emf"/><Relationship Id="rId13" Type="http://schemas.openxmlformats.org/officeDocument/2006/relationships/oleObject" Target="../embeddings/oleObject156.bin"/><Relationship Id="rId18" Type="http://schemas.openxmlformats.org/officeDocument/2006/relationships/image" Target="../media/image163.emf"/><Relationship Id="rId7" Type="http://schemas.openxmlformats.org/officeDocument/2006/relationships/oleObject" Target="../embeddings/oleObject153.bin"/><Relationship Id="rId12" Type="http://schemas.openxmlformats.org/officeDocument/2006/relationships/image" Target="../media/image160.emf"/><Relationship Id="rId17" Type="http://schemas.openxmlformats.org/officeDocument/2006/relationships/oleObject" Target="../embeddings/oleObject158.bin"/><Relationship Id="rId2" Type="http://schemas.openxmlformats.org/officeDocument/2006/relationships/notesSlide" Target="../notesSlides/notesSlide53.xml"/><Relationship Id="rId16" Type="http://schemas.openxmlformats.org/officeDocument/2006/relationships/image" Target="../media/image162.emf"/><Relationship Id="rId1" Type="http://schemas.openxmlformats.org/officeDocument/2006/relationships/slideLayout" Target="../slideLayouts/slideLayout2.xml"/><Relationship Id="rId6" Type="http://schemas.openxmlformats.org/officeDocument/2006/relationships/image" Target="../media/image157.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59.emf"/><Relationship Id="rId4" Type="http://schemas.openxmlformats.org/officeDocument/2006/relationships/image" Target="../media/image148.png"/><Relationship Id="rId9" Type="http://schemas.openxmlformats.org/officeDocument/2006/relationships/oleObject" Target="../embeddings/oleObject154.bin"/><Relationship Id="rId14" Type="http://schemas.openxmlformats.org/officeDocument/2006/relationships/image" Target="../media/image161.emf"/></Relationships>
</file>

<file path=ppt/slides/_rels/slide66.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64.bin"/><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68.wmf"/><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165.wmf"/><Relationship Id="rId11" Type="http://schemas.openxmlformats.org/officeDocument/2006/relationships/oleObject" Target="../embeddings/oleObject163.bin"/><Relationship Id="rId5" Type="http://schemas.openxmlformats.org/officeDocument/2006/relationships/oleObject" Target="../embeddings/oleObject160.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62.bin"/><Relationship Id="rId14" Type="http://schemas.openxmlformats.org/officeDocument/2006/relationships/image" Target="../media/image169.wmf"/></Relationships>
</file>

<file path=ppt/slides/_rels/slide6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image" Target="../media/image170.png"/><Relationship Id="rId4" Type="http://schemas.openxmlformats.org/officeDocument/2006/relationships/image" Target="../media/image171.wmf"/></Relationships>
</file>

<file path=ppt/slides/_rels/slide69.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73.wmf"/><Relationship Id="rId4" Type="http://schemas.openxmlformats.org/officeDocument/2006/relationships/oleObject" Target="../embeddings/oleObject166.bin"/></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4.jp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D653D14-A302-42BC-8448-DC494FC45F2C}"/>
              </a:ext>
            </a:extLst>
          </p:cNvPr>
          <p:cNvPicPr>
            <a:picLocks noChangeAspect="1"/>
          </p:cNvPicPr>
          <p:nvPr/>
        </p:nvPicPr>
        <p:blipFill>
          <a:blip r:embed="rId2"/>
          <a:stretch>
            <a:fillRect/>
          </a:stretch>
        </p:blipFill>
        <p:spPr>
          <a:xfrm>
            <a:off x="562674" y="1916832"/>
            <a:ext cx="8018652" cy="3024336"/>
          </a:xfrm>
          <a:prstGeom prst="rect">
            <a:avLst/>
          </a:prstGeom>
        </p:spPr>
      </p:pic>
      <p:sp>
        <p:nvSpPr>
          <p:cNvPr id="9" name="Rectangle 3">
            <a:extLst>
              <a:ext uri="{FF2B5EF4-FFF2-40B4-BE49-F238E27FC236}">
                <a16:creationId xmlns:a16="http://schemas.microsoft.com/office/drawing/2014/main" id="{E65339FB-54F1-4F41-8E73-B12546EC1E5A}"/>
              </a:ext>
            </a:extLst>
          </p:cNvPr>
          <p:cNvSpPr txBox="1">
            <a:spLocks noChangeArrowheads="1"/>
          </p:cNvSpPr>
          <p:nvPr/>
        </p:nvSpPr>
        <p:spPr bwMode="auto">
          <a:xfrm>
            <a:off x="1979712" y="332656"/>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eaLnBrk="1" hangingPunct="1"/>
            <a:r>
              <a:rPr lang="zh-CN" altLang="en-US" sz="3200" dirty="0">
                <a:solidFill>
                  <a:schemeClr val="tx1"/>
                </a:solidFill>
                <a:latin typeface="华文中宋" panose="02010600040101010101" pitchFamily="2" charset="-122"/>
              </a:rPr>
              <a:t>第四部分</a:t>
            </a:r>
            <a:r>
              <a:rPr lang="zh-CN" altLang="en-US" sz="3200" dirty="0">
                <a:solidFill>
                  <a:schemeClr val="tx1"/>
                </a:solidFill>
                <a:latin typeface="Times New Roman" panose="02020603050405020304" pitchFamily="18" charset="0"/>
              </a:rPr>
              <a:t> </a:t>
            </a:r>
            <a:r>
              <a:rPr lang="zh-CN" altLang="en-US" sz="3200" dirty="0">
                <a:solidFill>
                  <a:schemeClr val="tx1"/>
                </a:solidFill>
                <a:latin typeface="华文中宋" panose="02010600040101010101" pitchFamily="2" charset="-122"/>
              </a:rPr>
              <a:t>图论</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F381BFA3-7665-4E45-809A-32CDEB2143C7}"/>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73A8FBC-A1D0-4A86-84C8-248A656C35C7}" type="slidenum">
              <a:rPr lang="en-US" altLang="zh-CN" sz="1400"/>
              <a:pPr/>
              <a:t>10</a:t>
            </a:fld>
            <a:endParaRPr lang="en-US" altLang="zh-CN" sz="1400"/>
          </a:p>
        </p:txBody>
      </p:sp>
      <p:sp>
        <p:nvSpPr>
          <p:cNvPr id="274435" name="Rectangle 3">
            <a:extLst>
              <a:ext uri="{FF2B5EF4-FFF2-40B4-BE49-F238E27FC236}">
                <a16:creationId xmlns:a16="http://schemas.microsoft.com/office/drawing/2014/main" id="{DD84A3B9-4C5F-4481-B650-3C7352823C8C}"/>
              </a:ext>
            </a:extLst>
          </p:cNvPr>
          <p:cNvSpPr>
            <a:spLocks noGrp="1" noChangeArrowheads="1"/>
          </p:cNvSpPr>
          <p:nvPr>
            <p:ph type="title"/>
          </p:nvPr>
        </p:nvSpPr>
        <p:spPr/>
        <p:txBody>
          <a:bodyPr/>
          <a:lstStyle/>
          <a:p>
            <a:pPr algn="ctr" eaLnBrk="1" hangingPunct="1"/>
            <a:r>
              <a:rPr lang="en-US" altLang="zh-CN">
                <a:solidFill>
                  <a:schemeClr val="tx1"/>
                </a:solidFill>
                <a:latin typeface="Times New Roman" panose="02020603050405020304" pitchFamily="18" charset="0"/>
              </a:rPr>
              <a:t>14.1 </a:t>
            </a:r>
            <a:r>
              <a:rPr lang="zh-CN" altLang="en-US">
                <a:solidFill>
                  <a:schemeClr val="tx1"/>
                </a:solidFill>
                <a:latin typeface="华文中宋" panose="02010600040101010101" pitchFamily="2" charset="-122"/>
              </a:rPr>
              <a:t>图</a:t>
            </a:r>
          </a:p>
        </p:txBody>
      </p:sp>
      <p:sp>
        <p:nvSpPr>
          <p:cNvPr id="18436" name="Rectangle 8">
            <a:extLst>
              <a:ext uri="{FF2B5EF4-FFF2-40B4-BE49-F238E27FC236}">
                <a16:creationId xmlns:a16="http://schemas.microsoft.com/office/drawing/2014/main" id="{BE053448-9608-4CF9-9757-8DF44DC8696C}"/>
              </a:ext>
            </a:extLst>
          </p:cNvPr>
          <p:cNvSpPr>
            <a:spLocks noGrp="1" noChangeArrowheads="1"/>
          </p:cNvSpPr>
          <p:nvPr>
            <p:ph type="body" idx="1"/>
          </p:nvPr>
        </p:nvSpPr>
        <p:spPr>
          <a:xfrm>
            <a:off x="323850" y="1125538"/>
            <a:ext cx="8229600" cy="5040312"/>
          </a:xfrm>
        </p:spPr>
        <p:txBody>
          <a:bodyPr/>
          <a:lstStyle/>
          <a:p>
            <a:pPr marL="457200" indent="-457200"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14.1</a:t>
            </a:r>
            <a:r>
              <a:rPr lang="en-US" altLang="zh-CN" dirty="0">
                <a:latin typeface="Times New Roman" panose="02020603050405020304" pitchFamily="18" charset="0"/>
              </a:rPr>
              <a:t>  </a:t>
            </a:r>
            <a:r>
              <a:rPr lang="zh-CN" altLang="en-US" dirty="0">
                <a:latin typeface="Times New Roman" panose="02020603050405020304" pitchFamily="18" charset="0"/>
              </a:rPr>
              <a:t>无向图</a:t>
            </a:r>
            <a:r>
              <a:rPr lang="en-US" altLang="zh-CN" i="1" dirty="0">
                <a:latin typeface="Times New Roman" panose="02020603050405020304" pitchFamily="18" charset="0"/>
              </a:rPr>
              <a:t>G </a:t>
            </a:r>
            <a:r>
              <a:rPr lang="en-US" altLang="zh-CN" dirty="0">
                <a:latin typeface="Times New Roman" panose="02020603050405020304" pitchFamily="18" charset="0"/>
              </a:rPr>
              <a:t>= &lt;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a:t>
            </a:r>
            <a:r>
              <a:rPr lang="zh-CN" altLang="en-US" dirty="0">
                <a:latin typeface="Times New Roman" panose="02020603050405020304" pitchFamily="18" charset="0"/>
              </a:rPr>
              <a:t>其中</a:t>
            </a:r>
          </a:p>
          <a:p>
            <a:pPr marL="457200" indent="-457200" eaLnBrk="1" hangingPunct="1"/>
            <a:r>
              <a:rPr lang="en-US" altLang="zh-CN" dirty="0">
                <a:latin typeface="Times New Roman" panose="02020603050405020304" pitchFamily="18" charset="0"/>
              </a:rPr>
              <a:t>(1) </a:t>
            </a:r>
            <a:r>
              <a:rPr lang="en-US" altLang="zh-CN" i="1" dirty="0">
                <a:latin typeface="Times New Roman" panose="02020603050405020304" pitchFamily="18" charset="0"/>
              </a:rPr>
              <a:t>V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为顶点集，元素称为</a:t>
            </a:r>
            <a:r>
              <a:rPr lang="zh-CN" altLang="en-US" dirty="0">
                <a:solidFill>
                  <a:srgbClr val="A50021"/>
                </a:solidFill>
                <a:latin typeface="Times New Roman" panose="02020603050405020304" pitchFamily="18" charset="0"/>
              </a:rPr>
              <a:t>顶点</a:t>
            </a:r>
          </a:p>
          <a:p>
            <a:pPr marL="457200" indent="-457200" eaLnBrk="1" hangingPunct="1"/>
            <a:r>
              <a:rPr lang="en-US" altLang="zh-CN" dirty="0">
                <a:latin typeface="Times New Roman" panose="02020603050405020304" pitchFamily="18" charset="0"/>
              </a:rPr>
              <a:t>(2) </a:t>
            </a:r>
            <a:r>
              <a:rPr lang="en-US" altLang="zh-CN" i="1" dirty="0">
                <a:latin typeface="Times New Roman" panose="02020603050405020304" pitchFamily="18" charset="0"/>
              </a:rPr>
              <a:t>E</a:t>
            </a:r>
            <a:r>
              <a:rPr lang="zh-CN" altLang="en-US" dirty="0">
                <a:latin typeface="Times New Roman" panose="02020603050405020304" pitchFamily="18" charset="0"/>
              </a:rPr>
              <a:t>为</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 </a:t>
            </a:r>
            <a:r>
              <a:rPr lang="zh-CN" altLang="en-US" dirty="0">
                <a:latin typeface="Times New Roman" panose="02020603050405020304" pitchFamily="18" charset="0"/>
              </a:rPr>
              <a:t>的多重集，其元素称为无向边，简称</a:t>
            </a:r>
            <a:r>
              <a:rPr lang="zh-CN" altLang="en-US" dirty="0">
                <a:solidFill>
                  <a:srgbClr val="A50021"/>
                </a:solidFill>
                <a:latin typeface="Times New Roman" panose="02020603050405020304" pitchFamily="18" charset="0"/>
              </a:rPr>
              <a:t>边</a:t>
            </a:r>
          </a:p>
          <a:p>
            <a:pPr marL="457200" indent="-457200" eaLnBrk="1" hangingPunct="1">
              <a:spcBef>
                <a:spcPct val="55000"/>
              </a:spcBef>
            </a:pPr>
            <a:endParaRPr lang="en-US" altLang="zh-CN" dirty="0">
              <a:solidFill>
                <a:srgbClr val="0066FF"/>
              </a:solidFill>
              <a:latin typeface="Times New Roman" panose="02020603050405020304" pitchFamily="18" charset="0"/>
            </a:endParaRPr>
          </a:p>
          <a:p>
            <a:pPr marL="457200" indent="-457200" eaLnBrk="1" hangingPunct="1">
              <a:spcBef>
                <a:spcPct val="55000"/>
              </a:spcBef>
            </a:pPr>
            <a:r>
              <a:rPr lang="zh-CN" altLang="en-US" dirty="0">
                <a:solidFill>
                  <a:srgbClr val="0066FF"/>
                </a:solidFill>
                <a:latin typeface="Times New Roman" panose="02020603050405020304" pitchFamily="18" charset="0"/>
              </a:rPr>
              <a:t>实例  </a:t>
            </a:r>
          </a:p>
          <a:p>
            <a:pPr marL="457200" indent="-457200" eaLnBrk="1" hangingPunct="1">
              <a:spcBef>
                <a:spcPct val="55000"/>
              </a:spcBef>
            </a:pPr>
            <a:r>
              <a:rPr lang="zh-CN" altLang="en-US" dirty="0">
                <a:solidFill>
                  <a:srgbClr val="0066FF"/>
                </a:solidFill>
                <a:latin typeface="Times New Roman" panose="02020603050405020304" pitchFamily="18" charset="0"/>
              </a:rPr>
              <a:t>设 </a:t>
            </a:r>
          </a:p>
          <a:p>
            <a:pPr marL="457200" indent="-457200" eaLnBrk="1" hangingPunct="1"/>
            <a:r>
              <a:rPr lang="en-US" altLang="zh-CN" i="1" dirty="0">
                <a:solidFill>
                  <a:srgbClr val="0066FF"/>
                </a:solidFill>
                <a:latin typeface="Times New Roman" panose="02020603050405020304" pitchFamily="18" charset="0"/>
              </a:rPr>
              <a:t>V </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rPr>
              <a:t>}, </a:t>
            </a:r>
            <a:endParaRPr lang="en-US" altLang="zh-CN" i="1" dirty="0">
              <a:solidFill>
                <a:srgbClr val="0066FF"/>
              </a:solidFill>
              <a:latin typeface="Times New Roman" panose="02020603050405020304" pitchFamily="18" charset="0"/>
            </a:endParaRPr>
          </a:p>
          <a:p>
            <a:pPr marL="457200" indent="-457200" eaLnBrk="1" hangingPunct="1"/>
            <a:r>
              <a:rPr lang="en-US" altLang="zh-CN" i="1" dirty="0">
                <a:solidFill>
                  <a:srgbClr val="0066FF"/>
                </a:solidFill>
                <a:latin typeface="Times New Roman" panose="02020603050405020304" pitchFamily="18" charset="0"/>
              </a:rPr>
              <a:t>E </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3</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3</a:t>
            </a:r>
            <a:r>
              <a:rPr lang="en-US" altLang="zh-CN" dirty="0">
                <a:solidFill>
                  <a:srgbClr val="0066FF"/>
                </a:solidFill>
                <a:latin typeface="Times New Roman" panose="02020603050405020304" pitchFamily="18" charset="0"/>
              </a:rPr>
              <a:t>), </a:t>
            </a:r>
          </a:p>
          <a:p>
            <a:pPr marL="457200" indent="-457200" eaLnBrk="1" hangingPunct="1"/>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4</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rPr>
              <a:t>)} </a:t>
            </a:r>
          </a:p>
          <a:p>
            <a:pPr marL="457200" indent="-457200" eaLnBrk="1" hangingPunct="1"/>
            <a:r>
              <a:rPr lang="zh-CN" altLang="en-US" dirty="0">
                <a:solidFill>
                  <a:srgbClr val="0066FF"/>
                </a:solidFill>
                <a:latin typeface="Times New Roman" panose="02020603050405020304" pitchFamily="18" charset="0"/>
              </a:rPr>
              <a:t>则 </a:t>
            </a:r>
            <a:r>
              <a:rPr lang="en-US" altLang="zh-CN" i="1" dirty="0">
                <a:solidFill>
                  <a:srgbClr val="0066FF"/>
                </a:solidFill>
                <a:latin typeface="Times New Roman" panose="02020603050405020304" pitchFamily="18" charset="0"/>
              </a:rPr>
              <a:t>G </a:t>
            </a:r>
            <a:r>
              <a:rPr lang="en-US" altLang="zh-CN" dirty="0">
                <a:solidFill>
                  <a:srgbClr val="0066FF"/>
                </a:solidFill>
                <a:latin typeface="Times New Roman" panose="02020603050405020304" pitchFamily="18" charset="0"/>
              </a:rPr>
              <a:t>= &lt;</a:t>
            </a:r>
            <a:r>
              <a:rPr lang="en-US" altLang="zh-CN" i="1" dirty="0">
                <a:solidFill>
                  <a:srgbClr val="0066FF"/>
                </a:solidFill>
                <a:latin typeface="Times New Roman" panose="02020603050405020304" pitchFamily="18" charset="0"/>
              </a:rPr>
              <a:t>V</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dirty="0">
                <a:solidFill>
                  <a:srgbClr val="0066FF"/>
                </a:solidFill>
                <a:latin typeface="Times New Roman" panose="02020603050405020304" pitchFamily="18" charset="0"/>
              </a:rPr>
              <a:t>&gt;</a:t>
            </a:r>
            <a:r>
              <a:rPr lang="zh-CN" altLang="en-US" dirty="0">
                <a:solidFill>
                  <a:srgbClr val="0066FF"/>
                </a:solidFill>
                <a:latin typeface="Times New Roman" panose="02020603050405020304" pitchFamily="18" charset="0"/>
              </a:rPr>
              <a:t>为一无向图</a:t>
            </a:r>
          </a:p>
        </p:txBody>
      </p:sp>
      <p:pic>
        <p:nvPicPr>
          <p:cNvPr id="18437" name="Picture 9" descr="14-1">
            <a:extLst>
              <a:ext uri="{FF2B5EF4-FFF2-40B4-BE49-F238E27FC236}">
                <a16:creationId xmlns:a16="http://schemas.microsoft.com/office/drawing/2014/main" id="{169B0A66-806A-4069-82C4-71DE284BE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852738"/>
            <a:ext cx="352901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FC6294FE-2BB1-4CE2-908B-B4C2BE124B31}"/>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7F011BE-C316-45D3-A38A-9BC66FDD5295}" type="slidenum">
              <a:rPr lang="en-US" altLang="zh-CN" sz="1400"/>
              <a:pPr/>
              <a:t>11</a:t>
            </a:fld>
            <a:endParaRPr lang="en-US" altLang="zh-CN" sz="1400"/>
          </a:p>
        </p:txBody>
      </p:sp>
      <p:sp>
        <p:nvSpPr>
          <p:cNvPr id="20483" name="Rectangle 9">
            <a:extLst>
              <a:ext uri="{FF2B5EF4-FFF2-40B4-BE49-F238E27FC236}">
                <a16:creationId xmlns:a16="http://schemas.microsoft.com/office/drawing/2014/main" id="{05EE7973-6280-4840-8FFA-EE246C63BD94}"/>
              </a:ext>
            </a:extLst>
          </p:cNvPr>
          <p:cNvSpPr>
            <a:spLocks noGrp="1" noChangeArrowheads="1"/>
          </p:cNvSpPr>
          <p:nvPr>
            <p:ph type="title"/>
          </p:nvPr>
        </p:nvSpPr>
        <p:spPr/>
        <p:txBody>
          <a:bodyPr/>
          <a:lstStyle/>
          <a:p>
            <a:pPr algn="ctr" eaLnBrk="1" hangingPunct="1"/>
            <a:r>
              <a:rPr lang="zh-CN" altLang="en-US"/>
              <a:t>有向图</a:t>
            </a:r>
          </a:p>
        </p:txBody>
      </p:sp>
      <p:sp>
        <p:nvSpPr>
          <p:cNvPr id="20484" name="Rectangle 10">
            <a:extLst>
              <a:ext uri="{FF2B5EF4-FFF2-40B4-BE49-F238E27FC236}">
                <a16:creationId xmlns:a16="http://schemas.microsoft.com/office/drawing/2014/main" id="{B37DC28B-7292-493F-BF74-ADE8B1718868}"/>
              </a:ext>
            </a:extLst>
          </p:cNvPr>
          <p:cNvSpPr>
            <a:spLocks noGrp="1" noChangeArrowheads="1"/>
          </p:cNvSpPr>
          <p:nvPr>
            <p:ph type="body" idx="1"/>
          </p:nvPr>
        </p:nvSpPr>
        <p:spPr>
          <a:xfrm>
            <a:off x="463872" y="1125537"/>
            <a:ext cx="8229600" cy="4929187"/>
          </a:xfrm>
        </p:spPr>
        <p:txBody>
          <a:bodyPr/>
          <a:lstStyle/>
          <a:p>
            <a:pPr marL="457200" indent="-457200" eaLnBrk="1" hangingPunct="1">
              <a:lnSpc>
                <a:spcPct val="90000"/>
              </a:lnSpc>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14.2</a:t>
            </a:r>
            <a:r>
              <a:rPr lang="en-US" altLang="zh-CN" dirty="0">
                <a:latin typeface="Times New Roman" panose="02020603050405020304" pitchFamily="18" charset="0"/>
              </a:rPr>
              <a:t>  </a:t>
            </a:r>
            <a:r>
              <a:rPr lang="zh-CN" altLang="en-US" dirty="0">
                <a:latin typeface="Times New Roman" panose="02020603050405020304" pitchFamily="18" charset="0"/>
              </a:rPr>
              <a:t>有向图</a:t>
            </a:r>
            <a:r>
              <a:rPr lang="en-US" altLang="zh-CN" i="1" dirty="0">
                <a:latin typeface="Times New Roman" panose="02020603050405020304" pitchFamily="18" charset="0"/>
              </a:rPr>
              <a:t>D</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solidFill>
                  <a:srgbClr val="00B050"/>
                </a:solidFill>
                <a:latin typeface="Times New Roman" panose="02020603050405020304" pitchFamily="18" charset="0"/>
              </a:rPr>
              <a:t>（只需注意</a:t>
            </a:r>
            <a:r>
              <a:rPr lang="en-US" altLang="zh-CN" i="1" dirty="0">
                <a:solidFill>
                  <a:srgbClr val="00B050"/>
                </a:solidFill>
                <a:latin typeface="Times New Roman" panose="02020603050405020304" pitchFamily="18" charset="0"/>
              </a:rPr>
              <a:t>E</a:t>
            </a:r>
            <a:r>
              <a:rPr lang="zh-CN" altLang="en-US" dirty="0">
                <a:solidFill>
                  <a:srgbClr val="00B050"/>
                </a:solidFill>
                <a:latin typeface="Times New Roman" panose="02020603050405020304" pitchFamily="18" charset="0"/>
              </a:rPr>
              <a:t>是</a:t>
            </a:r>
            <a:r>
              <a:rPr lang="en-US" altLang="zh-CN" i="1" dirty="0">
                <a:solidFill>
                  <a:srgbClr val="00B050"/>
                </a:solidFill>
                <a:latin typeface="Times New Roman" panose="02020603050405020304" pitchFamily="18" charset="0"/>
              </a:rPr>
              <a:t>V</a:t>
            </a:r>
            <a:r>
              <a:rPr lang="en-US" altLang="zh-CN" dirty="0">
                <a:solidFill>
                  <a:srgbClr val="00B050"/>
                </a:solidFill>
                <a:latin typeface="Times New Roman" panose="02020603050405020304" pitchFamily="18" charset="0"/>
                <a:sym typeface="Symbol" panose="05050102010706020507" pitchFamily="18" charset="2"/>
              </a:rPr>
              <a:t></a:t>
            </a:r>
            <a:r>
              <a:rPr lang="en-US" altLang="zh-CN" i="1" dirty="0">
                <a:solidFill>
                  <a:srgbClr val="00B050"/>
                </a:solidFill>
                <a:latin typeface="Times New Roman" panose="02020603050405020304" pitchFamily="18" charset="0"/>
              </a:rPr>
              <a:t>V </a:t>
            </a:r>
            <a:r>
              <a:rPr lang="zh-CN" altLang="en-US" dirty="0">
                <a:solidFill>
                  <a:srgbClr val="00B050"/>
                </a:solidFill>
                <a:latin typeface="Times New Roman" panose="02020603050405020304" pitchFamily="18" charset="0"/>
              </a:rPr>
              <a:t>的多重子集）</a:t>
            </a:r>
          </a:p>
          <a:p>
            <a:pPr marL="457200" indent="-457200" eaLnBrk="1" hangingPunct="1">
              <a:lnSpc>
                <a:spcPct val="90000"/>
              </a:lnSpc>
            </a:pPr>
            <a:endParaRPr lang="en-US" altLang="zh-CN" i="1" dirty="0">
              <a:latin typeface="Times New Roman" panose="02020603050405020304" pitchFamily="18" charset="0"/>
            </a:endParaRPr>
          </a:p>
          <a:p>
            <a:pPr marL="457200" indent="-457200" eaLnBrk="1" hangingPunct="1">
              <a:lnSpc>
                <a:spcPct val="90000"/>
              </a:lnSpc>
            </a:pPr>
            <a:endParaRPr lang="en-US" altLang="zh-CN" i="1" dirty="0">
              <a:latin typeface="Times New Roman" panose="02020603050405020304" pitchFamily="18" charset="0"/>
            </a:endParaRPr>
          </a:p>
          <a:p>
            <a:pPr marL="457200" indent="-457200" eaLnBrk="1" hangingPunct="1">
              <a:lnSpc>
                <a:spcPct val="90000"/>
              </a:lnSpc>
            </a:pPr>
            <a:endParaRPr lang="en-US" altLang="zh-CN" i="1" dirty="0">
              <a:latin typeface="Times New Roman" panose="02020603050405020304" pitchFamily="18" charset="0"/>
            </a:endParaRPr>
          </a:p>
          <a:p>
            <a:pPr marL="457200" indent="-457200" eaLnBrk="1" hangingPunct="1"/>
            <a:r>
              <a:rPr lang="en-US" altLang="zh-CN" i="1" dirty="0">
                <a:solidFill>
                  <a:srgbClr val="0066FF"/>
                </a:solidFill>
                <a:latin typeface="Times New Roman" panose="02020603050405020304" pitchFamily="18" charset="0"/>
              </a:rPr>
              <a:t>V </a:t>
            </a:r>
            <a:r>
              <a:rPr lang="en-US" altLang="zh-CN" dirty="0">
                <a:solidFill>
                  <a:srgbClr val="0066FF"/>
                </a:solidFill>
                <a:latin typeface="Times New Roman" panose="02020603050405020304" pitchFamily="18" charset="0"/>
              </a:rPr>
              <a:t>= {</a:t>
            </a:r>
            <a:r>
              <a:rPr lang="en-US" altLang="zh-CN" i="0" dirty="0" err="1">
                <a:solidFill>
                  <a:srgbClr val="0066FF"/>
                </a:solidFill>
                <a:latin typeface="Times New Roman" panose="02020603050405020304" pitchFamily="18" charset="0"/>
              </a:rPr>
              <a:t>a,b,c,d</a:t>
            </a:r>
            <a:r>
              <a:rPr lang="en-US" altLang="zh-CN" dirty="0">
                <a:solidFill>
                  <a:srgbClr val="0066FF"/>
                </a:solidFill>
                <a:latin typeface="Times New Roman" panose="02020603050405020304" pitchFamily="18" charset="0"/>
              </a:rPr>
              <a:t>}, </a:t>
            </a:r>
            <a:endParaRPr lang="en-US" altLang="zh-CN" i="1" dirty="0">
              <a:solidFill>
                <a:srgbClr val="0066FF"/>
              </a:solidFill>
              <a:latin typeface="Times New Roman" panose="02020603050405020304" pitchFamily="18" charset="0"/>
            </a:endParaRPr>
          </a:p>
          <a:p>
            <a:pPr marL="457200" indent="-457200" eaLnBrk="1" hangingPunct="1"/>
            <a:r>
              <a:rPr lang="en-US" altLang="zh-CN" i="1" dirty="0">
                <a:solidFill>
                  <a:srgbClr val="0066FF"/>
                </a:solidFill>
                <a:latin typeface="Times New Roman" panose="02020603050405020304" pitchFamily="18" charset="0"/>
              </a:rPr>
              <a:t>E </a:t>
            </a:r>
            <a:r>
              <a:rPr lang="en-US" altLang="zh-CN" dirty="0">
                <a:solidFill>
                  <a:srgbClr val="0066FF"/>
                </a:solidFill>
                <a:latin typeface="Times New Roman" panose="02020603050405020304" pitchFamily="18" charset="0"/>
              </a:rPr>
              <a:t>= { &lt;</a:t>
            </a:r>
            <a:r>
              <a:rPr lang="en-US" altLang="zh-CN" dirty="0" err="1">
                <a:solidFill>
                  <a:srgbClr val="0066FF"/>
                </a:solidFill>
                <a:latin typeface="Times New Roman" panose="02020603050405020304" pitchFamily="18" charset="0"/>
              </a:rPr>
              <a:t>a,a</a:t>
            </a:r>
            <a:r>
              <a:rPr lang="en-US" altLang="zh-CN" dirty="0">
                <a:solidFill>
                  <a:srgbClr val="0066FF"/>
                </a:solidFill>
                <a:latin typeface="Times New Roman" panose="02020603050405020304" pitchFamily="18" charset="0"/>
              </a:rPr>
              <a:t>&gt;, &lt;</a:t>
            </a:r>
            <a:r>
              <a:rPr lang="en-US" altLang="zh-CN" dirty="0" err="1">
                <a:solidFill>
                  <a:srgbClr val="0066FF"/>
                </a:solidFill>
                <a:latin typeface="Times New Roman" panose="02020603050405020304" pitchFamily="18" charset="0"/>
              </a:rPr>
              <a:t>a,b</a:t>
            </a:r>
            <a:r>
              <a:rPr lang="en-US" altLang="zh-CN" dirty="0">
                <a:solidFill>
                  <a:srgbClr val="0066FF"/>
                </a:solidFill>
                <a:latin typeface="Times New Roman" panose="02020603050405020304" pitchFamily="18" charset="0"/>
              </a:rPr>
              <a:t>&gt;, &lt;</a:t>
            </a:r>
            <a:r>
              <a:rPr lang="en-US" altLang="zh-CN" dirty="0" err="1">
                <a:solidFill>
                  <a:srgbClr val="0066FF"/>
                </a:solidFill>
                <a:latin typeface="Times New Roman" panose="02020603050405020304" pitchFamily="18" charset="0"/>
              </a:rPr>
              <a:t>a,b</a:t>
            </a:r>
            <a:r>
              <a:rPr lang="en-US" altLang="zh-CN" dirty="0">
                <a:solidFill>
                  <a:srgbClr val="0066FF"/>
                </a:solidFill>
                <a:latin typeface="Times New Roman" panose="02020603050405020304" pitchFamily="18" charset="0"/>
              </a:rPr>
              <a:t>&gt;, &lt;</a:t>
            </a:r>
            <a:r>
              <a:rPr lang="en-US" altLang="zh-CN" dirty="0" err="1">
                <a:solidFill>
                  <a:srgbClr val="0066FF"/>
                </a:solidFill>
                <a:latin typeface="Times New Roman" panose="02020603050405020304" pitchFamily="18" charset="0"/>
              </a:rPr>
              <a:t>a,d</a:t>
            </a:r>
            <a:r>
              <a:rPr lang="en-US" altLang="zh-CN" dirty="0">
                <a:solidFill>
                  <a:srgbClr val="0066FF"/>
                </a:solidFill>
                <a:latin typeface="Times New Roman" panose="02020603050405020304" pitchFamily="18" charset="0"/>
              </a:rPr>
              <a:t>&gt;,</a:t>
            </a:r>
          </a:p>
          <a:p>
            <a:pPr marL="457200" indent="-457200" eaLnBrk="1" hangingPunct="1"/>
            <a:r>
              <a:rPr lang="en-US" altLang="zh-CN" dirty="0">
                <a:solidFill>
                  <a:srgbClr val="0066FF"/>
                </a:solidFill>
                <a:latin typeface="Times New Roman" panose="02020603050405020304" pitchFamily="18" charset="0"/>
              </a:rPr>
              <a:t>         &lt;</a:t>
            </a:r>
            <a:r>
              <a:rPr lang="en-US" altLang="zh-CN" dirty="0" err="1">
                <a:solidFill>
                  <a:srgbClr val="0066FF"/>
                </a:solidFill>
                <a:latin typeface="Times New Roman" panose="02020603050405020304" pitchFamily="18" charset="0"/>
              </a:rPr>
              <a:t>d,c</a:t>
            </a:r>
            <a:r>
              <a:rPr lang="en-US" altLang="zh-CN" dirty="0">
                <a:solidFill>
                  <a:srgbClr val="0066FF"/>
                </a:solidFill>
                <a:latin typeface="Times New Roman" panose="02020603050405020304" pitchFamily="18" charset="0"/>
              </a:rPr>
              <a:t>&gt;, &lt;</a:t>
            </a:r>
            <a:r>
              <a:rPr lang="en-US" altLang="zh-CN" dirty="0" err="1">
                <a:solidFill>
                  <a:srgbClr val="0066FF"/>
                </a:solidFill>
                <a:latin typeface="Times New Roman" panose="02020603050405020304" pitchFamily="18" charset="0"/>
              </a:rPr>
              <a:t>c,d</a:t>
            </a:r>
            <a:r>
              <a:rPr lang="en-US" altLang="zh-CN" dirty="0">
                <a:solidFill>
                  <a:srgbClr val="0066FF"/>
                </a:solidFill>
                <a:latin typeface="Times New Roman" panose="02020603050405020304" pitchFamily="18" charset="0"/>
              </a:rPr>
              <a:t>&gt;, &lt;</a:t>
            </a:r>
            <a:r>
              <a:rPr lang="en-US" altLang="zh-CN" dirty="0" err="1">
                <a:solidFill>
                  <a:srgbClr val="0066FF"/>
                </a:solidFill>
                <a:latin typeface="Times New Roman" panose="02020603050405020304" pitchFamily="18" charset="0"/>
              </a:rPr>
              <a:t>c,b</a:t>
            </a:r>
            <a:r>
              <a:rPr lang="en-US" altLang="zh-CN" dirty="0">
                <a:solidFill>
                  <a:srgbClr val="0066FF"/>
                </a:solidFill>
                <a:latin typeface="Times New Roman" panose="02020603050405020304" pitchFamily="18" charset="0"/>
              </a:rPr>
              <a:t>&gt;}</a:t>
            </a:r>
          </a:p>
          <a:p>
            <a:pPr marL="457200" indent="-457200" eaLnBrk="1" hangingPunct="1">
              <a:lnSpc>
                <a:spcPct val="90000"/>
              </a:lnSpc>
            </a:pPr>
            <a:r>
              <a:rPr lang="en-US" altLang="zh-CN" dirty="0">
                <a:latin typeface="Times New Roman" panose="02020603050405020304" pitchFamily="18" charset="0"/>
              </a:rPr>
              <a:t>                </a:t>
            </a:r>
          </a:p>
          <a:p>
            <a:pPr marL="457200" indent="-457200" eaLnBrk="1" hangingPunct="1">
              <a:lnSpc>
                <a:spcPct val="90000"/>
              </a:lnSpc>
            </a:pPr>
            <a:endParaRPr lang="en-US" altLang="zh-CN" dirty="0">
              <a:latin typeface="Times New Roman" panose="02020603050405020304" pitchFamily="18" charset="0"/>
            </a:endParaRPr>
          </a:p>
          <a:p>
            <a:pPr marL="457200" indent="-457200" eaLnBrk="1" hangingPunct="1">
              <a:lnSpc>
                <a:spcPct val="90000"/>
              </a:lnSpc>
            </a:pPr>
            <a:endParaRPr lang="en-US" altLang="zh-CN" dirty="0">
              <a:latin typeface="Times New Roman" panose="02020603050405020304" pitchFamily="18" charset="0"/>
            </a:endParaRPr>
          </a:p>
          <a:p>
            <a:pPr marL="457200" indent="-457200" eaLnBrk="1" hangingPunct="1">
              <a:lnSpc>
                <a:spcPct val="90000"/>
              </a:lnSpc>
            </a:pPr>
            <a:endParaRPr lang="en-US" altLang="zh-CN" dirty="0">
              <a:latin typeface="Times New Roman" panose="02020603050405020304" pitchFamily="18" charset="0"/>
            </a:endParaRPr>
          </a:p>
        </p:txBody>
      </p:sp>
      <p:pic>
        <p:nvPicPr>
          <p:cNvPr id="20485" name="Picture 12" descr="14-2">
            <a:extLst>
              <a:ext uri="{FF2B5EF4-FFF2-40B4-BE49-F238E27FC236}">
                <a16:creationId xmlns:a16="http://schemas.microsoft.com/office/drawing/2014/main" id="{5B5AA062-0627-4281-80B0-744AB9F8F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5977" y="2078037"/>
            <a:ext cx="295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83185459-FC23-4A8C-9941-8DE1EE890FCD}"/>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2BFBFBF-D784-4F83-8024-DCAFFB7254F6}" type="slidenum">
              <a:rPr lang="en-US" altLang="zh-CN" sz="1400"/>
              <a:pPr/>
              <a:t>12</a:t>
            </a:fld>
            <a:endParaRPr lang="en-US" altLang="zh-CN" sz="1400"/>
          </a:p>
        </p:txBody>
      </p:sp>
      <p:sp>
        <p:nvSpPr>
          <p:cNvPr id="22531" name="Rectangle 7">
            <a:extLst>
              <a:ext uri="{FF2B5EF4-FFF2-40B4-BE49-F238E27FC236}">
                <a16:creationId xmlns:a16="http://schemas.microsoft.com/office/drawing/2014/main" id="{7294D19C-594E-445E-BE9B-8D1DB9C7CCEE}"/>
              </a:ext>
            </a:extLst>
          </p:cNvPr>
          <p:cNvSpPr>
            <a:spLocks noGrp="1" noChangeArrowheads="1"/>
          </p:cNvSpPr>
          <p:nvPr>
            <p:ph type="title"/>
          </p:nvPr>
        </p:nvSpPr>
        <p:spPr/>
        <p:txBody>
          <a:bodyPr/>
          <a:lstStyle/>
          <a:p>
            <a:pPr algn="ctr" eaLnBrk="1" hangingPunct="1"/>
            <a:r>
              <a:rPr lang="zh-CN" altLang="en-US"/>
              <a:t>相关概念</a:t>
            </a:r>
          </a:p>
        </p:txBody>
      </p:sp>
      <p:sp>
        <p:nvSpPr>
          <p:cNvPr id="22532" name="Rectangle 8">
            <a:extLst>
              <a:ext uri="{FF2B5EF4-FFF2-40B4-BE49-F238E27FC236}">
                <a16:creationId xmlns:a16="http://schemas.microsoft.com/office/drawing/2014/main" id="{A0EB6F76-CC83-4FE3-B47F-EDDFCCDD9414}"/>
              </a:ext>
            </a:extLst>
          </p:cNvPr>
          <p:cNvSpPr>
            <a:spLocks noGrp="1" noChangeArrowheads="1"/>
          </p:cNvSpPr>
          <p:nvPr>
            <p:ph type="body" idx="1"/>
          </p:nvPr>
        </p:nvSpPr>
        <p:spPr>
          <a:xfrm>
            <a:off x="468313" y="1053231"/>
            <a:ext cx="8229600" cy="5472113"/>
          </a:xfrm>
        </p:spPr>
        <p:txBody>
          <a:bodyPr/>
          <a:lstStyle/>
          <a:p>
            <a:pPr marL="457200" indent="-457200" eaLnBrk="1" hangingPunct="1">
              <a:lnSpc>
                <a:spcPct val="90000"/>
              </a:lnSpc>
            </a:pPr>
            <a:r>
              <a:rPr lang="en-US" altLang="zh-CN" dirty="0">
                <a:latin typeface="Times New Roman" panose="02020603050405020304" pitchFamily="18" charset="0"/>
              </a:rPr>
              <a:t>1.  </a:t>
            </a:r>
            <a:r>
              <a:rPr lang="zh-CN" altLang="en-US" dirty="0">
                <a:latin typeface="Times New Roman" panose="02020603050405020304" pitchFamily="18" charset="0"/>
              </a:rPr>
              <a:t>图</a:t>
            </a:r>
          </a:p>
          <a:p>
            <a:pPr marL="457200" indent="-457200" eaLnBrk="1" hangingPunct="1">
              <a:lnSpc>
                <a:spcPct val="90000"/>
              </a:lnSpc>
            </a:pPr>
            <a:r>
              <a:rPr lang="zh-CN" altLang="en-US" dirty="0">
                <a:latin typeface="Times New Roman" panose="02020603050405020304" pitchFamily="18" charset="0"/>
              </a:rPr>
              <a:t>     ① 可用</a:t>
            </a:r>
            <a:r>
              <a:rPr lang="en-US" altLang="zh-CN" i="1" dirty="0">
                <a:latin typeface="Times New Roman" panose="02020603050405020304" pitchFamily="18" charset="0"/>
              </a:rPr>
              <a:t>G</a:t>
            </a:r>
            <a:r>
              <a:rPr lang="zh-CN" altLang="en-US" dirty="0">
                <a:latin typeface="Times New Roman" panose="02020603050405020304" pitchFamily="18" charset="0"/>
              </a:rPr>
              <a:t>泛指图（无向的或有向的）</a:t>
            </a:r>
          </a:p>
          <a:p>
            <a:pPr marL="457200" indent="-457200" eaLnBrk="1" hangingPunct="1">
              <a:lnSpc>
                <a:spcPct val="90000"/>
              </a:lnSpc>
            </a:pPr>
            <a:r>
              <a:rPr lang="zh-CN" altLang="en-US" dirty="0">
                <a:latin typeface="Times New Roman" panose="02020603050405020304" pitchFamily="18" charset="0"/>
              </a:rPr>
              <a:t>     ② </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p>
          <a:p>
            <a:pPr marL="457200" indent="-457200" eaLnBrk="1" hangingPunct="1">
              <a:lnSpc>
                <a:spcPct val="90000"/>
              </a:lnSpc>
            </a:pPr>
            <a:r>
              <a:rPr lang="en-US" altLang="zh-CN" dirty="0">
                <a:latin typeface="Times New Roman" panose="02020603050405020304" pitchFamily="18" charset="0"/>
              </a:rPr>
              <a:t>     ③ </a:t>
            </a:r>
            <a:r>
              <a:rPr lang="en-US" altLang="zh-CN" i="1" dirty="0">
                <a:latin typeface="Times New Roman" panose="02020603050405020304" pitchFamily="18" charset="0"/>
              </a:rPr>
              <a:t>n</a:t>
            </a:r>
            <a:r>
              <a:rPr lang="zh-CN" altLang="en-US" dirty="0">
                <a:latin typeface="Times New Roman" panose="02020603050405020304" pitchFamily="18" charset="0"/>
              </a:rPr>
              <a:t>阶图（</a:t>
            </a:r>
            <a:r>
              <a:rPr lang="en-US" altLang="zh-CN" i="1" dirty="0">
                <a:solidFill>
                  <a:srgbClr val="00B050"/>
                </a:solidFill>
                <a:latin typeface="Times New Roman" panose="02020603050405020304" pitchFamily="18" charset="0"/>
              </a:rPr>
              <a:t>n</a:t>
            </a:r>
            <a:r>
              <a:rPr lang="zh-CN" altLang="en-US" dirty="0">
                <a:solidFill>
                  <a:srgbClr val="00B050"/>
                </a:solidFill>
                <a:latin typeface="Times New Roman" panose="02020603050405020304" pitchFamily="18" charset="0"/>
              </a:rPr>
              <a:t>个顶点</a:t>
            </a:r>
            <a:r>
              <a:rPr lang="zh-CN" altLang="en-US" dirty="0">
                <a:latin typeface="Times New Roman" panose="02020603050405020304" pitchFamily="18" charset="0"/>
              </a:rPr>
              <a:t>）</a:t>
            </a:r>
          </a:p>
          <a:p>
            <a:pPr marL="457200" indent="-457200" eaLnBrk="1" hangingPunct="1">
              <a:lnSpc>
                <a:spcPct val="90000"/>
              </a:lnSpc>
            </a:pPr>
            <a:r>
              <a:rPr lang="en-US" altLang="zh-CN" dirty="0">
                <a:latin typeface="Times New Roman" panose="02020603050405020304" pitchFamily="18" charset="0"/>
              </a:rPr>
              <a:t>2.  </a:t>
            </a:r>
            <a:r>
              <a:rPr lang="en-US" altLang="zh-CN" i="1" dirty="0">
                <a:latin typeface="Times New Roman" panose="02020603050405020304" pitchFamily="18" charset="0"/>
              </a:rPr>
              <a:t>n </a:t>
            </a:r>
            <a:r>
              <a:rPr lang="zh-CN" altLang="en-US" dirty="0">
                <a:latin typeface="Times New Roman" panose="02020603050405020304" pitchFamily="18" charset="0"/>
              </a:rPr>
              <a:t>阶零图（</a:t>
            </a:r>
            <a:r>
              <a:rPr lang="zh-CN" altLang="en-US" dirty="0">
                <a:solidFill>
                  <a:srgbClr val="00B050"/>
                </a:solidFill>
                <a:latin typeface="Times New Roman" panose="02020603050405020304" pitchFamily="18" charset="0"/>
              </a:rPr>
              <a:t>一条边也没有</a:t>
            </a:r>
            <a:r>
              <a:rPr lang="zh-CN" altLang="en-US" dirty="0">
                <a:latin typeface="Times New Roman" panose="02020603050405020304" pitchFamily="18" charset="0"/>
              </a:rPr>
              <a:t>）</a:t>
            </a:r>
          </a:p>
          <a:p>
            <a:pPr marL="457200" indent="-457200" eaLnBrk="1" hangingPunct="1">
              <a:lnSpc>
                <a:spcPct val="90000"/>
              </a:lnSpc>
            </a:pPr>
            <a:r>
              <a:rPr lang="en-US" altLang="zh-CN" dirty="0">
                <a:latin typeface="Times New Roman" panose="02020603050405020304" pitchFamily="18" charset="0"/>
              </a:rPr>
              <a:t>3.</a:t>
            </a:r>
            <a:r>
              <a:rPr lang="en-US" altLang="zh-CN" i="1" dirty="0">
                <a:latin typeface="Times New Roman" panose="02020603050405020304" pitchFamily="18" charset="0"/>
              </a:rPr>
              <a:t> </a:t>
            </a:r>
            <a:r>
              <a:rPr lang="zh-CN" altLang="en-US" dirty="0">
                <a:latin typeface="Times New Roman" panose="02020603050405020304" pitchFamily="18" charset="0"/>
              </a:rPr>
              <a:t>平凡图（</a:t>
            </a:r>
            <a:r>
              <a:rPr lang="zh-CN" altLang="en-US" dirty="0">
                <a:solidFill>
                  <a:srgbClr val="00B050"/>
                </a:solidFill>
                <a:latin typeface="Times New Roman" panose="02020603050405020304" pitchFamily="18" charset="0"/>
              </a:rPr>
              <a:t>只有一个顶点，没有边，也称</a:t>
            </a:r>
            <a:r>
              <a:rPr lang="en-US" altLang="zh-CN" dirty="0">
                <a:solidFill>
                  <a:srgbClr val="00B050"/>
                </a:solidFill>
                <a:latin typeface="Times New Roman" panose="02020603050405020304" pitchFamily="18" charset="0"/>
              </a:rPr>
              <a:t>1</a:t>
            </a:r>
            <a:r>
              <a:rPr lang="zh-CN" altLang="en-US" dirty="0">
                <a:solidFill>
                  <a:srgbClr val="00B050"/>
                </a:solidFill>
                <a:latin typeface="Times New Roman" panose="02020603050405020304" pitchFamily="18" charset="0"/>
              </a:rPr>
              <a:t>阶零图</a:t>
            </a:r>
            <a:r>
              <a:rPr lang="zh-CN" altLang="en-US" dirty="0">
                <a:latin typeface="Times New Roman" panose="02020603050405020304" pitchFamily="18" charset="0"/>
              </a:rPr>
              <a:t>）</a:t>
            </a:r>
          </a:p>
          <a:p>
            <a:pPr marL="457200" indent="-457200" eaLnBrk="1" hangingPunct="1">
              <a:lnSpc>
                <a:spcPct val="90000"/>
              </a:lnSpc>
            </a:pPr>
            <a:r>
              <a:rPr lang="en-US" altLang="zh-CN" dirty="0">
                <a:latin typeface="Times New Roman" panose="02020603050405020304" pitchFamily="18" charset="0"/>
              </a:rPr>
              <a:t>4.  </a:t>
            </a:r>
            <a:r>
              <a:rPr lang="zh-CN" altLang="en-US" dirty="0">
                <a:latin typeface="Times New Roman" panose="02020603050405020304" pitchFamily="18" charset="0"/>
              </a:rPr>
              <a:t>空图</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zh-CN" altLang="en-US" dirty="0">
                <a:solidFill>
                  <a:srgbClr val="00B050"/>
                </a:solidFill>
                <a:latin typeface="Times New Roman" panose="02020603050405020304" pitchFamily="18" charset="0"/>
                <a:sym typeface="Symbol" panose="05050102010706020507" pitchFamily="18" charset="2"/>
              </a:rPr>
              <a:t>无顶点</a:t>
            </a:r>
            <a:r>
              <a:rPr lang="zh-CN" altLang="en-US"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a:p>
            <a:pPr marL="457200" indent="-457200" eaLnBrk="1" hangingPunct="1">
              <a:lnSpc>
                <a:spcPct val="90000"/>
              </a:lnSpc>
            </a:pPr>
            <a:r>
              <a:rPr lang="en-US" altLang="zh-CN" dirty="0">
                <a:latin typeface="Times New Roman" panose="02020603050405020304" pitchFamily="18" charset="0"/>
              </a:rPr>
              <a:t>5.  </a:t>
            </a:r>
            <a:r>
              <a:rPr lang="zh-CN" altLang="en-US" dirty="0">
                <a:latin typeface="Times New Roman" panose="02020603050405020304" pitchFamily="18" charset="0"/>
              </a:rPr>
              <a:t>用 </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k</a:t>
            </a:r>
            <a:r>
              <a:rPr lang="en-US" altLang="zh-CN" i="1" baseline="-25000" dirty="0">
                <a:latin typeface="Times New Roman" panose="02020603050405020304" pitchFamily="18" charset="0"/>
              </a:rPr>
              <a:t> </a:t>
            </a:r>
            <a:r>
              <a:rPr lang="zh-CN" altLang="en-US" dirty="0">
                <a:latin typeface="Times New Roman" panose="02020603050405020304" pitchFamily="18" charset="0"/>
              </a:rPr>
              <a:t>表示无向边或有向边</a:t>
            </a:r>
          </a:p>
          <a:p>
            <a:pPr marL="457200" indent="-457200" eaLnBrk="1" hangingPunct="1">
              <a:lnSpc>
                <a:spcPct val="90000"/>
              </a:lnSpc>
            </a:pPr>
            <a:r>
              <a:rPr lang="en-US" altLang="zh-CN" dirty="0">
                <a:latin typeface="Times New Roman" panose="02020603050405020304" pitchFamily="18" charset="0"/>
              </a:rPr>
              <a:t>6.  </a:t>
            </a:r>
            <a:r>
              <a:rPr lang="zh-CN" altLang="en-US" dirty="0">
                <a:latin typeface="Times New Roman" panose="02020603050405020304" pitchFamily="18" charset="0"/>
              </a:rPr>
              <a:t>顶点与边的关联关系</a:t>
            </a:r>
          </a:p>
          <a:p>
            <a:pPr marL="457200" indent="-457200" eaLnBrk="1" hangingPunct="1">
              <a:lnSpc>
                <a:spcPct val="90000"/>
              </a:lnSpc>
            </a:pPr>
            <a:r>
              <a:rPr lang="zh-CN" altLang="en-US" dirty="0">
                <a:latin typeface="Times New Roman" panose="02020603050405020304" pitchFamily="18" charset="0"/>
              </a:rPr>
              <a:t>     ① 关联、关联次数（</a:t>
            </a:r>
            <a:r>
              <a:rPr lang="en-US" altLang="zh-CN" dirty="0">
                <a:latin typeface="Times New Roman" panose="02020603050405020304" pitchFamily="18" charset="0"/>
              </a:rPr>
              <a:t>0,1,2</a:t>
            </a:r>
            <a:r>
              <a:rPr lang="zh-CN" altLang="en-US" dirty="0">
                <a:latin typeface="Times New Roman" panose="02020603050405020304" pitchFamily="18" charset="0"/>
              </a:rPr>
              <a:t>）</a:t>
            </a:r>
          </a:p>
          <a:p>
            <a:pPr marL="457200" indent="-457200" eaLnBrk="1" hangingPunct="1">
              <a:lnSpc>
                <a:spcPct val="90000"/>
              </a:lnSpc>
            </a:pPr>
            <a:r>
              <a:rPr lang="zh-CN" altLang="en-US" dirty="0">
                <a:latin typeface="Times New Roman" panose="02020603050405020304" pitchFamily="18" charset="0"/>
              </a:rPr>
              <a:t>     ② 环</a:t>
            </a:r>
          </a:p>
          <a:p>
            <a:pPr marL="457200" indent="-457200" eaLnBrk="1" hangingPunct="1">
              <a:lnSpc>
                <a:spcPct val="90000"/>
              </a:lnSpc>
            </a:pPr>
            <a:r>
              <a:rPr lang="zh-CN" altLang="en-US" dirty="0">
                <a:latin typeface="Times New Roman" panose="02020603050405020304" pitchFamily="18" charset="0"/>
              </a:rPr>
              <a:t>     ③ 孤立点</a:t>
            </a:r>
          </a:p>
          <a:p>
            <a:pPr marL="457200" indent="-457200" eaLnBrk="1" hangingPunct="1">
              <a:lnSpc>
                <a:spcPct val="90000"/>
              </a:lnSpc>
            </a:pPr>
            <a:r>
              <a:rPr lang="en-US" altLang="zh-CN" dirty="0">
                <a:latin typeface="Times New Roman" panose="02020603050405020304" pitchFamily="18" charset="0"/>
              </a:rPr>
              <a:t>7.  </a:t>
            </a:r>
            <a:r>
              <a:rPr lang="zh-CN" altLang="en-US" dirty="0">
                <a:latin typeface="Times New Roman" panose="02020603050405020304" pitchFamily="18" charset="0"/>
              </a:rPr>
              <a:t>顶点之间的相邻、边之间的相邻</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DC2E6844-2902-4777-8B08-678AD144207C}"/>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A331158-56E8-4866-A01F-8E0425AC5CA7}" type="slidenum">
              <a:rPr lang="en-US" altLang="zh-CN" sz="1400"/>
              <a:pPr/>
              <a:t>13</a:t>
            </a:fld>
            <a:endParaRPr lang="en-US" altLang="zh-CN" sz="1400"/>
          </a:p>
        </p:txBody>
      </p:sp>
      <p:graphicFrame>
        <p:nvGraphicFramePr>
          <p:cNvPr id="24579" name="Object 9">
            <a:extLst>
              <a:ext uri="{FF2B5EF4-FFF2-40B4-BE49-F238E27FC236}">
                <a16:creationId xmlns:a16="http://schemas.microsoft.com/office/drawing/2014/main" id="{D681041B-09CD-4CF6-A089-5D3754EA4ECB}"/>
              </a:ext>
            </a:extLst>
          </p:cNvPr>
          <p:cNvGraphicFramePr>
            <a:graphicFrameLocks noChangeAspect="1"/>
          </p:cNvGraphicFramePr>
          <p:nvPr/>
        </p:nvGraphicFramePr>
        <p:xfrm>
          <a:off x="1116013" y="1889125"/>
          <a:ext cx="7200900" cy="917575"/>
        </p:xfrm>
        <a:graphic>
          <a:graphicData uri="http://schemas.openxmlformats.org/presentationml/2006/ole">
            <mc:AlternateContent xmlns:mc="http://schemas.openxmlformats.org/markup-compatibility/2006">
              <mc:Choice xmlns:v="urn:schemas-microsoft-com:vml" Requires="v">
                <p:oleObj name="公式" r:id="rId3" imgW="3810000" imgH="482600" progId="Equation.3">
                  <p:embed/>
                </p:oleObj>
              </mc:Choice>
              <mc:Fallback>
                <p:oleObj name="公式" r:id="rId3" imgW="3810000" imgH="482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889125"/>
                        <a:ext cx="72009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8">
            <a:extLst>
              <a:ext uri="{FF2B5EF4-FFF2-40B4-BE49-F238E27FC236}">
                <a16:creationId xmlns:a16="http://schemas.microsoft.com/office/drawing/2014/main" id="{725465F5-B8A1-4A9D-B713-383F73C91F34}"/>
              </a:ext>
            </a:extLst>
          </p:cNvPr>
          <p:cNvGraphicFramePr>
            <a:graphicFrameLocks noChangeAspect="1"/>
          </p:cNvGraphicFramePr>
          <p:nvPr/>
        </p:nvGraphicFramePr>
        <p:xfrm>
          <a:off x="2771775" y="2798763"/>
          <a:ext cx="4224338" cy="433387"/>
        </p:xfrm>
        <a:graphic>
          <a:graphicData uri="http://schemas.openxmlformats.org/presentationml/2006/ole">
            <mc:AlternateContent xmlns:mc="http://schemas.openxmlformats.org/markup-compatibility/2006">
              <mc:Choice xmlns:v="urn:schemas-microsoft-com:vml" Requires="v">
                <p:oleObj name="公式" r:id="rId5" imgW="2070100" imgH="215900" progId="Equation.3">
                  <p:embed/>
                </p:oleObj>
              </mc:Choice>
              <mc:Fallback>
                <p:oleObj name="公式" r:id="rId5" imgW="2070100" imgH="215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798763"/>
                        <a:ext cx="42243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17">
            <a:extLst>
              <a:ext uri="{FF2B5EF4-FFF2-40B4-BE49-F238E27FC236}">
                <a16:creationId xmlns:a16="http://schemas.microsoft.com/office/drawing/2014/main" id="{AB6A4EBA-2A8B-48A6-A8D0-ABC19BD65768}"/>
              </a:ext>
            </a:extLst>
          </p:cNvPr>
          <p:cNvSpPr>
            <a:spLocks noChangeArrowheads="1"/>
          </p:cNvSpPr>
          <p:nvPr/>
        </p:nvSpPr>
        <p:spPr bwMode="auto">
          <a:xfrm>
            <a:off x="395288" y="105251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8. </a:t>
            </a:r>
            <a:r>
              <a:rPr lang="zh-CN" altLang="en-US" b="1" dirty="0">
                <a:latin typeface="Times New Roman" panose="02020603050405020304" pitchFamily="18" charset="0"/>
              </a:rPr>
              <a:t>邻域与关联集</a:t>
            </a:r>
          </a:p>
          <a:p>
            <a:pPr eaLnBrk="1" hangingPunct="1"/>
            <a:r>
              <a:rPr lang="zh-CN" altLang="en-US" b="1" dirty="0">
                <a:latin typeface="Times New Roman" panose="02020603050405020304" pitchFamily="18" charset="0"/>
              </a:rPr>
              <a:t>    ① </a:t>
            </a:r>
            <a:r>
              <a:rPr lang="en-US" altLang="zh-CN" b="1" i="1" dirty="0" err="1">
                <a:latin typeface="Times New Roman" panose="02020603050405020304" pitchFamily="18" charset="0"/>
              </a:rPr>
              <a:t>v</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V</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G</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为无向图</a:t>
            </a:r>
            <a:r>
              <a:rPr lang="en-US" altLang="zh-CN" b="1"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p>
        </p:txBody>
      </p:sp>
      <p:sp>
        <p:nvSpPr>
          <p:cNvPr id="24583" name="Rectangle 18">
            <a:extLst>
              <a:ext uri="{FF2B5EF4-FFF2-40B4-BE49-F238E27FC236}">
                <a16:creationId xmlns:a16="http://schemas.microsoft.com/office/drawing/2014/main" id="{10C724C8-1300-4979-A5D8-D10EE317A06B}"/>
              </a:ext>
            </a:extLst>
          </p:cNvPr>
          <p:cNvSpPr>
            <a:spLocks noChangeArrowheads="1"/>
          </p:cNvSpPr>
          <p:nvPr/>
        </p:nvSpPr>
        <p:spPr bwMode="auto">
          <a:xfrm>
            <a:off x="1079500" y="2781300"/>
            <a:ext cx="162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i="1" dirty="0">
                <a:latin typeface="Times New Roman" panose="02020603050405020304" pitchFamily="18" charset="0"/>
              </a:rPr>
              <a:t>v </a:t>
            </a:r>
            <a:r>
              <a:rPr lang="zh-CN" altLang="en-US" b="1" dirty="0">
                <a:latin typeface="Times New Roman" panose="02020603050405020304" pitchFamily="18" charset="0"/>
              </a:rPr>
              <a:t>的关联集</a:t>
            </a:r>
          </a:p>
        </p:txBody>
      </p:sp>
      <p:sp>
        <p:nvSpPr>
          <p:cNvPr id="24586" name="Rectangle 21">
            <a:extLst>
              <a:ext uri="{FF2B5EF4-FFF2-40B4-BE49-F238E27FC236}">
                <a16:creationId xmlns:a16="http://schemas.microsoft.com/office/drawing/2014/main" id="{CD9EE8EA-3458-4BED-AE38-6C2736D0EB6A}"/>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rPr>
              <a:t>相关概念</a:t>
            </a:r>
          </a:p>
        </p:txBody>
      </p:sp>
      <p:pic>
        <p:nvPicPr>
          <p:cNvPr id="11" name="Picture 9" descr="14-1">
            <a:extLst>
              <a:ext uri="{FF2B5EF4-FFF2-40B4-BE49-F238E27FC236}">
                <a16:creationId xmlns:a16="http://schemas.microsoft.com/office/drawing/2014/main" id="{38A8166E-D4BE-406E-9286-E46EA0EBC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7787" y="3294608"/>
            <a:ext cx="352901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502E69F4-495B-411E-9AF6-A8487324E107}"/>
              </a:ext>
            </a:extLst>
          </p:cNvPr>
          <p:cNvSpPr txBox="1"/>
          <p:nvPr/>
        </p:nvSpPr>
        <p:spPr>
          <a:xfrm>
            <a:off x="1043162" y="3619501"/>
            <a:ext cx="3384376" cy="2308324"/>
          </a:xfrm>
          <a:prstGeom prst="rect">
            <a:avLst/>
          </a:prstGeom>
          <a:noFill/>
        </p:spPr>
        <p:txBody>
          <a:bodyPr wrap="square" rtlCol="0">
            <a:spAutoFit/>
          </a:bodyPr>
          <a:lstStyle/>
          <a:p>
            <a:r>
              <a:rPr lang="zh-CN" altLang="en-US" b="1" dirty="0">
                <a:solidFill>
                  <a:srgbClr val="0066FF"/>
                </a:solidFill>
                <a:latin typeface="Times New Roman" panose="02020603050405020304" pitchFamily="18" charset="0"/>
                <a:cs typeface="Times New Roman" panose="02020603050405020304" pitchFamily="18" charset="0"/>
              </a:rPr>
              <a:t>实例</a:t>
            </a:r>
            <a:endParaRPr lang="en-US" altLang="zh-CN" b="1" dirty="0">
              <a:solidFill>
                <a:srgbClr val="0066FF"/>
              </a:solidFill>
              <a:latin typeface="Times New Roman" panose="02020603050405020304" pitchFamily="18" charset="0"/>
              <a:cs typeface="Times New Roman" panose="02020603050405020304" pitchFamily="18" charset="0"/>
            </a:endParaRPr>
          </a:p>
          <a:p>
            <a:endParaRPr lang="en-US" altLang="zh-CN" b="1" dirty="0">
              <a:solidFill>
                <a:srgbClr val="0066FF"/>
              </a:solidFill>
              <a:latin typeface="Times New Roman" panose="02020603050405020304" pitchFamily="18" charset="0"/>
              <a:cs typeface="Times New Roman" panose="02020603050405020304" pitchFamily="18" charset="0"/>
            </a:endParaRPr>
          </a:p>
          <a:p>
            <a:r>
              <a:rPr lang="en-US" altLang="zh-CN" b="1" i="1" dirty="0">
                <a:solidFill>
                  <a:srgbClr val="C00000"/>
                </a:solidFill>
                <a:latin typeface="Times New Roman" panose="02020603050405020304" pitchFamily="18" charset="0"/>
                <a:cs typeface="Times New Roman" panose="02020603050405020304" pitchFamily="18" charset="0"/>
              </a:rPr>
              <a:t>N</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v</a:t>
            </a:r>
            <a:r>
              <a:rPr lang="en-US" altLang="zh-CN" b="1" baseline="-25000" dirty="0">
                <a:solidFill>
                  <a:srgbClr val="C00000"/>
                </a:solidFill>
                <a:latin typeface="Times New Roman" panose="02020603050405020304" pitchFamily="18" charset="0"/>
                <a:cs typeface="Times New Roman" panose="02020603050405020304" pitchFamily="18" charset="0"/>
              </a:rPr>
              <a:t>1</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v</a:t>
            </a:r>
            <a:r>
              <a:rPr lang="en-US" altLang="zh-CN" b="1" baseline="-25000" dirty="0">
                <a:solidFill>
                  <a:srgbClr val="C00000"/>
                </a:solidFill>
                <a:latin typeface="Times New Roman" panose="02020603050405020304" pitchFamily="18" charset="0"/>
                <a:cs typeface="Times New Roman" panose="02020603050405020304" pitchFamily="18" charset="0"/>
              </a:rPr>
              <a:t>2</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v</a:t>
            </a:r>
            <a:r>
              <a:rPr lang="en-US" altLang="zh-CN" b="1" baseline="-25000" dirty="0">
                <a:solidFill>
                  <a:srgbClr val="C00000"/>
                </a:solidFill>
                <a:latin typeface="Times New Roman" panose="02020603050405020304" pitchFamily="18" charset="0"/>
                <a:cs typeface="Times New Roman" panose="02020603050405020304" pitchFamily="18" charset="0"/>
              </a:rPr>
              <a:t>5</a:t>
            </a:r>
            <a:r>
              <a:rPr lang="en-US" altLang="zh-CN" b="1" dirty="0">
                <a:solidFill>
                  <a:srgbClr val="C00000"/>
                </a:solidFill>
                <a:latin typeface="Times New Roman" panose="02020603050405020304" pitchFamily="18" charset="0"/>
                <a:cs typeface="Times New Roman" panose="02020603050405020304" pitchFamily="18" charset="0"/>
              </a:rPr>
              <a:t>}</a:t>
            </a:r>
          </a:p>
          <a:p>
            <a:r>
              <a:rPr lang="en-US" altLang="zh-CN" b="1" i="1" dirty="0">
                <a:solidFill>
                  <a:srgbClr val="0066FF"/>
                </a:solidFill>
                <a:latin typeface="Times New Roman" panose="02020603050405020304" pitchFamily="18" charset="0"/>
                <a:cs typeface="Times New Roman" panose="02020603050405020304" pitchFamily="18" charset="0"/>
              </a:rPr>
              <a:t>N</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a:solidFill>
                  <a:srgbClr val="0066FF"/>
                </a:solidFill>
                <a:latin typeface="Times New Roman" panose="02020603050405020304" pitchFamily="18" charset="0"/>
                <a:cs typeface="Times New Roman" panose="02020603050405020304" pitchFamily="18" charset="0"/>
              </a:rPr>
              <a:t>v</a:t>
            </a:r>
            <a:r>
              <a:rPr lang="en-US" altLang="zh-CN" b="1" baseline="-25000" dirty="0">
                <a:solidFill>
                  <a:srgbClr val="0066FF"/>
                </a:solidFill>
                <a:latin typeface="Times New Roman" panose="02020603050405020304" pitchFamily="18" charset="0"/>
                <a:cs typeface="Times New Roman" panose="02020603050405020304" pitchFamily="18" charset="0"/>
              </a:rPr>
              <a:t>1</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a:solidFill>
                  <a:srgbClr val="0066FF"/>
                </a:solidFill>
                <a:latin typeface="Times New Roman" panose="02020603050405020304" pitchFamily="18" charset="0"/>
                <a:cs typeface="Times New Roman" panose="02020603050405020304" pitchFamily="18" charset="0"/>
              </a:rPr>
              <a:t>v</a:t>
            </a:r>
            <a:r>
              <a:rPr lang="en-US" altLang="zh-CN" b="1" baseline="-25000" dirty="0">
                <a:solidFill>
                  <a:srgbClr val="0066FF"/>
                </a:solidFill>
                <a:latin typeface="Times New Roman" panose="02020603050405020304" pitchFamily="18" charset="0"/>
                <a:cs typeface="Times New Roman" panose="02020603050405020304" pitchFamily="18" charset="0"/>
              </a:rPr>
              <a:t>1</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a:solidFill>
                  <a:srgbClr val="0066FF"/>
                </a:solidFill>
                <a:latin typeface="Times New Roman" panose="02020603050405020304" pitchFamily="18" charset="0"/>
                <a:cs typeface="Times New Roman" panose="02020603050405020304" pitchFamily="18" charset="0"/>
              </a:rPr>
              <a:t>v</a:t>
            </a:r>
            <a:r>
              <a:rPr lang="en-US" altLang="zh-CN" b="1" baseline="-25000" dirty="0">
                <a:solidFill>
                  <a:srgbClr val="0066FF"/>
                </a:solidFill>
                <a:latin typeface="Times New Roman" panose="02020603050405020304" pitchFamily="18" charset="0"/>
                <a:cs typeface="Times New Roman" panose="02020603050405020304" pitchFamily="18" charset="0"/>
              </a:rPr>
              <a:t>2</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a:solidFill>
                  <a:srgbClr val="0066FF"/>
                </a:solidFill>
                <a:latin typeface="Times New Roman" panose="02020603050405020304" pitchFamily="18" charset="0"/>
                <a:cs typeface="Times New Roman" panose="02020603050405020304" pitchFamily="18" charset="0"/>
              </a:rPr>
              <a:t>v</a:t>
            </a:r>
            <a:r>
              <a:rPr lang="en-US" altLang="zh-CN" b="1" baseline="-25000" dirty="0">
                <a:solidFill>
                  <a:srgbClr val="0066FF"/>
                </a:solidFill>
                <a:latin typeface="Times New Roman" panose="02020603050405020304" pitchFamily="18" charset="0"/>
                <a:cs typeface="Times New Roman" panose="02020603050405020304" pitchFamily="18" charset="0"/>
              </a:rPr>
              <a:t>5</a:t>
            </a:r>
            <a:r>
              <a:rPr lang="en-US" altLang="zh-CN" b="1" dirty="0">
                <a:solidFill>
                  <a:srgbClr val="0066FF"/>
                </a:solidFill>
                <a:latin typeface="Times New Roman" panose="02020603050405020304" pitchFamily="18" charset="0"/>
                <a:cs typeface="Times New Roman" panose="02020603050405020304" pitchFamily="18" charset="0"/>
              </a:rPr>
              <a:t>}</a:t>
            </a:r>
          </a:p>
          <a:p>
            <a:r>
              <a:rPr lang="en-US" altLang="zh-CN" b="1" i="1" dirty="0">
                <a:solidFill>
                  <a:srgbClr val="C00000"/>
                </a:solidFill>
                <a:latin typeface="Times New Roman" panose="02020603050405020304" pitchFamily="18" charset="0"/>
                <a:cs typeface="Times New Roman" panose="02020603050405020304" pitchFamily="18" charset="0"/>
              </a:rPr>
              <a:t>I</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v</a:t>
            </a:r>
            <a:r>
              <a:rPr lang="en-US" altLang="zh-CN" b="1" baseline="-25000" dirty="0">
                <a:solidFill>
                  <a:srgbClr val="C00000"/>
                </a:solidFill>
                <a:latin typeface="Times New Roman" panose="02020603050405020304" pitchFamily="18" charset="0"/>
                <a:cs typeface="Times New Roman" panose="02020603050405020304" pitchFamily="18" charset="0"/>
              </a:rPr>
              <a:t>1</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1</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2</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e</a:t>
            </a:r>
            <a:r>
              <a:rPr lang="en-US" altLang="zh-CN" b="1" baseline="-25000" dirty="0">
                <a:solidFill>
                  <a:srgbClr val="C00000"/>
                </a:solidFill>
                <a:latin typeface="Times New Roman" panose="02020603050405020304" pitchFamily="18" charset="0"/>
                <a:cs typeface="Times New Roman" panose="02020603050405020304" pitchFamily="18" charset="0"/>
              </a:rPr>
              <a:t>3</a:t>
            </a:r>
            <a:r>
              <a:rPr lang="en-US" altLang="zh-CN" b="1" dirty="0">
                <a:solidFill>
                  <a:srgbClr val="C00000"/>
                </a:solidFill>
                <a:latin typeface="Times New Roman" panose="02020603050405020304" pitchFamily="18" charset="0"/>
                <a:cs typeface="Times New Roman" panose="02020603050405020304" pitchFamily="18" charset="0"/>
              </a:rPr>
              <a:t>}</a:t>
            </a:r>
          </a:p>
          <a:p>
            <a:endParaRPr lang="zh-CN" altLang="en-US" b="1" dirty="0">
              <a:solidFill>
                <a:srgbClr val="0066FF"/>
              </a:solidFill>
              <a:latin typeface="Times New Roman" panose="02020603050405020304" pitchFamily="18" charset="0"/>
              <a:cs typeface="Times New Roman" panose="02020603050405020304" pitchFamily="18" charset="0"/>
            </a:endParaRPr>
          </a:p>
        </p:txBody>
      </p:sp>
      <p:cxnSp>
        <p:nvCxnSpPr>
          <p:cNvPr id="4" name="直接连接符 3">
            <a:extLst>
              <a:ext uri="{FF2B5EF4-FFF2-40B4-BE49-F238E27FC236}">
                <a16:creationId xmlns:a16="http://schemas.microsoft.com/office/drawing/2014/main" id="{9EDA436A-4FC9-44CA-BF4E-0D4F7533972F}"/>
              </a:ext>
            </a:extLst>
          </p:cNvPr>
          <p:cNvCxnSpPr>
            <a:cxnSpLocks/>
          </p:cNvCxnSpPr>
          <p:nvPr/>
        </p:nvCxnSpPr>
        <p:spPr>
          <a:xfrm>
            <a:off x="1116013" y="4797152"/>
            <a:ext cx="287635" cy="0"/>
          </a:xfrm>
          <a:prstGeom prst="line">
            <a:avLst/>
          </a:prstGeom>
          <a:ln w="28575">
            <a:solidFill>
              <a:srgbClr val="0066FF"/>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DC2E6844-2902-4777-8B08-678AD144207C}"/>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A331158-56E8-4866-A01F-8E0425AC5CA7}" type="slidenum">
              <a:rPr lang="en-US" altLang="zh-CN" sz="1400"/>
              <a:pPr/>
              <a:t>14</a:t>
            </a:fld>
            <a:endParaRPr lang="en-US" altLang="zh-CN" sz="1400"/>
          </a:p>
        </p:txBody>
      </p:sp>
      <p:graphicFrame>
        <p:nvGraphicFramePr>
          <p:cNvPr id="24581" name="Object 7">
            <a:extLst>
              <a:ext uri="{FF2B5EF4-FFF2-40B4-BE49-F238E27FC236}">
                <a16:creationId xmlns:a16="http://schemas.microsoft.com/office/drawing/2014/main" id="{AC344448-EDC5-449E-BF2D-7CD37A11C199}"/>
              </a:ext>
            </a:extLst>
          </p:cNvPr>
          <p:cNvGraphicFramePr>
            <a:graphicFrameLocks noChangeAspect="1"/>
          </p:cNvGraphicFramePr>
          <p:nvPr>
            <p:extLst>
              <p:ext uri="{D42A27DB-BD31-4B8C-83A1-F6EECF244321}">
                <p14:modId xmlns:p14="http://schemas.microsoft.com/office/powerpoint/2010/main" val="11906930"/>
              </p:ext>
            </p:extLst>
          </p:nvPr>
        </p:nvGraphicFramePr>
        <p:xfrm>
          <a:off x="1042988" y="4196441"/>
          <a:ext cx="7180262" cy="1855788"/>
        </p:xfrm>
        <a:graphic>
          <a:graphicData uri="http://schemas.openxmlformats.org/presentationml/2006/ole">
            <mc:AlternateContent xmlns:mc="http://schemas.openxmlformats.org/markup-compatibility/2006">
              <mc:Choice xmlns:v="urn:schemas-microsoft-com:vml" Requires="v">
                <p:oleObj name="公式" r:id="rId3" imgW="3949700" imgH="1016000" progId="Equation.3">
                  <p:embed/>
                </p:oleObj>
              </mc:Choice>
              <mc:Fallback>
                <p:oleObj name="公式" r:id="rId3" imgW="3949700" imgH="1016000" progId="Equation.3">
                  <p:embed/>
                  <p:pic>
                    <p:nvPicPr>
                      <p:cNvPr id="24581" name="Object 7">
                        <a:extLst>
                          <a:ext uri="{FF2B5EF4-FFF2-40B4-BE49-F238E27FC236}">
                            <a16:creationId xmlns:a16="http://schemas.microsoft.com/office/drawing/2014/main" id="{AC344448-EDC5-449E-BF2D-7CD37A11C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196441"/>
                        <a:ext cx="7180262"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17">
            <a:extLst>
              <a:ext uri="{FF2B5EF4-FFF2-40B4-BE49-F238E27FC236}">
                <a16:creationId xmlns:a16="http://schemas.microsoft.com/office/drawing/2014/main" id="{AB6A4EBA-2A8B-48A6-A8D0-ABC19BD65768}"/>
              </a:ext>
            </a:extLst>
          </p:cNvPr>
          <p:cNvSpPr>
            <a:spLocks noChangeArrowheads="1"/>
          </p:cNvSpPr>
          <p:nvPr/>
        </p:nvSpPr>
        <p:spPr bwMode="auto">
          <a:xfrm>
            <a:off x="395288" y="1052513"/>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8. </a:t>
            </a:r>
            <a:r>
              <a:rPr lang="zh-CN" altLang="en-US" b="1" dirty="0">
                <a:latin typeface="Times New Roman" panose="02020603050405020304" pitchFamily="18" charset="0"/>
              </a:rPr>
              <a:t>邻域与关联集</a:t>
            </a:r>
          </a:p>
          <a:p>
            <a:pPr eaLnBrk="1" hangingPunct="1"/>
            <a:r>
              <a:rPr lang="zh-CN" altLang="en-US" b="1" dirty="0">
                <a:latin typeface="Times New Roman" panose="02020603050405020304" pitchFamily="18" charset="0"/>
              </a:rPr>
              <a:t>    </a:t>
            </a:r>
            <a:endParaRPr lang="en-US" altLang="zh-CN" dirty="0">
              <a:sym typeface="Symbol" panose="05050102010706020507" pitchFamily="18" charset="2"/>
            </a:endParaRPr>
          </a:p>
        </p:txBody>
      </p:sp>
      <p:sp>
        <p:nvSpPr>
          <p:cNvPr id="24584" name="Rectangle 19">
            <a:extLst>
              <a:ext uri="{FF2B5EF4-FFF2-40B4-BE49-F238E27FC236}">
                <a16:creationId xmlns:a16="http://schemas.microsoft.com/office/drawing/2014/main" id="{274C6BA4-4BD0-47D6-83C4-D9B1333DF423}"/>
              </a:ext>
            </a:extLst>
          </p:cNvPr>
          <p:cNvSpPr>
            <a:spLocks noChangeArrowheads="1"/>
          </p:cNvSpPr>
          <p:nvPr/>
        </p:nvSpPr>
        <p:spPr bwMode="auto">
          <a:xfrm>
            <a:off x="684213" y="3678916"/>
            <a:ext cx="3271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② </a:t>
            </a:r>
            <a:r>
              <a:rPr lang="en-US" altLang="zh-CN" b="1" i="1" dirty="0" err="1">
                <a:latin typeface="Times New Roman" panose="02020603050405020304" pitchFamily="18" charset="0"/>
              </a:rPr>
              <a:t>v</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V</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D</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D</a:t>
            </a:r>
            <a:r>
              <a:rPr lang="zh-CN" altLang="en-US" b="1" dirty="0">
                <a:latin typeface="Times New Roman" panose="02020603050405020304" pitchFamily="18" charset="0"/>
                <a:sym typeface="Symbol" panose="05050102010706020507" pitchFamily="18" charset="2"/>
              </a:rPr>
              <a:t>为有向图</a:t>
            </a:r>
            <a:r>
              <a:rPr lang="en-US" altLang="zh-CN" b="1" dirty="0">
                <a:latin typeface="Times New Roman" panose="02020603050405020304" pitchFamily="18" charset="0"/>
                <a:sym typeface="Symbol" panose="05050102010706020507" pitchFamily="18" charset="2"/>
              </a:rPr>
              <a:t>)</a:t>
            </a:r>
          </a:p>
        </p:txBody>
      </p:sp>
      <p:sp>
        <p:nvSpPr>
          <p:cNvPr id="24585" name="Rectangle 20">
            <a:extLst>
              <a:ext uri="{FF2B5EF4-FFF2-40B4-BE49-F238E27FC236}">
                <a16:creationId xmlns:a16="http://schemas.microsoft.com/office/drawing/2014/main" id="{F56669B1-6716-4AC5-8055-52D1C4653928}"/>
              </a:ext>
            </a:extLst>
          </p:cNvPr>
          <p:cNvSpPr>
            <a:spLocks noChangeArrowheads="1"/>
          </p:cNvSpPr>
          <p:nvPr/>
        </p:nvSpPr>
        <p:spPr bwMode="auto">
          <a:xfrm>
            <a:off x="539750" y="5982379"/>
            <a:ext cx="66965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9.   </a:t>
            </a:r>
            <a:r>
              <a:rPr lang="zh-CN" altLang="en-US" b="1" dirty="0">
                <a:latin typeface="Times New Roman" panose="02020603050405020304" pitchFamily="18" charset="0"/>
              </a:rPr>
              <a:t>标定图与非标定图（</a:t>
            </a:r>
            <a:r>
              <a:rPr lang="zh-CN" altLang="en-US" b="1" dirty="0">
                <a:solidFill>
                  <a:srgbClr val="00B050"/>
                </a:solidFill>
                <a:latin typeface="Times New Roman" panose="02020603050405020304" pitchFamily="18" charset="0"/>
              </a:rPr>
              <a:t>为顶点和边指定符号</a:t>
            </a:r>
            <a:r>
              <a:rPr lang="zh-CN" altLang="en-US" b="1" dirty="0">
                <a:latin typeface="Times New Roman" panose="02020603050405020304" pitchFamily="18" charset="0"/>
              </a:rPr>
              <a:t>）</a:t>
            </a:r>
          </a:p>
          <a:p>
            <a:pPr eaLnBrk="1" hangingPunct="1"/>
            <a:r>
              <a:rPr lang="en-US" altLang="zh-CN" b="1" dirty="0">
                <a:latin typeface="Times New Roman" panose="02020603050405020304" pitchFamily="18" charset="0"/>
              </a:rPr>
              <a:t>10. </a:t>
            </a:r>
            <a:r>
              <a:rPr lang="zh-CN" altLang="en-US" b="1" dirty="0">
                <a:latin typeface="Times New Roman" panose="02020603050405020304" pitchFamily="18" charset="0"/>
              </a:rPr>
              <a:t>基图（</a:t>
            </a:r>
            <a:r>
              <a:rPr lang="zh-CN" altLang="en-US" b="1" dirty="0">
                <a:solidFill>
                  <a:srgbClr val="00B050"/>
                </a:solidFill>
                <a:latin typeface="Times New Roman" panose="02020603050405020304" pitchFamily="18" charset="0"/>
              </a:rPr>
              <a:t>有向</a:t>
            </a:r>
            <a:r>
              <a:rPr lang="zh-CN" altLang="en-US" b="1" dirty="0">
                <a:solidFill>
                  <a:srgbClr val="00B050"/>
                </a:solidFill>
                <a:latin typeface="Times New Roman" panose="02020603050405020304" pitchFamily="18" charset="0"/>
                <a:sym typeface="Symbol" panose="05050102010706020507" pitchFamily="18" charset="2"/>
              </a:rPr>
              <a:t></a:t>
            </a:r>
            <a:r>
              <a:rPr lang="zh-CN" altLang="en-US" b="1" dirty="0">
                <a:solidFill>
                  <a:srgbClr val="00B050"/>
                </a:solidFill>
                <a:latin typeface="Times New Roman" panose="02020603050405020304" pitchFamily="18" charset="0"/>
              </a:rPr>
              <a:t>无向</a:t>
            </a:r>
            <a:r>
              <a:rPr lang="zh-CN" altLang="en-US" b="1" dirty="0">
                <a:latin typeface="Times New Roman" panose="02020603050405020304" pitchFamily="18" charset="0"/>
              </a:rPr>
              <a:t>）</a:t>
            </a:r>
          </a:p>
        </p:txBody>
      </p:sp>
      <p:sp>
        <p:nvSpPr>
          <p:cNvPr id="24586" name="Rectangle 21">
            <a:extLst>
              <a:ext uri="{FF2B5EF4-FFF2-40B4-BE49-F238E27FC236}">
                <a16:creationId xmlns:a16="http://schemas.microsoft.com/office/drawing/2014/main" id="{CD9EE8EA-3458-4BED-AE38-6C2736D0EB6A}"/>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rPr>
              <a:t>相关概念</a:t>
            </a:r>
          </a:p>
        </p:txBody>
      </p:sp>
      <p:pic>
        <p:nvPicPr>
          <p:cNvPr id="11" name="Picture 12" descr="14-2">
            <a:extLst>
              <a:ext uri="{FF2B5EF4-FFF2-40B4-BE49-F238E27FC236}">
                <a16:creationId xmlns:a16="http://schemas.microsoft.com/office/drawing/2014/main" id="{C5A24A07-B84D-4B35-BBF6-CADF5AD702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4160" y="1052513"/>
            <a:ext cx="295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A9C7E0FE-810C-413C-9439-D358D8AF5DA3}"/>
              </a:ext>
            </a:extLst>
          </p:cNvPr>
          <p:cNvSpPr txBox="1"/>
          <p:nvPr/>
        </p:nvSpPr>
        <p:spPr>
          <a:xfrm>
            <a:off x="2843808" y="1552724"/>
            <a:ext cx="3384376" cy="2308324"/>
          </a:xfrm>
          <a:prstGeom prst="rect">
            <a:avLst/>
          </a:prstGeom>
          <a:noFill/>
        </p:spPr>
        <p:txBody>
          <a:bodyPr wrap="square" rtlCol="0">
            <a:spAutoFit/>
          </a:bodyPr>
          <a:lstStyle/>
          <a:p>
            <a:r>
              <a:rPr lang="zh-CN" altLang="en-US" b="1" dirty="0">
                <a:solidFill>
                  <a:srgbClr val="0066FF"/>
                </a:solidFill>
                <a:latin typeface="Times New Roman" panose="02020603050405020304" pitchFamily="18" charset="0"/>
                <a:cs typeface="Times New Roman" panose="02020603050405020304" pitchFamily="18" charset="0"/>
              </a:rPr>
              <a:t>实例</a:t>
            </a:r>
            <a:endParaRPr lang="en-US" altLang="zh-CN" b="1" dirty="0">
              <a:solidFill>
                <a:srgbClr val="0066FF"/>
              </a:solidFill>
              <a:latin typeface="Times New Roman" panose="02020603050405020304" pitchFamily="18" charset="0"/>
              <a:cs typeface="Times New Roman" panose="02020603050405020304" pitchFamily="18" charset="0"/>
            </a:endParaRPr>
          </a:p>
          <a:p>
            <a:r>
              <a:rPr lang="en-US" altLang="zh-CN" b="1" i="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d</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c</a:t>
            </a:r>
            <a:r>
              <a:rPr lang="en-US" altLang="zh-CN" b="1" dirty="0">
                <a:solidFill>
                  <a:srgbClr val="C00000"/>
                </a:solidFill>
                <a:latin typeface="Times New Roman" panose="02020603050405020304" pitchFamily="18" charset="0"/>
                <a:cs typeface="Times New Roman" panose="02020603050405020304" pitchFamily="18" charset="0"/>
              </a:rPr>
              <a:t>}</a:t>
            </a:r>
          </a:p>
          <a:p>
            <a:r>
              <a:rPr lang="en-US" altLang="zh-CN" b="1" i="1"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i="1" baseline="30000"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a:solidFill>
                  <a:srgbClr val="0066FF"/>
                </a:solidFill>
                <a:latin typeface="Times New Roman" panose="02020603050405020304" pitchFamily="18" charset="0"/>
                <a:cs typeface="Times New Roman" panose="02020603050405020304" pitchFamily="18" charset="0"/>
              </a:rPr>
              <a:t>d</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err="1">
                <a:solidFill>
                  <a:srgbClr val="0066FF"/>
                </a:solidFill>
                <a:latin typeface="Times New Roman" panose="02020603050405020304" pitchFamily="18" charset="0"/>
                <a:cs typeface="Times New Roman" panose="02020603050405020304" pitchFamily="18" charset="0"/>
              </a:rPr>
              <a:t>a</a:t>
            </a:r>
            <a:r>
              <a:rPr lang="en-US" altLang="zh-CN" b="1" dirty="0" err="1">
                <a:solidFill>
                  <a:srgbClr val="0066FF"/>
                </a:solidFill>
                <a:latin typeface="Times New Roman" panose="02020603050405020304" pitchFamily="18" charset="0"/>
                <a:cs typeface="Times New Roman" panose="02020603050405020304" pitchFamily="18" charset="0"/>
              </a:rPr>
              <a:t>,</a:t>
            </a:r>
            <a:r>
              <a:rPr lang="en-US" altLang="zh-CN" b="1" i="1" dirty="0" err="1">
                <a:solidFill>
                  <a:srgbClr val="0066FF"/>
                </a:solidFill>
                <a:latin typeface="Times New Roman" panose="02020603050405020304" pitchFamily="18" charset="0"/>
                <a:cs typeface="Times New Roman" panose="02020603050405020304" pitchFamily="18" charset="0"/>
              </a:rPr>
              <a:t>c</a:t>
            </a:r>
            <a:r>
              <a:rPr lang="en-US" altLang="zh-CN" b="1" dirty="0">
                <a:solidFill>
                  <a:srgbClr val="0066FF"/>
                </a:solidFill>
                <a:latin typeface="Times New Roman" panose="02020603050405020304" pitchFamily="18" charset="0"/>
                <a:cs typeface="Times New Roman" panose="02020603050405020304" pitchFamily="18" charset="0"/>
              </a:rPr>
              <a:t>}</a:t>
            </a:r>
          </a:p>
          <a:p>
            <a:r>
              <a:rPr lang="en-US" altLang="zh-CN" b="1" i="1" dirty="0">
                <a:solidFill>
                  <a:srgbClr val="C00000"/>
                </a:solidFill>
                <a:latin typeface="Times New Roman" panose="02020603050405020304" pitchFamily="18" charset="0"/>
                <a:cs typeface="Times New Roman" panose="02020603050405020304" pitchFamily="18" charset="0"/>
              </a:rPr>
              <a:t>N</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a:solidFill>
                  <a:srgbClr val="C00000"/>
                </a:solidFill>
                <a:latin typeface="Times New Roman" panose="02020603050405020304" pitchFamily="18" charset="0"/>
                <a:cs typeface="Times New Roman" panose="02020603050405020304" pitchFamily="18" charset="0"/>
              </a:rPr>
              <a:t>d</a:t>
            </a:r>
            <a:r>
              <a:rPr lang="en-US" altLang="zh-CN" b="1" dirty="0">
                <a:solidFill>
                  <a:srgbClr val="C00000"/>
                </a:solidFill>
                <a:latin typeface="Times New Roman" panose="02020603050405020304" pitchFamily="18" charset="0"/>
                <a:cs typeface="Times New Roman" panose="02020603050405020304" pitchFamily="18" charset="0"/>
              </a:rPr>
              <a:t>)={</a:t>
            </a:r>
            <a:r>
              <a:rPr lang="en-US" altLang="zh-CN" b="1" i="1" dirty="0" err="1">
                <a:solidFill>
                  <a:srgbClr val="C00000"/>
                </a:solidFill>
                <a:latin typeface="Times New Roman" panose="02020603050405020304" pitchFamily="18" charset="0"/>
                <a:cs typeface="Times New Roman" panose="02020603050405020304" pitchFamily="18" charset="0"/>
              </a:rPr>
              <a:t>a</a:t>
            </a:r>
            <a:r>
              <a:rPr lang="en-US" altLang="zh-CN" b="1" dirty="0" err="1">
                <a:solidFill>
                  <a:srgbClr val="C00000"/>
                </a:solidFill>
                <a:latin typeface="Times New Roman" panose="02020603050405020304" pitchFamily="18" charset="0"/>
                <a:cs typeface="Times New Roman" panose="02020603050405020304" pitchFamily="18" charset="0"/>
              </a:rPr>
              <a:t>,</a:t>
            </a:r>
            <a:r>
              <a:rPr lang="en-US" altLang="zh-CN" b="1" i="1" dirty="0" err="1">
                <a:solidFill>
                  <a:srgbClr val="C00000"/>
                </a:solidFill>
                <a:latin typeface="Times New Roman" panose="02020603050405020304" pitchFamily="18" charset="0"/>
                <a:cs typeface="Times New Roman" panose="02020603050405020304" pitchFamily="18" charset="0"/>
              </a:rPr>
              <a:t>c</a:t>
            </a:r>
            <a:r>
              <a:rPr lang="en-US" altLang="zh-CN" b="1" dirty="0">
                <a:solidFill>
                  <a:srgbClr val="C00000"/>
                </a:solidFill>
                <a:latin typeface="Times New Roman" panose="02020603050405020304" pitchFamily="18" charset="0"/>
                <a:cs typeface="Times New Roman" panose="02020603050405020304" pitchFamily="18" charset="0"/>
              </a:rPr>
              <a:t>}</a:t>
            </a:r>
          </a:p>
          <a:p>
            <a:r>
              <a:rPr lang="en-US" altLang="zh-CN" b="1" i="1" dirty="0">
                <a:solidFill>
                  <a:srgbClr val="0066FF"/>
                </a:solidFill>
                <a:latin typeface="Times New Roman" panose="02020603050405020304" pitchFamily="18" charset="0"/>
                <a:cs typeface="Times New Roman" panose="02020603050405020304" pitchFamily="18" charset="0"/>
              </a:rPr>
              <a:t>N</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a:solidFill>
                  <a:srgbClr val="0066FF"/>
                </a:solidFill>
                <a:latin typeface="Times New Roman" panose="02020603050405020304" pitchFamily="18" charset="0"/>
                <a:cs typeface="Times New Roman" panose="02020603050405020304" pitchFamily="18" charset="0"/>
              </a:rPr>
              <a:t>d</a:t>
            </a:r>
            <a:r>
              <a:rPr lang="en-US" altLang="zh-CN" b="1" dirty="0">
                <a:solidFill>
                  <a:srgbClr val="0066FF"/>
                </a:solidFill>
                <a:latin typeface="Times New Roman" panose="02020603050405020304" pitchFamily="18" charset="0"/>
                <a:cs typeface="Times New Roman" panose="02020603050405020304" pitchFamily="18" charset="0"/>
              </a:rPr>
              <a:t>)={</a:t>
            </a:r>
            <a:r>
              <a:rPr lang="en-US" altLang="zh-CN" b="1" i="1" dirty="0" err="1">
                <a:solidFill>
                  <a:srgbClr val="0066FF"/>
                </a:solidFill>
                <a:latin typeface="Times New Roman" panose="02020603050405020304" pitchFamily="18" charset="0"/>
                <a:cs typeface="Times New Roman" panose="02020603050405020304" pitchFamily="18" charset="0"/>
              </a:rPr>
              <a:t>a</a:t>
            </a:r>
            <a:r>
              <a:rPr lang="en-US" altLang="zh-CN" b="1" dirty="0" err="1">
                <a:solidFill>
                  <a:srgbClr val="0066FF"/>
                </a:solidFill>
                <a:latin typeface="Times New Roman" panose="02020603050405020304" pitchFamily="18" charset="0"/>
                <a:cs typeface="Times New Roman" panose="02020603050405020304" pitchFamily="18" charset="0"/>
              </a:rPr>
              <a:t>,</a:t>
            </a:r>
            <a:r>
              <a:rPr lang="en-US" altLang="zh-CN" b="1" i="1" dirty="0" err="1">
                <a:solidFill>
                  <a:srgbClr val="0066FF"/>
                </a:solidFill>
                <a:latin typeface="Times New Roman" panose="02020603050405020304" pitchFamily="18" charset="0"/>
                <a:cs typeface="Times New Roman" panose="02020603050405020304" pitchFamily="18" charset="0"/>
              </a:rPr>
              <a:t>c,d</a:t>
            </a:r>
            <a:r>
              <a:rPr lang="en-US" altLang="zh-CN" b="1" dirty="0">
                <a:solidFill>
                  <a:srgbClr val="0066FF"/>
                </a:solidFill>
                <a:latin typeface="Times New Roman" panose="02020603050405020304" pitchFamily="18" charset="0"/>
                <a:cs typeface="Times New Roman" panose="02020603050405020304" pitchFamily="18" charset="0"/>
              </a:rPr>
              <a:t>}</a:t>
            </a:r>
          </a:p>
          <a:p>
            <a:endParaRPr lang="zh-CN" altLang="en-US" b="1" dirty="0">
              <a:solidFill>
                <a:srgbClr val="0066FF"/>
              </a:solidFill>
              <a:latin typeface="Times New Roman" panose="02020603050405020304" pitchFamily="18" charset="0"/>
              <a:cs typeface="Times New Roman" panose="02020603050405020304" pitchFamily="18" charset="0"/>
            </a:endParaRPr>
          </a:p>
        </p:txBody>
      </p:sp>
      <p:cxnSp>
        <p:nvCxnSpPr>
          <p:cNvPr id="14" name="直接连接符 13">
            <a:extLst>
              <a:ext uri="{FF2B5EF4-FFF2-40B4-BE49-F238E27FC236}">
                <a16:creationId xmlns:a16="http://schemas.microsoft.com/office/drawing/2014/main" id="{0E717060-702F-439F-AE8F-CCB908425285}"/>
              </a:ext>
            </a:extLst>
          </p:cNvPr>
          <p:cNvCxnSpPr>
            <a:cxnSpLocks/>
          </p:cNvCxnSpPr>
          <p:nvPr/>
        </p:nvCxnSpPr>
        <p:spPr>
          <a:xfrm>
            <a:off x="2916213" y="3068960"/>
            <a:ext cx="287635" cy="0"/>
          </a:xfrm>
          <a:prstGeom prst="line">
            <a:avLst/>
          </a:prstGeom>
          <a:ln w="28575">
            <a:solidFill>
              <a:srgbClr val="0066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711539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7D54492C-8714-420C-97A3-FDB355B0EA1C}"/>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27F58DA-DECE-42C5-A2C8-6AC632DB556F}" type="slidenum">
              <a:rPr lang="en-US" altLang="zh-CN" sz="1400"/>
              <a:pPr/>
              <a:t>15</a:t>
            </a:fld>
            <a:endParaRPr lang="en-US" altLang="zh-CN" sz="1400"/>
          </a:p>
        </p:txBody>
      </p:sp>
      <p:sp>
        <p:nvSpPr>
          <p:cNvPr id="26627" name="Rectangle 8">
            <a:extLst>
              <a:ext uri="{FF2B5EF4-FFF2-40B4-BE49-F238E27FC236}">
                <a16:creationId xmlns:a16="http://schemas.microsoft.com/office/drawing/2014/main" id="{D5D6315E-CFA0-403C-8BA0-92ABCF1C3E95}"/>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多重图与简单图</a:t>
            </a:r>
          </a:p>
        </p:txBody>
      </p:sp>
      <p:sp>
        <p:nvSpPr>
          <p:cNvPr id="26628" name="Rectangle 9">
            <a:extLst>
              <a:ext uri="{FF2B5EF4-FFF2-40B4-BE49-F238E27FC236}">
                <a16:creationId xmlns:a16="http://schemas.microsoft.com/office/drawing/2014/main" id="{207AA8F9-046E-4A22-B31F-526680297B39}"/>
              </a:ext>
            </a:extLst>
          </p:cNvPr>
          <p:cNvSpPr>
            <a:spLocks noGrp="1" noChangeArrowheads="1"/>
          </p:cNvSpPr>
          <p:nvPr>
            <p:ph type="body" idx="1"/>
          </p:nvPr>
        </p:nvSpPr>
        <p:spPr>
          <a:xfrm>
            <a:off x="395288" y="1196975"/>
            <a:ext cx="8229600" cy="4525963"/>
          </a:xfrm>
        </p:spPr>
        <p:txBody>
          <a:bodyPr/>
          <a:lstStyle/>
          <a:p>
            <a:pPr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14.3 </a:t>
            </a:r>
          </a:p>
          <a:p>
            <a:pPr eaLnBrk="1" hangingPunct="1"/>
            <a:r>
              <a:rPr lang="en-US" altLang="zh-CN" dirty="0">
                <a:latin typeface="Times New Roman" panose="02020603050405020304" pitchFamily="18" charset="0"/>
              </a:rPr>
              <a:t> (1) </a:t>
            </a:r>
            <a:r>
              <a:rPr lang="zh-CN" altLang="en-US" dirty="0">
                <a:latin typeface="Times New Roman" panose="02020603050405020304" pitchFamily="18" charset="0"/>
              </a:rPr>
              <a:t>无向图中的平行边及重数（</a:t>
            </a:r>
            <a:r>
              <a:rPr lang="zh-CN" altLang="en-US" dirty="0">
                <a:solidFill>
                  <a:srgbClr val="00B050"/>
                </a:solidFill>
                <a:latin typeface="Times New Roman" panose="02020603050405020304" pitchFamily="18" charset="0"/>
              </a:rPr>
              <a:t>平行边的条数</a:t>
            </a:r>
            <a:r>
              <a:rPr lang="zh-CN" altLang="en-US" dirty="0">
                <a:latin typeface="Times New Roman" panose="02020603050405020304" pitchFamily="18" charset="0"/>
              </a:rPr>
              <a:t>）</a:t>
            </a: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有向图中的平行边及重数（注意方向性）</a:t>
            </a: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(3) </a:t>
            </a:r>
            <a:r>
              <a:rPr lang="zh-CN" altLang="en-US" dirty="0">
                <a:latin typeface="Times New Roman" panose="02020603050405020304" pitchFamily="18" charset="0"/>
              </a:rPr>
              <a:t>多重图：</a:t>
            </a:r>
            <a:r>
              <a:rPr lang="zh-CN" altLang="en-US" dirty="0">
                <a:solidFill>
                  <a:srgbClr val="00B050"/>
                </a:solidFill>
                <a:latin typeface="Times New Roman" panose="02020603050405020304" pitchFamily="18" charset="0"/>
              </a:rPr>
              <a:t>含平行边的图</a:t>
            </a: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简单图：</a:t>
            </a:r>
            <a:r>
              <a:rPr lang="zh-CN" altLang="en-US" dirty="0">
                <a:solidFill>
                  <a:srgbClr val="00B050"/>
                </a:solidFill>
                <a:latin typeface="Times New Roman" panose="02020603050405020304" pitchFamily="18" charset="0"/>
              </a:rPr>
              <a:t>既不含平行边也不含环的图</a:t>
            </a:r>
          </a:p>
          <a:p>
            <a:pPr eaLnBrk="1" hangingPunct="1"/>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在定义</a:t>
            </a:r>
            <a:r>
              <a:rPr lang="en-US" altLang="zh-CN" dirty="0">
                <a:latin typeface="Times New Roman" panose="02020603050405020304" pitchFamily="18" charset="0"/>
              </a:rPr>
              <a:t>14.3</a:t>
            </a:r>
            <a:r>
              <a:rPr lang="zh-CN" altLang="en-US" dirty="0">
                <a:latin typeface="Times New Roman" panose="02020603050405020304" pitchFamily="18" charset="0"/>
              </a:rPr>
              <a:t>中定义的简单图是极其重要的概念 </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B8CE6ABA-EE53-4860-BA6A-94D027156AE4}"/>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0DC5FBA-78F6-4897-A801-81C077366035}" type="slidenum">
              <a:rPr lang="en-US" altLang="zh-CN" sz="1400"/>
              <a:pPr/>
              <a:t>16</a:t>
            </a:fld>
            <a:endParaRPr lang="en-US" altLang="zh-CN" sz="1400"/>
          </a:p>
        </p:txBody>
      </p:sp>
      <p:sp>
        <p:nvSpPr>
          <p:cNvPr id="28675" name="Rectangle 7">
            <a:extLst>
              <a:ext uri="{FF2B5EF4-FFF2-40B4-BE49-F238E27FC236}">
                <a16:creationId xmlns:a16="http://schemas.microsoft.com/office/drawing/2014/main" id="{9EAB748B-1AD9-4559-B32B-2073B294DDE9}"/>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顶点的度数</a:t>
            </a:r>
          </a:p>
        </p:txBody>
      </p:sp>
      <p:sp>
        <p:nvSpPr>
          <p:cNvPr id="28676" name="Rectangle 8">
            <a:extLst>
              <a:ext uri="{FF2B5EF4-FFF2-40B4-BE49-F238E27FC236}">
                <a16:creationId xmlns:a16="http://schemas.microsoft.com/office/drawing/2014/main" id="{C007105E-358A-4DA5-B763-E697624F4CE5}"/>
              </a:ext>
            </a:extLst>
          </p:cNvPr>
          <p:cNvSpPr>
            <a:spLocks noGrp="1" noChangeArrowheads="1"/>
          </p:cNvSpPr>
          <p:nvPr>
            <p:ph type="body" idx="1"/>
          </p:nvPr>
        </p:nvSpPr>
        <p:spPr>
          <a:xfrm>
            <a:off x="323850" y="1268413"/>
            <a:ext cx="8229600" cy="4525962"/>
          </a:xfrm>
        </p:spPr>
        <p:txBody>
          <a:bodyPr/>
          <a:lstStyle/>
          <a:p>
            <a:pPr marL="609600" indent="-609600"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14.4</a:t>
            </a:r>
            <a:endParaRPr lang="en-US" altLang="zh-CN" dirty="0">
              <a:latin typeface="Times New Roman" panose="02020603050405020304" pitchFamily="18" charset="0"/>
            </a:endParaRPr>
          </a:p>
          <a:p>
            <a:pPr marL="609600" indent="-609600" eaLnBrk="1" hangingPunct="1"/>
            <a:r>
              <a:rPr lang="en-US" altLang="zh-CN" dirty="0">
                <a:latin typeface="Times New Roman" panose="02020603050405020304" pitchFamily="18" charset="0"/>
              </a:rPr>
              <a:t>  (1)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为无向图</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的度数</a:t>
            </a:r>
            <a:r>
              <a:rPr lang="en-US" altLang="zh-CN" dirty="0">
                <a:latin typeface="Times New Roman" panose="02020603050405020304" pitchFamily="18" charset="0"/>
              </a:rPr>
              <a:t>, </a:t>
            </a:r>
            <a:r>
              <a:rPr lang="zh-CN" altLang="en-US" dirty="0">
                <a:latin typeface="Times New Roman" panose="02020603050405020304" pitchFamily="18" charset="0"/>
              </a:rPr>
              <a:t>简称度</a:t>
            </a:r>
          </a:p>
          <a:p>
            <a:pPr marL="609600" indent="-609600" eaLnBrk="1" hangingPunct="1"/>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设</a:t>
            </a:r>
            <a:r>
              <a:rPr lang="en-US" altLang="zh-CN" i="1" dirty="0">
                <a:latin typeface="Times New Roman" panose="02020603050405020304" pitchFamily="18" charset="0"/>
              </a:rPr>
              <a:t>D</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为有向图</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rPr>
              <a:t>,</a:t>
            </a:r>
          </a:p>
          <a:p>
            <a:pPr marL="609600" indent="-609600" eaLnBrk="1" hangingPunct="1"/>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的出度</a:t>
            </a:r>
          </a:p>
          <a:p>
            <a:pPr marL="609600" indent="-609600" eaLnBrk="1" hangingPunct="1"/>
            <a:r>
              <a:rPr lang="zh-CN" altLang="en-US" dirty="0">
                <a:latin typeface="Times New Roman" panose="02020603050405020304" pitchFamily="18" charset="0"/>
              </a:rPr>
              <a:t>         </a:t>
            </a:r>
            <a:r>
              <a:rPr lang="en-US" altLang="zh-CN" i="1" dirty="0">
                <a:latin typeface="Times New Roman" panose="02020603050405020304" pitchFamily="18" charset="0"/>
              </a:rPr>
              <a:t>d</a:t>
            </a:r>
            <a:r>
              <a:rPr lang="en-US" altLang="zh-CN" baseline="30000"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的入度</a:t>
            </a:r>
          </a:p>
          <a:p>
            <a:pPr marL="609600" indent="-609600" eaLnBrk="1" hangingPunct="1"/>
            <a:r>
              <a:rPr lang="zh-CN" altLang="en-US"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的度或度数（</a:t>
            </a:r>
            <a:r>
              <a:rPr lang="zh-CN" altLang="en-US" dirty="0">
                <a:solidFill>
                  <a:srgbClr val="00B050"/>
                </a:solidFill>
                <a:latin typeface="Times New Roman" panose="02020603050405020304" pitchFamily="18" charset="0"/>
              </a:rPr>
              <a:t>入度</a:t>
            </a:r>
            <a:r>
              <a:rPr lang="en-US" altLang="zh-CN" dirty="0">
                <a:solidFill>
                  <a:srgbClr val="00B050"/>
                </a:solidFill>
                <a:latin typeface="Times New Roman" panose="02020603050405020304" pitchFamily="18" charset="0"/>
              </a:rPr>
              <a:t>+</a:t>
            </a:r>
            <a:r>
              <a:rPr lang="zh-CN" altLang="en-US" dirty="0">
                <a:solidFill>
                  <a:srgbClr val="00B050"/>
                </a:solidFill>
                <a:latin typeface="Times New Roman" panose="02020603050405020304" pitchFamily="18" charset="0"/>
              </a:rPr>
              <a:t>出度</a:t>
            </a:r>
            <a:r>
              <a:rPr lang="zh-CN" altLang="en-US" dirty="0">
                <a:latin typeface="Times New Roman" panose="02020603050405020304" pitchFamily="18" charset="0"/>
              </a:rPr>
              <a:t>）</a:t>
            </a:r>
          </a:p>
          <a:p>
            <a:pPr marL="609600" indent="-609600" eaLnBrk="1" hangingPunct="1"/>
            <a:r>
              <a:rPr lang="zh-CN" altLang="en-US" dirty="0">
                <a:latin typeface="Times New Roman" panose="02020603050405020304" pitchFamily="18" charset="0"/>
              </a:rPr>
              <a:t>  </a:t>
            </a:r>
            <a:r>
              <a:rPr lang="en-US" altLang="zh-CN" dirty="0">
                <a:latin typeface="Times New Roman" panose="02020603050405020304" pitchFamily="18" charset="0"/>
              </a:rPr>
              <a:t>(3)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solidFill>
                  <a:srgbClr val="00B050"/>
                </a:solidFill>
                <a:latin typeface="Times New Roman" panose="02020603050405020304" pitchFamily="18" charset="0"/>
              </a:rPr>
              <a:t>最大度</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a:t>
            </a:r>
            <a:r>
              <a:rPr lang="zh-CN" altLang="en-US" dirty="0">
                <a:solidFill>
                  <a:srgbClr val="00B050"/>
                </a:solidFill>
                <a:latin typeface="Times New Roman" panose="02020603050405020304" pitchFamily="18" charset="0"/>
              </a:rPr>
              <a:t>最小度</a:t>
            </a:r>
            <a:r>
              <a:rPr lang="en-US" altLang="zh-CN" dirty="0">
                <a:latin typeface="Times New Roman" panose="02020603050405020304" pitchFamily="18" charset="0"/>
              </a:rPr>
              <a:t>) </a:t>
            </a:r>
          </a:p>
          <a:p>
            <a:pPr marL="609600" indent="-609600" eaLnBrk="1" hangingPunct="1"/>
            <a:r>
              <a:rPr lang="en-US" altLang="zh-CN" dirty="0">
                <a:latin typeface="Times New Roman" panose="02020603050405020304" pitchFamily="18" charset="0"/>
              </a:rPr>
              <a:t>  (4) </a:t>
            </a:r>
            <a:r>
              <a:rPr lang="en-US" altLang="zh-CN"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 </a:t>
            </a:r>
          </a:p>
          <a:p>
            <a:pPr marL="609600" indent="-609600" eaLnBrk="1" hangingPunct="1"/>
            <a:r>
              <a:rPr lang="en-US" altLang="zh-CN" dirty="0">
                <a:latin typeface="Times New Roman" panose="02020603050405020304" pitchFamily="18" charset="0"/>
              </a:rPr>
              <a:t>  (5) </a:t>
            </a:r>
            <a:r>
              <a:rPr lang="zh-CN" altLang="en-US" dirty="0">
                <a:latin typeface="Times New Roman" panose="02020603050405020304" pitchFamily="18" charset="0"/>
              </a:rPr>
              <a:t>奇度顶点与偶度顶点</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7610D03B-67BD-4460-BADA-F79E0DE8E770}"/>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7628ADE-D5AA-46F6-B5E0-52B489761E51}" type="slidenum">
              <a:rPr lang="en-US" altLang="zh-CN" sz="1400"/>
              <a:pPr/>
              <a:t>17</a:t>
            </a:fld>
            <a:endParaRPr lang="en-US" altLang="zh-CN" sz="1400"/>
          </a:p>
        </p:txBody>
      </p:sp>
      <p:graphicFrame>
        <p:nvGraphicFramePr>
          <p:cNvPr id="30723" name="Object 8">
            <a:extLst>
              <a:ext uri="{FF2B5EF4-FFF2-40B4-BE49-F238E27FC236}">
                <a16:creationId xmlns:a16="http://schemas.microsoft.com/office/drawing/2014/main" id="{503DA774-B10B-47EB-8A2A-EEC51BB50B6A}"/>
              </a:ext>
            </a:extLst>
          </p:cNvPr>
          <p:cNvGraphicFramePr>
            <a:graphicFrameLocks noChangeAspect="1"/>
          </p:cNvGraphicFramePr>
          <p:nvPr/>
        </p:nvGraphicFramePr>
        <p:xfrm>
          <a:off x="1812925" y="2062163"/>
          <a:ext cx="1628775" cy="776287"/>
        </p:xfrm>
        <a:graphic>
          <a:graphicData uri="http://schemas.openxmlformats.org/presentationml/2006/ole">
            <mc:AlternateContent xmlns:mc="http://schemas.openxmlformats.org/markup-compatibility/2006">
              <mc:Choice xmlns:v="urn:schemas-microsoft-com:vml" Requires="v">
                <p:oleObj name="公式" r:id="rId3" imgW="901309" imgH="431613" progId="Equation.3">
                  <p:embed/>
                </p:oleObj>
              </mc:Choice>
              <mc:Fallback>
                <p:oleObj name="公式" r:id="rId3" imgW="901309" imgH="43161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925" y="2062163"/>
                        <a:ext cx="162877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Object 7">
            <a:extLst>
              <a:ext uri="{FF2B5EF4-FFF2-40B4-BE49-F238E27FC236}">
                <a16:creationId xmlns:a16="http://schemas.microsoft.com/office/drawing/2014/main" id="{A38266EA-3701-4FA1-8CF2-197D960DAE15}"/>
              </a:ext>
            </a:extLst>
          </p:cNvPr>
          <p:cNvGraphicFramePr>
            <a:graphicFrameLocks noChangeAspect="1"/>
          </p:cNvGraphicFramePr>
          <p:nvPr/>
        </p:nvGraphicFramePr>
        <p:xfrm>
          <a:off x="1619250" y="5122863"/>
          <a:ext cx="5891213" cy="871537"/>
        </p:xfrm>
        <a:graphic>
          <a:graphicData uri="http://schemas.openxmlformats.org/presentationml/2006/ole">
            <mc:AlternateContent xmlns:mc="http://schemas.openxmlformats.org/markup-compatibility/2006">
              <mc:Choice xmlns:v="urn:schemas-microsoft-com:vml" Requires="v">
                <p:oleObj name="公式" r:id="rId5" imgW="2882900" imgH="431800" progId="Equation.3">
                  <p:embed/>
                </p:oleObj>
              </mc:Choice>
              <mc:Fallback>
                <p:oleObj name="公式" r:id="rId5" imgW="28829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122863"/>
                        <a:ext cx="5891213"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Rectangle 9">
            <a:extLst>
              <a:ext uri="{FF2B5EF4-FFF2-40B4-BE49-F238E27FC236}">
                <a16:creationId xmlns:a16="http://schemas.microsoft.com/office/drawing/2014/main" id="{7CAEAAD7-2CBB-4C60-AE2B-73C8488D933C}"/>
              </a:ext>
            </a:extLst>
          </p:cNvPr>
          <p:cNvSpPr>
            <a:spLocks noChangeArrowheads="1"/>
          </p:cNvSpPr>
          <p:nvPr/>
        </p:nvSpPr>
        <p:spPr bwMode="auto">
          <a:xfrm>
            <a:off x="323850" y="1557338"/>
            <a:ext cx="836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95300" algn="l"/>
              </a:tabLst>
              <a:defRPr sz="2400">
                <a:solidFill>
                  <a:schemeClr val="tx1"/>
                </a:solidFill>
                <a:latin typeface="Arial" panose="020B0604020202020204" pitchFamily="34" charset="0"/>
                <a:ea typeface="宋体" panose="02010600030101010101" pitchFamily="2" charset="-122"/>
              </a:defRPr>
            </a:lvl1pPr>
            <a:lvl2pPr marL="742950" indent="-285750">
              <a:tabLst>
                <a:tab pos="495300" algn="l"/>
              </a:tabLst>
              <a:defRPr sz="2400">
                <a:solidFill>
                  <a:schemeClr val="tx1"/>
                </a:solidFill>
                <a:latin typeface="Arial" panose="020B0604020202020204" pitchFamily="34" charset="0"/>
                <a:ea typeface="宋体" panose="02010600030101010101" pitchFamily="2" charset="-122"/>
              </a:defRPr>
            </a:lvl2pPr>
            <a:lvl3pPr marL="1143000" indent="-228600">
              <a:tabLst>
                <a:tab pos="495300" algn="l"/>
              </a:tabLst>
              <a:defRPr sz="2400">
                <a:solidFill>
                  <a:schemeClr val="tx1"/>
                </a:solidFill>
                <a:latin typeface="Arial" panose="020B0604020202020204" pitchFamily="34" charset="0"/>
                <a:ea typeface="宋体" panose="02010600030101010101" pitchFamily="2" charset="-122"/>
              </a:defRPr>
            </a:lvl3pPr>
            <a:lvl4pPr marL="1600200" indent="-228600">
              <a:tabLst>
                <a:tab pos="495300" algn="l"/>
              </a:tabLst>
              <a:defRPr sz="2400">
                <a:solidFill>
                  <a:schemeClr val="tx1"/>
                </a:solidFill>
                <a:latin typeface="Arial" panose="020B0604020202020204" pitchFamily="34" charset="0"/>
                <a:ea typeface="宋体" panose="02010600030101010101" pitchFamily="2" charset="-122"/>
              </a:defRPr>
            </a:lvl4pPr>
            <a:lvl5pPr marL="2057400" indent="-228600">
              <a:tabLst>
                <a:tab pos="495300"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95300"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95300"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95300"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95300" algn="l"/>
              </a:tabLst>
              <a:defRPr sz="2400">
                <a:solidFill>
                  <a:schemeClr val="tx1"/>
                </a:solidFill>
                <a:latin typeface="Arial" panose="020B0604020202020204" pitchFamily="34" charset="0"/>
                <a:ea typeface="宋体" panose="02010600030101010101" pitchFamily="2" charset="-122"/>
              </a:defRPr>
            </a:lvl9pPr>
          </a:lstStyle>
          <a:p>
            <a:r>
              <a:rPr lang="zh-CN" altLang="en-US" b="1" dirty="0">
                <a:solidFill>
                  <a:srgbClr val="A50021"/>
                </a:solidFill>
                <a:latin typeface="华文中宋" panose="02010600040101010101" pitchFamily="2" charset="-122"/>
                <a:ea typeface="华文中宋" panose="02010600040101010101" pitchFamily="2" charset="-122"/>
                <a:cs typeface="Times New Roman" panose="02020603050405020304" pitchFamily="18" charset="0"/>
              </a:rPr>
              <a:t>定理</a:t>
            </a:r>
            <a:r>
              <a:rPr lang="en-US" altLang="zh-CN" b="1" dirty="0">
                <a:solidFill>
                  <a:srgbClr val="A50021"/>
                </a:solidFill>
                <a:latin typeface="Times New Roman" panose="02020603050405020304" pitchFamily="18" charset="0"/>
                <a:ea typeface="华文中宋" panose="02010600040101010101" pitchFamily="2" charset="-122"/>
                <a:cs typeface="Times New Roman" panose="02020603050405020304" pitchFamily="18" charset="0"/>
              </a:rPr>
              <a:t>14.1</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设</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G</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=&lt;</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V</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E</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&gt;</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为任意无向图，</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V</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v</a:t>
            </a:r>
            <a:r>
              <a:rPr lang="en-US" altLang="zh-CN" b="1" baseline="-30000" dirty="0">
                <a:latin typeface="Times New Roman" panose="02020603050405020304" pitchFamily="18" charset="0"/>
                <a:ea typeface="华文中宋" panose="02010600040101010101" pitchFamily="2" charset="-122"/>
                <a:cs typeface="Times New Roman" panose="02020603050405020304" pitchFamily="18" charset="0"/>
              </a:rPr>
              <a:t>1</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v</a:t>
            </a:r>
            <a:r>
              <a:rPr lang="en-US" altLang="zh-CN" b="1" baseline="-30000" dirty="0">
                <a:latin typeface="Times New Roman" panose="02020603050405020304" pitchFamily="18" charset="0"/>
                <a:ea typeface="华文中宋" panose="02010600040101010101" pitchFamily="2" charset="-122"/>
                <a:cs typeface="Times New Roman" panose="02020603050405020304" pitchFamily="18" charset="0"/>
              </a:rPr>
              <a:t>2</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dirty="0">
                <a:ea typeface="华文中宋" panose="02010600040101010101" pitchFamily="2" charset="-122"/>
                <a:cs typeface="Times New Roman" panose="02020603050405020304" pitchFamily="18" charset="0"/>
              </a:rPr>
              <a:t>…</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i="1" dirty="0" err="1">
                <a:latin typeface="Times New Roman" panose="02020603050405020304" pitchFamily="18" charset="0"/>
                <a:ea typeface="华文中宋" panose="02010600040101010101" pitchFamily="2" charset="-122"/>
                <a:cs typeface="Times New Roman" panose="02020603050405020304" pitchFamily="18" charset="0"/>
              </a:rPr>
              <a:t>v</a:t>
            </a:r>
            <a:r>
              <a:rPr lang="en-US" altLang="zh-CN" b="1" i="1" baseline="-30000" dirty="0" err="1">
                <a:latin typeface="Times New Roman" panose="02020603050405020304" pitchFamily="18" charset="0"/>
                <a:ea typeface="华文中宋" panose="02010600040101010101" pitchFamily="2" charset="-122"/>
                <a:cs typeface="Times New Roman" panose="02020603050405020304" pitchFamily="18" charset="0"/>
              </a:rPr>
              <a:t>n</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E</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m</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则</a:t>
            </a:r>
            <a:endParaRPr lang="zh-CN" altLang="en-US" b="1" dirty="0">
              <a:ea typeface="华文中宋" panose="02010600040101010101" pitchFamily="2" charset="-122"/>
              <a:cs typeface="Times New Roman" panose="02020603050405020304" pitchFamily="18" charset="0"/>
            </a:endParaRPr>
          </a:p>
        </p:txBody>
      </p:sp>
      <p:sp>
        <p:nvSpPr>
          <p:cNvPr id="30726" name="Rectangle 10">
            <a:extLst>
              <a:ext uri="{FF2B5EF4-FFF2-40B4-BE49-F238E27FC236}">
                <a16:creationId xmlns:a16="http://schemas.microsoft.com/office/drawing/2014/main" id="{12518720-B8E4-462E-9F85-6255280CA11A}"/>
              </a:ext>
            </a:extLst>
          </p:cNvPr>
          <p:cNvSpPr>
            <a:spLocks noChangeArrowheads="1"/>
          </p:cNvSpPr>
          <p:nvPr/>
        </p:nvSpPr>
        <p:spPr bwMode="auto">
          <a:xfrm>
            <a:off x="539750" y="2703513"/>
            <a:ext cx="8064500"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715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br>
              <a:rPr lang="en-US" altLang="zh-CN" sz="1000" dirty="0">
                <a:solidFill>
                  <a:srgbClr val="0066FF"/>
                </a:solidFill>
                <a:latin typeface="Times New Roman" panose="02020603050405020304" pitchFamily="18" charset="0"/>
                <a:cs typeface="Times New Roman" panose="02020603050405020304" pitchFamily="18" charset="0"/>
              </a:rPr>
            </a:br>
            <a:r>
              <a:rPr lang="zh-CN" altLang="en-US" b="1" dirty="0">
                <a:solidFill>
                  <a:srgbClr val="0066FF"/>
                </a:solidFill>
                <a:latin typeface="Times New Roman" panose="02020603050405020304" pitchFamily="18" charset="0"/>
                <a:cs typeface="Times New Roman" panose="02020603050405020304" pitchFamily="18" charset="0"/>
              </a:rPr>
              <a:t>证  </a:t>
            </a:r>
            <a:r>
              <a:rPr lang="en-US" altLang="zh-CN" b="1" i="1" dirty="0">
                <a:solidFill>
                  <a:srgbClr val="0066FF"/>
                </a:solidFill>
                <a:latin typeface="Times New Roman" panose="02020603050405020304" pitchFamily="18" charset="0"/>
                <a:cs typeface="Times New Roman" panose="02020603050405020304" pitchFamily="18" charset="0"/>
              </a:rPr>
              <a:t>G</a:t>
            </a:r>
            <a:r>
              <a:rPr lang="zh-CN" altLang="en-US" b="1" dirty="0">
                <a:solidFill>
                  <a:srgbClr val="0066FF"/>
                </a:solidFill>
                <a:latin typeface="Times New Roman" panose="02020603050405020304" pitchFamily="18" charset="0"/>
                <a:cs typeface="Times New Roman" panose="02020603050405020304" pitchFamily="18" charset="0"/>
              </a:rPr>
              <a:t>中每条边 </a:t>
            </a:r>
            <a:r>
              <a:rPr lang="en-US" altLang="zh-CN" b="1" dirty="0">
                <a:solidFill>
                  <a:srgbClr val="0066FF"/>
                </a:solidFill>
                <a:latin typeface="Times New Roman" panose="02020603050405020304" pitchFamily="18" charset="0"/>
                <a:cs typeface="Times New Roman" panose="02020603050405020304" pitchFamily="18" charset="0"/>
              </a:rPr>
              <a:t>(</a:t>
            </a:r>
            <a:r>
              <a:rPr lang="zh-CN" altLang="en-US" b="1" dirty="0">
                <a:solidFill>
                  <a:srgbClr val="0066FF"/>
                </a:solidFill>
                <a:latin typeface="Times New Roman" panose="02020603050405020304" pitchFamily="18" charset="0"/>
                <a:cs typeface="Times New Roman" panose="02020603050405020304" pitchFamily="18" charset="0"/>
              </a:rPr>
              <a:t>包括环</a:t>
            </a:r>
            <a:r>
              <a:rPr lang="en-US" altLang="zh-CN" b="1" dirty="0">
                <a:solidFill>
                  <a:srgbClr val="0066FF"/>
                </a:solidFill>
                <a:latin typeface="Times New Roman" panose="02020603050405020304" pitchFamily="18" charset="0"/>
                <a:cs typeface="Times New Roman" panose="02020603050405020304" pitchFamily="18" charset="0"/>
              </a:rPr>
              <a:t>) </a:t>
            </a:r>
            <a:r>
              <a:rPr lang="zh-CN" altLang="en-US" b="1" dirty="0">
                <a:solidFill>
                  <a:srgbClr val="0066FF"/>
                </a:solidFill>
                <a:latin typeface="Times New Roman" panose="02020603050405020304" pitchFamily="18" charset="0"/>
                <a:cs typeface="Times New Roman" panose="02020603050405020304" pitchFamily="18" charset="0"/>
              </a:rPr>
              <a:t>均有两个端点，所以在计算</a:t>
            </a:r>
            <a:r>
              <a:rPr lang="en-US" altLang="zh-CN" b="1" i="1" dirty="0">
                <a:solidFill>
                  <a:srgbClr val="0066FF"/>
                </a:solidFill>
                <a:latin typeface="Times New Roman" panose="02020603050405020304" pitchFamily="18" charset="0"/>
                <a:cs typeface="Times New Roman" panose="02020603050405020304" pitchFamily="18" charset="0"/>
              </a:rPr>
              <a:t>G</a:t>
            </a:r>
            <a:r>
              <a:rPr lang="zh-CN" altLang="en-US" b="1" dirty="0">
                <a:solidFill>
                  <a:srgbClr val="0066FF"/>
                </a:solidFill>
                <a:latin typeface="Times New Roman" panose="02020603050405020304" pitchFamily="18" charset="0"/>
                <a:cs typeface="Times New Roman" panose="02020603050405020304" pitchFamily="18" charset="0"/>
              </a:rPr>
              <a:t>中各顶点度数之和时，每条边均提供</a:t>
            </a:r>
            <a:r>
              <a:rPr lang="en-US" altLang="zh-CN" b="1" dirty="0">
                <a:solidFill>
                  <a:srgbClr val="0066FF"/>
                </a:solidFill>
                <a:latin typeface="Times New Roman" panose="02020603050405020304" pitchFamily="18" charset="0"/>
                <a:cs typeface="Times New Roman" panose="02020603050405020304" pitchFamily="18" charset="0"/>
              </a:rPr>
              <a:t>2</a:t>
            </a:r>
            <a:r>
              <a:rPr lang="zh-CN" altLang="en-US" b="1" dirty="0">
                <a:solidFill>
                  <a:srgbClr val="0066FF"/>
                </a:solidFill>
                <a:latin typeface="Times New Roman" panose="02020603050405020304" pitchFamily="18" charset="0"/>
                <a:cs typeface="Times New Roman" panose="02020603050405020304" pitchFamily="18" charset="0"/>
              </a:rPr>
              <a:t>度，</a:t>
            </a:r>
            <a:r>
              <a:rPr lang="en-US" altLang="zh-CN" b="1" i="1" dirty="0">
                <a:solidFill>
                  <a:srgbClr val="0066FF"/>
                </a:solidFill>
                <a:latin typeface="Times New Roman" panose="02020603050405020304" pitchFamily="18" charset="0"/>
                <a:cs typeface="Times New Roman" panose="02020603050405020304" pitchFamily="18" charset="0"/>
              </a:rPr>
              <a:t>m </a:t>
            </a:r>
            <a:r>
              <a:rPr lang="zh-CN" altLang="en-US" b="1" dirty="0">
                <a:solidFill>
                  <a:srgbClr val="0066FF"/>
                </a:solidFill>
                <a:latin typeface="Times New Roman" panose="02020603050405020304" pitchFamily="18" charset="0"/>
                <a:cs typeface="Times New Roman" panose="02020603050405020304" pitchFamily="18" charset="0"/>
              </a:rPr>
              <a:t>条边共提供 </a:t>
            </a:r>
            <a:r>
              <a:rPr lang="en-US" altLang="zh-CN" b="1" dirty="0">
                <a:solidFill>
                  <a:srgbClr val="0066FF"/>
                </a:solidFill>
                <a:latin typeface="Times New Roman" panose="02020603050405020304" pitchFamily="18" charset="0"/>
                <a:cs typeface="Times New Roman" panose="02020603050405020304" pitchFamily="18" charset="0"/>
              </a:rPr>
              <a:t>2</a:t>
            </a:r>
            <a:r>
              <a:rPr lang="en-US" altLang="zh-CN" b="1" i="1" dirty="0">
                <a:solidFill>
                  <a:srgbClr val="0066FF"/>
                </a:solidFill>
                <a:latin typeface="Times New Roman" panose="02020603050405020304" pitchFamily="18" charset="0"/>
                <a:cs typeface="Times New Roman" panose="02020603050405020304" pitchFamily="18" charset="0"/>
              </a:rPr>
              <a:t>m </a:t>
            </a:r>
            <a:r>
              <a:rPr lang="zh-CN" altLang="en-US" b="1" dirty="0">
                <a:solidFill>
                  <a:srgbClr val="0066FF"/>
                </a:solidFill>
                <a:latin typeface="Times New Roman" panose="02020603050405020304" pitchFamily="18" charset="0"/>
                <a:cs typeface="Times New Roman" panose="02020603050405020304" pitchFamily="18" charset="0"/>
              </a:rPr>
              <a:t>度</a:t>
            </a:r>
            <a:r>
              <a:rPr lang="en-US" altLang="zh-CN" b="1" dirty="0">
                <a:solidFill>
                  <a:srgbClr val="0066FF"/>
                </a:solidFill>
                <a:latin typeface="Times New Roman" panose="02020603050405020304" pitchFamily="18" charset="0"/>
                <a:cs typeface="Times New Roman" panose="02020603050405020304" pitchFamily="18" charset="0"/>
              </a:rPr>
              <a:t>.</a:t>
            </a:r>
            <a:endParaRPr lang="en-US" altLang="zh-CN" b="1" dirty="0">
              <a:solidFill>
                <a:srgbClr val="0066FF"/>
              </a:solidFill>
              <a:latin typeface="Times New Roman" panose="02020603050405020304" pitchFamily="18" charset="0"/>
            </a:endParaRPr>
          </a:p>
        </p:txBody>
      </p:sp>
      <p:sp>
        <p:nvSpPr>
          <p:cNvPr id="30727" name="Rectangle 11">
            <a:extLst>
              <a:ext uri="{FF2B5EF4-FFF2-40B4-BE49-F238E27FC236}">
                <a16:creationId xmlns:a16="http://schemas.microsoft.com/office/drawing/2014/main" id="{CAA9E56D-235B-403D-9545-3DEDF7170295}"/>
              </a:ext>
            </a:extLst>
          </p:cNvPr>
          <p:cNvSpPr>
            <a:spLocks noChangeArrowheads="1"/>
          </p:cNvSpPr>
          <p:nvPr/>
        </p:nvSpPr>
        <p:spPr bwMode="auto">
          <a:xfrm>
            <a:off x="395288" y="5915025"/>
            <a:ext cx="4070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br>
              <a:rPr lang="en-US" altLang="zh-CN" sz="1000" dirty="0">
                <a:solidFill>
                  <a:srgbClr val="0066FF"/>
                </a:solidFill>
                <a:latin typeface="Times New Roman" panose="02020603050405020304" pitchFamily="18" charset="0"/>
                <a:cs typeface="Times New Roman" panose="02020603050405020304" pitchFamily="18" charset="0"/>
              </a:rPr>
            </a:br>
            <a:r>
              <a:rPr lang="zh-CN" altLang="en-US" dirty="0">
                <a:solidFill>
                  <a:srgbClr val="0066FF"/>
                </a:solidFill>
                <a:latin typeface="华文中宋" panose="02010600040101010101" pitchFamily="2" charset="-122"/>
                <a:ea typeface="华文中宋" panose="02010600040101010101" pitchFamily="2" charset="-122"/>
                <a:cs typeface="Times New Roman" panose="02020603050405020304" pitchFamily="18" charset="0"/>
              </a:rPr>
              <a:t>本定理的证明类似于定理</a:t>
            </a:r>
            <a:r>
              <a:rPr lang="en-US" altLang="zh-CN" dirty="0">
                <a:solidFill>
                  <a:srgbClr val="0066FF"/>
                </a:solidFill>
                <a:latin typeface="Times New Roman" panose="02020603050405020304" pitchFamily="18" charset="0"/>
                <a:ea typeface="华文中宋" panose="02010600040101010101" pitchFamily="2" charset="-122"/>
                <a:cs typeface="Times New Roman" panose="02020603050405020304" pitchFamily="18" charset="0"/>
              </a:rPr>
              <a:t>14.1</a:t>
            </a:r>
            <a:endParaRPr lang="en-US" altLang="zh-CN" dirty="0">
              <a:solidFill>
                <a:srgbClr val="0066FF"/>
              </a:solidFill>
            </a:endParaRPr>
          </a:p>
        </p:txBody>
      </p:sp>
      <p:sp>
        <p:nvSpPr>
          <p:cNvPr id="30728" name="Rectangle 12">
            <a:extLst>
              <a:ext uri="{FF2B5EF4-FFF2-40B4-BE49-F238E27FC236}">
                <a16:creationId xmlns:a16="http://schemas.microsoft.com/office/drawing/2014/main" id="{85DED5FC-9076-404B-926F-D2503B1FDF7D}"/>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latin typeface="Times New Roman" panose="02020603050405020304" pitchFamily="18" charset="0"/>
              </a:rPr>
              <a:t>握手定理</a:t>
            </a:r>
          </a:p>
        </p:txBody>
      </p:sp>
      <p:sp>
        <p:nvSpPr>
          <p:cNvPr id="30729" name="Rectangle 13">
            <a:extLst>
              <a:ext uri="{FF2B5EF4-FFF2-40B4-BE49-F238E27FC236}">
                <a16:creationId xmlns:a16="http://schemas.microsoft.com/office/drawing/2014/main" id="{73EC5746-F84D-407F-9EE4-D19B7F5C7BF6}"/>
              </a:ext>
            </a:extLst>
          </p:cNvPr>
          <p:cNvSpPr>
            <a:spLocks noChangeArrowheads="1"/>
          </p:cNvSpPr>
          <p:nvPr/>
        </p:nvSpPr>
        <p:spPr bwMode="auto">
          <a:xfrm>
            <a:off x="323850" y="4700588"/>
            <a:ext cx="838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latin typeface="Times New Roman" panose="02020603050405020304" pitchFamily="18" charset="0"/>
              </a:rPr>
              <a:t>定理</a:t>
            </a:r>
            <a:r>
              <a:rPr lang="en-US" altLang="zh-CN" b="1">
                <a:solidFill>
                  <a:srgbClr val="A50021"/>
                </a:solidFill>
                <a:latin typeface="Times New Roman" panose="02020603050405020304" pitchFamily="18" charset="0"/>
              </a:rPr>
              <a:t>14.2</a:t>
            </a:r>
            <a:r>
              <a:rPr lang="en-US" altLang="zh-CN" b="1">
                <a:latin typeface="Times New Roman" panose="02020603050405020304" pitchFamily="18" charset="0"/>
              </a:rPr>
              <a:t>  </a:t>
            </a:r>
            <a:r>
              <a:rPr lang="zh-CN" altLang="en-US" b="1">
                <a:latin typeface="Times New Roman" panose="02020603050405020304" pitchFamily="18" charset="0"/>
              </a:rPr>
              <a:t>设</a:t>
            </a:r>
            <a:r>
              <a:rPr lang="en-US" altLang="zh-CN" b="1" i="1">
                <a:latin typeface="Times New Roman" panose="02020603050405020304" pitchFamily="18" charset="0"/>
              </a:rPr>
              <a:t>D</a:t>
            </a:r>
            <a:r>
              <a:rPr lang="en-US" altLang="zh-CN" b="1">
                <a:latin typeface="Times New Roman" panose="02020603050405020304" pitchFamily="18" charset="0"/>
              </a:rPr>
              <a:t>=&lt;</a:t>
            </a:r>
            <a:r>
              <a:rPr lang="en-US" altLang="zh-CN" b="1" i="1">
                <a:latin typeface="Times New Roman" panose="02020603050405020304" pitchFamily="18" charset="0"/>
              </a:rPr>
              <a:t>V</a:t>
            </a:r>
            <a:r>
              <a:rPr lang="en-US" altLang="zh-CN" b="1">
                <a:latin typeface="Times New Roman" panose="02020603050405020304" pitchFamily="18" charset="0"/>
              </a:rPr>
              <a:t>,</a:t>
            </a:r>
            <a:r>
              <a:rPr lang="en-US" altLang="zh-CN" b="1" i="1">
                <a:latin typeface="Times New Roman" panose="02020603050405020304" pitchFamily="18" charset="0"/>
              </a:rPr>
              <a:t>E</a:t>
            </a:r>
            <a:r>
              <a:rPr lang="en-US" altLang="zh-CN" b="1">
                <a:latin typeface="Times New Roman" panose="02020603050405020304" pitchFamily="18" charset="0"/>
              </a:rPr>
              <a:t>&gt;</a:t>
            </a:r>
            <a:r>
              <a:rPr lang="zh-CN" altLang="en-US" b="1">
                <a:latin typeface="Times New Roman" panose="02020603050405020304" pitchFamily="18" charset="0"/>
              </a:rPr>
              <a:t>为任意有向图，</a:t>
            </a:r>
            <a:r>
              <a:rPr lang="en-US" altLang="zh-CN" b="1" i="1">
                <a:latin typeface="Times New Roman" panose="02020603050405020304" pitchFamily="18" charset="0"/>
              </a:rPr>
              <a:t>V</a:t>
            </a:r>
            <a:r>
              <a:rPr lang="en-US" altLang="zh-CN" b="1">
                <a:latin typeface="Times New Roman" panose="02020603050405020304" pitchFamily="18" charset="0"/>
              </a:rPr>
              <a:t>={</a:t>
            </a:r>
            <a:r>
              <a:rPr lang="en-US" altLang="zh-CN" b="1" i="1">
                <a:latin typeface="Times New Roman" panose="02020603050405020304" pitchFamily="18" charset="0"/>
              </a:rPr>
              <a:t>v</a:t>
            </a:r>
            <a:r>
              <a:rPr lang="en-US" altLang="zh-CN" b="1" baseline="-25000">
                <a:latin typeface="Times New Roman" panose="02020603050405020304" pitchFamily="18" charset="0"/>
              </a:rPr>
              <a:t>1</a:t>
            </a:r>
            <a:r>
              <a:rPr lang="en-US" altLang="zh-CN" b="1">
                <a:latin typeface="Times New Roman" panose="02020603050405020304" pitchFamily="18" charset="0"/>
              </a:rPr>
              <a:t>,</a:t>
            </a:r>
            <a:r>
              <a:rPr lang="en-US" altLang="zh-CN" b="1" i="1">
                <a:latin typeface="Times New Roman" panose="02020603050405020304" pitchFamily="18" charset="0"/>
              </a:rPr>
              <a:t>v</a:t>
            </a:r>
            <a:r>
              <a:rPr lang="en-US" altLang="zh-CN" b="1" baseline="-25000">
                <a:latin typeface="Times New Roman" panose="02020603050405020304" pitchFamily="18" charset="0"/>
              </a:rPr>
              <a:t>2</a:t>
            </a:r>
            <a:r>
              <a:rPr lang="en-US" altLang="zh-CN" b="1">
                <a:latin typeface="Times New Roman" panose="02020603050405020304" pitchFamily="18" charset="0"/>
              </a:rPr>
              <a:t>,…,</a:t>
            </a:r>
            <a:r>
              <a:rPr lang="en-US" altLang="zh-CN" b="1" i="1">
                <a:latin typeface="Times New Roman" panose="02020603050405020304" pitchFamily="18" charset="0"/>
              </a:rPr>
              <a:t>v</a:t>
            </a:r>
            <a:r>
              <a:rPr lang="en-US" altLang="zh-CN" b="1" i="1" baseline="-25000">
                <a:latin typeface="Times New Roman" panose="02020603050405020304" pitchFamily="18" charset="0"/>
              </a:rPr>
              <a:t>n</a:t>
            </a:r>
            <a:r>
              <a:rPr lang="en-US" altLang="zh-CN" b="1">
                <a:latin typeface="Times New Roman" panose="02020603050405020304" pitchFamily="18" charset="0"/>
              </a:rPr>
              <a:t>}, |</a:t>
            </a:r>
            <a:r>
              <a:rPr lang="en-US" altLang="zh-CN" b="1" i="1">
                <a:latin typeface="Times New Roman" panose="02020603050405020304" pitchFamily="18" charset="0"/>
              </a:rPr>
              <a:t>E</a:t>
            </a:r>
            <a:r>
              <a:rPr lang="en-US" altLang="zh-CN" b="1">
                <a:latin typeface="Times New Roman" panose="02020603050405020304" pitchFamily="18" charset="0"/>
              </a:rPr>
              <a:t>|=</a:t>
            </a:r>
            <a:r>
              <a:rPr lang="en-US" altLang="zh-CN" b="1" i="1">
                <a:latin typeface="Times New Roman" panose="02020603050405020304" pitchFamily="18" charset="0"/>
              </a:rPr>
              <a:t>m</a:t>
            </a:r>
            <a:r>
              <a:rPr lang="en-US" altLang="zh-CN" b="1">
                <a:latin typeface="Times New Roman" panose="02020603050405020304" pitchFamily="18" charset="0"/>
              </a:rPr>
              <a:t>, </a:t>
            </a:r>
            <a:r>
              <a:rPr lang="zh-CN" altLang="en-US" b="1">
                <a:latin typeface="Times New Roman" panose="02020603050405020304" pitchFamily="18" charset="0"/>
              </a:rPr>
              <a:t>则</a:t>
            </a:r>
          </a:p>
        </p:txBody>
      </p:sp>
      <p:sp>
        <p:nvSpPr>
          <p:cNvPr id="30730" name="文本框 12">
            <a:extLst>
              <a:ext uri="{FF2B5EF4-FFF2-40B4-BE49-F238E27FC236}">
                <a16:creationId xmlns:a16="http://schemas.microsoft.com/office/drawing/2014/main" id="{C5D919DD-1CE8-49C6-B596-752B2E3268D1}"/>
              </a:ext>
            </a:extLst>
          </p:cNvPr>
          <p:cNvSpPr txBox="1">
            <a:spLocks noChangeArrowheads="1"/>
          </p:cNvSpPr>
          <p:nvPr/>
        </p:nvSpPr>
        <p:spPr bwMode="auto">
          <a:xfrm>
            <a:off x="468313" y="3843338"/>
            <a:ext cx="8262937" cy="8302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FF0000"/>
                </a:solidFill>
                <a:latin typeface="隶书" pitchFamily="49" charset="-122"/>
              </a:rPr>
              <a:t>在任何有向图中，所有顶点的度数之和等于边数的两倍；</a:t>
            </a:r>
            <a:endParaRPr lang="en-US" altLang="zh-CN" dirty="0">
              <a:solidFill>
                <a:srgbClr val="FF0000"/>
              </a:solidFill>
              <a:latin typeface="隶书" pitchFamily="49" charset="-122"/>
            </a:endParaRPr>
          </a:p>
          <a:p>
            <a:pPr eaLnBrk="1" hangingPunct="1"/>
            <a:r>
              <a:rPr lang="zh-CN" altLang="en-US" dirty="0">
                <a:solidFill>
                  <a:srgbClr val="FF0000"/>
                </a:solidFill>
                <a:latin typeface="隶书" pitchFamily="49" charset="-122"/>
              </a:rPr>
              <a:t>所有顶点的入度之和等于所有顶点的出度之和，都等于边数。</a:t>
            </a:r>
            <a:endParaRPr lang="zh-CN" altLang="en-US" dirty="0">
              <a:solidFill>
                <a:srgbClr val="FF0000"/>
              </a:solidFill>
            </a:endParaRPr>
          </a:p>
        </p:txBody>
      </p:sp>
      <p:sp>
        <p:nvSpPr>
          <p:cNvPr id="30731" name="文本框 13">
            <a:extLst>
              <a:ext uri="{FF2B5EF4-FFF2-40B4-BE49-F238E27FC236}">
                <a16:creationId xmlns:a16="http://schemas.microsoft.com/office/drawing/2014/main" id="{7537C051-3694-45CB-B1F9-557038DC218C}"/>
              </a:ext>
            </a:extLst>
          </p:cNvPr>
          <p:cNvSpPr txBox="1">
            <a:spLocks noChangeArrowheads="1"/>
          </p:cNvSpPr>
          <p:nvPr/>
        </p:nvSpPr>
        <p:spPr bwMode="auto">
          <a:xfrm>
            <a:off x="473075" y="1077913"/>
            <a:ext cx="8202613"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FF0000"/>
                </a:solidFill>
                <a:latin typeface="隶书" pitchFamily="49" charset="-122"/>
              </a:rPr>
              <a:t>在任何无向图中，所有顶点的度数之和等于边数的两倍。</a:t>
            </a:r>
            <a:endParaRPr lang="zh-CN" altLang="en-US" dirty="0">
              <a:solidFill>
                <a:srgbClr val="FF0000"/>
              </a:solidFill>
            </a:endParaRPr>
          </a:p>
        </p:txBody>
      </p:sp>
      <p:cxnSp>
        <p:nvCxnSpPr>
          <p:cNvPr id="4" name="直接连接符 3">
            <a:extLst>
              <a:ext uri="{FF2B5EF4-FFF2-40B4-BE49-F238E27FC236}">
                <a16:creationId xmlns:a16="http://schemas.microsoft.com/office/drawing/2014/main" id="{110A59E6-D660-494E-B4BB-F08B05515719}"/>
              </a:ext>
            </a:extLst>
          </p:cNvPr>
          <p:cNvCxnSpPr/>
          <p:nvPr/>
        </p:nvCxnSpPr>
        <p:spPr>
          <a:xfrm>
            <a:off x="395288" y="2836863"/>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814B1B84-FC34-4774-A3C0-FAB6FD9CCD77}"/>
              </a:ext>
            </a:extLst>
          </p:cNvPr>
          <p:cNvCxnSpPr/>
          <p:nvPr/>
        </p:nvCxnSpPr>
        <p:spPr>
          <a:xfrm>
            <a:off x="395288" y="3716338"/>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p:bldP spid="30727" grpId="0"/>
      <p:bldP spid="30729" grpId="0"/>
      <p:bldP spid="30730" grpId="0" animBg="1"/>
      <p:bldP spid="307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26702E8C-7BF0-445F-815D-564B57D38BF0}"/>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368D2CE-B5FA-4124-BB05-3A6917BF2444}" type="slidenum">
              <a:rPr lang="en-US" altLang="zh-CN" sz="1400"/>
              <a:pPr/>
              <a:t>18</a:t>
            </a:fld>
            <a:endParaRPr lang="en-US" altLang="zh-CN" sz="1400"/>
          </a:p>
        </p:txBody>
      </p:sp>
      <p:sp>
        <p:nvSpPr>
          <p:cNvPr id="32771" name="Rectangle 7">
            <a:extLst>
              <a:ext uri="{FF2B5EF4-FFF2-40B4-BE49-F238E27FC236}">
                <a16:creationId xmlns:a16="http://schemas.microsoft.com/office/drawing/2014/main" id="{82C012E9-0515-4558-900A-E3530133D386}"/>
              </a:ext>
            </a:extLst>
          </p:cNvPr>
          <p:cNvSpPr>
            <a:spLocks noGrp="1" noChangeArrowheads="1"/>
          </p:cNvSpPr>
          <p:nvPr>
            <p:ph type="title"/>
          </p:nvPr>
        </p:nvSpPr>
        <p:spPr/>
        <p:txBody>
          <a:bodyPr/>
          <a:lstStyle/>
          <a:p>
            <a:pPr algn="ctr" eaLnBrk="1" hangingPunct="1"/>
            <a:r>
              <a:rPr lang="zh-CN" altLang="en-US"/>
              <a:t>握手定理推论</a:t>
            </a:r>
          </a:p>
        </p:txBody>
      </p:sp>
      <p:sp>
        <p:nvSpPr>
          <p:cNvPr id="32772" name="Rectangle 8">
            <a:extLst>
              <a:ext uri="{FF2B5EF4-FFF2-40B4-BE49-F238E27FC236}">
                <a16:creationId xmlns:a16="http://schemas.microsoft.com/office/drawing/2014/main" id="{B2366F38-5E70-43A5-BCEF-5E517A0FEC80}"/>
              </a:ext>
            </a:extLst>
          </p:cNvPr>
          <p:cNvSpPr>
            <a:spLocks noGrp="1" noChangeArrowheads="1"/>
          </p:cNvSpPr>
          <p:nvPr>
            <p:ph type="body" idx="1"/>
          </p:nvPr>
        </p:nvSpPr>
        <p:spPr>
          <a:xfrm>
            <a:off x="468313" y="1341438"/>
            <a:ext cx="8229600" cy="4175125"/>
          </a:xfrm>
        </p:spPr>
        <p:txBody>
          <a:bodyPr/>
          <a:lstStyle/>
          <a:p>
            <a:pPr eaLnBrk="1" hangingPunct="1">
              <a:lnSpc>
                <a:spcPct val="90000"/>
              </a:lnSpc>
            </a:pPr>
            <a:r>
              <a:rPr lang="zh-CN" altLang="en-US" dirty="0">
                <a:solidFill>
                  <a:srgbClr val="A50021"/>
                </a:solidFill>
                <a:latin typeface="Times New Roman" panose="02020603050405020304" pitchFamily="18" charset="0"/>
              </a:rPr>
              <a:t>推论 </a:t>
            </a:r>
            <a:r>
              <a:rPr lang="zh-CN" altLang="en-US" dirty="0">
                <a:latin typeface="Times New Roman" panose="02020603050405020304" pitchFamily="18" charset="0"/>
              </a:rPr>
              <a:t> 任何图 </a:t>
            </a:r>
            <a:r>
              <a:rPr lang="en-US" altLang="zh-CN" dirty="0">
                <a:latin typeface="Times New Roman" panose="02020603050405020304" pitchFamily="18" charset="0"/>
              </a:rPr>
              <a:t>(</a:t>
            </a:r>
            <a:r>
              <a:rPr lang="zh-CN" altLang="en-US" dirty="0">
                <a:latin typeface="Times New Roman" panose="02020603050405020304" pitchFamily="18" charset="0"/>
              </a:rPr>
              <a:t>无向或有向</a:t>
            </a:r>
            <a:r>
              <a:rPr lang="en-US" altLang="zh-CN" dirty="0">
                <a:latin typeface="Times New Roman" panose="02020603050405020304" pitchFamily="18" charset="0"/>
              </a:rPr>
              <a:t>) </a:t>
            </a:r>
            <a:r>
              <a:rPr lang="zh-CN" altLang="en-US" dirty="0">
                <a:latin typeface="Times New Roman" panose="02020603050405020304" pitchFamily="18" charset="0"/>
              </a:rPr>
              <a:t>中，奇度顶点的个数是偶数</a:t>
            </a:r>
            <a:r>
              <a:rPr lang="en-US" altLang="zh-CN" dirty="0">
                <a:latin typeface="Times New Roman" panose="02020603050405020304" pitchFamily="18" charset="0"/>
              </a:rPr>
              <a:t>.</a:t>
            </a:r>
          </a:p>
          <a:p>
            <a:pPr eaLnBrk="1" hangingPunct="1">
              <a:lnSpc>
                <a:spcPct val="90000"/>
              </a:lnSpc>
            </a:pPr>
            <a:endParaRPr lang="en-US" altLang="zh-CN" dirty="0">
              <a:latin typeface="Times New Roman" panose="02020603050405020304" pitchFamily="18" charset="0"/>
            </a:endParaRPr>
          </a:p>
          <a:p>
            <a:pPr eaLnBrk="1" hangingPunct="1">
              <a:lnSpc>
                <a:spcPct val="90000"/>
              </a:lnSpc>
            </a:pPr>
            <a:r>
              <a:rPr lang="zh-CN" altLang="en-US" dirty="0">
                <a:solidFill>
                  <a:srgbClr val="A50021"/>
                </a:solidFill>
                <a:latin typeface="Times New Roman" panose="02020603050405020304" pitchFamily="18" charset="0"/>
              </a:rPr>
              <a:t>证</a:t>
            </a:r>
            <a:r>
              <a:rPr lang="zh-CN" altLang="en-US" dirty="0">
                <a:latin typeface="Times New Roman" panose="02020603050405020304" pitchFamily="18" charset="0"/>
              </a:rPr>
              <a:t>  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为任意图，令</a:t>
            </a:r>
          </a:p>
          <a:p>
            <a:pPr eaLnBrk="1" hangingPunct="1">
              <a:lnSpc>
                <a:spcPct val="90000"/>
              </a:lnSpc>
            </a:pPr>
            <a:r>
              <a:rPr lang="zh-CN" altLang="en-US"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zh-CN" altLang="en-US" dirty="0">
                <a:latin typeface="Times New Roman" panose="02020603050405020304" pitchFamily="18" charset="0"/>
              </a:rPr>
              <a:t>为奇数</a:t>
            </a:r>
            <a:r>
              <a:rPr lang="en-US" altLang="zh-CN" dirty="0">
                <a:latin typeface="Times New Roman" panose="02020603050405020304" pitchFamily="18" charset="0"/>
              </a:rPr>
              <a:t>}</a:t>
            </a:r>
          </a:p>
          <a:p>
            <a:pPr eaLnBrk="1" hangingPunct="1">
              <a:lnSpc>
                <a:spcPct val="90000"/>
              </a:lnSpc>
            </a:pP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zh-CN" altLang="en-US" dirty="0">
                <a:latin typeface="Times New Roman" panose="02020603050405020304" pitchFamily="18" charset="0"/>
              </a:rPr>
              <a:t>为偶数</a:t>
            </a:r>
            <a:r>
              <a:rPr lang="en-US" altLang="zh-CN" dirty="0">
                <a:latin typeface="Times New Roman" panose="02020603050405020304" pitchFamily="18" charset="0"/>
              </a:rPr>
              <a:t>}  </a:t>
            </a:r>
          </a:p>
          <a:p>
            <a:pPr eaLnBrk="1" hangingPunct="1">
              <a:lnSpc>
                <a:spcPct val="90000"/>
              </a:lnSpc>
            </a:pPr>
            <a:r>
              <a:rPr lang="zh-CN" altLang="en-US" dirty="0">
                <a:latin typeface="Times New Roman" panose="02020603050405020304" pitchFamily="18" charset="0"/>
              </a:rPr>
              <a:t>则</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，由握手定理可知</a:t>
            </a:r>
          </a:p>
          <a:p>
            <a:pPr eaLnBrk="1" hangingPunct="1">
              <a:lnSpc>
                <a:spcPct val="90000"/>
              </a:lnSpc>
            </a:pPr>
            <a:endParaRPr lang="zh-CN" altLang="en-US" dirty="0">
              <a:latin typeface="Times New Roman" panose="02020603050405020304" pitchFamily="18" charset="0"/>
            </a:endParaRPr>
          </a:p>
          <a:p>
            <a:pPr eaLnBrk="1" hangingPunct="1">
              <a:lnSpc>
                <a:spcPct val="90000"/>
              </a:lnSpc>
            </a:pPr>
            <a:endParaRPr lang="zh-CN" altLang="en-US" dirty="0">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由于</a:t>
            </a:r>
            <a:r>
              <a:rPr lang="en-US" altLang="zh-CN" dirty="0">
                <a:latin typeface="Times New Roman" panose="02020603050405020304" pitchFamily="18" charset="0"/>
              </a:rPr>
              <a:t>2</a:t>
            </a:r>
            <a:r>
              <a:rPr lang="en-US" altLang="zh-CN" i="1" dirty="0">
                <a:latin typeface="Times New Roman" panose="02020603050405020304" pitchFamily="18" charset="0"/>
              </a:rPr>
              <a:t>m</a:t>
            </a:r>
            <a:r>
              <a:rPr lang="en-US" altLang="zh-CN" dirty="0">
                <a:latin typeface="Times New Roman" panose="02020603050405020304" pitchFamily="18" charset="0"/>
              </a:rPr>
              <a:t>,             </a:t>
            </a:r>
            <a:r>
              <a:rPr lang="zh-CN" altLang="en-US" dirty="0">
                <a:latin typeface="Times New Roman" panose="02020603050405020304" pitchFamily="18" charset="0"/>
              </a:rPr>
              <a:t>均为偶数，所以            为偶数，但因为</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a:t>
            </a:r>
          </a:p>
          <a:p>
            <a:pPr eaLnBrk="1" hangingPunct="1">
              <a:lnSpc>
                <a:spcPct val="120000"/>
              </a:lnSpc>
              <a:spcBef>
                <a:spcPct val="40000"/>
              </a:spcBef>
            </a:pPr>
            <a:r>
              <a:rPr lang="zh-CN" altLang="en-US" dirty="0">
                <a:latin typeface="Times New Roman" panose="02020603050405020304" pitchFamily="18" charset="0"/>
              </a:rPr>
              <a:t>顶点度数为奇数，所以</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必为偶数</a:t>
            </a:r>
            <a:r>
              <a:rPr lang="en-US" altLang="zh-CN" dirty="0">
                <a:latin typeface="Times New Roman" panose="02020603050405020304" pitchFamily="18" charset="0"/>
              </a:rPr>
              <a:t>. </a:t>
            </a:r>
          </a:p>
        </p:txBody>
      </p:sp>
      <p:graphicFrame>
        <p:nvGraphicFramePr>
          <p:cNvPr id="32773" name="Object 11">
            <a:extLst>
              <a:ext uri="{FF2B5EF4-FFF2-40B4-BE49-F238E27FC236}">
                <a16:creationId xmlns:a16="http://schemas.microsoft.com/office/drawing/2014/main" id="{C8AE40B9-3054-47D2-99D8-43F7728195CC}"/>
              </a:ext>
            </a:extLst>
          </p:cNvPr>
          <p:cNvGraphicFramePr>
            <a:graphicFrameLocks noChangeAspect="1"/>
          </p:cNvGraphicFramePr>
          <p:nvPr/>
        </p:nvGraphicFramePr>
        <p:xfrm>
          <a:off x="2054225" y="3948113"/>
          <a:ext cx="3883025" cy="688975"/>
        </p:xfrm>
        <a:graphic>
          <a:graphicData uri="http://schemas.openxmlformats.org/presentationml/2006/ole">
            <mc:AlternateContent xmlns:mc="http://schemas.openxmlformats.org/markup-compatibility/2006">
              <mc:Choice xmlns:v="urn:schemas-microsoft-com:vml" Requires="v">
                <p:oleObj name="公式" r:id="rId3" imgW="2095500" imgH="368300" progId="Equation.3">
                  <p:embed/>
                </p:oleObj>
              </mc:Choice>
              <mc:Fallback>
                <p:oleObj name="公式" r:id="rId3" imgW="2095500" imgH="368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225" y="3948113"/>
                        <a:ext cx="38830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10">
            <a:extLst>
              <a:ext uri="{FF2B5EF4-FFF2-40B4-BE49-F238E27FC236}">
                <a16:creationId xmlns:a16="http://schemas.microsoft.com/office/drawing/2014/main" id="{A9BEA9D4-D262-4E95-A45E-6D56C6F97B4D}"/>
              </a:ext>
            </a:extLst>
          </p:cNvPr>
          <p:cNvGraphicFramePr>
            <a:graphicFrameLocks noChangeAspect="1"/>
          </p:cNvGraphicFramePr>
          <p:nvPr/>
        </p:nvGraphicFramePr>
        <p:xfrm>
          <a:off x="1658938" y="4597400"/>
          <a:ext cx="931862" cy="660400"/>
        </p:xfrm>
        <a:graphic>
          <a:graphicData uri="http://schemas.openxmlformats.org/presentationml/2006/ole">
            <mc:AlternateContent xmlns:mc="http://schemas.openxmlformats.org/markup-compatibility/2006">
              <mc:Choice xmlns:v="urn:schemas-microsoft-com:vml" Requires="v">
                <p:oleObj name="公式" r:id="rId5" imgW="520700" imgH="368300" progId="Equation.3">
                  <p:embed/>
                </p:oleObj>
              </mc:Choice>
              <mc:Fallback>
                <p:oleObj name="公式" r:id="rId5" imgW="520700" imgH="368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938" y="4597400"/>
                        <a:ext cx="93186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5" name="Object 9">
            <a:extLst>
              <a:ext uri="{FF2B5EF4-FFF2-40B4-BE49-F238E27FC236}">
                <a16:creationId xmlns:a16="http://schemas.microsoft.com/office/drawing/2014/main" id="{8E9EA6A9-624B-43E9-9ACF-4CA78C07DC02}"/>
              </a:ext>
            </a:extLst>
          </p:cNvPr>
          <p:cNvGraphicFramePr>
            <a:graphicFrameLocks noChangeAspect="1"/>
          </p:cNvGraphicFramePr>
          <p:nvPr/>
        </p:nvGraphicFramePr>
        <p:xfrm>
          <a:off x="4756150" y="4668838"/>
          <a:ext cx="892175" cy="631825"/>
        </p:xfrm>
        <a:graphic>
          <a:graphicData uri="http://schemas.openxmlformats.org/presentationml/2006/ole">
            <mc:AlternateContent xmlns:mc="http://schemas.openxmlformats.org/markup-compatibility/2006">
              <mc:Choice xmlns:v="urn:schemas-microsoft-com:vml" Requires="v">
                <p:oleObj name="公式" r:id="rId7" imgW="520700" imgH="368300" progId="Equation.3">
                  <p:embed/>
                </p:oleObj>
              </mc:Choice>
              <mc:Fallback>
                <p:oleObj name="公式" r:id="rId7" imgW="520700" imgH="368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6150" y="4668838"/>
                        <a:ext cx="8921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12">
            <a:extLst>
              <a:ext uri="{FF2B5EF4-FFF2-40B4-BE49-F238E27FC236}">
                <a16:creationId xmlns:a16="http://schemas.microsoft.com/office/drawing/2014/main" id="{877261B9-4209-4F06-8885-B83F760C2589}"/>
              </a:ext>
            </a:extLst>
          </p:cNvPr>
          <p:cNvSpPr>
            <a:spLocks noChangeArrowheads="1"/>
          </p:cNvSpPr>
          <p:nvPr/>
        </p:nvSpPr>
        <p:spPr bwMode="auto">
          <a:xfrm>
            <a:off x="0" y="231457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a:p>
        </p:txBody>
      </p:sp>
      <p:cxnSp>
        <p:nvCxnSpPr>
          <p:cNvPr id="11" name="直接连接符 10">
            <a:extLst>
              <a:ext uri="{FF2B5EF4-FFF2-40B4-BE49-F238E27FC236}">
                <a16:creationId xmlns:a16="http://schemas.microsoft.com/office/drawing/2014/main" id="{9540E512-E806-495F-88C0-FBB4F3BF410F}"/>
              </a:ext>
            </a:extLst>
          </p:cNvPr>
          <p:cNvCxnSpPr/>
          <p:nvPr/>
        </p:nvCxnSpPr>
        <p:spPr>
          <a:xfrm>
            <a:off x="468313" y="1916113"/>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18DE7826-4357-444E-BC20-3D5DFA5697C3}"/>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CDD3644-8D73-40D3-B3ED-689A654F1284}" type="slidenum">
              <a:rPr lang="en-US" altLang="zh-CN" sz="1400"/>
              <a:pPr/>
              <a:t>19</a:t>
            </a:fld>
            <a:endParaRPr lang="en-US" altLang="zh-CN" sz="1400"/>
          </a:p>
        </p:txBody>
      </p:sp>
      <p:sp>
        <p:nvSpPr>
          <p:cNvPr id="34819" name="Rectangle 2">
            <a:extLst>
              <a:ext uri="{FF2B5EF4-FFF2-40B4-BE49-F238E27FC236}">
                <a16:creationId xmlns:a16="http://schemas.microsoft.com/office/drawing/2014/main" id="{63C197F1-A953-4E62-AE29-0D170E65B860}"/>
              </a:ext>
            </a:extLst>
          </p:cNvPr>
          <p:cNvSpPr>
            <a:spLocks noChangeArrowheads="1"/>
          </p:cNvSpPr>
          <p:nvPr/>
        </p:nvSpPr>
        <p:spPr bwMode="auto">
          <a:xfrm>
            <a:off x="539750" y="1196975"/>
            <a:ext cx="79930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sz="2400">
                <a:solidFill>
                  <a:schemeClr val="tx1"/>
                </a:solidFill>
                <a:latin typeface="Arial" panose="020B0604020202020204" pitchFamily="34" charset="0"/>
                <a:ea typeface="宋体" panose="02010600030101010101" pitchFamily="2" charset="-122"/>
              </a:defRPr>
            </a:lvl1pPr>
            <a:lvl2pPr marL="742950" indent="-285750">
              <a:tabLst>
                <a:tab pos="342900" algn="l"/>
              </a:tabLst>
              <a:defRPr sz="2400">
                <a:solidFill>
                  <a:schemeClr val="tx1"/>
                </a:solidFill>
                <a:latin typeface="Arial" panose="020B0604020202020204" pitchFamily="34" charset="0"/>
                <a:ea typeface="宋体" panose="02010600030101010101" pitchFamily="2" charset="-122"/>
              </a:defRPr>
            </a:lvl2pPr>
            <a:lvl3pPr marL="1143000" indent="-228600">
              <a:tabLst>
                <a:tab pos="342900" algn="l"/>
              </a:tabLst>
              <a:defRPr sz="2400">
                <a:solidFill>
                  <a:schemeClr val="tx1"/>
                </a:solidFill>
                <a:latin typeface="Arial" panose="020B0604020202020204" pitchFamily="34" charset="0"/>
                <a:ea typeface="宋体" panose="02010600030101010101" pitchFamily="2" charset="-122"/>
              </a:defRPr>
            </a:lvl3pPr>
            <a:lvl4pPr marL="1600200" indent="-228600">
              <a:tabLst>
                <a:tab pos="342900" algn="l"/>
              </a:tabLst>
              <a:defRPr sz="2400">
                <a:solidFill>
                  <a:schemeClr val="tx1"/>
                </a:solidFill>
                <a:latin typeface="Arial" panose="020B0604020202020204" pitchFamily="34" charset="0"/>
                <a:ea typeface="宋体" panose="02010600030101010101" pitchFamily="2" charset="-122"/>
              </a:defRPr>
            </a:lvl4pPr>
            <a:lvl5pPr marL="2057400" indent="-228600">
              <a:tabLst>
                <a:tab pos="342900"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a:solidFill>
                  <a:srgbClr val="A50021"/>
                </a:solidFill>
                <a:latin typeface="Times New Roman" panose="02020603050405020304" pitchFamily="18" charset="0"/>
              </a:rPr>
              <a:t>例</a:t>
            </a:r>
            <a:r>
              <a:rPr lang="en-US" altLang="zh-CN" b="1">
                <a:solidFill>
                  <a:srgbClr val="A50021"/>
                </a:solidFill>
                <a:latin typeface="Times New Roman" panose="02020603050405020304" pitchFamily="18" charset="0"/>
              </a:rPr>
              <a:t>1</a:t>
            </a:r>
            <a:r>
              <a:rPr lang="en-US" altLang="zh-CN" b="1">
                <a:latin typeface="Times New Roman" panose="02020603050405020304" pitchFamily="18" charset="0"/>
              </a:rPr>
              <a:t>   </a:t>
            </a:r>
            <a:r>
              <a:rPr lang="zh-CN" altLang="en-US" b="1">
                <a:latin typeface="Times New Roman" panose="02020603050405020304" pitchFamily="18" charset="0"/>
              </a:rPr>
              <a:t>无向图</a:t>
            </a:r>
            <a:r>
              <a:rPr lang="en-US" altLang="zh-CN" b="1" i="1">
                <a:latin typeface="Times New Roman" panose="02020603050405020304" pitchFamily="18" charset="0"/>
              </a:rPr>
              <a:t>G</a:t>
            </a:r>
            <a:r>
              <a:rPr lang="zh-CN" altLang="en-US" b="1">
                <a:latin typeface="Times New Roman" panose="02020603050405020304" pitchFamily="18" charset="0"/>
              </a:rPr>
              <a:t>有</a:t>
            </a:r>
            <a:r>
              <a:rPr lang="en-US" altLang="zh-CN" b="1">
                <a:latin typeface="Times New Roman" panose="02020603050405020304" pitchFamily="18" charset="0"/>
              </a:rPr>
              <a:t>16</a:t>
            </a:r>
            <a:r>
              <a:rPr lang="zh-CN" altLang="en-US" b="1">
                <a:latin typeface="Times New Roman" panose="02020603050405020304" pitchFamily="18" charset="0"/>
              </a:rPr>
              <a:t>条边，</a:t>
            </a:r>
            <a:r>
              <a:rPr lang="en-US" altLang="zh-CN" b="1">
                <a:latin typeface="Times New Roman" panose="02020603050405020304" pitchFamily="18" charset="0"/>
              </a:rPr>
              <a:t>3</a:t>
            </a:r>
            <a:r>
              <a:rPr lang="zh-CN" altLang="en-US" b="1">
                <a:latin typeface="Times New Roman" panose="02020603050405020304" pitchFamily="18" charset="0"/>
              </a:rPr>
              <a:t>个</a:t>
            </a:r>
            <a:r>
              <a:rPr lang="en-US" altLang="zh-CN" b="1">
                <a:latin typeface="Times New Roman" panose="02020603050405020304" pitchFamily="18" charset="0"/>
              </a:rPr>
              <a:t>4</a:t>
            </a:r>
            <a:r>
              <a:rPr lang="zh-CN" altLang="en-US" b="1">
                <a:latin typeface="Times New Roman" panose="02020603050405020304" pitchFamily="18" charset="0"/>
              </a:rPr>
              <a:t>度顶点，</a:t>
            </a:r>
            <a:r>
              <a:rPr lang="en-US" altLang="zh-CN" b="1">
                <a:latin typeface="Times New Roman" panose="02020603050405020304" pitchFamily="18" charset="0"/>
              </a:rPr>
              <a:t>4</a:t>
            </a:r>
            <a:r>
              <a:rPr lang="zh-CN" altLang="en-US" b="1">
                <a:latin typeface="Times New Roman" panose="02020603050405020304" pitchFamily="18" charset="0"/>
              </a:rPr>
              <a:t>个</a:t>
            </a:r>
            <a:r>
              <a:rPr lang="en-US" altLang="zh-CN" b="1">
                <a:latin typeface="Times New Roman" panose="02020603050405020304" pitchFamily="18" charset="0"/>
              </a:rPr>
              <a:t>3</a:t>
            </a:r>
            <a:r>
              <a:rPr lang="zh-CN" altLang="en-US" b="1">
                <a:latin typeface="Times New Roman" panose="02020603050405020304" pitchFamily="18" charset="0"/>
              </a:rPr>
              <a:t>度顶点，其余顶点度数均小于</a:t>
            </a:r>
            <a:r>
              <a:rPr lang="en-US" altLang="zh-CN" b="1">
                <a:latin typeface="Times New Roman" panose="02020603050405020304" pitchFamily="18" charset="0"/>
              </a:rPr>
              <a:t>3</a:t>
            </a:r>
            <a:r>
              <a:rPr lang="zh-CN" altLang="en-US" b="1">
                <a:latin typeface="Times New Roman" panose="02020603050405020304" pitchFamily="18" charset="0"/>
              </a:rPr>
              <a:t>，问</a:t>
            </a:r>
            <a:r>
              <a:rPr lang="en-US" altLang="zh-CN" b="1" i="1">
                <a:latin typeface="Times New Roman" panose="02020603050405020304" pitchFamily="18" charset="0"/>
              </a:rPr>
              <a:t>G</a:t>
            </a:r>
            <a:r>
              <a:rPr lang="zh-CN" altLang="en-US" b="1">
                <a:latin typeface="Times New Roman" panose="02020603050405020304" pitchFamily="18" charset="0"/>
              </a:rPr>
              <a:t>的阶数</a:t>
            </a:r>
            <a:r>
              <a:rPr lang="en-US" altLang="zh-CN" b="1" i="1">
                <a:latin typeface="Times New Roman" panose="02020603050405020304" pitchFamily="18" charset="0"/>
              </a:rPr>
              <a:t>n</a:t>
            </a:r>
            <a:r>
              <a:rPr lang="zh-CN" altLang="en-US" b="1">
                <a:latin typeface="Times New Roman" panose="02020603050405020304" pitchFamily="18" charset="0"/>
              </a:rPr>
              <a:t>为几？</a:t>
            </a:r>
          </a:p>
        </p:txBody>
      </p:sp>
      <p:sp>
        <p:nvSpPr>
          <p:cNvPr id="34820" name="Rectangle 3">
            <a:extLst>
              <a:ext uri="{FF2B5EF4-FFF2-40B4-BE49-F238E27FC236}">
                <a16:creationId xmlns:a16="http://schemas.microsoft.com/office/drawing/2014/main" id="{64FF1337-194C-4B91-A623-D3A0127015DD}"/>
              </a:ext>
            </a:extLst>
          </p:cNvPr>
          <p:cNvSpPr>
            <a:spLocks noChangeArrowheads="1"/>
          </p:cNvSpPr>
          <p:nvPr/>
        </p:nvSpPr>
        <p:spPr bwMode="auto">
          <a:xfrm>
            <a:off x="611188" y="2348706"/>
            <a:ext cx="756126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解    本题的关键是应用握手定理</a:t>
            </a:r>
            <a:r>
              <a:rPr lang="en-US" altLang="zh-CN" b="1" dirty="0">
                <a:latin typeface="Times New Roman" panose="02020603050405020304" pitchFamily="18" charset="0"/>
              </a:rPr>
              <a:t>. </a:t>
            </a:r>
          </a:p>
          <a:p>
            <a:pPr eaLnBrk="1" hangingPunct="1"/>
            <a:r>
              <a:rPr lang="zh-CN" altLang="en-US" b="1" dirty="0">
                <a:latin typeface="Times New Roman" panose="02020603050405020304" pitchFamily="18" charset="0"/>
              </a:rPr>
              <a:t>设除</a:t>
            </a:r>
            <a:r>
              <a:rPr lang="en-US" altLang="zh-CN" b="1" dirty="0">
                <a:latin typeface="Times New Roman" panose="02020603050405020304" pitchFamily="18" charset="0"/>
              </a:rPr>
              <a:t>3</a:t>
            </a:r>
            <a:r>
              <a:rPr lang="zh-CN" altLang="en-US" b="1" dirty="0">
                <a:latin typeface="Times New Roman" panose="02020603050405020304" pitchFamily="18" charset="0"/>
              </a:rPr>
              <a:t>度与</a:t>
            </a:r>
            <a:r>
              <a:rPr lang="en-US" altLang="zh-CN" b="1" dirty="0">
                <a:latin typeface="Times New Roman" panose="02020603050405020304" pitchFamily="18" charset="0"/>
              </a:rPr>
              <a:t>4</a:t>
            </a:r>
            <a:r>
              <a:rPr lang="zh-CN" altLang="en-US" b="1" dirty="0">
                <a:latin typeface="Times New Roman" panose="02020603050405020304" pitchFamily="18" charset="0"/>
              </a:rPr>
              <a:t>度顶点外，还有</a:t>
            </a:r>
            <a:r>
              <a:rPr lang="en-US" altLang="zh-CN" b="1" i="1" dirty="0">
                <a:latin typeface="Times New Roman" panose="02020603050405020304" pitchFamily="18" charset="0"/>
              </a:rPr>
              <a:t>x</a:t>
            </a:r>
            <a:r>
              <a:rPr lang="zh-CN" altLang="en-US" b="1" dirty="0">
                <a:latin typeface="Times New Roman" panose="02020603050405020304" pitchFamily="18" charset="0"/>
              </a:rPr>
              <a:t>个顶点</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 …, </a:t>
            </a:r>
            <a:r>
              <a:rPr lang="en-US" altLang="zh-CN" b="1" i="1" dirty="0" err="1">
                <a:latin typeface="Times New Roman" panose="02020603050405020304" pitchFamily="18" charset="0"/>
              </a:rPr>
              <a:t>v</a:t>
            </a:r>
            <a:r>
              <a:rPr lang="en-US" altLang="zh-CN" b="1" i="1" baseline="-25000" dirty="0" err="1">
                <a:latin typeface="Times New Roman" panose="02020603050405020304" pitchFamily="18" charset="0"/>
              </a:rPr>
              <a:t>x</a:t>
            </a:r>
            <a:r>
              <a:rPr lang="zh-CN" altLang="en-US" b="1" dirty="0">
                <a:latin typeface="Times New Roman" panose="02020603050405020304" pitchFamily="18" charset="0"/>
              </a:rPr>
              <a:t>， 则  </a:t>
            </a:r>
          </a:p>
          <a:p>
            <a:pPr eaLnBrk="1" hangingPunct="1"/>
            <a:r>
              <a:rPr lang="zh-CN" altLang="en-US" b="1" dirty="0">
                <a:latin typeface="Times New Roman" panose="02020603050405020304" pitchFamily="18" charset="0"/>
              </a:rPr>
              <a:t>                 </a:t>
            </a:r>
            <a:r>
              <a:rPr lang="en-US" altLang="zh-CN" b="1" i="1" dirty="0">
                <a:latin typeface="Times New Roman" panose="02020603050405020304" pitchFamily="18" charset="0"/>
              </a:rPr>
              <a:t>d</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i="1" baseline="-25000" dirty="0">
                <a:latin typeface="Times New Roman" panose="02020603050405020304" pitchFamily="18" charset="0"/>
              </a:rPr>
              <a:t>i</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2</a:t>
            </a:r>
            <a:r>
              <a:rPr lang="zh-CN" altLang="en-US"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i</a:t>
            </a:r>
            <a:r>
              <a:rPr lang="en-US" altLang="zh-CN" b="1" i="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=1, 2, …, </a:t>
            </a:r>
            <a:r>
              <a:rPr lang="en-US" altLang="zh-CN" b="1" i="1" dirty="0">
                <a:latin typeface="Times New Roman" panose="02020603050405020304" pitchFamily="18" charset="0"/>
                <a:sym typeface="Symbol" panose="05050102010706020507" pitchFamily="18" charset="2"/>
              </a:rPr>
              <a:t>x</a:t>
            </a:r>
            <a:r>
              <a:rPr lang="zh-CN" altLang="en-US" b="1" dirty="0">
                <a:latin typeface="Times New Roman" panose="02020603050405020304" pitchFamily="18" charset="0"/>
                <a:sym typeface="Symbol" panose="05050102010706020507" pitchFamily="18" charset="2"/>
              </a:rPr>
              <a:t>，</a:t>
            </a:r>
          </a:p>
          <a:p>
            <a:pPr eaLnBrk="1" hangingPunct="1"/>
            <a:r>
              <a:rPr lang="zh-CN" altLang="en-US" b="1" dirty="0">
                <a:latin typeface="Times New Roman" panose="02020603050405020304" pitchFamily="18" charset="0"/>
                <a:sym typeface="Symbol" panose="05050102010706020507" pitchFamily="18" charset="2"/>
              </a:rPr>
              <a:t>于是得不等式</a:t>
            </a:r>
          </a:p>
          <a:p>
            <a:pPr eaLnBrk="1" hangingPunct="1"/>
            <a:r>
              <a:rPr lang="zh-CN" altLang="en-US"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32 </a:t>
            </a:r>
            <a:r>
              <a:rPr lang="en-US" altLang="zh-CN" b="1" dirty="0">
                <a:latin typeface="Times New Roman" panose="02020603050405020304" pitchFamily="18" charset="0"/>
              </a:rPr>
              <a:t> 3</a:t>
            </a:r>
            <a:r>
              <a:rPr lang="zh-CN" altLang="en-US" b="1" dirty="0">
                <a:latin typeface="Times New Roman" panose="02020603050405020304" pitchFamily="18" charset="0"/>
              </a:rPr>
              <a:t>*</a:t>
            </a:r>
            <a:r>
              <a:rPr lang="en-US" altLang="zh-CN" b="1" dirty="0">
                <a:latin typeface="Times New Roman" panose="02020603050405020304" pitchFamily="18" charset="0"/>
              </a:rPr>
              <a:t>4+4</a:t>
            </a:r>
            <a:r>
              <a:rPr lang="zh-CN" altLang="en-US" b="1" dirty="0">
                <a:latin typeface="Times New Roman" panose="02020603050405020304" pitchFamily="18" charset="0"/>
              </a:rPr>
              <a:t>*</a:t>
            </a:r>
            <a:r>
              <a:rPr lang="en-US" altLang="zh-CN" b="1" dirty="0">
                <a:latin typeface="Times New Roman" panose="02020603050405020304" pitchFamily="18" charset="0"/>
              </a:rPr>
              <a:t>3+2</a:t>
            </a:r>
            <a:r>
              <a:rPr lang="en-US" altLang="zh-CN" b="1" i="1" dirty="0">
                <a:latin typeface="Times New Roman" panose="02020603050405020304" pitchFamily="18" charset="0"/>
                <a:sym typeface="Symbol" panose="05050102010706020507" pitchFamily="18" charset="2"/>
              </a:rPr>
              <a:t>x</a:t>
            </a:r>
            <a:endParaRPr lang="en-US" altLang="zh-CN" b="1" dirty="0">
              <a:latin typeface="Times New Roman" panose="02020603050405020304" pitchFamily="18" charset="0"/>
              <a:sym typeface="Symbol" panose="05050102010706020507" pitchFamily="18" charset="2"/>
            </a:endParaRPr>
          </a:p>
          <a:p>
            <a:pPr eaLnBrk="1" hangingPunct="1"/>
            <a:r>
              <a:rPr lang="zh-CN" altLang="en-US" b="1" dirty="0">
                <a:latin typeface="Times New Roman" panose="02020603050405020304" pitchFamily="18" charset="0"/>
                <a:sym typeface="Symbol" panose="05050102010706020507" pitchFamily="18" charset="2"/>
              </a:rPr>
              <a:t>得 </a:t>
            </a:r>
            <a:r>
              <a:rPr lang="en-US" altLang="zh-CN" b="1" i="1" dirty="0">
                <a:latin typeface="Times New Roman" panose="02020603050405020304" pitchFamily="18" charset="0"/>
                <a:sym typeface="Symbol" panose="05050102010706020507" pitchFamily="18" charset="2"/>
              </a:rPr>
              <a:t>x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4, </a:t>
            </a:r>
            <a:r>
              <a:rPr lang="zh-CN" altLang="en-US" b="1" dirty="0">
                <a:latin typeface="Times New Roman" panose="02020603050405020304" pitchFamily="18" charset="0"/>
                <a:sym typeface="Symbol" panose="05050102010706020507" pitchFamily="18" charset="2"/>
              </a:rPr>
              <a:t>阶数 </a:t>
            </a:r>
            <a:r>
              <a:rPr lang="en-US" altLang="zh-CN" b="1" i="1" dirty="0">
                <a:latin typeface="Times New Roman" panose="02020603050405020304" pitchFamily="18" charset="0"/>
                <a:sym typeface="Symbol" panose="05050102010706020507" pitchFamily="18" charset="2"/>
              </a:rPr>
              <a:t>n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4+4+3=11. </a:t>
            </a:r>
            <a:endParaRPr lang="en-US" altLang="zh-CN" b="1" dirty="0">
              <a:latin typeface="Times New Roman" panose="02020603050405020304" pitchFamily="18" charset="0"/>
              <a:sym typeface="Symbol" panose="05050102010706020507" pitchFamily="18" charset="2"/>
            </a:endParaRPr>
          </a:p>
          <a:p>
            <a:endParaRPr lang="en-US" altLang="zh-CN" sz="1000" b="1"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4821" name="Rectangle 4">
            <a:extLst>
              <a:ext uri="{FF2B5EF4-FFF2-40B4-BE49-F238E27FC236}">
                <a16:creationId xmlns:a16="http://schemas.microsoft.com/office/drawing/2014/main" id="{2268BE38-8EB6-4C57-A25D-6EC94DBDF6B3}"/>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rPr>
              <a:t>握手定理应用</a:t>
            </a:r>
          </a:p>
        </p:txBody>
      </p:sp>
      <p:cxnSp>
        <p:nvCxnSpPr>
          <p:cNvPr id="6" name="直接连接符 5">
            <a:extLst>
              <a:ext uri="{FF2B5EF4-FFF2-40B4-BE49-F238E27FC236}">
                <a16:creationId xmlns:a16="http://schemas.microsoft.com/office/drawing/2014/main" id="{BA733E1C-7EE3-44D4-BC6C-C479D2A3B66D}"/>
              </a:ext>
            </a:extLst>
          </p:cNvPr>
          <p:cNvCxnSpPr/>
          <p:nvPr/>
        </p:nvCxnSpPr>
        <p:spPr>
          <a:xfrm>
            <a:off x="468313" y="2204864"/>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A7A41302-6E69-4929-8549-7C28696FEC7C}"/>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7EC3163B-9695-4D16-88FC-D8E6DC0DEDD7}" type="slidenum">
              <a:rPr lang="zh-CN" altLang="en-US" sz="1400" b="0">
                <a:latin typeface="Times New Roman" panose="02020603050405020304" pitchFamily="18" charset="0"/>
              </a:rPr>
              <a:pPr algn="l">
                <a:spcBef>
                  <a:spcPct val="0"/>
                </a:spcBef>
                <a:buClrTx/>
                <a:buFontTx/>
                <a:buNone/>
              </a:pPr>
              <a:t>2</a:t>
            </a:fld>
            <a:endParaRPr lang="en-US" altLang="zh-CN" sz="1400" b="0">
              <a:latin typeface="Times New Roman" panose="02020603050405020304" pitchFamily="18" charset="0"/>
            </a:endParaRPr>
          </a:p>
        </p:txBody>
      </p:sp>
      <p:sp>
        <p:nvSpPr>
          <p:cNvPr id="5123" name="Rectangle 2">
            <a:extLst>
              <a:ext uri="{FF2B5EF4-FFF2-40B4-BE49-F238E27FC236}">
                <a16:creationId xmlns:a16="http://schemas.microsoft.com/office/drawing/2014/main" id="{F365D203-8EC0-4133-85E5-509796E91BA9}"/>
              </a:ext>
            </a:extLst>
          </p:cNvPr>
          <p:cNvSpPr>
            <a:spLocks noGrp="1" noChangeArrowheads="1"/>
          </p:cNvSpPr>
          <p:nvPr>
            <p:ph type="title"/>
          </p:nvPr>
        </p:nvSpPr>
        <p:spPr/>
        <p:txBody>
          <a:bodyPr/>
          <a:lstStyle/>
          <a:p>
            <a:pPr eaLnBrk="1" hangingPunct="1"/>
            <a:r>
              <a:rPr lang="zh-CN" altLang="en-US" b="0" dirty="0">
                <a:solidFill>
                  <a:schemeClr val="tx1"/>
                </a:solidFill>
              </a:rPr>
              <a:t>哥尼斯堡七桥问题</a:t>
            </a:r>
          </a:p>
        </p:txBody>
      </p:sp>
      <p:pic>
        <p:nvPicPr>
          <p:cNvPr id="5124" name="Picture 3" descr="bottom">
            <a:extLst>
              <a:ext uri="{FF2B5EF4-FFF2-40B4-BE49-F238E27FC236}">
                <a16:creationId xmlns:a16="http://schemas.microsoft.com/office/drawing/2014/main" id="{E39E2AF9-8D24-46FF-A9AF-6010147E1F28}"/>
              </a:ext>
            </a:extLst>
          </p:cNvPr>
          <p:cNvPicPr>
            <a:picLocks noGrp="1" noChangeAspect="1" noChangeArrowheads="1"/>
          </p:cNvPicPr>
          <p:nvPr>
            <p:ph type="body" idx="1"/>
          </p:nvPr>
        </p:nvPicPr>
        <p:blipFill>
          <a:blip r:embed="rId3">
            <a:lum contrast="18000"/>
            <a:extLst>
              <a:ext uri="{28A0092B-C50C-407E-A947-70E740481C1C}">
                <a14:useLocalDpi xmlns:a14="http://schemas.microsoft.com/office/drawing/2010/main" val="0"/>
              </a:ext>
            </a:extLst>
          </a:blip>
          <a:srcRect l="4472" b="1524"/>
          <a:stretch>
            <a:fillRect/>
          </a:stretch>
        </p:blipFill>
        <p:spPr>
          <a:xfrm>
            <a:off x="611188" y="1052513"/>
            <a:ext cx="7921625" cy="5518150"/>
          </a:xfrm>
          <a:noFill/>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19A87C92-C7D7-416D-9CB2-7E02050087A0}"/>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3BB3107-FC95-4DF5-8607-59C1188ED157}" type="slidenum">
              <a:rPr lang="en-US" altLang="zh-CN" sz="1400"/>
              <a:pPr/>
              <a:t>20</a:t>
            </a:fld>
            <a:endParaRPr lang="en-US" altLang="zh-CN" sz="1400"/>
          </a:p>
        </p:txBody>
      </p:sp>
      <p:sp>
        <p:nvSpPr>
          <p:cNvPr id="36867" name="Rectangle 7">
            <a:extLst>
              <a:ext uri="{FF2B5EF4-FFF2-40B4-BE49-F238E27FC236}">
                <a16:creationId xmlns:a16="http://schemas.microsoft.com/office/drawing/2014/main" id="{DE311B8F-86AD-4AA1-8C30-88EBD749FCAE}"/>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图的度数列</a:t>
            </a:r>
          </a:p>
        </p:txBody>
      </p:sp>
      <p:sp>
        <p:nvSpPr>
          <p:cNvPr id="36868" name="Rectangle 8">
            <a:extLst>
              <a:ext uri="{FF2B5EF4-FFF2-40B4-BE49-F238E27FC236}">
                <a16:creationId xmlns:a16="http://schemas.microsoft.com/office/drawing/2014/main" id="{2C2CFE0E-6ADC-4A57-A09B-C67D67B3D3E0}"/>
              </a:ext>
            </a:extLst>
          </p:cNvPr>
          <p:cNvSpPr>
            <a:spLocks noGrp="1" noChangeArrowheads="1"/>
          </p:cNvSpPr>
          <p:nvPr>
            <p:ph type="body" idx="1"/>
          </p:nvPr>
        </p:nvSpPr>
        <p:spPr>
          <a:xfrm>
            <a:off x="395288" y="1196975"/>
            <a:ext cx="8229600" cy="4895850"/>
          </a:xfrm>
        </p:spPr>
        <p:txBody>
          <a:bodyPr/>
          <a:lstStyle/>
          <a:p>
            <a:pPr marL="457200" indent="-457200" eaLnBrk="1" hangingPunct="1">
              <a:lnSpc>
                <a:spcPct val="120000"/>
              </a:lnSpc>
            </a:pPr>
            <a:r>
              <a:rPr lang="en-US" altLang="zh-CN" dirty="0">
                <a:latin typeface="Times New Roman" panose="02020603050405020304" pitchFamily="18" charset="0"/>
              </a:rPr>
              <a:t>1 .</a:t>
            </a:r>
            <a:r>
              <a:rPr lang="en-US" altLang="zh-CN" i="1" dirty="0">
                <a:latin typeface="Times New Roman" panose="02020603050405020304" pitchFamily="18" charset="0"/>
              </a:rPr>
              <a:t> 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为无向图</a:t>
            </a:r>
            <a:r>
              <a:rPr lang="en-US" altLang="zh-CN" i="1" dirty="0">
                <a:latin typeface="Times New Roman" panose="02020603050405020304" pitchFamily="18" charset="0"/>
              </a:rPr>
              <a:t>G</a:t>
            </a:r>
            <a:r>
              <a:rPr lang="zh-CN" altLang="en-US" dirty="0">
                <a:latin typeface="Times New Roman" panose="02020603050405020304" pitchFamily="18" charset="0"/>
              </a:rPr>
              <a:t>的顶点集，称</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度数列</a:t>
            </a:r>
            <a:r>
              <a:rPr lang="zh-CN" altLang="en-US" dirty="0">
                <a:latin typeface="Times New Roman" panose="02020603050405020304" pitchFamily="18" charset="0"/>
              </a:rPr>
              <a:t>  </a:t>
            </a:r>
          </a:p>
          <a:p>
            <a:pPr marL="457200" indent="-457200" eaLnBrk="1" hangingPunct="1">
              <a:spcBef>
                <a:spcPct val="40000"/>
              </a:spcBef>
            </a:pPr>
            <a:r>
              <a:rPr lang="en-US" altLang="zh-CN" dirty="0">
                <a:latin typeface="Times New Roman" panose="02020603050405020304" pitchFamily="18" charset="0"/>
              </a:rPr>
              <a:t>2.</a:t>
            </a:r>
            <a:r>
              <a:rPr lang="en-US" altLang="zh-CN" i="1" dirty="0">
                <a:latin typeface="Times New Roman" panose="02020603050405020304" pitchFamily="18" charset="0"/>
              </a:rPr>
              <a:t>  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为有向图</a:t>
            </a:r>
            <a:r>
              <a:rPr lang="en-US" altLang="zh-CN" i="1" dirty="0">
                <a:latin typeface="Times New Roman" panose="02020603050405020304" pitchFamily="18" charset="0"/>
              </a:rPr>
              <a:t>D</a:t>
            </a:r>
            <a:r>
              <a:rPr lang="zh-CN" altLang="en-US" dirty="0">
                <a:latin typeface="Times New Roman" panose="02020603050405020304" pitchFamily="18" charset="0"/>
              </a:rPr>
              <a:t>的顶点集，</a:t>
            </a:r>
            <a:endParaRPr lang="zh-CN" altLang="en-US" i="1" dirty="0">
              <a:latin typeface="Times New Roman" panose="02020603050405020304" pitchFamily="18" charset="0"/>
            </a:endParaRPr>
          </a:p>
          <a:p>
            <a:pPr marL="457200" indent="-457200" eaLnBrk="1" hangingPunct="1">
              <a:lnSpc>
                <a:spcPct val="90000"/>
              </a:lnSpc>
            </a:pPr>
            <a:r>
              <a:rPr lang="zh-CN" altLang="en-US" i="1" dirty="0">
                <a:latin typeface="Times New Roman" panose="02020603050405020304" pitchFamily="18" charset="0"/>
              </a:rPr>
              <a:t>      </a:t>
            </a:r>
            <a:r>
              <a:rPr lang="en-US" altLang="zh-CN" i="1" dirty="0">
                <a:latin typeface="Times New Roman" panose="02020603050405020304" pitchFamily="18" charset="0"/>
              </a:rPr>
              <a:t>D</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度数列</a:t>
            </a:r>
            <a:r>
              <a:rPr lang="zh-CN" altLang="en-US"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endParaRPr lang="en-US" altLang="zh-CN" i="1" dirty="0">
              <a:latin typeface="Times New Roman" panose="02020603050405020304" pitchFamily="18" charset="0"/>
            </a:endParaRPr>
          </a:p>
          <a:p>
            <a:pPr marL="457200" indent="-457200" eaLnBrk="1" hangingPunct="1">
              <a:lnSpc>
                <a:spcPct val="90000"/>
              </a:lnSpc>
            </a:pPr>
            <a:r>
              <a:rPr lang="en-US" altLang="zh-CN" i="1" dirty="0">
                <a:latin typeface="Times New Roman" panose="02020603050405020304" pitchFamily="18" charset="0"/>
              </a:rPr>
              <a:t>      D</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出度列</a:t>
            </a:r>
            <a:r>
              <a:rPr lang="zh-CN" altLang="en-US" dirty="0">
                <a:latin typeface="Times New Roman" panose="02020603050405020304" pitchFamily="18" charset="0"/>
              </a:rPr>
              <a:t>：</a:t>
            </a:r>
            <a:r>
              <a:rPr lang="en-US" altLang="zh-CN" i="1" dirty="0">
                <a:latin typeface="Times New Roman" panose="02020603050405020304" pitchFamily="18" charset="0"/>
              </a:rPr>
              <a:t>d</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d</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endParaRPr lang="en-US" altLang="zh-CN" i="1" dirty="0">
              <a:latin typeface="Times New Roman" panose="02020603050405020304" pitchFamily="18" charset="0"/>
            </a:endParaRPr>
          </a:p>
          <a:p>
            <a:pPr marL="457200" indent="-457200" eaLnBrk="1" hangingPunct="1">
              <a:lnSpc>
                <a:spcPct val="90000"/>
              </a:lnSpc>
            </a:pPr>
            <a:r>
              <a:rPr lang="en-US" altLang="zh-CN" i="1" dirty="0">
                <a:latin typeface="Times New Roman" panose="02020603050405020304" pitchFamily="18" charset="0"/>
              </a:rPr>
              <a:t>      D</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入度列</a:t>
            </a:r>
            <a:r>
              <a:rPr lang="zh-CN" altLang="en-US" dirty="0">
                <a:latin typeface="Times New Roman" panose="02020603050405020304" pitchFamily="18" charset="0"/>
              </a:rPr>
              <a:t>：</a:t>
            </a:r>
            <a:r>
              <a:rPr lang="en-US" altLang="zh-CN" i="1" dirty="0">
                <a:latin typeface="Times New Roman" panose="02020603050405020304" pitchFamily="18" charset="0"/>
              </a:rPr>
              <a:t>d</a:t>
            </a:r>
            <a:r>
              <a:rPr lang="en-US" altLang="zh-CN" baseline="30000"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baseline="30000"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d</a:t>
            </a:r>
            <a:r>
              <a:rPr lang="en-US" altLang="zh-CN" baseline="30000"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a:t>
            </a:r>
          </a:p>
          <a:p>
            <a:pPr marL="457200" indent="-457200" eaLnBrk="1" hangingPunct="1">
              <a:lnSpc>
                <a:spcPct val="90000"/>
              </a:lnSpc>
            </a:pPr>
            <a:endParaRPr lang="en-US" altLang="zh-CN" dirty="0">
              <a:latin typeface="Times New Roman" panose="02020603050405020304" pitchFamily="18" charset="0"/>
            </a:endParaRPr>
          </a:p>
          <a:p>
            <a:pPr marL="457200" indent="-457200" eaLnBrk="1" hangingPunct="1">
              <a:lnSpc>
                <a:spcPct val="90000"/>
              </a:lnSpc>
            </a:pPr>
            <a:r>
              <a:rPr lang="en-US" altLang="zh-CN" dirty="0">
                <a:latin typeface="Times New Roman" panose="02020603050405020304" pitchFamily="18" charset="0"/>
              </a:rPr>
              <a:t>3.   </a:t>
            </a:r>
            <a:r>
              <a:rPr lang="zh-CN" altLang="en-US" dirty="0">
                <a:latin typeface="Times New Roman" panose="02020603050405020304" pitchFamily="18" charset="0"/>
              </a:rPr>
              <a:t>对于顶点标定的无向图，它的度数序列是唯一的。</a:t>
            </a:r>
            <a:endParaRPr lang="en-US" altLang="zh-CN" dirty="0">
              <a:latin typeface="Times New Roman" panose="02020603050405020304" pitchFamily="18" charset="0"/>
            </a:endParaRPr>
          </a:p>
          <a:p>
            <a:pPr marL="457200" indent="-457200" eaLnBrk="1" hangingPunct="1">
              <a:lnSpc>
                <a:spcPct val="90000"/>
              </a:lnSpc>
            </a:pPr>
            <a:r>
              <a:rPr lang="zh-CN" altLang="en-US" dirty="0">
                <a:latin typeface="Times New Roman" panose="02020603050405020304" pitchFamily="18" charset="0"/>
              </a:rPr>
              <a:t>      反之，对于给定的非负整数列</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d</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，若存在以</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为顶点集的</a:t>
            </a:r>
            <a:r>
              <a:rPr lang="en-US" altLang="zh-CN" i="1" dirty="0">
                <a:latin typeface="Times New Roman" panose="02020603050405020304" pitchFamily="18" charset="0"/>
              </a:rPr>
              <a:t>n</a:t>
            </a:r>
            <a:r>
              <a:rPr lang="zh-CN" altLang="en-US" dirty="0">
                <a:latin typeface="Times New Roman" panose="02020603050405020304" pitchFamily="18" charset="0"/>
              </a:rPr>
              <a:t>阶无向图</a:t>
            </a:r>
            <a:r>
              <a:rPr lang="en-US" altLang="zh-CN" i="1" dirty="0">
                <a:latin typeface="Times New Roman" panose="02020603050405020304" pitchFamily="18" charset="0"/>
              </a:rPr>
              <a:t>G </a:t>
            </a:r>
            <a:r>
              <a:rPr lang="zh-CN" altLang="en-US" dirty="0">
                <a:latin typeface="Times New Roman" panose="02020603050405020304" pitchFamily="18" charset="0"/>
              </a:rPr>
              <a:t>，使得</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d</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可图化的</a:t>
            </a:r>
            <a:r>
              <a:rPr lang="zh-CN" altLang="en-US" dirty="0">
                <a:latin typeface="Times New Roman" panose="02020603050405020304" pitchFamily="18" charset="0"/>
              </a:rPr>
              <a:t>，特别地，若所得到的图是简单图，则称</a:t>
            </a:r>
            <a:r>
              <a:rPr lang="en-US" altLang="zh-CN" i="1" dirty="0">
                <a:latin typeface="Times New Roman" panose="02020603050405020304" pitchFamily="18" charset="0"/>
              </a:rPr>
              <a:t>d</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可简单图化</a:t>
            </a:r>
            <a:r>
              <a:rPr lang="zh-CN" altLang="en-US" dirty="0">
                <a:latin typeface="Times New Roman" panose="02020603050405020304" pitchFamily="18" charset="0"/>
              </a:rPr>
              <a:t>的</a:t>
            </a:r>
            <a:r>
              <a:rPr lang="en-US" altLang="zh-CN" dirty="0">
                <a:latin typeface="Times New Roman" panose="02020603050405020304" pitchFamily="18" charset="0"/>
              </a:rPr>
              <a:t>.</a:t>
            </a:r>
          </a:p>
          <a:p>
            <a:pPr marL="457200" indent="-457200" eaLnBrk="1" hangingPunct="1">
              <a:lnSpc>
                <a:spcPct val="90000"/>
              </a:lnSpc>
            </a:pPr>
            <a:endParaRPr lang="en-US" altLang="zh-CN" dirty="0">
              <a:latin typeface="Times New Roman" panose="02020603050405020304" pitchFamily="18" charset="0"/>
            </a:endParaRPr>
          </a:p>
        </p:txBody>
      </p:sp>
      <p:cxnSp>
        <p:nvCxnSpPr>
          <p:cNvPr id="5" name="直接连接符 4">
            <a:extLst>
              <a:ext uri="{FF2B5EF4-FFF2-40B4-BE49-F238E27FC236}">
                <a16:creationId xmlns:a16="http://schemas.microsoft.com/office/drawing/2014/main" id="{012305DE-E9C4-427D-AE3E-09F9D7FD9701}"/>
              </a:ext>
            </a:extLst>
          </p:cNvPr>
          <p:cNvCxnSpPr/>
          <p:nvPr/>
        </p:nvCxnSpPr>
        <p:spPr>
          <a:xfrm>
            <a:off x="468313" y="2204864"/>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6" name="直接连接符 5">
            <a:extLst>
              <a:ext uri="{FF2B5EF4-FFF2-40B4-BE49-F238E27FC236}">
                <a16:creationId xmlns:a16="http://schemas.microsoft.com/office/drawing/2014/main" id="{5DDD20F1-9C9B-479F-9EED-30C6C557A2AD}"/>
              </a:ext>
            </a:extLst>
          </p:cNvPr>
          <p:cNvCxnSpPr/>
          <p:nvPr/>
        </p:nvCxnSpPr>
        <p:spPr>
          <a:xfrm>
            <a:off x="468313" y="4005064"/>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695EBB-2A57-4AA2-928B-AAF9050F060E}"/>
              </a:ext>
            </a:extLst>
          </p:cNvPr>
          <p:cNvSpPr>
            <a:spLocks noGrp="1" noRot="1" noChangeAspect="1" noMove="1" noResize="1" noEditPoints="1" noAdjustHandles="1" noChangeArrowheads="1" noChangeShapeType="1" noTextEdit="1"/>
          </p:cNvSpPr>
          <p:nvPr>
            <p:ph idx="1"/>
          </p:nvPr>
        </p:nvSpPr>
        <p:spPr>
          <a:blipFill>
            <a:blip r:embed="rId3"/>
            <a:stretch>
              <a:fillRect l="-1111" t="-3504" r="-444"/>
            </a:stretch>
          </a:blipFill>
        </p:spPr>
        <p:txBody>
          <a:bodyPr/>
          <a:lstStyle/>
          <a:p>
            <a:r>
              <a:rPr lang="zh-CN" altLang="en-US">
                <a:noFill/>
              </a:rPr>
              <a:t> </a:t>
            </a:r>
          </a:p>
        </p:txBody>
      </p:sp>
      <p:sp>
        <p:nvSpPr>
          <p:cNvPr id="38915" name="灯片编号占位符 3">
            <a:extLst>
              <a:ext uri="{FF2B5EF4-FFF2-40B4-BE49-F238E27FC236}">
                <a16:creationId xmlns:a16="http://schemas.microsoft.com/office/drawing/2014/main" id="{9978CCB8-8C1A-4933-88F6-675BF1BAD1DA}"/>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C6ABDE0-35DE-4229-A40A-4BF35B6E6187}" type="slidenum">
              <a:rPr lang="en-US" altLang="zh-CN" sz="1400"/>
              <a:pPr/>
              <a:t>21</a:t>
            </a:fld>
            <a:endParaRPr lang="en-US" altLang="zh-CN" sz="1400"/>
          </a:p>
        </p:txBody>
      </p:sp>
      <p:sp>
        <p:nvSpPr>
          <p:cNvPr id="38916" name="Rectangle 7">
            <a:extLst>
              <a:ext uri="{FF2B5EF4-FFF2-40B4-BE49-F238E27FC236}">
                <a16:creationId xmlns:a16="http://schemas.microsoft.com/office/drawing/2014/main" id="{A8D25422-4E30-4EED-9603-8ACC72FBE978}"/>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图的度数列</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A27E169B-042A-4E41-A97E-65B2C5DE296E}"/>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487B136-9A51-4305-B2E1-18BF47D342B6}" type="slidenum">
              <a:rPr lang="en-US" altLang="zh-CN" sz="1400"/>
              <a:pPr/>
              <a:t>22</a:t>
            </a:fld>
            <a:endParaRPr lang="en-US" altLang="zh-CN" sz="1400"/>
          </a:p>
        </p:txBody>
      </p:sp>
      <p:sp>
        <p:nvSpPr>
          <p:cNvPr id="39939" name="Rectangle 7">
            <a:extLst>
              <a:ext uri="{FF2B5EF4-FFF2-40B4-BE49-F238E27FC236}">
                <a16:creationId xmlns:a16="http://schemas.microsoft.com/office/drawing/2014/main" id="{5E5F64D1-8B19-4300-B88F-F44853351234}"/>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图的同构</a:t>
            </a:r>
          </a:p>
        </p:txBody>
      </p:sp>
      <p:sp>
        <p:nvSpPr>
          <p:cNvPr id="39940" name="Rectangle 8">
            <a:extLst>
              <a:ext uri="{FF2B5EF4-FFF2-40B4-BE49-F238E27FC236}">
                <a16:creationId xmlns:a16="http://schemas.microsoft.com/office/drawing/2014/main" id="{6C8D71E8-18B4-42D3-9A4F-C9CAF697FA9E}"/>
              </a:ext>
            </a:extLst>
          </p:cNvPr>
          <p:cNvSpPr>
            <a:spLocks noGrp="1" noChangeArrowheads="1"/>
          </p:cNvSpPr>
          <p:nvPr>
            <p:ph type="body" idx="1"/>
          </p:nvPr>
        </p:nvSpPr>
        <p:spPr>
          <a:xfrm>
            <a:off x="234156" y="1052513"/>
            <a:ext cx="8675687" cy="2736850"/>
          </a:xfrm>
        </p:spPr>
        <p:txBody>
          <a:bodyPr/>
          <a:lstStyle/>
          <a:p>
            <a:pPr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14.5</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en-US" altLang="zh-CN" baseline="-25000" dirty="0">
                <a:latin typeface="Times New Roman" panose="02020603050405020304" pitchFamily="18" charset="0"/>
              </a:rPr>
              <a:t>1</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dirty="0">
                <a:latin typeface="Times New Roman" panose="02020603050405020304" pitchFamily="18" charset="0"/>
              </a:rPr>
              <a:t>&gt;, </a:t>
            </a:r>
            <a:r>
              <a:rPr lang="en-US" altLang="zh-CN" i="1" dirty="0">
                <a:latin typeface="Times New Roman" panose="02020603050405020304" pitchFamily="18" charset="0"/>
              </a:rPr>
              <a:t>G</a:t>
            </a:r>
            <a:r>
              <a:rPr lang="en-US" altLang="zh-CN" baseline="-25000" dirty="0">
                <a:latin typeface="Times New Roman" panose="02020603050405020304" pitchFamily="18" charset="0"/>
              </a:rPr>
              <a:t>2</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&gt;</a:t>
            </a:r>
            <a:r>
              <a:rPr lang="zh-CN" altLang="en-US" dirty="0">
                <a:latin typeface="Times New Roman" panose="02020603050405020304" pitchFamily="18" charset="0"/>
              </a:rPr>
              <a:t>为两个无向图</a:t>
            </a:r>
            <a:r>
              <a:rPr lang="en-US" altLang="zh-CN" dirty="0">
                <a:latin typeface="Times New Roman" panose="02020603050405020304" pitchFamily="18" charset="0"/>
              </a:rPr>
              <a:t>(</a:t>
            </a:r>
            <a:r>
              <a:rPr lang="zh-CN" altLang="en-US" dirty="0">
                <a:latin typeface="Times New Roman" panose="02020603050405020304" pitchFamily="18" charset="0"/>
              </a:rPr>
              <a:t>两个有向图</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若存在双射函数</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对于</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j</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p>
          <a:p>
            <a:pPr eaLnBrk="1" hangingPunct="1"/>
            <a:r>
              <a:rPr lang="en-US" altLang="zh-CN" dirty="0">
                <a:latin typeface="Times New Roman" panose="02020603050405020304" pitchFamily="18" charset="0"/>
              </a:rPr>
              <a:t>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1 </a:t>
            </a:r>
            <a:r>
              <a:rPr lang="zh-CN" altLang="en-US" dirty="0">
                <a:latin typeface="Times New Roman" panose="02020603050405020304" pitchFamily="18" charset="0"/>
              </a:rPr>
              <a:t>当且仅当 </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p>
          <a:p>
            <a:pPr eaLnBrk="1" hangingPunct="1"/>
            <a:r>
              <a:rPr lang="en-US" altLang="zh-CN" baseline="-25000"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&lt;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&gt;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1 </a:t>
            </a:r>
            <a:r>
              <a:rPr lang="zh-CN" altLang="en-US" dirty="0">
                <a:latin typeface="Times New Roman" panose="02020603050405020304" pitchFamily="18" charset="0"/>
              </a:rPr>
              <a:t>当且仅当 </a:t>
            </a:r>
            <a:r>
              <a:rPr lang="en-US" altLang="zh-CN" dirty="0">
                <a:latin typeface="Times New Roman" panose="02020603050405020304" pitchFamily="18" charset="0"/>
              </a:rPr>
              <a:t>&lt;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)&gt;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a:p>
            <a:pPr eaLnBrk="1" hangingPunct="1"/>
            <a:r>
              <a:rPr lang="zh-CN" altLang="en-US" dirty="0">
                <a:latin typeface="Times New Roman" panose="02020603050405020304" pitchFamily="18" charset="0"/>
              </a:rPr>
              <a:t>并且</a:t>
            </a:r>
            <a:r>
              <a:rPr lang="en-US" altLang="zh-CN" dirty="0">
                <a:latin typeface="Times New Roman" panose="02020603050405020304" pitchFamily="18" charset="0"/>
              </a:rPr>
              <a:t>,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&lt;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&gt;</a:t>
            </a:r>
            <a:r>
              <a:rPr lang="zh-CN" altLang="en-US" dirty="0">
                <a:latin typeface="Times New Roman" panose="02020603050405020304" pitchFamily="18" charset="0"/>
              </a:rPr>
              <a:t>）与 </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&lt;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)&gt;</a:t>
            </a:r>
            <a:r>
              <a:rPr lang="zh-CN" altLang="en-US" dirty="0">
                <a:latin typeface="Times New Roman" panose="02020603050405020304" pitchFamily="18" charset="0"/>
              </a:rPr>
              <a:t>）的重数相同，</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en-US" altLang="zh-CN" baseline="-25000" dirty="0">
                <a:latin typeface="Times New Roman" panose="02020603050405020304" pitchFamily="18" charset="0"/>
              </a:rPr>
              <a:t>1</a:t>
            </a:r>
            <a:r>
              <a:rPr lang="zh-CN" altLang="en-US" dirty="0">
                <a:latin typeface="Times New Roman" panose="02020603050405020304" pitchFamily="18" charset="0"/>
              </a:rPr>
              <a:t>与</a:t>
            </a:r>
            <a:r>
              <a:rPr lang="en-US" altLang="zh-CN" i="1" dirty="0">
                <a:latin typeface="Times New Roman" panose="02020603050405020304" pitchFamily="18" charset="0"/>
              </a:rPr>
              <a:t>G</a:t>
            </a:r>
            <a:r>
              <a:rPr lang="en-US" altLang="zh-CN" baseline="-25000" dirty="0">
                <a:latin typeface="Times New Roman" panose="02020603050405020304" pitchFamily="18" charset="0"/>
              </a:rPr>
              <a:t>2</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同构</a:t>
            </a:r>
            <a:r>
              <a:rPr lang="zh-CN" altLang="en-US" dirty="0">
                <a:latin typeface="Times New Roman" panose="02020603050405020304" pitchFamily="18" charset="0"/>
              </a:rPr>
              <a:t>的，记作</a:t>
            </a:r>
            <a:r>
              <a:rPr lang="en-US" altLang="zh-CN" i="1" dirty="0">
                <a:latin typeface="Times New Roman" panose="02020603050405020304" pitchFamily="18" charset="0"/>
              </a:rPr>
              <a:t>G</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G</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p>
        </p:txBody>
      </p:sp>
      <p:sp>
        <p:nvSpPr>
          <p:cNvPr id="39941" name="Rectangle 9">
            <a:extLst>
              <a:ext uri="{FF2B5EF4-FFF2-40B4-BE49-F238E27FC236}">
                <a16:creationId xmlns:a16="http://schemas.microsoft.com/office/drawing/2014/main" id="{EF122407-69E1-431B-A094-02AF1D9C0FC3}"/>
              </a:ext>
            </a:extLst>
          </p:cNvPr>
          <p:cNvSpPr>
            <a:spLocks noChangeArrowheads="1"/>
          </p:cNvSpPr>
          <p:nvPr/>
        </p:nvSpPr>
        <p:spPr bwMode="auto">
          <a:xfrm>
            <a:off x="539750" y="3789363"/>
            <a:ext cx="7920038"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FF6600"/>
              </a:buClr>
              <a:buFont typeface="Wingdings" panose="05000000000000000000" pitchFamily="2" charset="2"/>
              <a:buChar char="l"/>
            </a:pPr>
            <a:r>
              <a:rPr lang="zh-CN" altLang="en-US" dirty="0"/>
              <a:t>图之间的同构关系具有自反性、对称性和传递性</a:t>
            </a:r>
            <a:r>
              <a:rPr lang="en-US" altLang="zh-CN" dirty="0"/>
              <a:t>.</a:t>
            </a:r>
          </a:p>
          <a:p>
            <a:pPr eaLnBrk="1" hangingPunct="1">
              <a:buClr>
                <a:srgbClr val="FF6600"/>
              </a:buClr>
              <a:buFont typeface="Wingdings" panose="05000000000000000000" pitchFamily="2" charset="2"/>
              <a:buChar char="l"/>
            </a:pPr>
            <a:r>
              <a:rPr lang="zh-CN" altLang="en-US" dirty="0"/>
              <a:t>能找到多条同构的必要条件，但它们全不是充分条件：</a:t>
            </a:r>
          </a:p>
          <a:p>
            <a:pPr eaLnBrk="1" hangingPunct="1"/>
            <a:r>
              <a:rPr lang="zh-CN" altLang="en-US" dirty="0"/>
              <a:t>    ①边数相同</a:t>
            </a:r>
            <a:r>
              <a:rPr lang="en-US" altLang="zh-CN" dirty="0"/>
              <a:t>;</a:t>
            </a:r>
          </a:p>
          <a:p>
            <a:pPr eaLnBrk="1" hangingPunct="1"/>
            <a:r>
              <a:rPr lang="en-US" altLang="zh-CN" dirty="0"/>
              <a:t>    ②</a:t>
            </a:r>
            <a:r>
              <a:rPr lang="zh-CN" altLang="en-US" dirty="0"/>
              <a:t>顶点数相同</a:t>
            </a:r>
            <a:r>
              <a:rPr lang="en-US" altLang="zh-CN" dirty="0"/>
              <a:t>; </a:t>
            </a:r>
          </a:p>
          <a:p>
            <a:pPr eaLnBrk="1" hangingPunct="1"/>
            <a:r>
              <a:rPr lang="en-US" altLang="zh-CN" dirty="0"/>
              <a:t>    ③</a:t>
            </a:r>
            <a:r>
              <a:rPr lang="zh-CN" altLang="en-US" dirty="0"/>
              <a:t>度数列相同</a:t>
            </a:r>
            <a:r>
              <a:rPr lang="en-US" altLang="zh-CN" dirty="0"/>
              <a:t>; </a:t>
            </a:r>
            <a:r>
              <a:rPr lang="zh-CN" altLang="en-US" dirty="0"/>
              <a:t>等等    </a:t>
            </a:r>
          </a:p>
          <a:p>
            <a:pPr eaLnBrk="1" hangingPunct="1">
              <a:buClr>
                <a:srgbClr val="FF6600"/>
              </a:buClr>
              <a:buFont typeface="Wingdings" panose="05000000000000000000" pitchFamily="2" charset="2"/>
              <a:buChar char="l"/>
            </a:pPr>
            <a:r>
              <a:rPr lang="zh-CN" altLang="en-US" dirty="0">
                <a:solidFill>
                  <a:srgbClr val="0066FF"/>
                </a:solidFill>
              </a:rPr>
              <a:t>判断两个图同构是个难题</a:t>
            </a:r>
          </a:p>
          <a:p>
            <a:pPr eaLnBrk="1" hangingPunct="1"/>
            <a:endParaRPr lang="en-US" altLang="zh-CN" dirty="0"/>
          </a:p>
        </p:txBody>
      </p:sp>
      <p:cxnSp>
        <p:nvCxnSpPr>
          <p:cNvPr id="6" name="直接连接符 5">
            <a:extLst>
              <a:ext uri="{FF2B5EF4-FFF2-40B4-BE49-F238E27FC236}">
                <a16:creationId xmlns:a16="http://schemas.microsoft.com/office/drawing/2014/main" id="{D8505A83-0B95-4757-8FF1-AA0527A9F691}"/>
              </a:ext>
            </a:extLst>
          </p:cNvPr>
          <p:cNvCxnSpPr/>
          <p:nvPr/>
        </p:nvCxnSpPr>
        <p:spPr>
          <a:xfrm>
            <a:off x="468313" y="3717032"/>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8BFDBABF-8D84-48DE-A428-96D0445C2E15}"/>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777A3C56-904E-4592-9309-9EE58BC3BB73}" type="slidenum">
              <a:rPr lang="zh-CN" altLang="en-US" sz="1400" b="0">
                <a:latin typeface="Times New Roman" panose="02020603050405020304" pitchFamily="18" charset="0"/>
              </a:rPr>
              <a:pPr algn="l">
                <a:spcBef>
                  <a:spcPct val="0"/>
                </a:spcBef>
                <a:buClrTx/>
                <a:buFontTx/>
                <a:buNone/>
              </a:pPr>
              <a:t>23</a:t>
            </a:fld>
            <a:endParaRPr lang="en-US" altLang="zh-CN" sz="1400" b="0">
              <a:latin typeface="Times New Roman" panose="02020603050405020304" pitchFamily="18" charset="0"/>
            </a:endParaRPr>
          </a:p>
        </p:txBody>
      </p:sp>
      <p:sp>
        <p:nvSpPr>
          <p:cNvPr id="41987" name="Rectangle 2">
            <a:extLst>
              <a:ext uri="{FF2B5EF4-FFF2-40B4-BE49-F238E27FC236}">
                <a16:creationId xmlns:a16="http://schemas.microsoft.com/office/drawing/2014/main" id="{8F0D8C26-25B5-4255-8F0C-2444B7579384}"/>
              </a:ext>
            </a:extLst>
          </p:cNvPr>
          <p:cNvSpPr>
            <a:spLocks noGrp="1" noChangeArrowheads="1"/>
          </p:cNvSpPr>
          <p:nvPr>
            <p:ph type="title"/>
          </p:nvPr>
        </p:nvSpPr>
        <p:spPr/>
        <p:txBody>
          <a:bodyPr/>
          <a:lstStyle/>
          <a:p>
            <a:pPr eaLnBrk="1" hangingPunct="1"/>
            <a:r>
              <a:rPr lang="zh-CN" altLang="en-US"/>
              <a:t>例</a:t>
            </a:r>
          </a:p>
        </p:txBody>
      </p:sp>
      <p:grpSp>
        <p:nvGrpSpPr>
          <p:cNvPr id="2" name="Group 3">
            <a:extLst>
              <a:ext uri="{FF2B5EF4-FFF2-40B4-BE49-F238E27FC236}">
                <a16:creationId xmlns:a16="http://schemas.microsoft.com/office/drawing/2014/main" id="{E3C8D596-8630-48BA-BD81-9F7173667253}"/>
              </a:ext>
            </a:extLst>
          </p:cNvPr>
          <p:cNvGrpSpPr>
            <a:grpSpLocks/>
          </p:cNvGrpSpPr>
          <p:nvPr/>
        </p:nvGrpSpPr>
        <p:grpSpPr bwMode="auto">
          <a:xfrm>
            <a:off x="457200" y="1825625"/>
            <a:ext cx="3568700" cy="3700463"/>
            <a:chOff x="288" y="1150"/>
            <a:chExt cx="2248" cy="2331"/>
          </a:xfrm>
        </p:grpSpPr>
        <p:sp>
          <p:nvSpPr>
            <p:cNvPr id="42020" name="Line 4">
              <a:extLst>
                <a:ext uri="{FF2B5EF4-FFF2-40B4-BE49-F238E27FC236}">
                  <a16:creationId xmlns:a16="http://schemas.microsoft.com/office/drawing/2014/main" id="{0F84A56E-4D84-4721-AE46-5830C7EDE906}"/>
                </a:ext>
              </a:extLst>
            </p:cNvPr>
            <p:cNvSpPr>
              <a:spLocks noChangeShapeType="1"/>
            </p:cNvSpPr>
            <p:nvPr/>
          </p:nvSpPr>
          <p:spPr bwMode="auto">
            <a:xfrm>
              <a:off x="2475" y="1271"/>
              <a:ext cx="0" cy="2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5">
              <a:extLst>
                <a:ext uri="{FF2B5EF4-FFF2-40B4-BE49-F238E27FC236}">
                  <a16:creationId xmlns:a16="http://schemas.microsoft.com/office/drawing/2014/main" id="{D496997C-0FAB-40B4-AF7C-6F9721CE3369}"/>
                </a:ext>
              </a:extLst>
            </p:cNvPr>
            <p:cNvSpPr>
              <a:spLocks noChangeShapeType="1"/>
            </p:cNvSpPr>
            <p:nvPr/>
          </p:nvSpPr>
          <p:spPr bwMode="auto">
            <a:xfrm>
              <a:off x="1422" y="1271"/>
              <a:ext cx="0" cy="2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6">
              <a:extLst>
                <a:ext uri="{FF2B5EF4-FFF2-40B4-BE49-F238E27FC236}">
                  <a16:creationId xmlns:a16="http://schemas.microsoft.com/office/drawing/2014/main" id="{2FD00154-5874-4EFA-ADBC-A3CF426C4FE3}"/>
                </a:ext>
              </a:extLst>
            </p:cNvPr>
            <p:cNvSpPr>
              <a:spLocks noChangeShapeType="1"/>
            </p:cNvSpPr>
            <p:nvPr/>
          </p:nvSpPr>
          <p:spPr bwMode="auto">
            <a:xfrm>
              <a:off x="335" y="1271"/>
              <a:ext cx="0" cy="2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7">
              <a:extLst>
                <a:ext uri="{FF2B5EF4-FFF2-40B4-BE49-F238E27FC236}">
                  <a16:creationId xmlns:a16="http://schemas.microsoft.com/office/drawing/2014/main" id="{D23DBBEF-DCBE-4363-B466-91DFDB84D4B8}"/>
                </a:ext>
              </a:extLst>
            </p:cNvPr>
            <p:cNvSpPr>
              <a:spLocks noChangeShapeType="1"/>
            </p:cNvSpPr>
            <p:nvPr/>
          </p:nvSpPr>
          <p:spPr bwMode="auto">
            <a:xfrm>
              <a:off x="1401" y="1271"/>
              <a:ext cx="1087" cy="2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8">
              <a:extLst>
                <a:ext uri="{FF2B5EF4-FFF2-40B4-BE49-F238E27FC236}">
                  <a16:creationId xmlns:a16="http://schemas.microsoft.com/office/drawing/2014/main" id="{7FF36189-6768-4690-B239-166D3C662573}"/>
                </a:ext>
              </a:extLst>
            </p:cNvPr>
            <p:cNvSpPr>
              <a:spLocks noChangeShapeType="1"/>
            </p:cNvSpPr>
            <p:nvPr/>
          </p:nvSpPr>
          <p:spPr bwMode="auto">
            <a:xfrm>
              <a:off x="322" y="1292"/>
              <a:ext cx="1088" cy="21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9">
              <a:extLst>
                <a:ext uri="{FF2B5EF4-FFF2-40B4-BE49-F238E27FC236}">
                  <a16:creationId xmlns:a16="http://schemas.microsoft.com/office/drawing/2014/main" id="{7B1E7609-6D52-453B-A561-0AFCAB8B054A}"/>
                </a:ext>
              </a:extLst>
            </p:cNvPr>
            <p:cNvSpPr>
              <a:spLocks noChangeShapeType="1"/>
            </p:cNvSpPr>
            <p:nvPr/>
          </p:nvSpPr>
          <p:spPr bwMode="auto">
            <a:xfrm flipH="1">
              <a:off x="1388" y="1328"/>
              <a:ext cx="1087" cy="21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10">
              <a:extLst>
                <a:ext uri="{FF2B5EF4-FFF2-40B4-BE49-F238E27FC236}">
                  <a16:creationId xmlns:a16="http://schemas.microsoft.com/office/drawing/2014/main" id="{65AF039F-E6F4-42D3-9559-F60C9AE3A54D}"/>
                </a:ext>
              </a:extLst>
            </p:cNvPr>
            <p:cNvSpPr>
              <a:spLocks noChangeShapeType="1"/>
            </p:cNvSpPr>
            <p:nvPr/>
          </p:nvSpPr>
          <p:spPr bwMode="auto">
            <a:xfrm flipH="1">
              <a:off x="301" y="1328"/>
              <a:ext cx="1087" cy="21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7" name="Line 11">
              <a:extLst>
                <a:ext uri="{FF2B5EF4-FFF2-40B4-BE49-F238E27FC236}">
                  <a16:creationId xmlns:a16="http://schemas.microsoft.com/office/drawing/2014/main" id="{75934B9F-1905-466E-B4AB-BA7CB03DE624}"/>
                </a:ext>
              </a:extLst>
            </p:cNvPr>
            <p:cNvSpPr>
              <a:spLocks noChangeShapeType="1"/>
            </p:cNvSpPr>
            <p:nvPr/>
          </p:nvSpPr>
          <p:spPr bwMode="auto">
            <a:xfrm>
              <a:off x="335" y="1271"/>
              <a:ext cx="2127" cy="2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8" name="Line 12">
              <a:extLst>
                <a:ext uri="{FF2B5EF4-FFF2-40B4-BE49-F238E27FC236}">
                  <a16:creationId xmlns:a16="http://schemas.microsoft.com/office/drawing/2014/main" id="{AAD31A16-AFB5-4E44-930E-43015267282B}"/>
                </a:ext>
              </a:extLst>
            </p:cNvPr>
            <p:cNvSpPr>
              <a:spLocks noChangeShapeType="1"/>
            </p:cNvSpPr>
            <p:nvPr/>
          </p:nvSpPr>
          <p:spPr bwMode="auto">
            <a:xfrm flipH="1">
              <a:off x="335" y="1313"/>
              <a:ext cx="2127" cy="21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Oval 13">
              <a:extLst>
                <a:ext uri="{FF2B5EF4-FFF2-40B4-BE49-F238E27FC236}">
                  <a16:creationId xmlns:a16="http://schemas.microsoft.com/office/drawing/2014/main" id="{C5468C4A-F751-48B6-A42E-EDE550D1F257}"/>
                </a:ext>
              </a:extLst>
            </p:cNvPr>
            <p:cNvSpPr>
              <a:spLocks noChangeArrowheads="1"/>
            </p:cNvSpPr>
            <p:nvPr/>
          </p:nvSpPr>
          <p:spPr bwMode="auto">
            <a:xfrm>
              <a:off x="288" y="1192"/>
              <a:ext cx="136" cy="13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30" name="Oval 14">
              <a:extLst>
                <a:ext uri="{FF2B5EF4-FFF2-40B4-BE49-F238E27FC236}">
                  <a16:creationId xmlns:a16="http://schemas.microsoft.com/office/drawing/2014/main" id="{20C519C7-3B79-4A27-A4C9-6C3AD020ED1F}"/>
                </a:ext>
              </a:extLst>
            </p:cNvPr>
            <p:cNvSpPr>
              <a:spLocks noChangeArrowheads="1"/>
            </p:cNvSpPr>
            <p:nvPr/>
          </p:nvSpPr>
          <p:spPr bwMode="auto">
            <a:xfrm>
              <a:off x="1344" y="1150"/>
              <a:ext cx="136" cy="13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31" name="Oval 15">
              <a:extLst>
                <a:ext uri="{FF2B5EF4-FFF2-40B4-BE49-F238E27FC236}">
                  <a16:creationId xmlns:a16="http://schemas.microsoft.com/office/drawing/2014/main" id="{33D950FF-981E-43D8-9338-7B8D26BC3AD9}"/>
                </a:ext>
              </a:extLst>
            </p:cNvPr>
            <p:cNvSpPr>
              <a:spLocks noChangeArrowheads="1"/>
            </p:cNvSpPr>
            <p:nvPr/>
          </p:nvSpPr>
          <p:spPr bwMode="auto">
            <a:xfrm>
              <a:off x="2400" y="1200"/>
              <a:ext cx="136" cy="13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32" name="Oval 16">
              <a:extLst>
                <a:ext uri="{FF2B5EF4-FFF2-40B4-BE49-F238E27FC236}">
                  <a16:creationId xmlns:a16="http://schemas.microsoft.com/office/drawing/2014/main" id="{11494771-055D-4777-B929-CCF0C0692D96}"/>
                </a:ext>
              </a:extLst>
            </p:cNvPr>
            <p:cNvSpPr>
              <a:spLocks noChangeArrowheads="1"/>
            </p:cNvSpPr>
            <p:nvPr/>
          </p:nvSpPr>
          <p:spPr bwMode="auto">
            <a:xfrm>
              <a:off x="288" y="3332"/>
              <a:ext cx="136" cy="13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33" name="Oval 17">
              <a:extLst>
                <a:ext uri="{FF2B5EF4-FFF2-40B4-BE49-F238E27FC236}">
                  <a16:creationId xmlns:a16="http://schemas.microsoft.com/office/drawing/2014/main" id="{7E51F7CD-CCBB-4D5B-A3B8-5314ED1B3391}"/>
                </a:ext>
              </a:extLst>
            </p:cNvPr>
            <p:cNvSpPr>
              <a:spLocks noChangeArrowheads="1"/>
            </p:cNvSpPr>
            <p:nvPr/>
          </p:nvSpPr>
          <p:spPr bwMode="auto">
            <a:xfrm>
              <a:off x="1344" y="3332"/>
              <a:ext cx="136" cy="13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34" name="Oval 18">
              <a:extLst>
                <a:ext uri="{FF2B5EF4-FFF2-40B4-BE49-F238E27FC236}">
                  <a16:creationId xmlns:a16="http://schemas.microsoft.com/office/drawing/2014/main" id="{CB051027-EDA8-447C-BB2A-17A67197C171}"/>
                </a:ext>
              </a:extLst>
            </p:cNvPr>
            <p:cNvSpPr>
              <a:spLocks noChangeArrowheads="1"/>
            </p:cNvSpPr>
            <p:nvPr/>
          </p:nvSpPr>
          <p:spPr bwMode="auto">
            <a:xfrm>
              <a:off x="2400" y="3345"/>
              <a:ext cx="136" cy="13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3" name="Group 19">
            <a:extLst>
              <a:ext uri="{FF2B5EF4-FFF2-40B4-BE49-F238E27FC236}">
                <a16:creationId xmlns:a16="http://schemas.microsoft.com/office/drawing/2014/main" id="{4E852668-50B8-489F-9D18-EE36E1289E97}"/>
              </a:ext>
            </a:extLst>
          </p:cNvPr>
          <p:cNvGrpSpPr>
            <a:grpSpLocks/>
          </p:cNvGrpSpPr>
          <p:nvPr/>
        </p:nvGrpSpPr>
        <p:grpSpPr bwMode="auto">
          <a:xfrm>
            <a:off x="4805363" y="1752600"/>
            <a:ext cx="3541712" cy="3887788"/>
            <a:chOff x="3072" y="1104"/>
            <a:chExt cx="2231" cy="2449"/>
          </a:xfrm>
        </p:grpSpPr>
        <p:sp>
          <p:nvSpPr>
            <p:cNvPr id="42008" name="AutoShape 20">
              <a:extLst>
                <a:ext uri="{FF2B5EF4-FFF2-40B4-BE49-F238E27FC236}">
                  <a16:creationId xmlns:a16="http://schemas.microsoft.com/office/drawing/2014/main" id="{0088666B-18D1-44B7-B1C5-DECEFA928023}"/>
                </a:ext>
              </a:extLst>
            </p:cNvPr>
            <p:cNvSpPr>
              <a:spLocks noChangeArrowheads="1"/>
            </p:cNvSpPr>
            <p:nvPr/>
          </p:nvSpPr>
          <p:spPr bwMode="auto">
            <a:xfrm>
              <a:off x="3129" y="2344"/>
              <a:ext cx="2094" cy="114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7 w 21600"/>
                <a:gd name="T13" fmla="*/ 4493 h 21600"/>
                <a:gd name="T14" fmla="*/ 17103 w 21600"/>
                <a:gd name="T15" fmla="*/ 1710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09" name="Line 21">
              <a:extLst>
                <a:ext uri="{FF2B5EF4-FFF2-40B4-BE49-F238E27FC236}">
                  <a16:creationId xmlns:a16="http://schemas.microsoft.com/office/drawing/2014/main" id="{6254270B-F81F-4D5F-B120-E755D402A84D}"/>
                </a:ext>
              </a:extLst>
            </p:cNvPr>
            <p:cNvSpPr>
              <a:spLocks noChangeShapeType="1"/>
            </p:cNvSpPr>
            <p:nvPr/>
          </p:nvSpPr>
          <p:spPr bwMode="auto">
            <a:xfrm>
              <a:off x="3638" y="1195"/>
              <a:ext cx="10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22">
              <a:extLst>
                <a:ext uri="{FF2B5EF4-FFF2-40B4-BE49-F238E27FC236}">
                  <a16:creationId xmlns:a16="http://schemas.microsoft.com/office/drawing/2014/main" id="{4F86882C-639E-4A20-9761-746981F4607F}"/>
                </a:ext>
              </a:extLst>
            </p:cNvPr>
            <p:cNvSpPr>
              <a:spLocks noChangeShapeType="1"/>
            </p:cNvSpPr>
            <p:nvPr/>
          </p:nvSpPr>
          <p:spPr bwMode="auto">
            <a:xfrm flipH="1">
              <a:off x="3129" y="1195"/>
              <a:ext cx="509" cy="11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23">
              <a:extLst>
                <a:ext uri="{FF2B5EF4-FFF2-40B4-BE49-F238E27FC236}">
                  <a16:creationId xmlns:a16="http://schemas.microsoft.com/office/drawing/2014/main" id="{37330D48-96DD-4FCA-93E5-53F87846D251}"/>
                </a:ext>
              </a:extLst>
            </p:cNvPr>
            <p:cNvSpPr>
              <a:spLocks noChangeShapeType="1"/>
            </p:cNvSpPr>
            <p:nvPr/>
          </p:nvSpPr>
          <p:spPr bwMode="auto">
            <a:xfrm>
              <a:off x="4714" y="1195"/>
              <a:ext cx="509" cy="11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24">
              <a:extLst>
                <a:ext uri="{FF2B5EF4-FFF2-40B4-BE49-F238E27FC236}">
                  <a16:creationId xmlns:a16="http://schemas.microsoft.com/office/drawing/2014/main" id="{1F568ECB-7A04-4430-97C0-1D95B0AADC9A}"/>
                </a:ext>
              </a:extLst>
            </p:cNvPr>
            <p:cNvSpPr>
              <a:spLocks noChangeShapeType="1"/>
            </p:cNvSpPr>
            <p:nvPr/>
          </p:nvSpPr>
          <p:spPr bwMode="auto">
            <a:xfrm>
              <a:off x="3638" y="1195"/>
              <a:ext cx="1076" cy="229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25">
              <a:extLst>
                <a:ext uri="{FF2B5EF4-FFF2-40B4-BE49-F238E27FC236}">
                  <a16:creationId xmlns:a16="http://schemas.microsoft.com/office/drawing/2014/main" id="{EFC05C2D-4F58-40EF-85CC-488F5C1A3CAB}"/>
                </a:ext>
              </a:extLst>
            </p:cNvPr>
            <p:cNvSpPr>
              <a:spLocks noChangeShapeType="1"/>
            </p:cNvSpPr>
            <p:nvPr/>
          </p:nvSpPr>
          <p:spPr bwMode="auto">
            <a:xfrm flipH="1">
              <a:off x="3679" y="1174"/>
              <a:ext cx="1020" cy="229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Oval 26">
              <a:extLst>
                <a:ext uri="{FF2B5EF4-FFF2-40B4-BE49-F238E27FC236}">
                  <a16:creationId xmlns:a16="http://schemas.microsoft.com/office/drawing/2014/main" id="{08E03D19-B508-45D6-849F-161196D92394}"/>
                </a:ext>
              </a:extLst>
            </p:cNvPr>
            <p:cNvSpPr>
              <a:spLocks noChangeArrowheads="1"/>
            </p:cNvSpPr>
            <p:nvPr/>
          </p:nvSpPr>
          <p:spPr bwMode="auto">
            <a:xfrm>
              <a:off x="5167" y="2247"/>
              <a:ext cx="136" cy="13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15" name="Oval 27">
              <a:extLst>
                <a:ext uri="{FF2B5EF4-FFF2-40B4-BE49-F238E27FC236}">
                  <a16:creationId xmlns:a16="http://schemas.microsoft.com/office/drawing/2014/main" id="{CDA9C9B6-334A-4768-8BD7-38954E99F770}"/>
                </a:ext>
              </a:extLst>
            </p:cNvPr>
            <p:cNvSpPr>
              <a:spLocks noChangeArrowheads="1"/>
            </p:cNvSpPr>
            <p:nvPr/>
          </p:nvSpPr>
          <p:spPr bwMode="auto">
            <a:xfrm>
              <a:off x="4642" y="1118"/>
              <a:ext cx="136" cy="13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16" name="Oval 28">
              <a:extLst>
                <a:ext uri="{FF2B5EF4-FFF2-40B4-BE49-F238E27FC236}">
                  <a16:creationId xmlns:a16="http://schemas.microsoft.com/office/drawing/2014/main" id="{AD75D5D9-ED40-468E-A4F0-4D30BFCF6F39}"/>
                </a:ext>
              </a:extLst>
            </p:cNvPr>
            <p:cNvSpPr>
              <a:spLocks noChangeArrowheads="1"/>
            </p:cNvSpPr>
            <p:nvPr/>
          </p:nvSpPr>
          <p:spPr bwMode="auto">
            <a:xfrm>
              <a:off x="4657" y="3396"/>
              <a:ext cx="136" cy="13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17" name="Oval 29">
              <a:extLst>
                <a:ext uri="{FF2B5EF4-FFF2-40B4-BE49-F238E27FC236}">
                  <a16:creationId xmlns:a16="http://schemas.microsoft.com/office/drawing/2014/main" id="{C9622F9F-0621-470A-9C0E-D6024C11A4BE}"/>
                </a:ext>
              </a:extLst>
            </p:cNvPr>
            <p:cNvSpPr>
              <a:spLocks noChangeArrowheads="1"/>
            </p:cNvSpPr>
            <p:nvPr/>
          </p:nvSpPr>
          <p:spPr bwMode="auto">
            <a:xfrm>
              <a:off x="3582" y="1104"/>
              <a:ext cx="136" cy="13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18" name="Oval 30">
              <a:extLst>
                <a:ext uri="{FF2B5EF4-FFF2-40B4-BE49-F238E27FC236}">
                  <a16:creationId xmlns:a16="http://schemas.microsoft.com/office/drawing/2014/main" id="{CDE376C9-7D89-4375-ADE0-9BA1C054494C}"/>
                </a:ext>
              </a:extLst>
            </p:cNvPr>
            <p:cNvSpPr>
              <a:spLocks noChangeArrowheads="1"/>
            </p:cNvSpPr>
            <p:nvPr/>
          </p:nvSpPr>
          <p:spPr bwMode="auto">
            <a:xfrm>
              <a:off x="3072" y="2268"/>
              <a:ext cx="136" cy="13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2019" name="Oval 31">
              <a:extLst>
                <a:ext uri="{FF2B5EF4-FFF2-40B4-BE49-F238E27FC236}">
                  <a16:creationId xmlns:a16="http://schemas.microsoft.com/office/drawing/2014/main" id="{82B4D283-B494-40F9-B553-FD114A8171AB}"/>
                </a:ext>
              </a:extLst>
            </p:cNvPr>
            <p:cNvSpPr>
              <a:spLocks noChangeArrowheads="1"/>
            </p:cNvSpPr>
            <p:nvPr/>
          </p:nvSpPr>
          <p:spPr bwMode="auto">
            <a:xfrm>
              <a:off x="3582" y="3417"/>
              <a:ext cx="136" cy="13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4" name="Group 32">
            <a:extLst>
              <a:ext uri="{FF2B5EF4-FFF2-40B4-BE49-F238E27FC236}">
                <a16:creationId xmlns:a16="http://schemas.microsoft.com/office/drawing/2014/main" id="{FB4A2D09-C719-4A8F-8E71-C475F308C3AE}"/>
              </a:ext>
            </a:extLst>
          </p:cNvPr>
          <p:cNvGrpSpPr>
            <a:grpSpLocks/>
          </p:cNvGrpSpPr>
          <p:nvPr/>
        </p:nvGrpSpPr>
        <p:grpSpPr bwMode="auto">
          <a:xfrm>
            <a:off x="381000" y="990600"/>
            <a:ext cx="5521325" cy="866775"/>
            <a:chOff x="240" y="624"/>
            <a:chExt cx="3478" cy="546"/>
          </a:xfrm>
        </p:grpSpPr>
        <p:graphicFrame>
          <p:nvGraphicFramePr>
            <p:cNvPr id="42006" name="Object 33">
              <a:extLst>
                <a:ext uri="{FF2B5EF4-FFF2-40B4-BE49-F238E27FC236}">
                  <a16:creationId xmlns:a16="http://schemas.microsoft.com/office/drawing/2014/main" id="{C18D8AAE-69FF-4000-9B98-BDF841A3D0C7}"/>
                </a:ext>
              </a:extLst>
            </p:cNvPr>
            <p:cNvGraphicFramePr>
              <a:graphicFrameLocks noChangeAspect="1"/>
            </p:cNvGraphicFramePr>
            <p:nvPr/>
          </p:nvGraphicFramePr>
          <p:xfrm>
            <a:off x="240" y="672"/>
            <a:ext cx="263" cy="498"/>
          </p:xfrm>
          <a:graphic>
            <a:graphicData uri="http://schemas.openxmlformats.org/presentationml/2006/ole">
              <mc:AlternateContent xmlns:mc="http://schemas.openxmlformats.org/markup-compatibility/2006">
                <mc:Choice xmlns:v="urn:schemas-microsoft-com:vml" Requires="v">
                  <p:oleObj name="Equation" r:id="rId2" imgW="127049" imgH="190369" progId="Equation.3">
                    <p:embed/>
                  </p:oleObj>
                </mc:Choice>
                <mc:Fallback>
                  <p:oleObj name="Equation" r:id="rId2" imgW="127049" imgH="190369" progId="Equation.3">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672"/>
                          <a:ext cx="263"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2007" name="Object 34">
              <a:extLst>
                <a:ext uri="{FF2B5EF4-FFF2-40B4-BE49-F238E27FC236}">
                  <a16:creationId xmlns:a16="http://schemas.microsoft.com/office/drawing/2014/main" id="{43B2243F-0757-43B4-B19A-CF953E7EE972}"/>
                </a:ext>
              </a:extLst>
            </p:cNvPr>
            <p:cNvGraphicFramePr>
              <a:graphicFrameLocks noChangeAspect="1"/>
            </p:cNvGraphicFramePr>
            <p:nvPr/>
          </p:nvGraphicFramePr>
          <p:xfrm>
            <a:off x="3360" y="624"/>
            <a:ext cx="358" cy="498"/>
          </p:xfrm>
          <a:graphic>
            <a:graphicData uri="http://schemas.openxmlformats.org/presentationml/2006/ole">
              <mc:AlternateContent xmlns:mc="http://schemas.openxmlformats.org/markup-compatibility/2006">
                <mc:Choice xmlns:v="urn:schemas-microsoft-com:vml" Requires="v">
                  <p:oleObj name="Equation" r:id="rId4" imgW="127049" imgH="190369" progId="Equation.3">
                    <p:embed/>
                  </p:oleObj>
                </mc:Choice>
                <mc:Fallback>
                  <p:oleObj name="Equation" r:id="rId4" imgW="127049" imgH="190369"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624"/>
                          <a:ext cx="358"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grpSp>
        <p:nvGrpSpPr>
          <p:cNvPr id="5" name="Group 35">
            <a:extLst>
              <a:ext uri="{FF2B5EF4-FFF2-40B4-BE49-F238E27FC236}">
                <a16:creationId xmlns:a16="http://schemas.microsoft.com/office/drawing/2014/main" id="{7AC7C761-5F1E-4DE3-B44B-BD5034ACF6C6}"/>
              </a:ext>
            </a:extLst>
          </p:cNvPr>
          <p:cNvGrpSpPr>
            <a:grpSpLocks/>
          </p:cNvGrpSpPr>
          <p:nvPr/>
        </p:nvGrpSpPr>
        <p:grpSpPr bwMode="auto">
          <a:xfrm>
            <a:off x="2057400" y="1038225"/>
            <a:ext cx="3894138" cy="5238750"/>
            <a:chOff x="1296" y="654"/>
            <a:chExt cx="2453" cy="3300"/>
          </a:xfrm>
        </p:grpSpPr>
        <p:graphicFrame>
          <p:nvGraphicFramePr>
            <p:cNvPr id="42004" name="Object 36">
              <a:extLst>
                <a:ext uri="{FF2B5EF4-FFF2-40B4-BE49-F238E27FC236}">
                  <a16:creationId xmlns:a16="http://schemas.microsoft.com/office/drawing/2014/main" id="{6B3F3EC9-1EE8-48E3-A04B-704C4741DE4E}"/>
                </a:ext>
              </a:extLst>
            </p:cNvPr>
            <p:cNvGraphicFramePr>
              <a:graphicFrameLocks noChangeAspect="1"/>
            </p:cNvGraphicFramePr>
            <p:nvPr/>
          </p:nvGraphicFramePr>
          <p:xfrm>
            <a:off x="1296" y="654"/>
            <a:ext cx="285" cy="498"/>
          </p:xfrm>
          <a:graphic>
            <a:graphicData uri="http://schemas.openxmlformats.org/presentationml/2006/ole">
              <mc:AlternateContent xmlns:mc="http://schemas.openxmlformats.org/markup-compatibility/2006">
                <mc:Choice xmlns:v="urn:schemas-microsoft-com:vml" Requires="v">
                  <p:oleObj name="Equation" r:id="rId6" imgW="139675" imgH="190369" progId="Equation.3">
                    <p:embed/>
                  </p:oleObj>
                </mc:Choice>
                <mc:Fallback>
                  <p:oleObj name="Equation" r:id="rId6" imgW="139675" imgH="190369"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654"/>
                          <a:ext cx="285"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2005" name="Object 37">
              <a:extLst>
                <a:ext uri="{FF2B5EF4-FFF2-40B4-BE49-F238E27FC236}">
                  <a16:creationId xmlns:a16="http://schemas.microsoft.com/office/drawing/2014/main" id="{7908E8C4-7FF7-4BBD-A607-F6EF76064045}"/>
                </a:ext>
              </a:extLst>
            </p:cNvPr>
            <p:cNvGraphicFramePr>
              <a:graphicFrameLocks noChangeAspect="1"/>
            </p:cNvGraphicFramePr>
            <p:nvPr/>
          </p:nvGraphicFramePr>
          <p:xfrm>
            <a:off x="3360" y="3456"/>
            <a:ext cx="389" cy="498"/>
          </p:xfrm>
          <a:graphic>
            <a:graphicData uri="http://schemas.openxmlformats.org/presentationml/2006/ole">
              <mc:AlternateContent xmlns:mc="http://schemas.openxmlformats.org/markup-compatibility/2006">
                <mc:Choice xmlns:v="urn:schemas-microsoft-com:vml" Requires="v">
                  <p:oleObj name="Equation" r:id="rId8" imgW="139675" imgH="190369" progId="Equation.3">
                    <p:embed/>
                  </p:oleObj>
                </mc:Choice>
                <mc:Fallback>
                  <p:oleObj name="Equation" r:id="rId8" imgW="139675" imgH="190369"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3456"/>
                          <a:ext cx="389"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grpSp>
        <p:nvGrpSpPr>
          <p:cNvPr id="6" name="Group 38">
            <a:extLst>
              <a:ext uri="{FF2B5EF4-FFF2-40B4-BE49-F238E27FC236}">
                <a16:creationId xmlns:a16="http://schemas.microsoft.com/office/drawing/2014/main" id="{3302909A-3E08-47D6-9EFD-2E06348C7506}"/>
              </a:ext>
            </a:extLst>
          </p:cNvPr>
          <p:cNvGrpSpPr>
            <a:grpSpLocks/>
          </p:cNvGrpSpPr>
          <p:nvPr/>
        </p:nvGrpSpPr>
        <p:grpSpPr bwMode="auto">
          <a:xfrm>
            <a:off x="3429000" y="1066800"/>
            <a:ext cx="5486400" cy="3048000"/>
            <a:chOff x="2304" y="672"/>
            <a:chExt cx="3456" cy="1920"/>
          </a:xfrm>
        </p:grpSpPr>
        <p:graphicFrame>
          <p:nvGraphicFramePr>
            <p:cNvPr id="42002" name="Object 39">
              <a:extLst>
                <a:ext uri="{FF2B5EF4-FFF2-40B4-BE49-F238E27FC236}">
                  <a16:creationId xmlns:a16="http://schemas.microsoft.com/office/drawing/2014/main" id="{0C9E6762-B514-47D8-82C6-0288732ECED3}"/>
                </a:ext>
              </a:extLst>
            </p:cNvPr>
            <p:cNvGraphicFramePr>
              <a:graphicFrameLocks noChangeAspect="1"/>
            </p:cNvGraphicFramePr>
            <p:nvPr/>
          </p:nvGraphicFramePr>
          <p:xfrm>
            <a:off x="2304" y="672"/>
            <a:ext cx="285" cy="528"/>
          </p:xfrm>
          <a:graphic>
            <a:graphicData uri="http://schemas.openxmlformats.org/presentationml/2006/ole">
              <mc:AlternateContent xmlns:mc="http://schemas.openxmlformats.org/markup-compatibility/2006">
                <mc:Choice xmlns:v="urn:schemas-microsoft-com:vml" Requires="v">
                  <p:oleObj name="Equation" r:id="rId10" imgW="139675" imgH="203375" progId="Equation.3">
                    <p:embed/>
                  </p:oleObj>
                </mc:Choice>
                <mc:Fallback>
                  <p:oleObj name="Equation" r:id="rId10" imgW="139675" imgH="203375"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4" y="672"/>
                          <a:ext cx="28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2003" name="Object 40">
              <a:extLst>
                <a:ext uri="{FF2B5EF4-FFF2-40B4-BE49-F238E27FC236}">
                  <a16:creationId xmlns:a16="http://schemas.microsoft.com/office/drawing/2014/main" id="{C7FB79F4-8334-406E-B701-88E626916DA1}"/>
                </a:ext>
              </a:extLst>
            </p:cNvPr>
            <p:cNvGraphicFramePr>
              <a:graphicFrameLocks noChangeAspect="1"/>
            </p:cNvGraphicFramePr>
            <p:nvPr/>
          </p:nvGraphicFramePr>
          <p:xfrm>
            <a:off x="5372" y="2064"/>
            <a:ext cx="388" cy="528"/>
          </p:xfrm>
          <a:graphic>
            <a:graphicData uri="http://schemas.openxmlformats.org/presentationml/2006/ole">
              <mc:AlternateContent xmlns:mc="http://schemas.openxmlformats.org/markup-compatibility/2006">
                <mc:Choice xmlns:v="urn:schemas-microsoft-com:vml" Requires="v">
                  <p:oleObj name="Equation" r:id="rId12" imgW="139675" imgH="203375" progId="Equation.3">
                    <p:embed/>
                  </p:oleObj>
                </mc:Choice>
                <mc:Fallback>
                  <p:oleObj name="Equation" r:id="rId12" imgW="139675" imgH="203375" progId="Equation.3">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2" y="2064"/>
                          <a:ext cx="38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grpSp>
        <p:nvGrpSpPr>
          <p:cNvPr id="7" name="Group 41">
            <a:extLst>
              <a:ext uri="{FF2B5EF4-FFF2-40B4-BE49-F238E27FC236}">
                <a16:creationId xmlns:a16="http://schemas.microsoft.com/office/drawing/2014/main" id="{289B614B-7EA6-41AB-8211-833F66EC4220}"/>
              </a:ext>
            </a:extLst>
          </p:cNvPr>
          <p:cNvGrpSpPr>
            <a:grpSpLocks/>
          </p:cNvGrpSpPr>
          <p:nvPr/>
        </p:nvGrpSpPr>
        <p:grpSpPr bwMode="auto">
          <a:xfrm>
            <a:off x="3733800" y="990600"/>
            <a:ext cx="4121150" cy="5410200"/>
            <a:chOff x="2352" y="624"/>
            <a:chExt cx="2596" cy="3408"/>
          </a:xfrm>
        </p:grpSpPr>
        <p:graphicFrame>
          <p:nvGraphicFramePr>
            <p:cNvPr id="42000" name="Object 42">
              <a:extLst>
                <a:ext uri="{FF2B5EF4-FFF2-40B4-BE49-F238E27FC236}">
                  <a16:creationId xmlns:a16="http://schemas.microsoft.com/office/drawing/2014/main" id="{670611B0-D474-4BE1-9F85-4C96BBBEA18E}"/>
                </a:ext>
              </a:extLst>
            </p:cNvPr>
            <p:cNvGraphicFramePr>
              <a:graphicFrameLocks noChangeAspect="1"/>
            </p:cNvGraphicFramePr>
            <p:nvPr/>
          </p:nvGraphicFramePr>
          <p:xfrm>
            <a:off x="2352" y="3504"/>
            <a:ext cx="285" cy="528"/>
          </p:xfrm>
          <a:graphic>
            <a:graphicData uri="http://schemas.openxmlformats.org/presentationml/2006/ole">
              <mc:AlternateContent xmlns:mc="http://schemas.openxmlformats.org/markup-compatibility/2006">
                <mc:Choice xmlns:v="urn:schemas-microsoft-com:vml" Requires="v">
                  <p:oleObj name="Equation" r:id="rId14" imgW="139675" imgH="203375" progId="Equation.3">
                    <p:embed/>
                  </p:oleObj>
                </mc:Choice>
                <mc:Fallback>
                  <p:oleObj name="Equation" r:id="rId14" imgW="139675" imgH="203375" progId="Equation.3">
                    <p:embed/>
                    <p:pic>
                      <p:nvPicPr>
                        <p:cNvPr id="0" name="Object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2" y="3504"/>
                          <a:ext cx="28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2001" name="Object 43">
              <a:extLst>
                <a:ext uri="{FF2B5EF4-FFF2-40B4-BE49-F238E27FC236}">
                  <a16:creationId xmlns:a16="http://schemas.microsoft.com/office/drawing/2014/main" id="{686B3699-FBAF-41F9-A72A-08A97C8E100C}"/>
                </a:ext>
              </a:extLst>
            </p:cNvPr>
            <p:cNvGraphicFramePr>
              <a:graphicFrameLocks noChangeAspect="1"/>
            </p:cNvGraphicFramePr>
            <p:nvPr/>
          </p:nvGraphicFramePr>
          <p:xfrm>
            <a:off x="4560" y="624"/>
            <a:ext cx="388" cy="528"/>
          </p:xfrm>
          <a:graphic>
            <a:graphicData uri="http://schemas.openxmlformats.org/presentationml/2006/ole">
              <mc:AlternateContent xmlns:mc="http://schemas.openxmlformats.org/markup-compatibility/2006">
                <mc:Choice xmlns:v="urn:schemas-microsoft-com:vml" Requires="v">
                  <p:oleObj name="Equation" r:id="rId16" imgW="139675" imgH="203375" progId="Equation.3">
                    <p:embed/>
                  </p:oleObj>
                </mc:Choice>
                <mc:Fallback>
                  <p:oleObj name="Equation" r:id="rId16" imgW="139675" imgH="203375" progId="Equation.3">
                    <p:embed/>
                    <p:pic>
                      <p:nvPicPr>
                        <p:cNvPr id="0" name="Object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624"/>
                          <a:ext cx="38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grpSp>
        <p:nvGrpSpPr>
          <p:cNvPr id="8" name="Group 44">
            <a:extLst>
              <a:ext uri="{FF2B5EF4-FFF2-40B4-BE49-F238E27FC236}">
                <a16:creationId xmlns:a16="http://schemas.microsoft.com/office/drawing/2014/main" id="{A9B21B62-5386-448A-B376-5E65B4EDC29C}"/>
              </a:ext>
            </a:extLst>
          </p:cNvPr>
          <p:cNvGrpSpPr>
            <a:grpSpLocks/>
          </p:cNvGrpSpPr>
          <p:nvPr/>
        </p:nvGrpSpPr>
        <p:grpSpPr bwMode="auto">
          <a:xfrm>
            <a:off x="309563" y="3276600"/>
            <a:ext cx="4567237" cy="3000375"/>
            <a:chOff x="195" y="2064"/>
            <a:chExt cx="2877" cy="1890"/>
          </a:xfrm>
        </p:grpSpPr>
        <p:graphicFrame>
          <p:nvGraphicFramePr>
            <p:cNvPr id="41998" name="Object 45">
              <a:extLst>
                <a:ext uri="{FF2B5EF4-FFF2-40B4-BE49-F238E27FC236}">
                  <a16:creationId xmlns:a16="http://schemas.microsoft.com/office/drawing/2014/main" id="{8D6CD8D0-CF55-4237-AE36-092B14876136}"/>
                </a:ext>
              </a:extLst>
            </p:cNvPr>
            <p:cNvGraphicFramePr>
              <a:graphicFrameLocks noChangeAspect="1"/>
            </p:cNvGraphicFramePr>
            <p:nvPr/>
          </p:nvGraphicFramePr>
          <p:xfrm>
            <a:off x="195" y="3456"/>
            <a:ext cx="285" cy="498"/>
          </p:xfrm>
          <a:graphic>
            <a:graphicData uri="http://schemas.openxmlformats.org/presentationml/2006/ole">
              <mc:AlternateContent xmlns:mc="http://schemas.openxmlformats.org/markup-compatibility/2006">
                <mc:Choice xmlns:v="urn:schemas-microsoft-com:vml" Requires="v">
                  <p:oleObj name="Equation" r:id="rId18" imgW="139675" imgH="190369" progId="Equation.3">
                    <p:embed/>
                  </p:oleObj>
                </mc:Choice>
                <mc:Fallback>
                  <p:oleObj name="Equation" r:id="rId18" imgW="139675" imgH="190369" progId="Equation.3">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 y="3456"/>
                          <a:ext cx="285"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1999" name="Object 46">
              <a:extLst>
                <a:ext uri="{FF2B5EF4-FFF2-40B4-BE49-F238E27FC236}">
                  <a16:creationId xmlns:a16="http://schemas.microsoft.com/office/drawing/2014/main" id="{F9145DAC-8918-4465-8587-C0CCB13EAD22}"/>
                </a:ext>
              </a:extLst>
            </p:cNvPr>
            <p:cNvGraphicFramePr>
              <a:graphicFrameLocks noChangeAspect="1"/>
            </p:cNvGraphicFramePr>
            <p:nvPr/>
          </p:nvGraphicFramePr>
          <p:xfrm>
            <a:off x="2683" y="2064"/>
            <a:ext cx="389" cy="498"/>
          </p:xfrm>
          <a:graphic>
            <a:graphicData uri="http://schemas.openxmlformats.org/presentationml/2006/ole">
              <mc:AlternateContent xmlns:mc="http://schemas.openxmlformats.org/markup-compatibility/2006">
                <mc:Choice xmlns:v="urn:schemas-microsoft-com:vml" Requires="v">
                  <p:oleObj name="Equation" r:id="rId20" imgW="139675" imgH="190369" progId="Equation.3">
                    <p:embed/>
                  </p:oleObj>
                </mc:Choice>
                <mc:Fallback>
                  <p:oleObj name="Equation" r:id="rId20" imgW="139675" imgH="190369"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83" y="2064"/>
                          <a:ext cx="389"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grpSp>
        <p:nvGrpSpPr>
          <p:cNvPr id="9" name="Group 47">
            <a:extLst>
              <a:ext uri="{FF2B5EF4-FFF2-40B4-BE49-F238E27FC236}">
                <a16:creationId xmlns:a16="http://schemas.microsoft.com/office/drawing/2014/main" id="{01EE9D7A-2CC4-4904-9DDC-073AD449D432}"/>
              </a:ext>
            </a:extLst>
          </p:cNvPr>
          <p:cNvGrpSpPr>
            <a:grpSpLocks/>
          </p:cNvGrpSpPr>
          <p:nvPr/>
        </p:nvGrpSpPr>
        <p:grpSpPr bwMode="auto">
          <a:xfrm>
            <a:off x="2057400" y="5486400"/>
            <a:ext cx="6026150" cy="914400"/>
            <a:chOff x="1296" y="3456"/>
            <a:chExt cx="3796" cy="576"/>
          </a:xfrm>
        </p:grpSpPr>
        <p:graphicFrame>
          <p:nvGraphicFramePr>
            <p:cNvPr id="41996" name="Object 48">
              <a:extLst>
                <a:ext uri="{FF2B5EF4-FFF2-40B4-BE49-F238E27FC236}">
                  <a16:creationId xmlns:a16="http://schemas.microsoft.com/office/drawing/2014/main" id="{B075C4B3-4E5E-4942-B32A-A0A051123CF8}"/>
                </a:ext>
              </a:extLst>
            </p:cNvPr>
            <p:cNvGraphicFramePr>
              <a:graphicFrameLocks noChangeAspect="1"/>
            </p:cNvGraphicFramePr>
            <p:nvPr/>
          </p:nvGraphicFramePr>
          <p:xfrm>
            <a:off x="1296" y="3504"/>
            <a:ext cx="285" cy="528"/>
          </p:xfrm>
          <a:graphic>
            <a:graphicData uri="http://schemas.openxmlformats.org/presentationml/2006/ole">
              <mc:AlternateContent xmlns:mc="http://schemas.openxmlformats.org/markup-compatibility/2006">
                <mc:Choice xmlns:v="urn:schemas-microsoft-com:vml" Requires="v">
                  <p:oleObj name="Equation" r:id="rId22" imgW="139675" imgH="203375" progId="Equation.3">
                    <p:embed/>
                  </p:oleObj>
                </mc:Choice>
                <mc:Fallback>
                  <p:oleObj name="Equation" r:id="rId22" imgW="139675" imgH="203375" progId="Equation.3">
                    <p:embed/>
                    <p:pic>
                      <p:nvPicPr>
                        <p:cNvPr id="0" name="Object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96" y="3504"/>
                          <a:ext cx="28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1997" name="Object 49">
              <a:extLst>
                <a:ext uri="{FF2B5EF4-FFF2-40B4-BE49-F238E27FC236}">
                  <a16:creationId xmlns:a16="http://schemas.microsoft.com/office/drawing/2014/main" id="{6B984630-BE22-43E3-A95D-7CCE0A44A041}"/>
                </a:ext>
              </a:extLst>
            </p:cNvPr>
            <p:cNvGraphicFramePr>
              <a:graphicFrameLocks noChangeAspect="1"/>
            </p:cNvGraphicFramePr>
            <p:nvPr/>
          </p:nvGraphicFramePr>
          <p:xfrm>
            <a:off x="4704" y="3456"/>
            <a:ext cx="388" cy="528"/>
          </p:xfrm>
          <a:graphic>
            <a:graphicData uri="http://schemas.openxmlformats.org/presentationml/2006/ole">
              <mc:AlternateContent xmlns:mc="http://schemas.openxmlformats.org/markup-compatibility/2006">
                <mc:Choice xmlns:v="urn:schemas-microsoft-com:vml" Requires="v">
                  <p:oleObj name="Equation" r:id="rId24" imgW="139675" imgH="203375" progId="Equation.3">
                    <p:embed/>
                  </p:oleObj>
                </mc:Choice>
                <mc:Fallback>
                  <p:oleObj name="Equation" r:id="rId24" imgW="139675" imgH="203375" progId="Equation.3">
                    <p:embed/>
                    <p:pic>
                      <p:nvPicPr>
                        <p:cNvPr id="0" name="Object 4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04" y="3456"/>
                          <a:ext cx="38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3723EF88-6B05-42AC-86F0-55E923000509}"/>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6081E323-C32E-4810-AF0F-88BA0A8B8B04}" type="slidenum">
              <a:rPr lang="zh-CN" altLang="en-US" sz="1400" b="0">
                <a:latin typeface="Times New Roman" panose="02020603050405020304" pitchFamily="18" charset="0"/>
              </a:rPr>
              <a:pPr algn="l">
                <a:spcBef>
                  <a:spcPct val="0"/>
                </a:spcBef>
                <a:buClrTx/>
                <a:buFontTx/>
                <a:buNone/>
              </a:pPr>
              <a:t>24</a:t>
            </a:fld>
            <a:endParaRPr lang="en-US" altLang="zh-CN" sz="1400" b="0">
              <a:latin typeface="Times New Roman" panose="02020603050405020304" pitchFamily="18" charset="0"/>
            </a:endParaRPr>
          </a:p>
        </p:txBody>
      </p:sp>
      <p:sp>
        <p:nvSpPr>
          <p:cNvPr id="43011" name="Rectangle 2">
            <a:extLst>
              <a:ext uri="{FF2B5EF4-FFF2-40B4-BE49-F238E27FC236}">
                <a16:creationId xmlns:a16="http://schemas.microsoft.com/office/drawing/2014/main" id="{E1839B4E-4270-4B27-B9B0-15D80AAD7C19}"/>
              </a:ext>
            </a:extLst>
          </p:cNvPr>
          <p:cNvSpPr>
            <a:spLocks noGrp="1" noChangeArrowheads="1"/>
          </p:cNvSpPr>
          <p:nvPr>
            <p:ph type="title"/>
          </p:nvPr>
        </p:nvSpPr>
        <p:spPr/>
        <p:txBody>
          <a:bodyPr/>
          <a:lstStyle/>
          <a:p>
            <a:pPr eaLnBrk="1" hangingPunct="1"/>
            <a:r>
              <a:rPr lang="zh-CN" altLang="en-US"/>
              <a:t>例</a:t>
            </a:r>
          </a:p>
        </p:txBody>
      </p:sp>
      <p:grpSp>
        <p:nvGrpSpPr>
          <p:cNvPr id="2" name="Group 3">
            <a:extLst>
              <a:ext uri="{FF2B5EF4-FFF2-40B4-BE49-F238E27FC236}">
                <a16:creationId xmlns:a16="http://schemas.microsoft.com/office/drawing/2014/main" id="{55B14D1D-B76B-4CF8-94E8-43A99292AD30}"/>
              </a:ext>
            </a:extLst>
          </p:cNvPr>
          <p:cNvGrpSpPr>
            <a:grpSpLocks/>
          </p:cNvGrpSpPr>
          <p:nvPr/>
        </p:nvGrpSpPr>
        <p:grpSpPr bwMode="auto">
          <a:xfrm>
            <a:off x="990600" y="2438400"/>
            <a:ext cx="3200400" cy="2438400"/>
            <a:chOff x="624" y="1536"/>
            <a:chExt cx="2016" cy="1536"/>
          </a:xfrm>
        </p:grpSpPr>
        <p:sp>
          <p:nvSpPr>
            <p:cNvPr id="43036" name="Line 4">
              <a:extLst>
                <a:ext uri="{FF2B5EF4-FFF2-40B4-BE49-F238E27FC236}">
                  <a16:creationId xmlns:a16="http://schemas.microsoft.com/office/drawing/2014/main" id="{F189D197-3A88-4DA8-B121-74682468B963}"/>
                </a:ext>
              </a:extLst>
            </p:cNvPr>
            <p:cNvSpPr>
              <a:spLocks noChangeShapeType="1"/>
            </p:cNvSpPr>
            <p:nvPr/>
          </p:nvSpPr>
          <p:spPr bwMode="auto">
            <a:xfrm>
              <a:off x="672" y="1584"/>
              <a:ext cx="0" cy="14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7" name="Line 5">
              <a:extLst>
                <a:ext uri="{FF2B5EF4-FFF2-40B4-BE49-F238E27FC236}">
                  <a16:creationId xmlns:a16="http://schemas.microsoft.com/office/drawing/2014/main" id="{5F7A4344-C452-4590-B63A-131D52920E66}"/>
                </a:ext>
              </a:extLst>
            </p:cNvPr>
            <p:cNvSpPr>
              <a:spLocks noChangeShapeType="1"/>
            </p:cNvSpPr>
            <p:nvPr/>
          </p:nvSpPr>
          <p:spPr bwMode="auto">
            <a:xfrm>
              <a:off x="672" y="3024"/>
              <a:ext cx="192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8" name="Line 6">
              <a:extLst>
                <a:ext uri="{FF2B5EF4-FFF2-40B4-BE49-F238E27FC236}">
                  <a16:creationId xmlns:a16="http://schemas.microsoft.com/office/drawing/2014/main" id="{AF416ED8-F57A-4C27-863B-424BFC6F2A9C}"/>
                </a:ext>
              </a:extLst>
            </p:cNvPr>
            <p:cNvSpPr>
              <a:spLocks noChangeShapeType="1"/>
            </p:cNvSpPr>
            <p:nvPr/>
          </p:nvSpPr>
          <p:spPr bwMode="auto">
            <a:xfrm>
              <a:off x="672" y="1584"/>
              <a:ext cx="192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9" name="Line 7">
              <a:extLst>
                <a:ext uri="{FF2B5EF4-FFF2-40B4-BE49-F238E27FC236}">
                  <a16:creationId xmlns:a16="http://schemas.microsoft.com/office/drawing/2014/main" id="{9D0781A5-3658-43A8-8EED-EF67C74C40AC}"/>
                </a:ext>
              </a:extLst>
            </p:cNvPr>
            <p:cNvSpPr>
              <a:spLocks noChangeShapeType="1"/>
            </p:cNvSpPr>
            <p:nvPr/>
          </p:nvSpPr>
          <p:spPr bwMode="auto">
            <a:xfrm>
              <a:off x="2592" y="1584"/>
              <a:ext cx="0" cy="14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0" name="Line 8">
              <a:extLst>
                <a:ext uri="{FF2B5EF4-FFF2-40B4-BE49-F238E27FC236}">
                  <a16:creationId xmlns:a16="http://schemas.microsoft.com/office/drawing/2014/main" id="{6715E927-F45E-44FE-B339-69990ABDE05B}"/>
                </a:ext>
              </a:extLst>
            </p:cNvPr>
            <p:cNvSpPr>
              <a:spLocks noChangeShapeType="1"/>
            </p:cNvSpPr>
            <p:nvPr/>
          </p:nvSpPr>
          <p:spPr bwMode="auto">
            <a:xfrm>
              <a:off x="672" y="1584"/>
              <a:ext cx="1920" cy="14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1" name="Line 9">
              <a:extLst>
                <a:ext uri="{FF2B5EF4-FFF2-40B4-BE49-F238E27FC236}">
                  <a16:creationId xmlns:a16="http://schemas.microsoft.com/office/drawing/2014/main" id="{B16BF6DE-FD9D-4CD6-9B43-7159CB71031C}"/>
                </a:ext>
              </a:extLst>
            </p:cNvPr>
            <p:cNvSpPr>
              <a:spLocks noChangeShapeType="1"/>
            </p:cNvSpPr>
            <p:nvPr/>
          </p:nvSpPr>
          <p:spPr bwMode="auto">
            <a:xfrm flipV="1">
              <a:off x="672" y="1584"/>
              <a:ext cx="1920" cy="14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2" name="Oval 10">
              <a:extLst>
                <a:ext uri="{FF2B5EF4-FFF2-40B4-BE49-F238E27FC236}">
                  <a16:creationId xmlns:a16="http://schemas.microsoft.com/office/drawing/2014/main" id="{65379607-2BE4-49A5-AE4F-816CD05CBE2B}"/>
                </a:ext>
              </a:extLst>
            </p:cNvPr>
            <p:cNvSpPr>
              <a:spLocks noChangeArrowheads="1"/>
            </p:cNvSpPr>
            <p:nvPr/>
          </p:nvSpPr>
          <p:spPr bwMode="auto">
            <a:xfrm>
              <a:off x="2544" y="153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3043" name="Oval 11">
              <a:extLst>
                <a:ext uri="{FF2B5EF4-FFF2-40B4-BE49-F238E27FC236}">
                  <a16:creationId xmlns:a16="http://schemas.microsoft.com/office/drawing/2014/main" id="{ADDAA45A-7773-4984-9AEC-BC808ECD5D5D}"/>
                </a:ext>
              </a:extLst>
            </p:cNvPr>
            <p:cNvSpPr>
              <a:spLocks noChangeArrowheads="1"/>
            </p:cNvSpPr>
            <p:nvPr/>
          </p:nvSpPr>
          <p:spPr bwMode="auto">
            <a:xfrm>
              <a:off x="628" y="153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3044" name="Oval 12">
              <a:extLst>
                <a:ext uri="{FF2B5EF4-FFF2-40B4-BE49-F238E27FC236}">
                  <a16:creationId xmlns:a16="http://schemas.microsoft.com/office/drawing/2014/main" id="{E7B11867-6091-4B3C-A98E-E01C30143CD1}"/>
                </a:ext>
              </a:extLst>
            </p:cNvPr>
            <p:cNvSpPr>
              <a:spLocks noChangeArrowheads="1"/>
            </p:cNvSpPr>
            <p:nvPr/>
          </p:nvSpPr>
          <p:spPr bwMode="auto">
            <a:xfrm>
              <a:off x="2544" y="297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3045" name="Oval 13">
              <a:extLst>
                <a:ext uri="{FF2B5EF4-FFF2-40B4-BE49-F238E27FC236}">
                  <a16:creationId xmlns:a16="http://schemas.microsoft.com/office/drawing/2014/main" id="{B84EF7DF-8E65-49EF-BBE9-2AF5B0A4030B}"/>
                </a:ext>
              </a:extLst>
            </p:cNvPr>
            <p:cNvSpPr>
              <a:spLocks noChangeArrowheads="1"/>
            </p:cNvSpPr>
            <p:nvPr/>
          </p:nvSpPr>
          <p:spPr bwMode="auto">
            <a:xfrm>
              <a:off x="624" y="297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3" name="Group 14">
            <a:extLst>
              <a:ext uri="{FF2B5EF4-FFF2-40B4-BE49-F238E27FC236}">
                <a16:creationId xmlns:a16="http://schemas.microsoft.com/office/drawing/2014/main" id="{8A5F744B-6244-42EF-920E-0006C55D78F8}"/>
              </a:ext>
            </a:extLst>
          </p:cNvPr>
          <p:cNvGrpSpPr>
            <a:grpSpLocks/>
          </p:cNvGrpSpPr>
          <p:nvPr/>
        </p:nvGrpSpPr>
        <p:grpSpPr bwMode="auto">
          <a:xfrm>
            <a:off x="304800" y="4191000"/>
            <a:ext cx="8447088" cy="1371600"/>
            <a:chOff x="192" y="2640"/>
            <a:chExt cx="5321" cy="864"/>
          </a:xfrm>
        </p:grpSpPr>
        <p:graphicFrame>
          <p:nvGraphicFramePr>
            <p:cNvPr id="43034" name="Object 15">
              <a:extLst>
                <a:ext uri="{FF2B5EF4-FFF2-40B4-BE49-F238E27FC236}">
                  <a16:creationId xmlns:a16="http://schemas.microsoft.com/office/drawing/2014/main" id="{EE529342-FACA-4D01-977D-CB35CE2D1BCB}"/>
                </a:ext>
              </a:extLst>
            </p:cNvPr>
            <p:cNvGraphicFramePr>
              <a:graphicFrameLocks noChangeAspect="1"/>
            </p:cNvGraphicFramePr>
            <p:nvPr/>
          </p:nvGraphicFramePr>
          <p:xfrm>
            <a:off x="192" y="2640"/>
            <a:ext cx="425" cy="536"/>
          </p:xfrm>
          <a:graphic>
            <a:graphicData uri="http://schemas.openxmlformats.org/presentationml/2006/ole">
              <mc:AlternateContent xmlns:mc="http://schemas.openxmlformats.org/markup-compatibility/2006">
                <mc:Choice xmlns:v="urn:schemas-microsoft-com:vml" Requires="v">
                  <p:oleObj name="公式" r:id="rId2" imgW="114423" imgH="152531" progId="Equation.3">
                    <p:embed/>
                  </p:oleObj>
                </mc:Choice>
                <mc:Fallback>
                  <p:oleObj name="公式" r:id="rId2" imgW="114423" imgH="152531" progId="Equation.3">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2640"/>
                          <a:ext cx="425"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5" name="Object 16">
              <a:extLst>
                <a:ext uri="{FF2B5EF4-FFF2-40B4-BE49-F238E27FC236}">
                  <a16:creationId xmlns:a16="http://schemas.microsoft.com/office/drawing/2014/main" id="{B63839B5-C173-46F2-B48C-F7A279852E45}"/>
                </a:ext>
              </a:extLst>
            </p:cNvPr>
            <p:cNvGraphicFramePr>
              <a:graphicFrameLocks noChangeAspect="1"/>
            </p:cNvGraphicFramePr>
            <p:nvPr/>
          </p:nvGraphicFramePr>
          <p:xfrm>
            <a:off x="5088" y="2968"/>
            <a:ext cx="425" cy="536"/>
          </p:xfrm>
          <a:graphic>
            <a:graphicData uri="http://schemas.openxmlformats.org/presentationml/2006/ole">
              <mc:AlternateContent xmlns:mc="http://schemas.openxmlformats.org/markup-compatibility/2006">
                <mc:Choice xmlns:v="urn:schemas-microsoft-com:vml" Requires="v">
                  <p:oleObj name="公式" r:id="rId4" imgW="114423" imgH="152531" progId="Equation.3">
                    <p:embed/>
                  </p:oleObj>
                </mc:Choice>
                <mc:Fallback>
                  <p:oleObj name="公式" r:id="rId4" imgW="114423" imgH="152531"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8" y="2968"/>
                          <a:ext cx="425"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7">
            <a:extLst>
              <a:ext uri="{FF2B5EF4-FFF2-40B4-BE49-F238E27FC236}">
                <a16:creationId xmlns:a16="http://schemas.microsoft.com/office/drawing/2014/main" id="{352DD766-520A-4FBD-AC66-F9CE594DF853}"/>
              </a:ext>
            </a:extLst>
          </p:cNvPr>
          <p:cNvGrpSpPr>
            <a:grpSpLocks/>
          </p:cNvGrpSpPr>
          <p:nvPr/>
        </p:nvGrpSpPr>
        <p:grpSpPr bwMode="auto">
          <a:xfrm>
            <a:off x="304800" y="1676400"/>
            <a:ext cx="6996113" cy="984250"/>
            <a:chOff x="192" y="1056"/>
            <a:chExt cx="4407" cy="620"/>
          </a:xfrm>
        </p:grpSpPr>
        <p:graphicFrame>
          <p:nvGraphicFramePr>
            <p:cNvPr id="43032" name="Object 18">
              <a:extLst>
                <a:ext uri="{FF2B5EF4-FFF2-40B4-BE49-F238E27FC236}">
                  <a16:creationId xmlns:a16="http://schemas.microsoft.com/office/drawing/2014/main" id="{D554BEC6-1A7B-48F6-890E-8240CE87D4E8}"/>
                </a:ext>
              </a:extLst>
            </p:cNvPr>
            <p:cNvGraphicFramePr>
              <a:graphicFrameLocks noChangeAspect="1"/>
            </p:cNvGraphicFramePr>
            <p:nvPr/>
          </p:nvGraphicFramePr>
          <p:xfrm>
            <a:off x="192" y="1200"/>
            <a:ext cx="427" cy="476"/>
          </p:xfrm>
          <a:graphic>
            <a:graphicData uri="http://schemas.openxmlformats.org/presentationml/2006/ole">
              <mc:AlternateContent xmlns:mc="http://schemas.openxmlformats.org/markup-compatibility/2006">
                <mc:Choice xmlns:v="urn:schemas-microsoft-com:vml" Requires="v">
                  <p:oleObj name="公式" r:id="rId6" imgW="101797" imgH="114300" progId="Equation.3">
                    <p:embed/>
                  </p:oleObj>
                </mc:Choice>
                <mc:Fallback>
                  <p:oleObj name="公式" r:id="rId6" imgW="101797" imgH="1143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 y="1200"/>
                          <a:ext cx="427" cy="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19">
              <a:extLst>
                <a:ext uri="{FF2B5EF4-FFF2-40B4-BE49-F238E27FC236}">
                  <a16:creationId xmlns:a16="http://schemas.microsoft.com/office/drawing/2014/main" id="{CAE36304-7985-47BA-BB1D-703107D8786C}"/>
                </a:ext>
              </a:extLst>
            </p:cNvPr>
            <p:cNvGraphicFramePr>
              <a:graphicFrameLocks noChangeAspect="1"/>
            </p:cNvGraphicFramePr>
            <p:nvPr/>
          </p:nvGraphicFramePr>
          <p:xfrm>
            <a:off x="4128" y="1056"/>
            <a:ext cx="471" cy="480"/>
          </p:xfrm>
          <a:graphic>
            <a:graphicData uri="http://schemas.openxmlformats.org/presentationml/2006/ole">
              <mc:AlternateContent xmlns:mc="http://schemas.openxmlformats.org/markup-compatibility/2006">
                <mc:Choice xmlns:v="urn:schemas-microsoft-com:vml" Requires="v">
                  <p:oleObj name="公式" r:id="rId8" imgW="101797" imgH="114300" progId="Equation.3">
                    <p:embed/>
                  </p:oleObj>
                </mc:Choice>
                <mc:Fallback>
                  <p:oleObj name="公式" r:id="rId8" imgW="101797" imgH="1143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1056"/>
                          <a:ext cx="471"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0">
            <a:extLst>
              <a:ext uri="{FF2B5EF4-FFF2-40B4-BE49-F238E27FC236}">
                <a16:creationId xmlns:a16="http://schemas.microsoft.com/office/drawing/2014/main" id="{E8CB9EA0-9D5F-41A7-8D80-EC55AFB9C559}"/>
              </a:ext>
            </a:extLst>
          </p:cNvPr>
          <p:cNvGrpSpPr>
            <a:grpSpLocks/>
          </p:cNvGrpSpPr>
          <p:nvPr/>
        </p:nvGrpSpPr>
        <p:grpSpPr bwMode="auto">
          <a:xfrm>
            <a:off x="4267200" y="1905000"/>
            <a:ext cx="2819400" cy="2286000"/>
            <a:chOff x="2688" y="1200"/>
            <a:chExt cx="1776" cy="1440"/>
          </a:xfrm>
        </p:grpSpPr>
        <p:graphicFrame>
          <p:nvGraphicFramePr>
            <p:cNvPr id="43030" name="Object 21">
              <a:extLst>
                <a:ext uri="{FF2B5EF4-FFF2-40B4-BE49-F238E27FC236}">
                  <a16:creationId xmlns:a16="http://schemas.microsoft.com/office/drawing/2014/main" id="{B7067118-3344-400B-8147-9E741799D673}"/>
                </a:ext>
              </a:extLst>
            </p:cNvPr>
            <p:cNvGraphicFramePr>
              <a:graphicFrameLocks noChangeAspect="1"/>
            </p:cNvGraphicFramePr>
            <p:nvPr/>
          </p:nvGraphicFramePr>
          <p:xfrm>
            <a:off x="2688" y="1200"/>
            <a:ext cx="382" cy="536"/>
          </p:xfrm>
          <a:graphic>
            <a:graphicData uri="http://schemas.openxmlformats.org/presentationml/2006/ole">
              <mc:AlternateContent xmlns:mc="http://schemas.openxmlformats.org/markup-compatibility/2006">
                <mc:Choice xmlns:v="urn:schemas-microsoft-com:vml" Requires="v">
                  <p:oleObj name="公式" r:id="rId10" imgW="101797" imgH="152531" progId="Equation.3">
                    <p:embed/>
                  </p:oleObj>
                </mc:Choice>
                <mc:Fallback>
                  <p:oleObj name="公式" r:id="rId10" imgW="101797" imgH="152531"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8" y="1200"/>
                          <a:ext cx="38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1" name="Object 22">
              <a:extLst>
                <a:ext uri="{FF2B5EF4-FFF2-40B4-BE49-F238E27FC236}">
                  <a16:creationId xmlns:a16="http://schemas.microsoft.com/office/drawing/2014/main" id="{2DB37191-60E0-4EE3-8D9C-6F5DB1FF1761}"/>
                </a:ext>
              </a:extLst>
            </p:cNvPr>
            <p:cNvGraphicFramePr>
              <a:graphicFrameLocks noChangeAspect="1"/>
            </p:cNvGraphicFramePr>
            <p:nvPr/>
          </p:nvGraphicFramePr>
          <p:xfrm>
            <a:off x="4048" y="2160"/>
            <a:ext cx="416" cy="480"/>
          </p:xfrm>
          <a:graphic>
            <a:graphicData uri="http://schemas.openxmlformats.org/presentationml/2006/ole">
              <mc:AlternateContent xmlns:mc="http://schemas.openxmlformats.org/markup-compatibility/2006">
                <mc:Choice xmlns:v="urn:schemas-microsoft-com:vml" Requires="v">
                  <p:oleObj name="公式" r:id="rId12" imgW="101797" imgH="152531" progId="Equation.3">
                    <p:embed/>
                  </p:oleObj>
                </mc:Choice>
                <mc:Fallback>
                  <p:oleObj name="公式" r:id="rId12" imgW="101797" imgH="152531"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8" y="2160"/>
                          <a:ext cx="416"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3">
            <a:extLst>
              <a:ext uri="{FF2B5EF4-FFF2-40B4-BE49-F238E27FC236}">
                <a16:creationId xmlns:a16="http://schemas.microsoft.com/office/drawing/2014/main" id="{8E468B5A-CC57-4C91-9A61-84691A8EE08F}"/>
              </a:ext>
            </a:extLst>
          </p:cNvPr>
          <p:cNvGrpSpPr>
            <a:grpSpLocks/>
          </p:cNvGrpSpPr>
          <p:nvPr/>
        </p:nvGrpSpPr>
        <p:grpSpPr bwMode="auto">
          <a:xfrm>
            <a:off x="4191000" y="4343400"/>
            <a:ext cx="1941513" cy="1219200"/>
            <a:chOff x="2640" y="2736"/>
            <a:chExt cx="1223" cy="768"/>
          </a:xfrm>
        </p:grpSpPr>
        <p:graphicFrame>
          <p:nvGraphicFramePr>
            <p:cNvPr id="43028" name="Object 24">
              <a:extLst>
                <a:ext uri="{FF2B5EF4-FFF2-40B4-BE49-F238E27FC236}">
                  <a16:creationId xmlns:a16="http://schemas.microsoft.com/office/drawing/2014/main" id="{906E603D-F51E-4D7F-B7D2-6A2F8562120B}"/>
                </a:ext>
              </a:extLst>
            </p:cNvPr>
            <p:cNvGraphicFramePr>
              <a:graphicFrameLocks noChangeAspect="1"/>
            </p:cNvGraphicFramePr>
            <p:nvPr/>
          </p:nvGraphicFramePr>
          <p:xfrm>
            <a:off x="2640" y="2736"/>
            <a:ext cx="461" cy="528"/>
          </p:xfrm>
          <a:graphic>
            <a:graphicData uri="http://schemas.openxmlformats.org/presentationml/2006/ole">
              <mc:AlternateContent xmlns:mc="http://schemas.openxmlformats.org/markup-compatibility/2006">
                <mc:Choice xmlns:v="urn:schemas-microsoft-com:vml" Requires="v">
                  <p:oleObj name="公式" r:id="rId14" imgW="88777" imgH="114300" progId="Equation.3">
                    <p:embed/>
                  </p:oleObj>
                </mc:Choice>
                <mc:Fallback>
                  <p:oleObj name="公式" r:id="rId14" imgW="88777" imgH="11430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 y="2736"/>
                          <a:ext cx="46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25">
              <a:extLst>
                <a:ext uri="{FF2B5EF4-FFF2-40B4-BE49-F238E27FC236}">
                  <a16:creationId xmlns:a16="http://schemas.microsoft.com/office/drawing/2014/main" id="{8A4D150F-2C5F-418F-BF74-C3CC90CEA6BA}"/>
                </a:ext>
              </a:extLst>
            </p:cNvPr>
            <p:cNvGraphicFramePr>
              <a:graphicFrameLocks noChangeAspect="1"/>
            </p:cNvGraphicFramePr>
            <p:nvPr/>
          </p:nvGraphicFramePr>
          <p:xfrm>
            <a:off x="3360" y="3024"/>
            <a:ext cx="503" cy="480"/>
          </p:xfrm>
          <a:graphic>
            <a:graphicData uri="http://schemas.openxmlformats.org/presentationml/2006/ole">
              <mc:AlternateContent xmlns:mc="http://schemas.openxmlformats.org/markup-compatibility/2006">
                <mc:Choice xmlns:v="urn:schemas-microsoft-com:vml" Requires="v">
                  <p:oleObj name="公式" r:id="rId16" imgW="88777" imgH="114300" progId="Equation.3">
                    <p:embed/>
                  </p:oleObj>
                </mc:Choice>
                <mc:Fallback>
                  <p:oleObj name="公式" r:id="rId16" imgW="88777" imgH="1143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0" y="3024"/>
                          <a:ext cx="50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6">
            <a:extLst>
              <a:ext uri="{FF2B5EF4-FFF2-40B4-BE49-F238E27FC236}">
                <a16:creationId xmlns:a16="http://schemas.microsoft.com/office/drawing/2014/main" id="{0228ACA1-2A7B-4B1F-9CA2-3C8B9D7386F9}"/>
              </a:ext>
            </a:extLst>
          </p:cNvPr>
          <p:cNvGrpSpPr>
            <a:grpSpLocks/>
          </p:cNvGrpSpPr>
          <p:nvPr/>
        </p:nvGrpSpPr>
        <p:grpSpPr bwMode="auto">
          <a:xfrm>
            <a:off x="5638800" y="2466975"/>
            <a:ext cx="2708275" cy="2409825"/>
            <a:chOff x="3552" y="1554"/>
            <a:chExt cx="1706" cy="1518"/>
          </a:xfrm>
        </p:grpSpPr>
        <p:sp>
          <p:nvSpPr>
            <p:cNvPr id="43018" name="Line 27">
              <a:extLst>
                <a:ext uri="{FF2B5EF4-FFF2-40B4-BE49-F238E27FC236}">
                  <a16:creationId xmlns:a16="http://schemas.microsoft.com/office/drawing/2014/main" id="{A56ACEA8-0BB9-42C6-BFF7-9D1370DC8238}"/>
                </a:ext>
              </a:extLst>
            </p:cNvPr>
            <p:cNvSpPr>
              <a:spLocks noChangeShapeType="1"/>
            </p:cNvSpPr>
            <p:nvPr/>
          </p:nvSpPr>
          <p:spPr bwMode="auto">
            <a:xfrm flipH="1">
              <a:off x="3600" y="1584"/>
              <a:ext cx="768" cy="14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28">
              <a:extLst>
                <a:ext uri="{FF2B5EF4-FFF2-40B4-BE49-F238E27FC236}">
                  <a16:creationId xmlns:a16="http://schemas.microsoft.com/office/drawing/2014/main" id="{80831D58-2FAE-4167-8388-733BD62BCDD1}"/>
                </a:ext>
              </a:extLst>
            </p:cNvPr>
            <p:cNvSpPr>
              <a:spLocks noChangeShapeType="1"/>
            </p:cNvSpPr>
            <p:nvPr/>
          </p:nvSpPr>
          <p:spPr bwMode="auto">
            <a:xfrm>
              <a:off x="4368" y="1584"/>
              <a:ext cx="864" cy="144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29">
              <a:extLst>
                <a:ext uri="{FF2B5EF4-FFF2-40B4-BE49-F238E27FC236}">
                  <a16:creationId xmlns:a16="http://schemas.microsoft.com/office/drawing/2014/main" id="{F6B02ADD-C03A-4AB0-AA13-5E40A9B16838}"/>
                </a:ext>
              </a:extLst>
            </p:cNvPr>
            <p:cNvSpPr>
              <a:spLocks noChangeShapeType="1"/>
            </p:cNvSpPr>
            <p:nvPr/>
          </p:nvSpPr>
          <p:spPr bwMode="auto">
            <a:xfrm>
              <a:off x="3600" y="3024"/>
              <a:ext cx="158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30">
              <a:extLst>
                <a:ext uri="{FF2B5EF4-FFF2-40B4-BE49-F238E27FC236}">
                  <a16:creationId xmlns:a16="http://schemas.microsoft.com/office/drawing/2014/main" id="{90DE1F92-8064-49C7-9FA3-1C12240AAD73}"/>
                </a:ext>
              </a:extLst>
            </p:cNvPr>
            <p:cNvSpPr>
              <a:spLocks noChangeShapeType="1"/>
            </p:cNvSpPr>
            <p:nvPr/>
          </p:nvSpPr>
          <p:spPr bwMode="auto">
            <a:xfrm>
              <a:off x="4368" y="1584"/>
              <a:ext cx="0" cy="96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31">
              <a:extLst>
                <a:ext uri="{FF2B5EF4-FFF2-40B4-BE49-F238E27FC236}">
                  <a16:creationId xmlns:a16="http://schemas.microsoft.com/office/drawing/2014/main" id="{1A6AFCC3-1690-4F0D-A056-009ECF868D1E}"/>
                </a:ext>
              </a:extLst>
            </p:cNvPr>
            <p:cNvSpPr>
              <a:spLocks noChangeShapeType="1"/>
            </p:cNvSpPr>
            <p:nvPr/>
          </p:nvSpPr>
          <p:spPr bwMode="auto">
            <a:xfrm flipH="1">
              <a:off x="3600" y="2544"/>
              <a:ext cx="768" cy="48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32">
              <a:extLst>
                <a:ext uri="{FF2B5EF4-FFF2-40B4-BE49-F238E27FC236}">
                  <a16:creationId xmlns:a16="http://schemas.microsoft.com/office/drawing/2014/main" id="{29ABF821-25D0-4D6D-A2B1-5F7278C485C5}"/>
                </a:ext>
              </a:extLst>
            </p:cNvPr>
            <p:cNvSpPr>
              <a:spLocks noChangeShapeType="1"/>
            </p:cNvSpPr>
            <p:nvPr/>
          </p:nvSpPr>
          <p:spPr bwMode="auto">
            <a:xfrm>
              <a:off x="4368" y="2544"/>
              <a:ext cx="864" cy="48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Oval 33">
              <a:extLst>
                <a:ext uri="{FF2B5EF4-FFF2-40B4-BE49-F238E27FC236}">
                  <a16:creationId xmlns:a16="http://schemas.microsoft.com/office/drawing/2014/main" id="{4F91D96F-3AC3-42F8-A665-A33E3E5B8A47}"/>
                </a:ext>
              </a:extLst>
            </p:cNvPr>
            <p:cNvSpPr>
              <a:spLocks noChangeArrowheads="1"/>
            </p:cNvSpPr>
            <p:nvPr/>
          </p:nvSpPr>
          <p:spPr bwMode="auto">
            <a:xfrm>
              <a:off x="4320" y="155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3025" name="Oval 34">
              <a:extLst>
                <a:ext uri="{FF2B5EF4-FFF2-40B4-BE49-F238E27FC236}">
                  <a16:creationId xmlns:a16="http://schemas.microsoft.com/office/drawing/2014/main" id="{562AAA2E-0255-4ECF-9803-C32919F277C3}"/>
                </a:ext>
              </a:extLst>
            </p:cNvPr>
            <p:cNvSpPr>
              <a:spLocks noChangeArrowheads="1"/>
            </p:cNvSpPr>
            <p:nvPr/>
          </p:nvSpPr>
          <p:spPr bwMode="auto">
            <a:xfrm>
              <a:off x="3552" y="297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3026" name="Oval 35">
              <a:extLst>
                <a:ext uri="{FF2B5EF4-FFF2-40B4-BE49-F238E27FC236}">
                  <a16:creationId xmlns:a16="http://schemas.microsoft.com/office/drawing/2014/main" id="{CF742F28-D4AA-44E5-B05C-D2589EB4BD96}"/>
                </a:ext>
              </a:extLst>
            </p:cNvPr>
            <p:cNvSpPr>
              <a:spLocks noChangeArrowheads="1"/>
            </p:cNvSpPr>
            <p:nvPr/>
          </p:nvSpPr>
          <p:spPr bwMode="auto">
            <a:xfrm>
              <a:off x="5162" y="295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3027" name="Oval 36">
              <a:extLst>
                <a:ext uri="{FF2B5EF4-FFF2-40B4-BE49-F238E27FC236}">
                  <a16:creationId xmlns:a16="http://schemas.microsoft.com/office/drawing/2014/main" id="{ED48641F-ED35-4F46-8E3F-FF945D0AD2D8}"/>
                </a:ext>
              </a:extLst>
            </p:cNvPr>
            <p:cNvSpPr>
              <a:spLocks noChangeArrowheads="1"/>
            </p:cNvSpPr>
            <p:nvPr/>
          </p:nvSpPr>
          <p:spPr bwMode="auto">
            <a:xfrm>
              <a:off x="4320" y="2496"/>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8FD7CCB4-7056-4B13-BE18-9D7FD3930603}"/>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FD2C02C7-1AFA-4C42-B80C-90EB6D745FB3}" type="slidenum">
              <a:rPr lang="zh-CN" altLang="en-US" sz="1400" b="0">
                <a:latin typeface="Times New Roman" panose="02020603050405020304" pitchFamily="18" charset="0"/>
              </a:rPr>
              <a:pPr algn="l">
                <a:spcBef>
                  <a:spcPct val="0"/>
                </a:spcBef>
                <a:buClrTx/>
                <a:buFontTx/>
                <a:buNone/>
              </a:pPr>
              <a:t>25</a:t>
            </a:fld>
            <a:endParaRPr lang="en-US" altLang="zh-CN" sz="1400" b="0">
              <a:latin typeface="Times New Roman" panose="02020603050405020304" pitchFamily="18" charset="0"/>
            </a:endParaRPr>
          </a:p>
        </p:txBody>
      </p:sp>
      <p:sp>
        <p:nvSpPr>
          <p:cNvPr id="44035" name="Rectangle 2">
            <a:extLst>
              <a:ext uri="{FF2B5EF4-FFF2-40B4-BE49-F238E27FC236}">
                <a16:creationId xmlns:a16="http://schemas.microsoft.com/office/drawing/2014/main" id="{A09CEDE7-B43C-47BF-9338-6CBCB2A8D488}"/>
              </a:ext>
            </a:extLst>
          </p:cNvPr>
          <p:cNvSpPr>
            <a:spLocks noGrp="1" noChangeArrowheads="1"/>
          </p:cNvSpPr>
          <p:nvPr>
            <p:ph type="title"/>
          </p:nvPr>
        </p:nvSpPr>
        <p:spPr/>
        <p:txBody>
          <a:bodyPr/>
          <a:lstStyle/>
          <a:p>
            <a:pPr eaLnBrk="1" hangingPunct="1"/>
            <a:r>
              <a:rPr lang="zh-CN" altLang="en-US"/>
              <a:t>例</a:t>
            </a:r>
          </a:p>
        </p:txBody>
      </p:sp>
      <p:grpSp>
        <p:nvGrpSpPr>
          <p:cNvPr id="2" name="Group 3">
            <a:extLst>
              <a:ext uri="{FF2B5EF4-FFF2-40B4-BE49-F238E27FC236}">
                <a16:creationId xmlns:a16="http://schemas.microsoft.com/office/drawing/2014/main" id="{B14D2257-E121-4077-BC09-F8E439EF0CF5}"/>
              </a:ext>
            </a:extLst>
          </p:cNvPr>
          <p:cNvGrpSpPr>
            <a:grpSpLocks/>
          </p:cNvGrpSpPr>
          <p:nvPr/>
        </p:nvGrpSpPr>
        <p:grpSpPr bwMode="auto">
          <a:xfrm>
            <a:off x="438150" y="1857375"/>
            <a:ext cx="4151313" cy="3857625"/>
            <a:chOff x="3347" y="2295"/>
            <a:chExt cx="1693" cy="1545"/>
          </a:xfrm>
        </p:grpSpPr>
        <p:sp>
          <p:nvSpPr>
            <p:cNvPr id="44066" name="AutoShape 4">
              <a:extLst>
                <a:ext uri="{FF2B5EF4-FFF2-40B4-BE49-F238E27FC236}">
                  <a16:creationId xmlns:a16="http://schemas.microsoft.com/office/drawing/2014/main" id="{093642FA-A864-49A8-ABA4-CFF4DC1D821C}"/>
                </a:ext>
              </a:extLst>
            </p:cNvPr>
            <p:cNvSpPr>
              <a:spLocks noChangeArrowheads="1"/>
            </p:cNvSpPr>
            <p:nvPr/>
          </p:nvSpPr>
          <p:spPr bwMode="auto">
            <a:xfrm>
              <a:off x="3408" y="2352"/>
              <a:ext cx="1584" cy="144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67" name="Line 5">
              <a:extLst>
                <a:ext uri="{FF2B5EF4-FFF2-40B4-BE49-F238E27FC236}">
                  <a16:creationId xmlns:a16="http://schemas.microsoft.com/office/drawing/2014/main" id="{874ECAFB-FEF5-4A35-9CCA-0C00046596B0}"/>
                </a:ext>
              </a:extLst>
            </p:cNvPr>
            <p:cNvSpPr>
              <a:spLocks noChangeShapeType="1"/>
            </p:cNvSpPr>
            <p:nvPr/>
          </p:nvSpPr>
          <p:spPr bwMode="auto">
            <a:xfrm>
              <a:off x="4198" y="2352"/>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6">
              <a:extLst>
                <a:ext uri="{FF2B5EF4-FFF2-40B4-BE49-F238E27FC236}">
                  <a16:creationId xmlns:a16="http://schemas.microsoft.com/office/drawing/2014/main" id="{CBC7409A-A443-4B24-846F-10788723BB98}"/>
                </a:ext>
              </a:extLst>
            </p:cNvPr>
            <p:cNvSpPr>
              <a:spLocks noChangeShapeType="1"/>
            </p:cNvSpPr>
            <p:nvPr/>
          </p:nvSpPr>
          <p:spPr bwMode="auto">
            <a:xfrm flipH="1">
              <a:off x="3408" y="3312"/>
              <a:ext cx="768"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9" name="Line 7">
              <a:extLst>
                <a:ext uri="{FF2B5EF4-FFF2-40B4-BE49-F238E27FC236}">
                  <a16:creationId xmlns:a16="http://schemas.microsoft.com/office/drawing/2014/main" id="{DC31FC3D-4B49-4520-AA0B-1B243F4736B3}"/>
                </a:ext>
              </a:extLst>
            </p:cNvPr>
            <p:cNvSpPr>
              <a:spLocks noChangeShapeType="1"/>
            </p:cNvSpPr>
            <p:nvPr/>
          </p:nvSpPr>
          <p:spPr bwMode="auto">
            <a:xfrm>
              <a:off x="4176" y="3299"/>
              <a:ext cx="816"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Oval 8">
              <a:extLst>
                <a:ext uri="{FF2B5EF4-FFF2-40B4-BE49-F238E27FC236}">
                  <a16:creationId xmlns:a16="http://schemas.microsoft.com/office/drawing/2014/main" id="{DD81596F-D108-4265-B6B1-312E1F3F8E7D}"/>
                </a:ext>
              </a:extLst>
            </p:cNvPr>
            <p:cNvSpPr>
              <a:spLocks noChangeArrowheads="1"/>
            </p:cNvSpPr>
            <p:nvPr/>
          </p:nvSpPr>
          <p:spPr bwMode="auto">
            <a:xfrm>
              <a:off x="4141" y="2295"/>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71" name="Oval 9">
              <a:extLst>
                <a:ext uri="{FF2B5EF4-FFF2-40B4-BE49-F238E27FC236}">
                  <a16:creationId xmlns:a16="http://schemas.microsoft.com/office/drawing/2014/main" id="{4BED233D-798B-4F6E-83B9-88198D1B56F4}"/>
                </a:ext>
              </a:extLst>
            </p:cNvPr>
            <p:cNvSpPr>
              <a:spLocks noChangeArrowheads="1"/>
            </p:cNvSpPr>
            <p:nvPr/>
          </p:nvSpPr>
          <p:spPr bwMode="auto">
            <a:xfrm>
              <a:off x="4141" y="3264"/>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72" name="Oval 10">
              <a:extLst>
                <a:ext uri="{FF2B5EF4-FFF2-40B4-BE49-F238E27FC236}">
                  <a16:creationId xmlns:a16="http://schemas.microsoft.com/office/drawing/2014/main" id="{531CE424-96DB-46ED-9AC3-5C0977863D49}"/>
                </a:ext>
              </a:extLst>
            </p:cNvPr>
            <p:cNvSpPr>
              <a:spLocks noChangeArrowheads="1"/>
            </p:cNvSpPr>
            <p:nvPr/>
          </p:nvSpPr>
          <p:spPr bwMode="auto">
            <a:xfrm>
              <a:off x="4141" y="2832"/>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73" name="Oval 11">
              <a:extLst>
                <a:ext uri="{FF2B5EF4-FFF2-40B4-BE49-F238E27FC236}">
                  <a16:creationId xmlns:a16="http://schemas.microsoft.com/office/drawing/2014/main" id="{E56120E4-3B3B-4F2F-A007-DD769ED12DDB}"/>
                </a:ext>
              </a:extLst>
            </p:cNvPr>
            <p:cNvSpPr>
              <a:spLocks noChangeArrowheads="1"/>
            </p:cNvSpPr>
            <p:nvPr/>
          </p:nvSpPr>
          <p:spPr bwMode="auto">
            <a:xfrm>
              <a:off x="3347" y="3735"/>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74" name="Oval 12">
              <a:extLst>
                <a:ext uri="{FF2B5EF4-FFF2-40B4-BE49-F238E27FC236}">
                  <a16:creationId xmlns:a16="http://schemas.microsoft.com/office/drawing/2014/main" id="{BCB69431-7BB0-4ACF-93E3-C8867B324907}"/>
                </a:ext>
              </a:extLst>
            </p:cNvPr>
            <p:cNvSpPr>
              <a:spLocks noChangeArrowheads="1"/>
            </p:cNvSpPr>
            <p:nvPr/>
          </p:nvSpPr>
          <p:spPr bwMode="auto">
            <a:xfrm>
              <a:off x="4128" y="3744"/>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75" name="Oval 13">
              <a:extLst>
                <a:ext uri="{FF2B5EF4-FFF2-40B4-BE49-F238E27FC236}">
                  <a16:creationId xmlns:a16="http://schemas.microsoft.com/office/drawing/2014/main" id="{5E448B36-4FF8-4B69-9376-B2AEA93EF70D}"/>
                </a:ext>
              </a:extLst>
            </p:cNvPr>
            <p:cNvSpPr>
              <a:spLocks noChangeArrowheads="1"/>
            </p:cNvSpPr>
            <p:nvPr/>
          </p:nvSpPr>
          <p:spPr bwMode="auto">
            <a:xfrm>
              <a:off x="4944" y="3731"/>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76" name="Freeform 14">
              <a:extLst>
                <a:ext uri="{FF2B5EF4-FFF2-40B4-BE49-F238E27FC236}">
                  <a16:creationId xmlns:a16="http://schemas.microsoft.com/office/drawing/2014/main" id="{2C2338DD-695B-4A6D-9927-9A1FC18DD9F1}"/>
                </a:ext>
              </a:extLst>
            </p:cNvPr>
            <p:cNvSpPr>
              <a:spLocks/>
            </p:cNvSpPr>
            <p:nvPr/>
          </p:nvSpPr>
          <p:spPr bwMode="auto">
            <a:xfrm>
              <a:off x="3888" y="2880"/>
              <a:ext cx="288" cy="912"/>
            </a:xfrm>
            <a:custGeom>
              <a:avLst/>
              <a:gdLst>
                <a:gd name="T0" fmla="*/ 288 w 288"/>
                <a:gd name="T1" fmla="*/ 0 h 912"/>
                <a:gd name="T2" fmla="*/ 0 w 288"/>
                <a:gd name="T3" fmla="*/ 432 h 912"/>
                <a:gd name="T4" fmla="*/ 288 w 288"/>
                <a:gd name="T5" fmla="*/ 912 h 912"/>
                <a:gd name="T6" fmla="*/ 0 60000 65536"/>
                <a:gd name="T7" fmla="*/ 0 60000 65536"/>
                <a:gd name="T8" fmla="*/ 0 60000 65536"/>
                <a:gd name="T9" fmla="*/ 0 w 288"/>
                <a:gd name="T10" fmla="*/ 0 h 912"/>
                <a:gd name="T11" fmla="*/ 288 w 288"/>
                <a:gd name="T12" fmla="*/ 912 h 912"/>
              </a:gdLst>
              <a:ahLst/>
              <a:cxnLst>
                <a:cxn ang="T6">
                  <a:pos x="T0" y="T1"/>
                </a:cxn>
                <a:cxn ang="T7">
                  <a:pos x="T2" y="T3"/>
                </a:cxn>
                <a:cxn ang="T8">
                  <a:pos x="T4" y="T5"/>
                </a:cxn>
              </a:cxnLst>
              <a:rect l="T9" t="T10" r="T11" b="T12"/>
              <a:pathLst>
                <a:path w="288" h="912">
                  <a:moveTo>
                    <a:pt x="288" y="0"/>
                  </a:moveTo>
                  <a:cubicBezTo>
                    <a:pt x="144" y="140"/>
                    <a:pt x="0" y="280"/>
                    <a:pt x="0" y="432"/>
                  </a:cubicBezTo>
                  <a:cubicBezTo>
                    <a:pt x="0" y="584"/>
                    <a:pt x="144" y="748"/>
                    <a:pt x="288" y="9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15">
            <a:extLst>
              <a:ext uri="{FF2B5EF4-FFF2-40B4-BE49-F238E27FC236}">
                <a16:creationId xmlns:a16="http://schemas.microsoft.com/office/drawing/2014/main" id="{CE2EA3CB-B375-4661-990C-44BCF9D110F9}"/>
              </a:ext>
            </a:extLst>
          </p:cNvPr>
          <p:cNvGrpSpPr>
            <a:grpSpLocks/>
          </p:cNvGrpSpPr>
          <p:nvPr/>
        </p:nvGrpSpPr>
        <p:grpSpPr bwMode="auto">
          <a:xfrm>
            <a:off x="4953000" y="1905000"/>
            <a:ext cx="3468688" cy="3810000"/>
            <a:chOff x="1392" y="576"/>
            <a:chExt cx="3024" cy="2928"/>
          </a:xfrm>
        </p:grpSpPr>
        <p:sp>
          <p:nvSpPr>
            <p:cNvPr id="44056" name="Rectangle 16">
              <a:extLst>
                <a:ext uri="{FF2B5EF4-FFF2-40B4-BE49-F238E27FC236}">
                  <a16:creationId xmlns:a16="http://schemas.microsoft.com/office/drawing/2014/main" id="{633A5F51-593C-4F2B-AE0A-F9C8D40D3063}"/>
                </a:ext>
              </a:extLst>
            </p:cNvPr>
            <p:cNvSpPr>
              <a:spLocks noChangeArrowheads="1"/>
            </p:cNvSpPr>
            <p:nvPr/>
          </p:nvSpPr>
          <p:spPr bwMode="auto">
            <a:xfrm>
              <a:off x="1523" y="699"/>
              <a:ext cx="2790" cy="27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57" name="Line 17">
              <a:extLst>
                <a:ext uri="{FF2B5EF4-FFF2-40B4-BE49-F238E27FC236}">
                  <a16:creationId xmlns:a16="http://schemas.microsoft.com/office/drawing/2014/main" id="{8C73CBD0-215A-4DBC-8143-4CE5B0482426}"/>
                </a:ext>
              </a:extLst>
            </p:cNvPr>
            <p:cNvSpPr>
              <a:spLocks noChangeShapeType="1"/>
            </p:cNvSpPr>
            <p:nvPr/>
          </p:nvSpPr>
          <p:spPr bwMode="auto">
            <a:xfrm>
              <a:off x="1523" y="699"/>
              <a:ext cx="2790" cy="27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Line 18">
              <a:extLst>
                <a:ext uri="{FF2B5EF4-FFF2-40B4-BE49-F238E27FC236}">
                  <a16:creationId xmlns:a16="http://schemas.microsoft.com/office/drawing/2014/main" id="{5C9C242C-1538-4761-9D68-6A2085787840}"/>
                </a:ext>
              </a:extLst>
            </p:cNvPr>
            <p:cNvSpPr>
              <a:spLocks noChangeShapeType="1"/>
            </p:cNvSpPr>
            <p:nvPr/>
          </p:nvSpPr>
          <p:spPr bwMode="auto">
            <a:xfrm flipH="1">
              <a:off x="1523" y="699"/>
              <a:ext cx="2790" cy="27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19">
              <a:extLst>
                <a:ext uri="{FF2B5EF4-FFF2-40B4-BE49-F238E27FC236}">
                  <a16:creationId xmlns:a16="http://schemas.microsoft.com/office/drawing/2014/main" id="{D47CBD55-27F9-4D2A-A08F-C4CD0BEDD199}"/>
                </a:ext>
              </a:extLst>
            </p:cNvPr>
            <p:cNvSpPr>
              <a:spLocks noChangeShapeType="1"/>
            </p:cNvSpPr>
            <p:nvPr/>
          </p:nvSpPr>
          <p:spPr bwMode="auto">
            <a:xfrm>
              <a:off x="2218" y="2756"/>
              <a:ext cx="144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Oval 20">
              <a:extLst>
                <a:ext uri="{FF2B5EF4-FFF2-40B4-BE49-F238E27FC236}">
                  <a16:creationId xmlns:a16="http://schemas.microsoft.com/office/drawing/2014/main" id="{A7164ED1-9E64-4252-B10A-4ED582557CE4}"/>
                </a:ext>
              </a:extLst>
            </p:cNvPr>
            <p:cNvSpPr>
              <a:spLocks noChangeArrowheads="1"/>
            </p:cNvSpPr>
            <p:nvPr/>
          </p:nvSpPr>
          <p:spPr bwMode="auto">
            <a:xfrm>
              <a:off x="2115" y="2633"/>
              <a:ext cx="207" cy="194"/>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61" name="Oval 21">
              <a:extLst>
                <a:ext uri="{FF2B5EF4-FFF2-40B4-BE49-F238E27FC236}">
                  <a16:creationId xmlns:a16="http://schemas.microsoft.com/office/drawing/2014/main" id="{581E10A4-DDD7-457B-A61D-794E54DFB8D3}"/>
                </a:ext>
              </a:extLst>
            </p:cNvPr>
            <p:cNvSpPr>
              <a:spLocks noChangeArrowheads="1"/>
            </p:cNvSpPr>
            <p:nvPr/>
          </p:nvSpPr>
          <p:spPr bwMode="auto">
            <a:xfrm>
              <a:off x="3514" y="2633"/>
              <a:ext cx="207" cy="194"/>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62" name="Oval 22">
              <a:extLst>
                <a:ext uri="{FF2B5EF4-FFF2-40B4-BE49-F238E27FC236}">
                  <a16:creationId xmlns:a16="http://schemas.microsoft.com/office/drawing/2014/main" id="{6E2C6E9A-78A1-4707-93C1-76EB958540F7}"/>
                </a:ext>
              </a:extLst>
            </p:cNvPr>
            <p:cNvSpPr>
              <a:spLocks noChangeArrowheads="1"/>
            </p:cNvSpPr>
            <p:nvPr/>
          </p:nvSpPr>
          <p:spPr bwMode="auto">
            <a:xfrm>
              <a:off x="1420" y="576"/>
              <a:ext cx="207" cy="193"/>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63" name="Oval 23">
              <a:extLst>
                <a:ext uri="{FF2B5EF4-FFF2-40B4-BE49-F238E27FC236}">
                  <a16:creationId xmlns:a16="http://schemas.microsoft.com/office/drawing/2014/main" id="{C7A1FC08-5FC4-4932-A10B-292BBA93B0D0}"/>
                </a:ext>
              </a:extLst>
            </p:cNvPr>
            <p:cNvSpPr>
              <a:spLocks noChangeArrowheads="1"/>
            </p:cNvSpPr>
            <p:nvPr/>
          </p:nvSpPr>
          <p:spPr bwMode="auto">
            <a:xfrm>
              <a:off x="4209" y="576"/>
              <a:ext cx="207" cy="193"/>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64" name="Oval 24">
              <a:extLst>
                <a:ext uri="{FF2B5EF4-FFF2-40B4-BE49-F238E27FC236}">
                  <a16:creationId xmlns:a16="http://schemas.microsoft.com/office/drawing/2014/main" id="{087DE87D-FB06-4EF1-8E17-6C7A45573E6D}"/>
                </a:ext>
              </a:extLst>
            </p:cNvPr>
            <p:cNvSpPr>
              <a:spLocks noChangeArrowheads="1"/>
            </p:cNvSpPr>
            <p:nvPr/>
          </p:nvSpPr>
          <p:spPr bwMode="auto">
            <a:xfrm>
              <a:off x="1392" y="3311"/>
              <a:ext cx="207" cy="193"/>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4065" name="Oval 25">
              <a:extLst>
                <a:ext uri="{FF2B5EF4-FFF2-40B4-BE49-F238E27FC236}">
                  <a16:creationId xmlns:a16="http://schemas.microsoft.com/office/drawing/2014/main" id="{F139A612-9DDD-4DDD-A10E-7CD2C95141FC}"/>
                </a:ext>
              </a:extLst>
            </p:cNvPr>
            <p:cNvSpPr>
              <a:spLocks noChangeArrowheads="1"/>
            </p:cNvSpPr>
            <p:nvPr/>
          </p:nvSpPr>
          <p:spPr bwMode="auto">
            <a:xfrm>
              <a:off x="4209" y="3284"/>
              <a:ext cx="207" cy="194"/>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4" name="Group 26">
            <a:extLst>
              <a:ext uri="{FF2B5EF4-FFF2-40B4-BE49-F238E27FC236}">
                <a16:creationId xmlns:a16="http://schemas.microsoft.com/office/drawing/2014/main" id="{BB236F3F-0FCB-4F65-B180-F16A162EF715}"/>
              </a:ext>
            </a:extLst>
          </p:cNvPr>
          <p:cNvGrpSpPr>
            <a:grpSpLocks/>
          </p:cNvGrpSpPr>
          <p:nvPr/>
        </p:nvGrpSpPr>
        <p:grpSpPr bwMode="auto">
          <a:xfrm>
            <a:off x="2286000" y="1093788"/>
            <a:ext cx="2995613" cy="811212"/>
            <a:chOff x="1440" y="689"/>
            <a:chExt cx="1887" cy="511"/>
          </a:xfrm>
        </p:grpSpPr>
        <p:graphicFrame>
          <p:nvGraphicFramePr>
            <p:cNvPr id="44054" name="Object 27">
              <a:extLst>
                <a:ext uri="{FF2B5EF4-FFF2-40B4-BE49-F238E27FC236}">
                  <a16:creationId xmlns:a16="http://schemas.microsoft.com/office/drawing/2014/main" id="{FA0A9A35-9EFF-461C-A99D-0224EDB47A1C}"/>
                </a:ext>
              </a:extLst>
            </p:cNvPr>
            <p:cNvGraphicFramePr>
              <a:graphicFrameLocks noChangeAspect="1"/>
            </p:cNvGraphicFramePr>
            <p:nvPr/>
          </p:nvGraphicFramePr>
          <p:xfrm>
            <a:off x="1440" y="689"/>
            <a:ext cx="301" cy="511"/>
          </p:xfrm>
          <a:graphic>
            <a:graphicData uri="http://schemas.openxmlformats.org/presentationml/2006/ole">
              <mc:AlternateContent xmlns:mc="http://schemas.openxmlformats.org/markup-compatibility/2006">
                <mc:Choice xmlns:v="urn:schemas-microsoft-com:vml" Requires="v">
                  <p:oleObj name="Equation" r:id="rId2" imgW="127049" imgH="190369" progId="Equation.3">
                    <p:embed/>
                  </p:oleObj>
                </mc:Choice>
                <mc:Fallback>
                  <p:oleObj name="Equation" r:id="rId2" imgW="127049" imgH="190369" progId="Equation.3">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689"/>
                          <a:ext cx="301"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4055" name="Object 28">
              <a:extLst>
                <a:ext uri="{FF2B5EF4-FFF2-40B4-BE49-F238E27FC236}">
                  <a16:creationId xmlns:a16="http://schemas.microsoft.com/office/drawing/2014/main" id="{C1584D20-B90B-42FD-AE18-1A127D8B505F}"/>
                </a:ext>
              </a:extLst>
            </p:cNvPr>
            <p:cNvGraphicFramePr>
              <a:graphicFrameLocks noChangeAspect="1"/>
            </p:cNvGraphicFramePr>
            <p:nvPr/>
          </p:nvGraphicFramePr>
          <p:xfrm>
            <a:off x="3024" y="712"/>
            <a:ext cx="303" cy="488"/>
          </p:xfrm>
          <a:graphic>
            <a:graphicData uri="http://schemas.openxmlformats.org/presentationml/2006/ole">
              <mc:AlternateContent xmlns:mc="http://schemas.openxmlformats.org/markup-compatibility/2006">
                <mc:Choice xmlns:v="urn:schemas-microsoft-com:vml" Requires="v">
                  <p:oleObj name="Equation" r:id="rId4" imgW="127049" imgH="190369" progId="Equation.3">
                    <p:embed/>
                  </p:oleObj>
                </mc:Choice>
                <mc:Fallback>
                  <p:oleObj name="Equation" r:id="rId4" imgW="127049" imgH="190369"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712"/>
                          <a:ext cx="303"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grpSp>
        <p:nvGrpSpPr>
          <p:cNvPr id="5" name="Group 29">
            <a:extLst>
              <a:ext uri="{FF2B5EF4-FFF2-40B4-BE49-F238E27FC236}">
                <a16:creationId xmlns:a16="http://schemas.microsoft.com/office/drawing/2014/main" id="{725D6B5F-62F9-4977-9986-2516855DB73F}"/>
              </a:ext>
            </a:extLst>
          </p:cNvPr>
          <p:cNvGrpSpPr>
            <a:grpSpLocks/>
          </p:cNvGrpSpPr>
          <p:nvPr/>
        </p:nvGrpSpPr>
        <p:grpSpPr bwMode="auto">
          <a:xfrm>
            <a:off x="0" y="5410200"/>
            <a:ext cx="5399088" cy="914400"/>
            <a:chOff x="0" y="3408"/>
            <a:chExt cx="3401" cy="576"/>
          </a:xfrm>
        </p:grpSpPr>
        <p:graphicFrame>
          <p:nvGraphicFramePr>
            <p:cNvPr id="44052" name="Object 30">
              <a:extLst>
                <a:ext uri="{FF2B5EF4-FFF2-40B4-BE49-F238E27FC236}">
                  <a16:creationId xmlns:a16="http://schemas.microsoft.com/office/drawing/2014/main" id="{7AB233ED-5F04-48C3-8196-2575B64E8C58}"/>
                </a:ext>
              </a:extLst>
            </p:cNvPr>
            <p:cNvGraphicFramePr>
              <a:graphicFrameLocks noChangeAspect="1"/>
            </p:cNvGraphicFramePr>
            <p:nvPr/>
          </p:nvGraphicFramePr>
          <p:xfrm>
            <a:off x="0" y="3408"/>
            <a:ext cx="326" cy="511"/>
          </p:xfrm>
          <a:graphic>
            <a:graphicData uri="http://schemas.openxmlformats.org/presentationml/2006/ole">
              <mc:AlternateContent xmlns:mc="http://schemas.openxmlformats.org/markup-compatibility/2006">
                <mc:Choice xmlns:v="urn:schemas-microsoft-com:vml" Requires="v">
                  <p:oleObj name="Equation" r:id="rId6" imgW="139675" imgH="190369" progId="Equation.3">
                    <p:embed/>
                  </p:oleObj>
                </mc:Choice>
                <mc:Fallback>
                  <p:oleObj name="Equation" r:id="rId6" imgW="139675" imgH="190369"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408"/>
                          <a:ext cx="326"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4053" name="Object 31">
              <a:extLst>
                <a:ext uri="{FF2B5EF4-FFF2-40B4-BE49-F238E27FC236}">
                  <a16:creationId xmlns:a16="http://schemas.microsoft.com/office/drawing/2014/main" id="{C8BFC848-6FA5-477E-868C-1520A050C149}"/>
                </a:ext>
              </a:extLst>
            </p:cNvPr>
            <p:cNvGraphicFramePr>
              <a:graphicFrameLocks noChangeAspect="1"/>
            </p:cNvGraphicFramePr>
            <p:nvPr/>
          </p:nvGraphicFramePr>
          <p:xfrm>
            <a:off x="3072" y="3496"/>
            <a:ext cx="329" cy="488"/>
          </p:xfrm>
          <a:graphic>
            <a:graphicData uri="http://schemas.openxmlformats.org/presentationml/2006/ole">
              <mc:AlternateContent xmlns:mc="http://schemas.openxmlformats.org/markup-compatibility/2006">
                <mc:Choice xmlns:v="urn:schemas-microsoft-com:vml" Requires="v">
                  <p:oleObj name="Equation" r:id="rId8" imgW="139675" imgH="190369" progId="Equation.3">
                    <p:embed/>
                  </p:oleObj>
                </mc:Choice>
                <mc:Fallback>
                  <p:oleObj name="Equation" r:id="rId8" imgW="139675" imgH="190369" progId="Equation.3">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3496"/>
                          <a:ext cx="329"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grpSp>
        <p:nvGrpSpPr>
          <p:cNvPr id="6" name="Group 32">
            <a:extLst>
              <a:ext uri="{FF2B5EF4-FFF2-40B4-BE49-F238E27FC236}">
                <a16:creationId xmlns:a16="http://schemas.microsoft.com/office/drawing/2014/main" id="{729D9FD8-0A7C-4B38-A9F2-6452AC491CAB}"/>
              </a:ext>
            </a:extLst>
          </p:cNvPr>
          <p:cNvGrpSpPr>
            <a:grpSpLocks/>
          </p:cNvGrpSpPr>
          <p:nvPr/>
        </p:nvGrpSpPr>
        <p:grpSpPr bwMode="auto">
          <a:xfrm>
            <a:off x="4267200" y="1219200"/>
            <a:ext cx="4408488" cy="5181600"/>
            <a:chOff x="2688" y="768"/>
            <a:chExt cx="2777" cy="3264"/>
          </a:xfrm>
        </p:grpSpPr>
        <p:graphicFrame>
          <p:nvGraphicFramePr>
            <p:cNvPr id="44050" name="Object 33">
              <a:extLst>
                <a:ext uri="{FF2B5EF4-FFF2-40B4-BE49-F238E27FC236}">
                  <a16:creationId xmlns:a16="http://schemas.microsoft.com/office/drawing/2014/main" id="{C61932C7-6C19-40BD-B9B3-5FB385A5127E}"/>
                </a:ext>
              </a:extLst>
            </p:cNvPr>
            <p:cNvGraphicFramePr>
              <a:graphicFrameLocks noChangeAspect="1"/>
            </p:cNvGraphicFramePr>
            <p:nvPr/>
          </p:nvGraphicFramePr>
          <p:xfrm>
            <a:off x="2688" y="3491"/>
            <a:ext cx="326" cy="541"/>
          </p:xfrm>
          <a:graphic>
            <a:graphicData uri="http://schemas.openxmlformats.org/presentationml/2006/ole">
              <mc:AlternateContent xmlns:mc="http://schemas.openxmlformats.org/markup-compatibility/2006">
                <mc:Choice xmlns:v="urn:schemas-microsoft-com:vml" Requires="v">
                  <p:oleObj name="Equation" r:id="rId10" imgW="139675" imgH="203375" progId="Equation.3">
                    <p:embed/>
                  </p:oleObj>
                </mc:Choice>
                <mc:Fallback>
                  <p:oleObj name="Equation" r:id="rId10" imgW="139675" imgH="203375" progId="Equation.3">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8" y="3491"/>
                          <a:ext cx="326"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4051" name="Object 34">
              <a:extLst>
                <a:ext uri="{FF2B5EF4-FFF2-40B4-BE49-F238E27FC236}">
                  <a16:creationId xmlns:a16="http://schemas.microsoft.com/office/drawing/2014/main" id="{639DC361-7A3A-481E-B305-DEB8B20A89A9}"/>
                </a:ext>
              </a:extLst>
            </p:cNvPr>
            <p:cNvGraphicFramePr>
              <a:graphicFrameLocks noChangeAspect="1"/>
            </p:cNvGraphicFramePr>
            <p:nvPr/>
          </p:nvGraphicFramePr>
          <p:xfrm>
            <a:off x="5136" y="768"/>
            <a:ext cx="329" cy="517"/>
          </p:xfrm>
          <a:graphic>
            <a:graphicData uri="http://schemas.openxmlformats.org/presentationml/2006/ole">
              <mc:AlternateContent xmlns:mc="http://schemas.openxmlformats.org/markup-compatibility/2006">
                <mc:Choice xmlns:v="urn:schemas-microsoft-com:vml" Requires="v">
                  <p:oleObj name="Equation" r:id="rId12" imgW="139675" imgH="203375" progId="Equation.3">
                    <p:embed/>
                  </p:oleObj>
                </mc:Choice>
                <mc:Fallback>
                  <p:oleObj name="Equation" r:id="rId12" imgW="139675" imgH="203375" progId="Equation.3">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36" y="768"/>
                          <a:ext cx="329"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grpSp>
        <p:nvGrpSpPr>
          <p:cNvPr id="7" name="Group 35">
            <a:extLst>
              <a:ext uri="{FF2B5EF4-FFF2-40B4-BE49-F238E27FC236}">
                <a16:creationId xmlns:a16="http://schemas.microsoft.com/office/drawing/2014/main" id="{9C4A52E3-B10F-4500-90E4-78368BF5F72D}"/>
              </a:ext>
            </a:extLst>
          </p:cNvPr>
          <p:cNvGrpSpPr>
            <a:grpSpLocks/>
          </p:cNvGrpSpPr>
          <p:nvPr/>
        </p:nvGrpSpPr>
        <p:grpSpPr bwMode="auto">
          <a:xfrm>
            <a:off x="2209800" y="4267200"/>
            <a:ext cx="3505200" cy="2154238"/>
            <a:chOff x="1392" y="2688"/>
            <a:chExt cx="2208" cy="1357"/>
          </a:xfrm>
        </p:grpSpPr>
        <p:graphicFrame>
          <p:nvGraphicFramePr>
            <p:cNvPr id="44048" name="Object 36">
              <a:extLst>
                <a:ext uri="{FF2B5EF4-FFF2-40B4-BE49-F238E27FC236}">
                  <a16:creationId xmlns:a16="http://schemas.microsoft.com/office/drawing/2014/main" id="{6FB4E127-2305-48D2-AD5C-09219AC2F16A}"/>
                </a:ext>
              </a:extLst>
            </p:cNvPr>
            <p:cNvGraphicFramePr>
              <a:graphicFrameLocks noChangeAspect="1"/>
            </p:cNvGraphicFramePr>
            <p:nvPr/>
          </p:nvGraphicFramePr>
          <p:xfrm>
            <a:off x="1392" y="3504"/>
            <a:ext cx="326" cy="541"/>
          </p:xfrm>
          <a:graphic>
            <a:graphicData uri="http://schemas.openxmlformats.org/presentationml/2006/ole">
              <mc:AlternateContent xmlns:mc="http://schemas.openxmlformats.org/markup-compatibility/2006">
                <mc:Choice xmlns:v="urn:schemas-microsoft-com:vml" Requires="v">
                  <p:oleObj name="Equation" r:id="rId14" imgW="139675" imgH="203375" progId="Equation.3">
                    <p:embed/>
                  </p:oleObj>
                </mc:Choice>
                <mc:Fallback>
                  <p:oleObj name="Equation" r:id="rId14" imgW="139675" imgH="203375"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2" y="3504"/>
                          <a:ext cx="326"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4049" name="Object 37">
              <a:extLst>
                <a:ext uri="{FF2B5EF4-FFF2-40B4-BE49-F238E27FC236}">
                  <a16:creationId xmlns:a16="http://schemas.microsoft.com/office/drawing/2014/main" id="{242A037F-F31C-4547-BD63-1BA93F209B99}"/>
                </a:ext>
              </a:extLst>
            </p:cNvPr>
            <p:cNvGraphicFramePr>
              <a:graphicFrameLocks noChangeAspect="1"/>
            </p:cNvGraphicFramePr>
            <p:nvPr/>
          </p:nvGraphicFramePr>
          <p:xfrm>
            <a:off x="3271" y="2688"/>
            <a:ext cx="329" cy="517"/>
          </p:xfrm>
          <a:graphic>
            <a:graphicData uri="http://schemas.openxmlformats.org/presentationml/2006/ole">
              <mc:AlternateContent xmlns:mc="http://schemas.openxmlformats.org/markup-compatibility/2006">
                <mc:Choice xmlns:v="urn:schemas-microsoft-com:vml" Requires="v">
                  <p:oleObj name="Equation" r:id="rId16" imgW="139675" imgH="203375" progId="Equation.3">
                    <p:embed/>
                  </p:oleObj>
                </mc:Choice>
                <mc:Fallback>
                  <p:oleObj name="Equation" r:id="rId16" imgW="139675" imgH="203375" progId="Equation.3">
                    <p:embed/>
                    <p:pic>
                      <p:nvPicPr>
                        <p:cNvPr id="0"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71" y="2688"/>
                          <a:ext cx="329"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grpSp>
        <p:nvGrpSpPr>
          <p:cNvPr id="8" name="Group 38">
            <a:extLst>
              <a:ext uri="{FF2B5EF4-FFF2-40B4-BE49-F238E27FC236}">
                <a16:creationId xmlns:a16="http://schemas.microsoft.com/office/drawing/2014/main" id="{95373847-B651-4665-9CCD-7387B784FF09}"/>
              </a:ext>
            </a:extLst>
          </p:cNvPr>
          <p:cNvGrpSpPr>
            <a:grpSpLocks/>
          </p:cNvGrpSpPr>
          <p:nvPr/>
        </p:nvGrpSpPr>
        <p:grpSpPr bwMode="auto">
          <a:xfrm>
            <a:off x="2667000" y="3886200"/>
            <a:ext cx="6008688" cy="2438400"/>
            <a:chOff x="1680" y="2448"/>
            <a:chExt cx="3785" cy="1536"/>
          </a:xfrm>
        </p:grpSpPr>
        <p:graphicFrame>
          <p:nvGraphicFramePr>
            <p:cNvPr id="44046" name="Object 39">
              <a:extLst>
                <a:ext uri="{FF2B5EF4-FFF2-40B4-BE49-F238E27FC236}">
                  <a16:creationId xmlns:a16="http://schemas.microsoft.com/office/drawing/2014/main" id="{E478B7D9-BE2A-41BB-AB4F-88A18E34DA41}"/>
                </a:ext>
              </a:extLst>
            </p:cNvPr>
            <p:cNvGraphicFramePr>
              <a:graphicFrameLocks noChangeAspect="1"/>
            </p:cNvGraphicFramePr>
            <p:nvPr/>
          </p:nvGraphicFramePr>
          <p:xfrm>
            <a:off x="1680" y="2448"/>
            <a:ext cx="326" cy="511"/>
          </p:xfrm>
          <a:graphic>
            <a:graphicData uri="http://schemas.openxmlformats.org/presentationml/2006/ole">
              <mc:AlternateContent xmlns:mc="http://schemas.openxmlformats.org/markup-compatibility/2006">
                <mc:Choice xmlns:v="urn:schemas-microsoft-com:vml" Requires="v">
                  <p:oleObj name="Equation" r:id="rId18" imgW="139675" imgH="190369" progId="Equation.3">
                    <p:embed/>
                  </p:oleObj>
                </mc:Choice>
                <mc:Fallback>
                  <p:oleObj name="Equation" r:id="rId18" imgW="139675" imgH="190369" progId="Equation.3">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80" y="2448"/>
                          <a:ext cx="326"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4047" name="Object 40">
              <a:extLst>
                <a:ext uri="{FF2B5EF4-FFF2-40B4-BE49-F238E27FC236}">
                  <a16:creationId xmlns:a16="http://schemas.microsoft.com/office/drawing/2014/main" id="{927CC97F-8F6C-408E-A5D6-1BF24705F26C}"/>
                </a:ext>
              </a:extLst>
            </p:cNvPr>
            <p:cNvGraphicFramePr>
              <a:graphicFrameLocks noChangeAspect="1"/>
            </p:cNvGraphicFramePr>
            <p:nvPr/>
          </p:nvGraphicFramePr>
          <p:xfrm>
            <a:off x="5136" y="3496"/>
            <a:ext cx="329" cy="488"/>
          </p:xfrm>
          <a:graphic>
            <a:graphicData uri="http://schemas.openxmlformats.org/presentationml/2006/ole">
              <mc:AlternateContent xmlns:mc="http://schemas.openxmlformats.org/markup-compatibility/2006">
                <mc:Choice xmlns:v="urn:schemas-microsoft-com:vml" Requires="v">
                  <p:oleObj name="Equation" r:id="rId20" imgW="139675" imgH="190369" progId="Equation.3">
                    <p:embed/>
                  </p:oleObj>
                </mc:Choice>
                <mc:Fallback>
                  <p:oleObj name="Equation" r:id="rId20" imgW="139675" imgH="190369" progId="Equation.3">
                    <p:embed/>
                    <p:pic>
                      <p:nvPicPr>
                        <p:cNvPr id="0" name="Object 4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36" y="3496"/>
                          <a:ext cx="329"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grpSp>
        <p:nvGrpSpPr>
          <p:cNvPr id="9" name="Group 41">
            <a:extLst>
              <a:ext uri="{FF2B5EF4-FFF2-40B4-BE49-F238E27FC236}">
                <a16:creationId xmlns:a16="http://schemas.microsoft.com/office/drawing/2014/main" id="{2B4B5B12-9753-45E9-A6F9-F8EE79DB02F8}"/>
              </a:ext>
            </a:extLst>
          </p:cNvPr>
          <p:cNvGrpSpPr>
            <a:grpSpLocks/>
          </p:cNvGrpSpPr>
          <p:nvPr/>
        </p:nvGrpSpPr>
        <p:grpSpPr bwMode="auto">
          <a:xfrm>
            <a:off x="2590800" y="2971800"/>
            <a:ext cx="5627688" cy="2116138"/>
            <a:chOff x="1632" y="1872"/>
            <a:chExt cx="3545" cy="1333"/>
          </a:xfrm>
        </p:grpSpPr>
        <p:graphicFrame>
          <p:nvGraphicFramePr>
            <p:cNvPr id="44044" name="Object 42">
              <a:extLst>
                <a:ext uri="{FF2B5EF4-FFF2-40B4-BE49-F238E27FC236}">
                  <a16:creationId xmlns:a16="http://schemas.microsoft.com/office/drawing/2014/main" id="{08293D82-9FAF-4CB5-B6C8-0022C15D7808}"/>
                </a:ext>
              </a:extLst>
            </p:cNvPr>
            <p:cNvGraphicFramePr>
              <a:graphicFrameLocks noChangeAspect="1"/>
            </p:cNvGraphicFramePr>
            <p:nvPr/>
          </p:nvGraphicFramePr>
          <p:xfrm>
            <a:off x="1632" y="1872"/>
            <a:ext cx="326" cy="541"/>
          </p:xfrm>
          <a:graphic>
            <a:graphicData uri="http://schemas.openxmlformats.org/presentationml/2006/ole">
              <mc:AlternateContent xmlns:mc="http://schemas.openxmlformats.org/markup-compatibility/2006">
                <mc:Choice xmlns:v="urn:schemas-microsoft-com:vml" Requires="v">
                  <p:oleObj name="Equation" r:id="rId22" imgW="139675" imgH="203375" progId="Equation.3">
                    <p:embed/>
                  </p:oleObj>
                </mc:Choice>
                <mc:Fallback>
                  <p:oleObj name="Equation" r:id="rId22" imgW="139675" imgH="203375" progId="Equation.3">
                    <p:embed/>
                    <p:pic>
                      <p:nvPicPr>
                        <p:cNvPr id="0"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32" y="1872"/>
                          <a:ext cx="326"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4045" name="Object 43">
              <a:extLst>
                <a:ext uri="{FF2B5EF4-FFF2-40B4-BE49-F238E27FC236}">
                  <a16:creationId xmlns:a16="http://schemas.microsoft.com/office/drawing/2014/main" id="{A69B0E0A-0F50-4A1D-882E-D841B018B186}"/>
                </a:ext>
              </a:extLst>
            </p:cNvPr>
            <p:cNvGraphicFramePr>
              <a:graphicFrameLocks noChangeAspect="1"/>
            </p:cNvGraphicFramePr>
            <p:nvPr/>
          </p:nvGraphicFramePr>
          <p:xfrm>
            <a:off x="4848" y="2688"/>
            <a:ext cx="329" cy="517"/>
          </p:xfrm>
          <a:graphic>
            <a:graphicData uri="http://schemas.openxmlformats.org/presentationml/2006/ole">
              <mc:AlternateContent xmlns:mc="http://schemas.openxmlformats.org/markup-compatibility/2006">
                <mc:Choice xmlns:v="urn:schemas-microsoft-com:vml" Requires="v">
                  <p:oleObj name="Equation" r:id="rId24" imgW="139675" imgH="203375" progId="Equation.3">
                    <p:embed/>
                  </p:oleObj>
                </mc:Choice>
                <mc:Fallback>
                  <p:oleObj name="Equation" r:id="rId24" imgW="139675" imgH="203375" progId="Equation.3">
                    <p:embed/>
                    <p:pic>
                      <p:nvPicPr>
                        <p:cNvPr id="0"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48" y="2688"/>
                          <a:ext cx="329"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74078C65-5C46-4822-B4E5-D5B3148F155E}"/>
              </a:ext>
            </a:extLst>
          </p:cNvPr>
          <p:cNvSpPr>
            <a:spLocks noGrp="1"/>
          </p:cNvSpPr>
          <p:nvPr>
            <p:ph type="sldNum" sz="quarter" idx="12"/>
          </p:nvPr>
        </p:nvSpPr>
        <p:spPr>
          <a:xfrm>
            <a:off x="316523" y="656695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6EF148A1-CB72-472E-9130-0FCA46ADB31D}" type="slidenum">
              <a:rPr lang="zh-CN" altLang="en-US" sz="1400" b="0">
                <a:latin typeface="Times New Roman" panose="02020603050405020304" pitchFamily="18" charset="0"/>
              </a:rPr>
              <a:pPr algn="l">
                <a:spcBef>
                  <a:spcPct val="0"/>
                </a:spcBef>
                <a:buClrTx/>
                <a:buFontTx/>
                <a:buNone/>
              </a:pPr>
              <a:t>26</a:t>
            </a:fld>
            <a:endParaRPr lang="en-US" altLang="zh-CN" sz="1400" b="0" dirty="0">
              <a:latin typeface="Times New Roman" panose="02020603050405020304" pitchFamily="18" charset="0"/>
            </a:endParaRPr>
          </a:p>
        </p:txBody>
      </p:sp>
      <p:sp>
        <p:nvSpPr>
          <p:cNvPr id="45059" name="Rectangle 2">
            <a:extLst>
              <a:ext uri="{FF2B5EF4-FFF2-40B4-BE49-F238E27FC236}">
                <a16:creationId xmlns:a16="http://schemas.microsoft.com/office/drawing/2014/main" id="{18C0AFF6-015B-4520-907D-C8C356533BCC}"/>
              </a:ext>
            </a:extLst>
          </p:cNvPr>
          <p:cNvSpPr>
            <a:spLocks noGrp="1" noChangeArrowheads="1"/>
          </p:cNvSpPr>
          <p:nvPr>
            <p:ph type="title"/>
          </p:nvPr>
        </p:nvSpPr>
        <p:spPr/>
        <p:txBody>
          <a:bodyPr/>
          <a:lstStyle/>
          <a:p>
            <a:pPr eaLnBrk="1" hangingPunct="1"/>
            <a:r>
              <a:rPr lang="zh-CN" altLang="en-US"/>
              <a:t>例</a:t>
            </a:r>
          </a:p>
        </p:txBody>
      </p:sp>
      <p:grpSp>
        <p:nvGrpSpPr>
          <p:cNvPr id="2" name="Group 3">
            <a:extLst>
              <a:ext uri="{FF2B5EF4-FFF2-40B4-BE49-F238E27FC236}">
                <a16:creationId xmlns:a16="http://schemas.microsoft.com/office/drawing/2014/main" id="{C1D7553E-3EDA-4D59-AE40-19A16DF0FA2E}"/>
              </a:ext>
            </a:extLst>
          </p:cNvPr>
          <p:cNvGrpSpPr>
            <a:grpSpLocks/>
          </p:cNvGrpSpPr>
          <p:nvPr/>
        </p:nvGrpSpPr>
        <p:grpSpPr bwMode="auto">
          <a:xfrm>
            <a:off x="5410200" y="1600200"/>
            <a:ext cx="3124200" cy="4191000"/>
            <a:chOff x="3456" y="864"/>
            <a:chExt cx="1968" cy="2640"/>
          </a:xfrm>
        </p:grpSpPr>
        <p:sp>
          <p:nvSpPr>
            <p:cNvPr id="45091" name="Oval 4">
              <a:extLst>
                <a:ext uri="{FF2B5EF4-FFF2-40B4-BE49-F238E27FC236}">
                  <a16:creationId xmlns:a16="http://schemas.microsoft.com/office/drawing/2014/main" id="{D9506DEC-FBF7-4E5C-88B1-CE214B20AD98}"/>
                </a:ext>
              </a:extLst>
            </p:cNvPr>
            <p:cNvSpPr>
              <a:spLocks noChangeArrowheads="1"/>
            </p:cNvSpPr>
            <p:nvPr/>
          </p:nvSpPr>
          <p:spPr bwMode="auto">
            <a:xfrm>
              <a:off x="5272" y="1564"/>
              <a:ext cx="140" cy="108"/>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92" name="AutoShape 5">
              <a:extLst>
                <a:ext uri="{FF2B5EF4-FFF2-40B4-BE49-F238E27FC236}">
                  <a16:creationId xmlns:a16="http://schemas.microsoft.com/office/drawing/2014/main" id="{F8E845ED-1745-49D2-8A22-9224C1E6A37E}"/>
                </a:ext>
              </a:extLst>
            </p:cNvPr>
            <p:cNvSpPr>
              <a:spLocks noChangeArrowheads="1"/>
            </p:cNvSpPr>
            <p:nvPr/>
          </p:nvSpPr>
          <p:spPr bwMode="auto">
            <a:xfrm>
              <a:off x="3526" y="918"/>
              <a:ext cx="1815" cy="70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93" name="Line 6">
              <a:extLst>
                <a:ext uri="{FF2B5EF4-FFF2-40B4-BE49-F238E27FC236}">
                  <a16:creationId xmlns:a16="http://schemas.microsoft.com/office/drawing/2014/main" id="{4BA48545-F36D-4A55-8D33-71E2AA80B020}"/>
                </a:ext>
              </a:extLst>
            </p:cNvPr>
            <p:cNvSpPr>
              <a:spLocks noChangeShapeType="1"/>
            </p:cNvSpPr>
            <p:nvPr/>
          </p:nvSpPr>
          <p:spPr bwMode="auto">
            <a:xfrm>
              <a:off x="5341" y="1618"/>
              <a:ext cx="0" cy="11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Line 7">
              <a:extLst>
                <a:ext uri="{FF2B5EF4-FFF2-40B4-BE49-F238E27FC236}">
                  <a16:creationId xmlns:a16="http://schemas.microsoft.com/office/drawing/2014/main" id="{13D1E2F3-CCE2-442D-B092-1606D98DF6B0}"/>
                </a:ext>
              </a:extLst>
            </p:cNvPr>
            <p:cNvSpPr>
              <a:spLocks noChangeShapeType="1"/>
            </p:cNvSpPr>
            <p:nvPr/>
          </p:nvSpPr>
          <p:spPr bwMode="auto">
            <a:xfrm>
              <a:off x="3526" y="1618"/>
              <a:ext cx="0" cy="11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Line 8">
              <a:extLst>
                <a:ext uri="{FF2B5EF4-FFF2-40B4-BE49-F238E27FC236}">
                  <a16:creationId xmlns:a16="http://schemas.microsoft.com/office/drawing/2014/main" id="{69634930-C302-4DEB-B227-6CE1905FFBD5}"/>
                </a:ext>
              </a:extLst>
            </p:cNvPr>
            <p:cNvSpPr>
              <a:spLocks noChangeShapeType="1"/>
            </p:cNvSpPr>
            <p:nvPr/>
          </p:nvSpPr>
          <p:spPr bwMode="auto">
            <a:xfrm>
              <a:off x="3545" y="2750"/>
              <a:ext cx="181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6" name="Line 9">
              <a:extLst>
                <a:ext uri="{FF2B5EF4-FFF2-40B4-BE49-F238E27FC236}">
                  <a16:creationId xmlns:a16="http://schemas.microsoft.com/office/drawing/2014/main" id="{97EC379F-1628-4B01-A6E8-0FE25A3513FA}"/>
                </a:ext>
              </a:extLst>
            </p:cNvPr>
            <p:cNvSpPr>
              <a:spLocks noChangeShapeType="1"/>
            </p:cNvSpPr>
            <p:nvPr/>
          </p:nvSpPr>
          <p:spPr bwMode="auto">
            <a:xfrm>
              <a:off x="3507" y="2735"/>
              <a:ext cx="908" cy="7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7" name="Line 10">
              <a:extLst>
                <a:ext uri="{FF2B5EF4-FFF2-40B4-BE49-F238E27FC236}">
                  <a16:creationId xmlns:a16="http://schemas.microsoft.com/office/drawing/2014/main" id="{817E04CD-2D97-4FA4-B56D-7246D6A63184}"/>
                </a:ext>
              </a:extLst>
            </p:cNvPr>
            <p:cNvSpPr>
              <a:spLocks noChangeShapeType="1"/>
            </p:cNvSpPr>
            <p:nvPr/>
          </p:nvSpPr>
          <p:spPr bwMode="auto">
            <a:xfrm flipH="1">
              <a:off x="4433" y="2750"/>
              <a:ext cx="908" cy="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Line 11">
              <a:extLst>
                <a:ext uri="{FF2B5EF4-FFF2-40B4-BE49-F238E27FC236}">
                  <a16:creationId xmlns:a16="http://schemas.microsoft.com/office/drawing/2014/main" id="{2F46CC1F-E0AC-4FC9-8910-0E53A2615DDD}"/>
                </a:ext>
              </a:extLst>
            </p:cNvPr>
            <p:cNvSpPr>
              <a:spLocks noChangeShapeType="1"/>
            </p:cNvSpPr>
            <p:nvPr/>
          </p:nvSpPr>
          <p:spPr bwMode="auto">
            <a:xfrm>
              <a:off x="4433" y="918"/>
              <a:ext cx="0" cy="25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9" name="Oval 12">
              <a:extLst>
                <a:ext uri="{FF2B5EF4-FFF2-40B4-BE49-F238E27FC236}">
                  <a16:creationId xmlns:a16="http://schemas.microsoft.com/office/drawing/2014/main" id="{6158D7E0-2954-4585-828A-9031D40BE6F8}"/>
                </a:ext>
              </a:extLst>
            </p:cNvPr>
            <p:cNvSpPr>
              <a:spLocks noChangeArrowheads="1"/>
            </p:cNvSpPr>
            <p:nvPr/>
          </p:nvSpPr>
          <p:spPr bwMode="auto">
            <a:xfrm>
              <a:off x="5284" y="2677"/>
              <a:ext cx="140" cy="108"/>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100" name="Oval 13">
              <a:extLst>
                <a:ext uri="{FF2B5EF4-FFF2-40B4-BE49-F238E27FC236}">
                  <a16:creationId xmlns:a16="http://schemas.microsoft.com/office/drawing/2014/main" id="{3E3E9767-05AA-4B97-8DAF-D03B12FC3A94}"/>
                </a:ext>
              </a:extLst>
            </p:cNvPr>
            <p:cNvSpPr>
              <a:spLocks noChangeArrowheads="1"/>
            </p:cNvSpPr>
            <p:nvPr/>
          </p:nvSpPr>
          <p:spPr bwMode="auto">
            <a:xfrm>
              <a:off x="4364" y="864"/>
              <a:ext cx="139" cy="108"/>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101" name="Oval 14">
              <a:extLst>
                <a:ext uri="{FF2B5EF4-FFF2-40B4-BE49-F238E27FC236}">
                  <a16:creationId xmlns:a16="http://schemas.microsoft.com/office/drawing/2014/main" id="{5DD17578-FFB4-4E8D-BCEA-86447AF81820}"/>
                </a:ext>
              </a:extLst>
            </p:cNvPr>
            <p:cNvSpPr>
              <a:spLocks noChangeArrowheads="1"/>
            </p:cNvSpPr>
            <p:nvPr/>
          </p:nvSpPr>
          <p:spPr bwMode="auto">
            <a:xfrm>
              <a:off x="3456" y="1564"/>
              <a:ext cx="140" cy="108"/>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102" name="Oval 15">
              <a:extLst>
                <a:ext uri="{FF2B5EF4-FFF2-40B4-BE49-F238E27FC236}">
                  <a16:creationId xmlns:a16="http://schemas.microsoft.com/office/drawing/2014/main" id="{76ACD8E6-1B30-489E-97F9-1859C5B9B7EE}"/>
                </a:ext>
              </a:extLst>
            </p:cNvPr>
            <p:cNvSpPr>
              <a:spLocks noChangeArrowheads="1"/>
            </p:cNvSpPr>
            <p:nvPr/>
          </p:nvSpPr>
          <p:spPr bwMode="auto">
            <a:xfrm>
              <a:off x="3456" y="2657"/>
              <a:ext cx="140" cy="107"/>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103" name="Oval 16">
              <a:extLst>
                <a:ext uri="{FF2B5EF4-FFF2-40B4-BE49-F238E27FC236}">
                  <a16:creationId xmlns:a16="http://schemas.microsoft.com/office/drawing/2014/main" id="{56AE492C-CD99-449C-AD04-93EE59ACC91A}"/>
                </a:ext>
              </a:extLst>
            </p:cNvPr>
            <p:cNvSpPr>
              <a:spLocks noChangeArrowheads="1"/>
            </p:cNvSpPr>
            <p:nvPr/>
          </p:nvSpPr>
          <p:spPr bwMode="auto">
            <a:xfrm>
              <a:off x="4364" y="3396"/>
              <a:ext cx="139" cy="108"/>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3" name="Group 17">
            <a:extLst>
              <a:ext uri="{FF2B5EF4-FFF2-40B4-BE49-F238E27FC236}">
                <a16:creationId xmlns:a16="http://schemas.microsoft.com/office/drawing/2014/main" id="{C3B48080-0992-4D56-B93D-A8B5947690DD}"/>
              </a:ext>
            </a:extLst>
          </p:cNvPr>
          <p:cNvGrpSpPr>
            <a:grpSpLocks/>
          </p:cNvGrpSpPr>
          <p:nvPr/>
        </p:nvGrpSpPr>
        <p:grpSpPr bwMode="auto">
          <a:xfrm>
            <a:off x="685800" y="1752600"/>
            <a:ext cx="3733800" cy="3657600"/>
            <a:chOff x="624" y="1152"/>
            <a:chExt cx="1911" cy="1728"/>
          </a:xfrm>
        </p:grpSpPr>
        <p:sp>
          <p:nvSpPr>
            <p:cNvPr id="45080" name="AutoShape 18">
              <a:extLst>
                <a:ext uri="{FF2B5EF4-FFF2-40B4-BE49-F238E27FC236}">
                  <a16:creationId xmlns:a16="http://schemas.microsoft.com/office/drawing/2014/main" id="{1DEB04FA-E972-4AF0-AE1D-BA2371E168A7}"/>
                </a:ext>
              </a:extLst>
            </p:cNvPr>
            <p:cNvSpPr>
              <a:spLocks noChangeArrowheads="1"/>
            </p:cNvSpPr>
            <p:nvPr/>
          </p:nvSpPr>
          <p:spPr bwMode="auto">
            <a:xfrm>
              <a:off x="694" y="1213"/>
              <a:ext cx="1776" cy="163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81" name="AutoShape 19">
              <a:extLst>
                <a:ext uri="{FF2B5EF4-FFF2-40B4-BE49-F238E27FC236}">
                  <a16:creationId xmlns:a16="http://schemas.microsoft.com/office/drawing/2014/main" id="{BFB77258-A4ED-4953-8716-710B147FCC4B}"/>
                </a:ext>
              </a:extLst>
            </p:cNvPr>
            <p:cNvSpPr>
              <a:spLocks noChangeArrowheads="1"/>
            </p:cNvSpPr>
            <p:nvPr/>
          </p:nvSpPr>
          <p:spPr bwMode="auto">
            <a:xfrm>
              <a:off x="1241" y="1907"/>
              <a:ext cx="666" cy="576"/>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82" name="Line 20">
              <a:extLst>
                <a:ext uri="{FF2B5EF4-FFF2-40B4-BE49-F238E27FC236}">
                  <a16:creationId xmlns:a16="http://schemas.microsoft.com/office/drawing/2014/main" id="{6EC085EB-02CB-47AD-94A2-465B1771E680}"/>
                </a:ext>
              </a:extLst>
            </p:cNvPr>
            <p:cNvSpPr>
              <a:spLocks noChangeShapeType="1"/>
            </p:cNvSpPr>
            <p:nvPr/>
          </p:nvSpPr>
          <p:spPr bwMode="auto">
            <a:xfrm>
              <a:off x="1584" y="1213"/>
              <a:ext cx="0"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Line 21">
              <a:extLst>
                <a:ext uri="{FF2B5EF4-FFF2-40B4-BE49-F238E27FC236}">
                  <a16:creationId xmlns:a16="http://schemas.microsoft.com/office/drawing/2014/main" id="{B15B4603-8136-488E-A10A-B32793E64E4C}"/>
                </a:ext>
              </a:extLst>
            </p:cNvPr>
            <p:cNvSpPr>
              <a:spLocks noChangeShapeType="1"/>
            </p:cNvSpPr>
            <p:nvPr/>
          </p:nvSpPr>
          <p:spPr bwMode="auto">
            <a:xfrm flipH="1">
              <a:off x="672" y="2461"/>
              <a:ext cx="576"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22">
              <a:extLst>
                <a:ext uri="{FF2B5EF4-FFF2-40B4-BE49-F238E27FC236}">
                  <a16:creationId xmlns:a16="http://schemas.microsoft.com/office/drawing/2014/main" id="{73FE32B0-C6BB-4F58-B57B-7DF70625D548}"/>
                </a:ext>
              </a:extLst>
            </p:cNvPr>
            <p:cNvSpPr>
              <a:spLocks noChangeShapeType="1"/>
            </p:cNvSpPr>
            <p:nvPr/>
          </p:nvSpPr>
          <p:spPr bwMode="auto">
            <a:xfrm>
              <a:off x="1872" y="2448"/>
              <a:ext cx="576"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Oval 23">
              <a:extLst>
                <a:ext uri="{FF2B5EF4-FFF2-40B4-BE49-F238E27FC236}">
                  <a16:creationId xmlns:a16="http://schemas.microsoft.com/office/drawing/2014/main" id="{8E5630F4-D155-41E4-AE94-E35A07EBA934}"/>
                </a:ext>
              </a:extLst>
            </p:cNvPr>
            <p:cNvSpPr>
              <a:spLocks noChangeArrowheads="1"/>
            </p:cNvSpPr>
            <p:nvPr/>
          </p:nvSpPr>
          <p:spPr bwMode="auto">
            <a:xfrm>
              <a:off x="624" y="2784"/>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86" name="Oval 24">
              <a:extLst>
                <a:ext uri="{FF2B5EF4-FFF2-40B4-BE49-F238E27FC236}">
                  <a16:creationId xmlns:a16="http://schemas.microsoft.com/office/drawing/2014/main" id="{8A1B1806-DCC1-486B-8873-C316C9AB61DC}"/>
                </a:ext>
              </a:extLst>
            </p:cNvPr>
            <p:cNvSpPr>
              <a:spLocks noChangeArrowheads="1"/>
            </p:cNvSpPr>
            <p:nvPr/>
          </p:nvSpPr>
          <p:spPr bwMode="auto">
            <a:xfrm>
              <a:off x="2439" y="2766"/>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87" name="Oval 25">
              <a:extLst>
                <a:ext uri="{FF2B5EF4-FFF2-40B4-BE49-F238E27FC236}">
                  <a16:creationId xmlns:a16="http://schemas.microsoft.com/office/drawing/2014/main" id="{6693E80F-0B12-4B09-BCAD-D38139188230}"/>
                </a:ext>
              </a:extLst>
            </p:cNvPr>
            <p:cNvSpPr>
              <a:spLocks noChangeArrowheads="1"/>
            </p:cNvSpPr>
            <p:nvPr/>
          </p:nvSpPr>
          <p:spPr bwMode="auto">
            <a:xfrm>
              <a:off x="1527" y="1872"/>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88" name="Oval 26">
              <a:extLst>
                <a:ext uri="{FF2B5EF4-FFF2-40B4-BE49-F238E27FC236}">
                  <a16:creationId xmlns:a16="http://schemas.microsoft.com/office/drawing/2014/main" id="{9187BD8D-6D46-4A6F-AA40-8BDDCD87280D}"/>
                </a:ext>
              </a:extLst>
            </p:cNvPr>
            <p:cNvSpPr>
              <a:spLocks noChangeArrowheads="1"/>
            </p:cNvSpPr>
            <p:nvPr/>
          </p:nvSpPr>
          <p:spPr bwMode="auto">
            <a:xfrm>
              <a:off x="1859" y="2413"/>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89" name="Oval 27">
              <a:extLst>
                <a:ext uri="{FF2B5EF4-FFF2-40B4-BE49-F238E27FC236}">
                  <a16:creationId xmlns:a16="http://schemas.microsoft.com/office/drawing/2014/main" id="{49613696-FFF3-483A-AFE5-F55EFB558C7D}"/>
                </a:ext>
              </a:extLst>
            </p:cNvPr>
            <p:cNvSpPr>
              <a:spLocks noChangeArrowheads="1"/>
            </p:cNvSpPr>
            <p:nvPr/>
          </p:nvSpPr>
          <p:spPr bwMode="auto">
            <a:xfrm>
              <a:off x="1222" y="2413"/>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5090" name="Oval 28">
              <a:extLst>
                <a:ext uri="{FF2B5EF4-FFF2-40B4-BE49-F238E27FC236}">
                  <a16:creationId xmlns:a16="http://schemas.microsoft.com/office/drawing/2014/main" id="{4AAADC51-2E73-4B9A-B0B6-A1BEEF6C8745}"/>
                </a:ext>
              </a:extLst>
            </p:cNvPr>
            <p:cNvSpPr>
              <a:spLocks noChangeArrowheads="1"/>
            </p:cNvSpPr>
            <p:nvPr/>
          </p:nvSpPr>
          <p:spPr bwMode="auto">
            <a:xfrm>
              <a:off x="1523" y="1152"/>
              <a:ext cx="96" cy="96"/>
            </a:xfrm>
            <a:prstGeom prst="ellipse">
              <a:avLst/>
            </a:prstGeom>
            <a:solidFill>
              <a:schemeClr val="tx1"/>
            </a:solidFill>
            <a:ln w="38100">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4" name="Group 29">
            <a:extLst>
              <a:ext uri="{FF2B5EF4-FFF2-40B4-BE49-F238E27FC236}">
                <a16:creationId xmlns:a16="http://schemas.microsoft.com/office/drawing/2014/main" id="{A801BEC7-5628-4064-9E69-3778C2B0635E}"/>
              </a:ext>
            </a:extLst>
          </p:cNvPr>
          <p:cNvGrpSpPr>
            <a:grpSpLocks/>
          </p:cNvGrpSpPr>
          <p:nvPr/>
        </p:nvGrpSpPr>
        <p:grpSpPr bwMode="auto">
          <a:xfrm>
            <a:off x="2305050" y="762000"/>
            <a:ext cx="5067300" cy="1066800"/>
            <a:chOff x="1452" y="480"/>
            <a:chExt cx="3192" cy="672"/>
          </a:xfrm>
        </p:grpSpPr>
        <p:graphicFrame>
          <p:nvGraphicFramePr>
            <p:cNvPr id="45078" name="Object 30">
              <a:extLst>
                <a:ext uri="{FF2B5EF4-FFF2-40B4-BE49-F238E27FC236}">
                  <a16:creationId xmlns:a16="http://schemas.microsoft.com/office/drawing/2014/main" id="{41AFA7A1-6282-4235-A02A-029EC30F0D8A}"/>
                </a:ext>
              </a:extLst>
            </p:cNvPr>
            <p:cNvGraphicFramePr>
              <a:graphicFrameLocks noChangeAspect="1"/>
            </p:cNvGraphicFramePr>
            <p:nvPr/>
          </p:nvGraphicFramePr>
          <p:xfrm>
            <a:off x="4224" y="480"/>
            <a:ext cx="420" cy="596"/>
          </p:xfrm>
          <a:graphic>
            <a:graphicData uri="http://schemas.openxmlformats.org/presentationml/2006/ole">
              <mc:AlternateContent xmlns:mc="http://schemas.openxmlformats.org/markup-compatibility/2006">
                <mc:Choice xmlns:v="urn:schemas-microsoft-com:vml" Requires="v">
                  <p:oleObj name="Equation" r:id="rId3" imgW="127049" imgH="190369" progId="Equation.3">
                    <p:embed/>
                  </p:oleObj>
                </mc:Choice>
                <mc:Fallback>
                  <p:oleObj name="Equation" r:id="rId3" imgW="127049" imgH="190369"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480"/>
                          <a:ext cx="42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9" name="Object 31">
              <a:extLst>
                <a:ext uri="{FF2B5EF4-FFF2-40B4-BE49-F238E27FC236}">
                  <a16:creationId xmlns:a16="http://schemas.microsoft.com/office/drawing/2014/main" id="{7EB6C3B7-8901-4DED-8FE3-3FC15429EBFA}"/>
                </a:ext>
              </a:extLst>
            </p:cNvPr>
            <p:cNvGraphicFramePr>
              <a:graphicFrameLocks noChangeAspect="1"/>
            </p:cNvGraphicFramePr>
            <p:nvPr/>
          </p:nvGraphicFramePr>
          <p:xfrm>
            <a:off x="1452" y="556"/>
            <a:ext cx="420" cy="596"/>
          </p:xfrm>
          <a:graphic>
            <a:graphicData uri="http://schemas.openxmlformats.org/presentationml/2006/ole">
              <mc:AlternateContent xmlns:mc="http://schemas.openxmlformats.org/markup-compatibility/2006">
                <mc:Choice xmlns:v="urn:schemas-microsoft-com:vml" Requires="v">
                  <p:oleObj name="Equation" r:id="rId5" imgW="127049" imgH="190369" progId="Equation.3">
                    <p:embed/>
                  </p:oleObj>
                </mc:Choice>
                <mc:Fallback>
                  <p:oleObj name="Equation" r:id="rId5" imgW="127049" imgH="190369"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2" y="556"/>
                          <a:ext cx="42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2">
            <a:extLst>
              <a:ext uri="{FF2B5EF4-FFF2-40B4-BE49-F238E27FC236}">
                <a16:creationId xmlns:a16="http://schemas.microsoft.com/office/drawing/2014/main" id="{BE613AC1-7A9B-4808-ADFC-3754B154EF7F}"/>
              </a:ext>
            </a:extLst>
          </p:cNvPr>
          <p:cNvGrpSpPr>
            <a:grpSpLocks/>
          </p:cNvGrpSpPr>
          <p:nvPr/>
        </p:nvGrpSpPr>
        <p:grpSpPr bwMode="auto">
          <a:xfrm>
            <a:off x="344488" y="2286000"/>
            <a:ext cx="5178425" cy="3810000"/>
            <a:chOff x="217" y="1440"/>
            <a:chExt cx="3262" cy="2400"/>
          </a:xfrm>
        </p:grpSpPr>
        <p:graphicFrame>
          <p:nvGraphicFramePr>
            <p:cNvPr id="45076" name="Object 33">
              <a:extLst>
                <a:ext uri="{FF2B5EF4-FFF2-40B4-BE49-F238E27FC236}">
                  <a16:creationId xmlns:a16="http://schemas.microsoft.com/office/drawing/2014/main" id="{84811E7F-71A4-4D55-96F1-65DA1F745FA3}"/>
                </a:ext>
              </a:extLst>
            </p:cNvPr>
            <p:cNvGraphicFramePr>
              <a:graphicFrameLocks noChangeAspect="1"/>
            </p:cNvGraphicFramePr>
            <p:nvPr/>
          </p:nvGraphicFramePr>
          <p:xfrm>
            <a:off x="217" y="3244"/>
            <a:ext cx="455" cy="596"/>
          </p:xfrm>
          <a:graphic>
            <a:graphicData uri="http://schemas.openxmlformats.org/presentationml/2006/ole">
              <mc:AlternateContent xmlns:mc="http://schemas.openxmlformats.org/markup-compatibility/2006">
                <mc:Choice xmlns:v="urn:schemas-microsoft-com:vml" Requires="v">
                  <p:oleObj name="Equation" r:id="rId7" imgW="139675" imgH="190369" progId="Equation.3">
                    <p:embed/>
                  </p:oleObj>
                </mc:Choice>
                <mc:Fallback>
                  <p:oleObj name="Equation" r:id="rId7" imgW="139675" imgH="190369"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 y="3244"/>
                          <a:ext cx="45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7" name="Object 34">
              <a:extLst>
                <a:ext uri="{FF2B5EF4-FFF2-40B4-BE49-F238E27FC236}">
                  <a16:creationId xmlns:a16="http://schemas.microsoft.com/office/drawing/2014/main" id="{1DCEE94D-47D8-480F-8E50-8BE3C84B1255}"/>
                </a:ext>
              </a:extLst>
            </p:cNvPr>
            <p:cNvGraphicFramePr>
              <a:graphicFrameLocks noChangeAspect="1"/>
            </p:cNvGraphicFramePr>
            <p:nvPr/>
          </p:nvGraphicFramePr>
          <p:xfrm>
            <a:off x="3024" y="1440"/>
            <a:ext cx="455" cy="596"/>
          </p:xfrm>
          <a:graphic>
            <a:graphicData uri="http://schemas.openxmlformats.org/presentationml/2006/ole">
              <mc:AlternateContent xmlns:mc="http://schemas.openxmlformats.org/markup-compatibility/2006">
                <mc:Choice xmlns:v="urn:schemas-microsoft-com:vml" Requires="v">
                  <p:oleObj name="Equation" r:id="rId9" imgW="139675" imgH="190369" progId="Equation.3">
                    <p:embed/>
                  </p:oleObj>
                </mc:Choice>
                <mc:Fallback>
                  <p:oleObj name="Equation" r:id="rId9" imgW="139675" imgH="190369"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1440"/>
                          <a:ext cx="45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35">
            <a:extLst>
              <a:ext uri="{FF2B5EF4-FFF2-40B4-BE49-F238E27FC236}">
                <a16:creationId xmlns:a16="http://schemas.microsoft.com/office/drawing/2014/main" id="{F0C7A6D1-EB8A-48B4-BE26-E8F6DB0BB632}"/>
              </a:ext>
            </a:extLst>
          </p:cNvPr>
          <p:cNvGrpSpPr>
            <a:grpSpLocks/>
          </p:cNvGrpSpPr>
          <p:nvPr/>
        </p:nvGrpSpPr>
        <p:grpSpPr bwMode="auto">
          <a:xfrm>
            <a:off x="4230688" y="2133600"/>
            <a:ext cx="4837112" cy="3973513"/>
            <a:chOff x="2665" y="1344"/>
            <a:chExt cx="3047" cy="2503"/>
          </a:xfrm>
        </p:grpSpPr>
        <p:graphicFrame>
          <p:nvGraphicFramePr>
            <p:cNvPr id="45074" name="Object 36">
              <a:extLst>
                <a:ext uri="{FF2B5EF4-FFF2-40B4-BE49-F238E27FC236}">
                  <a16:creationId xmlns:a16="http://schemas.microsoft.com/office/drawing/2014/main" id="{3EF398B5-10BB-4AB9-9284-0BDA2BF2351F}"/>
                </a:ext>
              </a:extLst>
            </p:cNvPr>
            <p:cNvGraphicFramePr>
              <a:graphicFrameLocks noChangeAspect="1"/>
            </p:cNvGraphicFramePr>
            <p:nvPr/>
          </p:nvGraphicFramePr>
          <p:xfrm>
            <a:off x="2665" y="3216"/>
            <a:ext cx="455" cy="631"/>
          </p:xfrm>
          <a:graphic>
            <a:graphicData uri="http://schemas.openxmlformats.org/presentationml/2006/ole">
              <mc:AlternateContent xmlns:mc="http://schemas.openxmlformats.org/markup-compatibility/2006">
                <mc:Choice xmlns:v="urn:schemas-microsoft-com:vml" Requires="v">
                  <p:oleObj name="Equation" r:id="rId11" imgW="139675" imgH="203375" progId="Equation.3">
                    <p:embed/>
                  </p:oleObj>
                </mc:Choice>
                <mc:Fallback>
                  <p:oleObj name="Equation" r:id="rId11" imgW="139675" imgH="203375"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5" y="3216"/>
                          <a:ext cx="455"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5" name="Object 37">
              <a:extLst>
                <a:ext uri="{FF2B5EF4-FFF2-40B4-BE49-F238E27FC236}">
                  <a16:creationId xmlns:a16="http://schemas.microsoft.com/office/drawing/2014/main" id="{577725B3-291C-436A-8F00-DA3D8623A4EF}"/>
                </a:ext>
              </a:extLst>
            </p:cNvPr>
            <p:cNvGraphicFramePr>
              <a:graphicFrameLocks noChangeAspect="1"/>
            </p:cNvGraphicFramePr>
            <p:nvPr/>
          </p:nvGraphicFramePr>
          <p:xfrm>
            <a:off x="5257" y="1344"/>
            <a:ext cx="455" cy="631"/>
          </p:xfrm>
          <a:graphic>
            <a:graphicData uri="http://schemas.openxmlformats.org/presentationml/2006/ole">
              <mc:AlternateContent xmlns:mc="http://schemas.openxmlformats.org/markup-compatibility/2006">
                <mc:Choice xmlns:v="urn:schemas-microsoft-com:vml" Requires="v">
                  <p:oleObj name="Equation" r:id="rId13" imgW="139675" imgH="203375" progId="Equation.3">
                    <p:embed/>
                  </p:oleObj>
                </mc:Choice>
                <mc:Fallback>
                  <p:oleObj name="Equation" r:id="rId13" imgW="139675" imgH="203375"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7" y="1344"/>
                          <a:ext cx="455"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38">
            <a:extLst>
              <a:ext uri="{FF2B5EF4-FFF2-40B4-BE49-F238E27FC236}">
                <a16:creationId xmlns:a16="http://schemas.microsoft.com/office/drawing/2014/main" id="{3A2E5108-F866-44A6-BC00-F5E718F330D8}"/>
              </a:ext>
            </a:extLst>
          </p:cNvPr>
          <p:cNvGrpSpPr>
            <a:grpSpLocks/>
          </p:cNvGrpSpPr>
          <p:nvPr/>
        </p:nvGrpSpPr>
        <p:grpSpPr bwMode="auto">
          <a:xfrm>
            <a:off x="2514600" y="2667000"/>
            <a:ext cx="4989513" cy="3886200"/>
            <a:chOff x="1584" y="1680"/>
            <a:chExt cx="3143" cy="2448"/>
          </a:xfrm>
        </p:grpSpPr>
        <p:graphicFrame>
          <p:nvGraphicFramePr>
            <p:cNvPr id="45072" name="Object 39">
              <a:extLst>
                <a:ext uri="{FF2B5EF4-FFF2-40B4-BE49-F238E27FC236}">
                  <a16:creationId xmlns:a16="http://schemas.microsoft.com/office/drawing/2014/main" id="{4A8B3ABD-41E5-4C9C-9C3D-3AAA139EA6F5}"/>
                </a:ext>
              </a:extLst>
            </p:cNvPr>
            <p:cNvGraphicFramePr>
              <a:graphicFrameLocks noChangeAspect="1"/>
            </p:cNvGraphicFramePr>
            <p:nvPr/>
          </p:nvGraphicFramePr>
          <p:xfrm>
            <a:off x="1584" y="1680"/>
            <a:ext cx="455" cy="596"/>
          </p:xfrm>
          <a:graphic>
            <a:graphicData uri="http://schemas.openxmlformats.org/presentationml/2006/ole">
              <mc:AlternateContent xmlns:mc="http://schemas.openxmlformats.org/markup-compatibility/2006">
                <mc:Choice xmlns:v="urn:schemas-microsoft-com:vml" Requires="v">
                  <p:oleObj name="Equation" r:id="rId15" imgW="139675" imgH="190369" progId="Equation.3">
                    <p:embed/>
                  </p:oleObj>
                </mc:Choice>
                <mc:Fallback>
                  <p:oleObj name="Equation" r:id="rId15" imgW="139675" imgH="190369"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1680"/>
                          <a:ext cx="45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3" name="Object 40">
              <a:extLst>
                <a:ext uri="{FF2B5EF4-FFF2-40B4-BE49-F238E27FC236}">
                  <a16:creationId xmlns:a16="http://schemas.microsoft.com/office/drawing/2014/main" id="{00827160-2578-4541-85F7-C962BEFDFBDB}"/>
                </a:ext>
              </a:extLst>
            </p:cNvPr>
            <p:cNvGraphicFramePr>
              <a:graphicFrameLocks noChangeAspect="1"/>
            </p:cNvGraphicFramePr>
            <p:nvPr/>
          </p:nvGraphicFramePr>
          <p:xfrm>
            <a:off x="4272" y="3532"/>
            <a:ext cx="455" cy="596"/>
          </p:xfrm>
          <a:graphic>
            <a:graphicData uri="http://schemas.openxmlformats.org/presentationml/2006/ole">
              <mc:AlternateContent xmlns:mc="http://schemas.openxmlformats.org/markup-compatibility/2006">
                <mc:Choice xmlns:v="urn:schemas-microsoft-com:vml" Requires="v">
                  <p:oleObj name="Equation" r:id="rId17" imgW="139675" imgH="190369" progId="Equation.3">
                    <p:embed/>
                  </p:oleObj>
                </mc:Choice>
                <mc:Fallback>
                  <p:oleObj name="Equation" r:id="rId17" imgW="139675" imgH="190369"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2" y="3532"/>
                          <a:ext cx="45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1">
            <a:extLst>
              <a:ext uri="{FF2B5EF4-FFF2-40B4-BE49-F238E27FC236}">
                <a16:creationId xmlns:a16="http://schemas.microsoft.com/office/drawing/2014/main" id="{8A9B2641-1D5F-40E3-8356-9193E5CE7795}"/>
              </a:ext>
            </a:extLst>
          </p:cNvPr>
          <p:cNvGrpSpPr>
            <a:grpSpLocks/>
          </p:cNvGrpSpPr>
          <p:nvPr/>
        </p:nvGrpSpPr>
        <p:grpSpPr bwMode="auto">
          <a:xfrm>
            <a:off x="1600200" y="4114800"/>
            <a:ext cx="3846513" cy="1306513"/>
            <a:chOff x="1008" y="2592"/>
            <a:chExt cx="2423" cy="823"/>
          </a:xfrm>
        </p:grpSpPr>
        <p:graphicFrame>
          <p:nvGraphicFramePr>
            <p:cNvPr id="45070" name="Object 42">
              <a:extLst>
                <a:ext uri="{FF2B5EF4-FFF2-40B4-BE49-F238E27FC236}">
                  <a16:creationId xmlns:a16="http://schemas.microsoft.com/office/drawing/2014/main" id="{A0EB83BD-1CA8-4629-A27D-AE7ADFD7A69A}"/>
                </a:ext>
              </a:extLst>
            </p:cNvPr>
            <p:cNvGraphicFramePr>
              <a:graphicFrameLocks noChangeAspect="1"/>
            </p:cNvGraphicFramePr>
            <p:nvPr/>
          </p:nvGraphicFramePr>
          <p:xfrm>
            <a:off x="1008" y="2784"/>
            <a:ext cx="455" cy="631"/>
          </p:xfrm>
          <a:graphic>
            <a:graphicData uri="http://schemas.openxmlformats.org/presentationml/2006/ole">
              <mc:AlternateContent xmlns:mc="http://schemas.openxmlformats.org/markup-compatibility/2006">
                <mc:Choice xmlns:v="urn:schemas-microsoft-com:vml" Requires="v">
                  <p:oleObj name="Equation" r:id="rId19" imgW="139675" imgH="203375" progId="Equation.3">
                    <p:embed/>
                  </p:oleObj>
                </mc:Choice>
                <mc:Fallback>
                  <p:oleObj name="Equation" r:id="rId19" imgW="139675" imgH="203375"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 y="2784"/>
                          <a:ext cx="455"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1" name="Object 43">
              <a:extLst>
                <a:ext uri="{FF2B5EF4-FFF2-40B4-BE49-F238E27FC236}">
                  <a16:creationId xmlns:a16="http://schemas.microsoft.com/office/drawing/2014/main" id="{CE5A4903-921C-4B2F-AB64-B903B337369E}"/>
                </a:ext>
              </a:extLst>
            </p:cNvPr>
            <p:cNvGraphicFramePr>
              <a:graphicFrameLocks noChangeAspect="1"/>
            </p:cNvGraphicFramePr>
            <p:nvPr/>
          </p:nvGraphicFramePr>
          <p:xfrm>
            <a:off x="2976" y="2592"/>
            <a:ext cx="455" cy="631"/>
          </p:xfrm>
          <a:graphic>
            <a:graphicData uri="http://schemas.openxmlformats.org/presentationml/2006/ole">
              <mc:AlternateContent xmlns:mc="http://schemas.openxmlformats.org/markup-compatibility/2006">
                <mc:Choice xmlns:v="urn:schemas-microsoft-com:vml" Requires="v">
                  <p:oleObj name="Equation" r:id="rId21" imgW="139675" imgH="203375" progId="Equation.3">
                    <p:embed/>
                  </p:oleObj>
                </mc:Choice>
                <mc:Fallback>
                  <p:oleObj name="Equation" r:id="rId21" imgW="139675" imgH="203375" progId="Equation.3">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6" y="2592"/>
                          <a:ext cx="455"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4">
            <a:extLst>
              <a:ext uri="{FF2B5EF4-FFF2-40B4-BE49-F238E27FC236}">
                <a16:creationId xmlns:a16="http://schemas.microsoft.com/office/drawing/2014/main" id="{510E4935-52F7-4332-A1AF-5592AAC86780}"/>
              </a:ext>
            </a:extLst>
          </p:cNvPr>
          <p:cNvGrpSpPr>
            <a:grpSpLocks/>
          </p:cNvGrpSpPr>
          <p:nvPr/>
        </p:nvGrpSpPr>
        <p:grpSpPr bwMode="auto">
          <a:xfrm>
            <a:off x="2895600" y="4267200"/>
            <a:ext cx="6248400" cy="1143000"/>
            <a:chOff x="1824" y="2688"/>
            <a:chExt cx="3936" cy="720"/>
          </a:xfrm>
        </p:grpSpPr>
        <p:graphicFrame>
          <p:nvGraphicFramePr>
            <p:cNvPr id="45068" name="Object 45">
              <a:extLst>
                <a:ext uri="{FF2B5EF4-FFF2-40B4-BE49-F238E27FC236}">
                  <a16:creationId xmlns:a16="http://schemas.microsoft.com/office/drawing/2014/main" id="{1A656FEA-A365-4481-A769-3B7150349B17}"/>
                </a:ext>
              </a:extLst>
            </p:cNvPr>
            <p:cNvGraphicFramePr>
              <a:graphicFrameLocks noChangeAspect="1"/>
            </p:cNvGraphicFramePr>
            <p:nvPr/>
          </p:nvGraphicFramePr>
          <p:xfrm>
            <a:off x="5305" y="2688"/>
            <a:ext cx="455" cy="631"/>
          </p:xfrm>
          <a:graphic>
            <a:graphicData uri="http://schemas.openxmlformats.org/presentationml/2006/ole">
              <mc:AlternateContent xmlns:mc="http://schemas.openxmlformats.org/markup-compatibility/2006">
                <mc:Choice xmlns:v="urn:schemas-microsoft-com:vml" Requires="v">
                  <p:oleObj name="Equation" r:id="rId23" imgW="139675" imgH="203375" progId="Equation.3">
                    <p:embed/>
                  </p:oleObj>
                </mc:Choice>
                <mc:Fallback>
                  <p:oleObj name="Equation" r:id="rId23" imgW="139675" imgH="203375" progId="Equation.3">
                    <p:embed/>
                    <p:pic>
                      <p:nvPicPr>
                        <p:cNvPr id="0"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05" y="2688"/>
                          <a:ext cx="455"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9" name="Object 46">
              <a:extLst>
                <a:ext uri="{FF2B5EF4-FFF2-40B4-BE49-F238E27FC236}">
                  <a16:creationId xmlns:a16="http://schemas.microsoft.com/office/drawing/2014/main" id="{4C83548B-4B6A-48DA-B537-41A41AE7E9A9}"/>
                </a:ext>
              </a:extLst>
            </p:cNvPr>
            <p:cNvGraphicFramePr>
              <a:graphicFrameLocks noChangeAspect="1"/>
            </p:cNvGraphicFramePr>
            <p:nvPr/>
          </p:nvGraphicFramePr>
          <p:xfrm>
            <a:off x="1824" y="2777"/>
            <a:ext cx="455" cy="631"/>
          </p:xfrm>
          <a:graphic>
            <a:graphicData uri="http://schemas.openxmlformats.org/presentationml/2006/ole">
              <mc:AlternateContent xmlns:mc="http://schemas.openxmlformats.org/markup-compatibility/2006">
                <mc:Choice xmlns:v="urn:schemas-microsoft-com:vml" Requires="v">
                  <p:oleObj name="Equation" r:id="rId25" imgW="139675" imgH="203375" progId="Equation.3">
                    <p:embed/>
                  </p:oleObj>
                </mc:Choice>
                <mc:Fallback>
                  <p:oleObj name="Equation" r:id="rId25" imgW="139675" imgH="203375" progId="Equation.3">
                    <p:embed/>
                    <p:pic>
                      <p:nvPicPr>
                        <p:cNvPr id="0" name="Object 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24" y="2777"/>
                          <a:ext cx="455"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95CFD360-F923-467D-B02D-7A8D3B2D377F}"/>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3778C3AF-1A25-4317-AB6B-73B8DEB649F4}" type="slidenum">
              <a:rPr lang="zh-CN" altLang="en-US" sz="1400" b="0">
                <a:latin typeface="Times New Roman" panose="02020603050405020304" pitchFamily="18" charset="0"/>
              </a:rPr>
              <a:pPr algn="l">
                <a:spcBef>
                  <a:spcPct val="0"/>
                </a:spcBef>
                <a:buClrTx/>
                <a:buFontTx/>
                <a:buNone/>
              </a:pPr>
              <a:t>27</a:t>
            </a:fld>
            <a:endParaRPr lang="en-US" altLang="zh-CN" sz="1400" b="0">
              <a:latin typeface="Times New Roman" panose="02020603050405020304" pitchFamily="18" charset="0"/>
            </a:endParaRPr>
          </a:p>
        </p:txBody>
      </p:sp>
      <p:sp>
        <p:nvSpPr>
          <p:cNvPr id="46083" name="Rectangle 2">
            <a:extLst>
              <a:ext uri="{FF2B5EF4-FFF2-40B4-BE49-F238E27FC236}">
                <a16:creationId xmlns:a16="http://schemas.microsoft.com/office/drawing/2014/main" id="{2E577E01-FC60-4F1B-BAC3-1508E3E44B51}"/>
              </a:ext>
            </a:extLst>
          </p:cNvPr>
          <p:cNvSpPr>
            <a:spLocks noGrp="1" noChangeArrowheads="1"/>
          </p:cNvSpPr>
          <p:nvPr>
            <p:ph type="title"/>
          </p:nvPr>
        </p:nvSpPr>
        <p:spPr/>
        <p:txBody>
          <a:bodyPr/>
          <a:lstStyle/>
          <a:p>
            <a:pPr eaLnBrk="1" hangingPunct="1"/>
            <a:r>
              <a:rPr lang="zh-CN" altLang="en-US"/>
              <a:t>例</a:t>
            </a:r>
          </a:p>
        </p:txBody>
      </p:sp>
      <p:grpSp>
        <p:nvGrpSpPr>
          <p:cNvPr id="2" name="Group 3">
            <a:extLst>
              <a:ext uri="{FF2B5EF4-FFF2-40B4-BE49-F238E27FC236}">
                <a16:creationId xmlns:a16="http://schemas.microsoft.com/office/drawing/2014/main" id="{E5A6C1F9-BC99-4A58-A21A-5405776B47F6}"/>
              </a:ext>
            </a:extLst>
          </p:cNvPr>
          <p:cNvGrpSpPr>
            <a:grpSpLocks/>
          </p:cNvGrpSpPr>
          <p:nvPr/>
        </p:nvGrpSpPr>
        <p:grpSpPr bwMode="auto">
          <a:xfrm>
            <a:off x="609600" y="2209800"/>
            <a:ext cx="2971800" cy="2514600"/>
            <a:chOff x="384" y="1392"/>
            <a:chExt cx="1872" cy="1584"/>
          </a:xfrm>
        </p:grpSpPr>
        <p:sp>
          <p:nvSpPr>
            <p:cNvPr id="46110" name="Line 4">
              <a:extLst>
                <a:ext uri="{FF2B5EF4-FFF2-40B4-BE49-F238E27FC236}">
                  <a16:creationId xmlns:a16="http://schemas.microsoft.com/office/drawing/2014/main" id="{C8DBD893-1D7C-4F95-9233-422BBB9400E1}"/>
                </a:ext>
              </a:extLst>
            </p:cNvPr>
            <p:cNvSpPr>
              <a:spLocks noChangeShapeType="1"/>
            </p:cNvSpPr>
            <p:nvPr/>
          </p:nvSpPr>
          <p:spPr bwMode="auto">
            <a:xfrm flipH="1">
              <a:off x="432" y="1440"/>
              <a:ext cx="1008"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1" name="Line 5">
              <a:extLst>
                <a:ext uri="{FF2B5EF4-FFF2-40B4-BE49-F238E27FC236}">
                  <a16:creationId xmlns:a16="http://schemas.microsoft.com/office/drawing/2014/main" id="{688BBE9C-6D4D-4390-A884-4A70B47F848A}"/>
                </a:ext>
              </a:extLst>
            </p:cNvPr>
            <p:cNvSpPr>
              <a:spLocks noChangeShapeType="1"/>
            </p:cNvSpPr>
            <p:nvPr/>
          </p:nvSpPr>
          <p:spPr bwMode="auto">
            <a:xfrm>
              <a:off x="1440" y="1440"/>
              <a:ext cx="768" cy="76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Line 6">
              <a:extLst>
                <a:ext uri="{FF2B5EF4-FFF2-40B4-BE49-F238E27FC236}">
                  <a16:creationId xmlns:a16="http://schemas.microsoft.com/office/drawing/2014/main" id="{0306C327-89F1-44E3-92C6-625000BE2975}"/>
                </a:ext>
              </a:extLst>
            </p:cNvPr>
            <p:cNvSpPr>
              <a:spLocks noChangeShapeType="1"/>
            </p:cNvSpPr>
            <p:nvPr/>
          </p:nvSpPr>
          <p:spPr bwMode="auto">
            <a:xfrm>
              <a:off x="432" y="2112"/>
              <a:ext cx="816" cy="81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3" name="Line 7">
              <a:extLst>
                <a:ext uri="{FF2B5EF4-FFF2-40B4-BE49-F238E27FC236}">
                  <a16:creationId xmlns:a16="http://schemas.microsoft.com/office/drawing/2014/main" id="{6A750F0B-A15B-4872-B5D7-E93C8CD21DF1}"/>
                </a:ext>
              </a:extLst>
            </p:cNvPr>
            <p:cNvSpPr>
              <a:spLocks noChangeShapeType="1"/>
            </p:cNvSpPr>
            <p:nvPr/>
          </p:nvSpPr>
          <p:spPr bwMode="auto">
            <a:xfrm flipV="1">
              <a:off x="1248" y="2208"/>
              <a:ext cx="960" cy="72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Line 8">
              <a:extLst>
                <a:ext uri="{FF2B5EF4-FFF2-40B4-BE49-F238E27FC236}">
                  <a16:creationId xmlns:a16="http://schemas.microsoft.com/office/drawing/2014/main" id="{E7840C23-05B9-409D-A1DA-1D399B387C85}"/>
                </a:ext>
              </a:extLst>
            </p:cNvPr>
            <p:cNvSpPr>
              <a:spLocks noChangeShapeType="1"/>
            </p:cNvSpPr>
            <p:nvPr/>
          </p:nvSpPr>
          <p:spPr bwMode="auto">
            <a:xfrm flipV="1">
              <a:off x="816" y="1662"/>
              <a:ext cx="288" cy="19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5" name="Line 9">
              <a:extLst>
                <a:ext uri="{FF2B5EF4-FFF2-40B4-BE49-F238E27FC236}">
                  <a16:creationId xmlns:a16="http://schemas.microsoft.com/office/drawing/2014/main" id="{3E8BE04C-94AD-4508-AAEB-A823C58348E1}"/>
                </a:ext>
              </a:extLst>
            </p:cNvPr>
            <p:cNvSpPr>
              <a:spLocks noChangeShapeType="1"/>
            </p:cNvSpPr>
            <p:nvPr/>
          </p:nvSpPr>
          <p:spPr bwMode="auto">
            <a:xfrm flipH="1" flipV="1">
              <a:off x="1776" y="1776"/>
              <a:ext cx="144"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6" name="Line 10">
              <a:extLst>
                <a:ext uri="{FF2B5EF4-FFF2-40B4-BE49-F238E27FC236}">
                  <a16:creationId xmlns:a16="http://schemas.microsoft.com/office/drawing/2014/main" id="{F8E5D07F-B447-440E-BF1D-9E9C0C56855F}"/>
                </a:ext>
              </a:extLst>
            </p:cNvPr>
            <p:cNvSpPr>
              <a:spLocks noChangeShapeType="1"/>
            </p:cNvSpPr>
            <p:nvPr/>
          </p:nvSpPr>
          <p:spPr bwMode="auto">
            <a:xfrm flipV="1">
              <a:off x="1584" y="2535"/>
              <a:ext cx="192"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7" name="Line 11">
              <a:extLst>
                <a:ext uri="{FF2B5EF4-FFF2-40B4-BE49-F238E27FC236}">
                  <a16:creationId xmlns:a16="http://schemas.microsoft.com/office/drawing/2014/main" id="{11809A9C-4D88-4519-AD80-5B305F82CEB1}"/>
                </a:ext>
              </a:extLst>
            </p:cNvPr>
            <p:cNvSpPr>
              <a:spLocks noChangeShapeType="1"/>
            </p:cNvSpPr>
            <p:nvPr/>
          </p:nvSpPr>
          <p:spPr bwMode="auto">
            <a:xfrm flipH="1" flipV="1">
              <a:off x="720" y="2400"/>
              <a:ext cx="240" cy="24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8" name="Oval 12">
              <a:extLst>
                <a:ext uri="{FF2B5EF4-FFF2-40B4-BE49-F238E27FC236}">
                  <a16:creationId xmlns:a16="http://schemas.microsoft.com/office/drawing/2014/main" id="{7F148D42-27DC-4A61-A365-7AA67FDAA3E7}"/>
                </a:ext>
              </a:extLst>
            </p:cNvPr>
            <p:cNvSpPr>
              <a:spLocks noChangeArrowheads="1"/>
            </p:cNvSpPr>
            <p:nvPr/>
          </p:nvSpPr>
          <p:spPr bwMode="auto">
            <a:xfrm>
              <a:off x="1392" y="139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6119" name="Oval 13">
              <a:extLst>
                <a:ext uri="{FF2B5EF4-FFF2-40B4-BE49-F238E27FC236}">
                  <a16:creationId xmlns:a16="http://schemas.microsoft.com/office/drawing/2014/main" id="{EA5BE63E-A93B-41FA-8532-EACA87459408}"/>
                </a:ext>
              </a:extLst>
            </p:cNvPr>
            <p:cNvSpPr>
              <a:spLocks noChangeArrowheads="1"/>
            </p:cNvSpPr>
            <p:nvPr/>
          </p:nvSpPr>
          <p:spPr bwMode="auto">
            <a:xfrm>
              <a:off x="384" y="206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6120" name="Oval 14">
              <a:extLst>
                <a:ext uri="{FF2B5EF4-FFF2-40B4-BE49-F238E27FC236}">
                  <a16:creationId xmlns:a16="http://schemas.microsoft.com/office/drawing/2014/main" id="{49E5869F-D699-409B-B0AC-CABFB9556B4E}"/>
                </a:ext>
              </a:extLst>
            </p:cNvPr>
            <p:cNvSpPr>
              <a:spLocks noChangeArrowheads="1"/>
            </p:cNvSpPr>
            <p:nvPr/>
          </p:nvSpPr>
          <p:spPr bwMode="auto">
            <a:xfrm>
              <a:off x="2160" y="216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6121" name="Oval 15">
              <a:extLst>
                <a:ext uri="{FF2B5EF4-FFF2-40B4-BE49-F238E27FC236}">
                  <a16:creationId xmlns:a16="http://schemas.microsoft.com/office/drawing/2014/main" id="{E40B4D39-EDC9-48C8-BF9A-8E51E03D9392}"/>
                </a:ext>
              </a:extLst>
            </p:cNvPr>
            <p:cNvSpPr>
              <a:spLocks noChangeArrowheads="1"/>
            </p:cNvSpPr>
            <p:nvPr/>
          </p:nvSpPr>
          <p:spPr bwMode="auto">
            <a:xfrm>
              <a:off x="1200" y="288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3" name="Group 16">
            <a:extLst>
              <a:ext uri="{FF2B5EF4-FFF2-40B4-BE49-F238E27FC236}">
                <a16:creationId xmlns:a16="http://schemas.microsoft.com/office/drawing/2014/main" id="{F6DE3DDB-8073-433F-805B-FEBC30064A66}"/>
              </a:ext>
            </a:extLst>
          </p:cNvPr>
          <p:cNvGrpSpPr>
            <a:grpSpLocks/>
          </p:cNvGrpSpPr>
          <p:nvPr/>
        </p:nvGrpSpPr>
        <p:grpSpPr bwMode="auto">
          <a:xfrm>
            <a:off x="1676400" y="1676400"/>
            <a:ext cx="3489325" cy="3879850"/>
            <a:chOff x="1056" y="1056"/>
            <a:chExt cx="2198" cy="2444"/>
          </a:xfrm>
        </p:grpSpPr>
        <p:graphicFrame>
          <p:nvGraphicFramePr>
            <p:cNvPr id="46108" name="Object 17">
              <a:extLst>
                <a:ext uri="{FF2B5EF4-FFF2-40B4-BE49-F238E27FC236}">
                  <a16:creationId xmlns:a16="http://schemas.microsoft.com/office/drawing/2014/main" id="{D38FC9DA-C159-42FB-A692-938D4A32D747}"/>
                </a:ext>
              </a:extLst>
            </p:cNvPr>
            <p:cNvGraphicFramePr>
              <a:graphicFrameLocks noChangeAspect="1"/>
            </p:cNvGraphicFramePr>
            <p:nvPr/>
          </p:nvGraphicFramePr>
          <p:xfrm>
            <a:off x="1056" y="2976"/>
            <a:ext cx="470" cy="524"/>
          </p:xfrm>
          <a:graphic>
            <a:graphicData uri="http://schemas.openxmlformats.org/presentationml/2006/ole">
              <mc:AlternateContent xmlns:mc="http://schemas.openxmlformats.org/markup-compatibility/2006">
                <mc:Choice xmlns:v="urn:schemas-microsoft-com:vml" Requires="v">
                  <p:oleObj name="公式" r:id="rId2" imgW="101797" imgH="114300" progId="Equation.3">
                    <p:embed/>
                  </p:oleObj>
                </mc:Choice>
                <mc:Fallback>
                  <p:oleObj name="公式" r:id="rId2" imgW="101797" imgH="114300" progId="Equation.3">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 y="2976"/>
                          <a:ext cx="470"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9" name="Object 18">
              <a:extLst>
                <a:ext uri="{FF2B5EF4-FFF2-40B4-BE49-F238E27FC236}">
                  <a16:creationId xmlns:a16="http://schemas.microsoft.com/office/drawing/2014/main" id="{880BB019-643A-45A1-92D8-0A8023587716}"/>
                </a:ext>
              </a:extLst>
            </p:cNvPr>
            <p:cNvGraphicFramePr>
              <a:graphicFrameLocks noChangeAspect="1"/>
            </p:cNvGraphicFramePr>
            <p:nvPr/>
          </p:nvGraphicFramePr>
          <p:xfrm>
            <a:off x="2784" y="1056"/>
            <a:ext cx="470" cy="524"/>
          </p:xfrm>
          <a:graphic>
            <a:graphicData uri="http://schemas.openxmlformats.org/presentationml/2006/ole">
              <mc:AlternateContent xmlns:mc="http://schemas.openxmlformats.org/markup-compatibility/2006">
                <mc:Choice xmlns:v="urn:schemas-microsoft-com:vml" Requires="v">
                  <p:oleObj name="公式" r:id="rId4" imgW="101797" imgH="114300" progId="Equation.3">
                    <p:embed/>
                  </p:oleObj>
                </mc:Choice>
                <mc:Fallback>
                  <p:oleObj name="公式" r:id="rId4" imgW="101797" imgH="1143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1056"/>
                          <a:ext cx="470"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a:extLst>
              <a:ext uri="{FF2B5EF4-FFF2-40B4-BE49-F238E27FC236}">
                <a16:creationId xmlns:a16="http://schemas.microsoft.com/office/drawing/2014/main" id="{0EAF907E-1613-47ED-92BA-B00EAE2952F4}"/>
              </a:ext>
            </a:extLst>
          </p:cNvPr>
          <p:cNvGrpSpPr>
            <a:grpSpLocks/>
          </p:cNvGrpSpPr>
          <p:nvPr/>
        </p:nvGrpSpPr>
        <p:grpSpPr bwMode="auto">
          <a:xfrm>
            <a:off x="0" y="1600200"/>
            <a:ext cx="8915400" cy="2222500"/>
            <a:chOff x="0" y="1008"/>
            <a:chExt cx="5616" cy="1400"/>
          </a:xfrm>
        </p:grpSpPr>
        <p:graphicFrame>
          <p:nvGraphicFramePr>
            <p:cNvPr id="46106" name="Object 20">
              <a:extLst>
                <a:ext uri="{FF2B5EF4-FFF2-40B4-BE49-F238E27FC236}">
                  <a16:creationId xmlns:a16="http://schemas.microsoft.com/office/drawing/2014/main" id="{D675E625-9256-49C9-8133-14BBC468B784}"/>
                </a:ext>
              </a:extLst>
            </p:cNvPr>
            <p:cNvGraphicFramePr>
              <a:graphicFrameLocks noChangeAspect="1"/>
            </p:cNvGraphicFramePr>
            <p:nvPr/>
          </p:nvGraphicFramePr>
          <p:xfrm>
            <a:off x="0" y="1824"/>
            <a:ext cx="415" cy="584"/>
          </p:xfrm>
          <a:graphic>
            <a:graphicData uri="http://schemas.openxmlformats.org/presentationml/2006/ole">
              <mc:AlternateContent xmlns:mc="http://schemas.openxmlformats.org/markup-compatibility/2006">
                <mc:Choice xmlns:v="urn:schemas-microsoft-com:vml" Requires="v">
                  <p:oleObj name="公式" r:id="rId6" imgW="101797" imgH="152531" progId="Equation.3">
                    <p:embed/>
                  </p:oleObj>
                </mc:Choice>
                <mc:Fallback>
                  <p:oleObj name="公式" r:id="rId6" imgW="101797" imgH="152531"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24"/>
                          <a:ext cx="415"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7" name="Object 21">
              <a:extLst>
                <a:ext uri="{FF2B5EF4-FFF2-40B4-BE49-F238E27FC236}">
                  <a16:creationId xmlns:a16="http://schemas.microsoft.com/office/drawing/2014/main" id="{234135DB-5F5C-4948-A3CE-32E47701B8FF}"/>
                </a:ext>
              </a:extLst>
            </p:cNvPr>
            <p:cNvGraphicFramePr>
              <a:graphicFrameLocks noChangeAspect="1"/>
            </p:cNvGraphicFramePr>
            <p:nvPr/>
          </p:nvGraphicFramePr>
          <p:xfrm>
            <a:off x="5201" y="1008"/>
            <a:ext cx="415" cy="584"/>
          </p:xfrm>
          <a:graphic>
            <a:graphicData uri="http://schemas.openxmlformats.org/presentationml/2006/ole">
              <mc:AlternateContent xmlns:mc="http://schemas.openxmlformats.org/markup-compatibility/2006">
                <mc:Choice xmlns:v="urn:schemas-microsoft-com:vml" Requires="v">
                  <p:oleObj name="公式" r:id="rId8" imgW="101797" imgH="152531" progId="Equation.3">
                    <p:embed/>
                  </p:oleObj>
                </mc:Choice>
                <mc:Fallback>
                  <p:oleObj name="公式" r:id="rId8" imgW="101797" imgH="152531"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1" y="1008"/>
                          <a:ext cx="415"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2">
            <a:extLst>
              <a:ext uri="{FF2B5EF4-FFF2-40B4-BE49-F238E27FC236}">
                <a16:creationId xmlns:a16="http://schemas.microsoft.com/office/drawing/2014/main" id="{B5AB647A-49BF-436A-849B-5178B17B5B21}"/>
              </a:ext>
            </a:extLst>
          </p:cNvPr>
          <p:cNvGrpSpPr>
            <a:grpSpLocks/>
          </p:cNvGrpSpPr>
          <p:nvPr/>
        </p:nvGrpSpPr>
        <p:grpSpPr bwMode="auto">
          <a:xfrm>
            <a:off x="3581400" y="3124200"/>
            <a:ext cx="5334000" cy="1828800"/>
            <a:chOff x="2256" y="1968"/>
            <a:chExt cx="3360" cy="1152"/>
          </a:xfrm>
        </p:grpSpPr>
        <p:graphicFrame>
          <p:nvGraphicFramePr>
            <p:cNvPr id="46104" name="Object 23">
              <a:extLst>
                <a:ext uri="{FF2B5EF4-FFF2-40B4-BE49-F238E27FC236}">
                  <a16:creationId xmlns:a16="http://schemas.microsoft.com/office/drawing/2014/main" id="{CC588600-2C15-4E15-A608-3499D032AD47}"/>
                </a:ext>
              </a:extLst>
            </p:cNvPr>
            <p:cNvGraphicFramePr>
              <a:graphicFrameLocks noChangeAspect="1"/>
            </p:cNvGraphicFramePr>
            <p:nvPr/>
          </p:nvGraphicFramePr>
          <p:xfrm>
            <a:off x="2256" y="1968"/>
            <a:ext cx="462" cy="572"/>
          </p:xfrm>
          <a:graphic>
            <a:graphicData uri="http://schemas.openxmlformats.org/presentationml/2006/ole">
              <mc:AlternateContent xmlns:mc="http://schemas.openxmlformats.org/markup-compatibility/2006">
                <mc:Choice xmlns:v="urn:schemas-microsoft-com:vml" Requires="v">
                  <p:oleObj name="公式" r:id="rId10" imgW="88777" imgH="114300" progId="Equation.3">
                    <p:embed/>
                  </p:oleObj>
                </mc:Choice>
                <mc:Fallback>
                  <p:oleObj name="公式" r:id="rId10" imgW="88777" imgH="1143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1968"/>
                          <a:ext cx="462"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5" name="Object 24">
              <a:extLst>
                <a:ext uri="{FF2B5EF4-FFF2-40B4-BE49-F238E27FC236}">
                  <a16:creationId xmlns:a16="http://schemas.microsoft.com/office/drawing/2014/main" id="{0EDA1AD0-6940-4B41-A03E-3B2C7E0CC509}"/>
                </a:ext>
              </a:extLst>
            </p:cNvPr>
            <p:cNvGraphicFramePr>
              <a:graphicFrameLocks noChangeAspect="1"/>
            </p:cNvGraphicFramePr>
            <p:nvPr/>
          </p:nvGraphicFramePr>
          <p:xfrm>
            <a:off x="5154" y="2548"/>
            <a:ext cx="462" cy="572"/>
          </p:xfrm>
          <a:graphic>
            <a:graphicData uri="http://schemas.openxmlformats.org/presentationml/2006/ole">
              <mc:AlternateContent xmlns:mc="http://schemas.openxmlformats.org/markup-compatibility/2006">
                <mc:Choice xmlns:v="urn:schemas-microsoft-com:vml" Requires="v">
                  <p:oleObj name="公式" r:id="rId12" imgW="88777" imgH="114300" progId="Equation.3">
                    <p:embed/>
                  </p:oleObj>
                </mc:Choice>
                <mc:Fallback>
                  <p:oleObj name="公式" r:id="rId12" imgW="88777" imgH="11430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4" y="2548"/>
                          <a:ext cx="462"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5">
            <a:extLst>
              <a:ext uri="{FF2B5EF4-FFF2-40B4-BE49-F238E27FC236}">
                <a16:creationId xmlns:a16="http://schemas.microsoft.com/office/drawing/2014/main" id="{FCCCFD65-DB32-414F-9370-3416EA3B625F}"/>
              </a:ext>
            </a:extLst>
          </p:cNvPr>
          <p:cNvGrpSpPr>
            <a:grpSpLocks/>
          </p:cNvGrpSpPr>
          <p:nvPr/>
        </p:nvGrpSpPr>
        <p:grpSpPr bwMode="auto">
          <a:xfrm>
            <a:off x="1981200" y="1371600"/>
            <a:ext cx="3048000" cy="3505200"/>
            <a:chOff x="1248" y="864"/>
            <a:chExt cx="1920" cy="2208"/>
          </a:xfrm>
        </p:grpSpPr>
        <p:graphicFrame>
          <p:nvGraphicFramePr>
            <p:cNvPr id="46102" name="Object 26">
              <a:extLst>
                <a:ext uri="{FF2B5EF4-FFF2-40B4-BE49-F238E27FC236}">
                  <a16:creationId xmlns:a16="http://schemas.microsoft.com/office/drawing/2014/main" id="{7F7094BC-C212-43E7-AE8C-B8BCCBFA3D3A}"/>
                </a:ext>
              </a:extLst>
            </p:cNvPr>
            <p:cNvGraphicFramePr>
              <a:graphicFrameLocks noChangeAspect="1"/>
            </p:cNvGraphicFramePr>
            <p:nvPr/>
          </p:nvGraphicFramePr>
          <p:xfrm>
            <a:off x="1248" y="864"/>
            <a:ext cx="425" cy="536"/>
          </p:xfrm>
          <a:graphic>
            <a:graphicData uri="http://schemas.openxmlformats.org/presentationml/2006/ole">
              <mc:AlternateContent xmlns:mc="http://schemas.openxmlformats.org/markup-compatibility/2006">
                <mc:Choice xmlns:v="urn:schemas-microsoft-com:vml" Requires="v">
                  <p:oleObj name="公式" r:id="rId14" imgW="114423" imgH="152531" progId="Equation.3">
                    <p:embed/>
                  </p:oleObj>
                </mc:Choice>
                <mc:Fallback>
                  <p:oleObj name="公式" r:id="rId14" imgW="114423" imgH="152531"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8" y="864"/>
                          <a:ext cx="425"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3" name="Object 27">
              <a:extLst>
                <a:ext uri="{FF2B5EF4-FFF2-40B4-BE49-F238E27FC236}">
                  <a16:creationId xmlns:a16="http://schemas.microsoft.com/office/drawing/2014/main" id="{7C7152AC-0C64-4567-8353-9B5D05ADDD48}"/>
                </a:ext>
              </a:extLst>
            </p:cNvPr>
            <p:cNvGraphicFramePr>
              <a:graphicFrameLocks noChangeAspect="1"/>
            </p:cNvGraphicFramePr>
            <p:nvPr/>
          </p:nvGraphicFramePr>
          <p:xfrm>
            <a:off x="2743" y="2536"/>
            <a:ext cx="425" cy="536"/>
          </p:xfrm>
          <a:graphic>
            <a:graphicData uri="http://schemas.openxmlformats.org/presentationml/2006/ole">
              <mc:AlternateContent xmlns:mc="http://schemas.openxmlformats.org/markup-compatibility/2006">
                <mc:Choice xmlns:v="urn:schemas-microsoft-com:vml" Requires="v">
                  <p:oleObj name="公式" r:id="rId16" imgW="114423" imgH="152531" progId="Equation.3">
                    <p:embed/>
                  </p:oleObj>
                </mc:Choice>
                <mc:Fallback>
                  <p:oleObj name="公式" r:id="rId16" imgW="114423" imgH="152531"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3" y="2536"/>
                          <a:ext cx="425"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8">
            <a:extLst>
              <a:ext uri="{FF2B5EF4-FFF2-40B4-BE49-F238E27FC236}">
                <a16:creationId xmlns:a16="http://schemas.microsoft.com/office/drawing/2014/main" id="{489F3638-5DC7-45C2-8F4E-B76C48A1A770}"/>
              </a:ext>
            </a:extLst>
          </p:cNvPr>
          <p:cNvGrpSpPr>
            <a:grpSpLocks/>
          </p:cNvGrpSpPr>
          <p:nvPr/>
        </p:nvGrpSpPr>
        <p:grpSpPr bwMode="auto">
          <a:xfrm>
            <a:off x="4953000" y="2057400"/>
            <a:ext cx="3276600" cy="2514600"/>
            <a:chOff x="3120" y="1296"/>
            <a:chExt cx="2064" cy="1584"/>
          </a:xfrm>
        </p:grpSpPr>
        <p:sp>
          <p:nvSpPr>
            <p:cNvPr id="46090" name="Line 29">
              <a:extLst>
                <a:ext uri="{FF2B5EF4-FFF2-40B4-BE49-F238E27FC236}">
                  <a16:creationId xmlns:a16="http://schemas.microsoft.com/office/drawing/2014/main" id="{DCFFC305-4752-4D97-8A80-945A6337E05F}"/>
                </a:ext>
              </a:extLst>
            </p:cNvPr>
            <p:cNvSpPr>
              <a:spLocks noChangeShapeType="1"/>
            </p:cNvSpPr>
            <p:nvPr/>
          </p:nvSpPr>
          <p:spPr bwMode="auto">
            <a:xfrm>
              <a:off x="3360" y="1344"/>
              <a:ext cx="172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Line 30">
              <a:extLst>
                <a:ext uri="{FF2B5EF4-FFF2-40B4-BE49-F238E27FC236}">
                  <a16:creationId xmlns:a16="http://schemas.microsoft.com/office/drawing/2014/main" id="{D754B96D-5628-43A3-A597-7EF3F630B8F5}"/>
                </a:ext>
              </a:extLst>
            </p:cNvPr>
            <p:cNvSpPr>
              <a:spLocks noChangeShapeType="1"/>
            </p:cNvSpPr>
            <p:nvPr/>
          </p:nvSpPr>
          <p:spPr bwMode="auto">
            <a:xfrm>
              <a:off x="3120" y="2832"/>
              <a:ext cx="196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2" name="Line 31">
              <a:extLst>
                <a:ext uri="{FF2B5EF4-FFF2-40B4-BE49-F238E27FC236}">
                  <a16:creationId xmlns:a16="http://schemas.microsoft.com/office/drawing/2014/main" id="{7443E8DB-DCF0-44A9-A04C-3715CD5616B9}"/>
                </a:ext>
              </a:extLst>
            </p:cNvPr>
            <p:cNvSpPr>
              <a:spLocks noChangeShapeType="1"/>
            </p:cNvSpPr>
            <p:nvPr/>
          </p:nvSpPr>
          <p:spPr bwMode="auto">
            <a:xfrm flipV="1">
              <a:off x="3120" y="1344"/>
              <a:ext cx="2016" cy="14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3" name="Line 32">
              <a:extLst>
                <a:ext uri="{FF2B5EF4-FFF2-40B4-BE49-F238E27FC236}">
                  <a16:creationId xmlns:a16="http://schemas.microsoft.com/office/drawing/2014/main" id="{927E0C91-3EA8-421A-BF6F-E578F6191325}"/>
                </a:ext>
              </a:extLst>
            </p:cNvPr>
            <p:cNvSpPr>
              <a:spLocks noChangeShapeType="1"/>
            </p:cNvSpPr>
            <p:nvPr/>
          </p:nvSpPr>
          <p:spPr bwMode="auto">
            <a:xfrm flipH="1" flipV="1">
              <a:off x="3312" y="1344"/>
              <a:ext cx="1824" cy="14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Line 33">
              <a:extLst>
                <a:ext uri="{FF2B5EF4-FFF2-40B4-BE49-F238E27FC236}">
                  <a16:creationId xmlns:a16="http://schemas.microsoft.com/office/drawing/2014/main" id="{16E364BC-B294-4664-B505-819DA8104C07}"/>
                </a:ext>
              </a:extLst>
            </p:cNvPr>
            <p:cNvSpPr>
              <a:spLocks noChangeShapeType="1"/>
            </p:cNvSpPr>
            <p:nvPr/>
          </p:nvSpPr>
          <p:spPr bwMode="auto">
            <a:xfrm>
              <a:off x="3984" y="1344"/>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5" name="Line 34">
              <a:extLst>
                <a:ext uri="{FF2B5EF4-FFF2-40B4-BE49-F238E27FC236}">
                  <a16:creationId xmlns:a16="http://schemas.microsoft.com/office/drawing/2014/main" id="{2CC7373A-1B7B-4B1F-BFEE-9B5DB7F80ED5}"/>
                </a:ext>
              </a:extLst>
            </p:cNvPr>
            <p:cNvSpPr>
              <a:spLocks noChangeShapeType="1"/>
            </p:cNvSpPr>
            <p:nvPr/>
          </p:nvSpPr>
          <p:spPr bwMode="auto">
            <a:xfrm>
              <a:off x="3666" y="1632"/>
              <a:ext cx="192" cy="1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35">
              <a:extLst>
                <a:ext uri="{FF2B5EF4-FFF2-40B4-BE49-F238E27FC236}">
                  <a16:creationId xmlns:a16="http://schemas.microsoft.com/office/drawing/2014/main" id="{D18662D1-3EAA-4555-BF1B-3B85CD08F498}"/>
                </a:ext>
              </a:extLst>
            </p:cNvPr>
            <p:cNvSpPr>
              <a:spLocks noChangeShapeType="1"/>
            </p:cNvSpPr>
            <p:nvPr/>
          </p:nvSpPr>
          <p:spPr bwMode="auto">
            <a:xfrm flipH="1">
              <a:off x="3783" y="2160"/>
              <a:ext cx="240" cy="19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7" name="Line 36">
              <a:extLst>
                <a:ext uri="{FF2B5EF4-FFF2-40B4-BE49-F238E27FC236}">
                  <a16:creationId xmlns:a16="http://schemas.microsoft.com/office/drawing/2014/main" id="{A2F3CE4C-31ED-4BBA-8F67-30DBD0A606A9}"/>
                </a:ext>
              </a:extLst>
            </p:cNvPr>
            <p:cNvSpPr>
              <a:spLocks noChangeShapeType="1"/>
            </p:cNvSpPr>
            <p:nvPr/>
          </p:nvSpPr>
          <p:spPr bwMode="auto">
            <a:xfrm flipH="1">
              <a:off x="3792" y="2832"/>
              <a:ext cx="38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8" name="Oval 37">
              <a:extLst>
                <a:ext uri="{FF2B5EF4-FFF2-40B4-BE49-F238E27FC236}">
                  <a16:creationId xmlns:a16="http://schemas.microsoft.com/office/drawing/2014/main" id="{83F6E24A-C5B1-4484-9F61-F4F59672C5F0}"/>
                </a:ext>
              </a:extLst>
            </p:cNvPr>
            <p:cNvSpPr>
              <a:spLocks noChangeArrowheads="1"/>
            </p:cNvSpPr>
            <p:nvPr/>
          </p:nvSpPr>
          <p:spPr bwMode="auto">
            <a:xfrm>
              <a:off x="3312" y="129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6099" name="Oval 38">
              <a:extLst>
                <a:ext uri="{FF2B5EF4-FFF2-40B4-BE49-F238E27FC236}">
                  <a16:creationId xmlns:a16="http://schemas.microsoft.com/office/drawing/2014/main" id="{1B7F7842-152D-416A-A689-C2D2DBF4DE2B}"/>
                </a:ext>
              </a:extLst>
            </p:cNvPr>
            <p:cNvSpPr>
              <a:spLocks noChangeArrowheads="1"/>
            </p:cNvSpPr>
            <p:nvPr/>
          </p:nvSpPr>
          <p:spPr bwMode="auto">
            <a:xfrm>
              <a:off x="5088" y="129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6100" name="Oval 39">
              <a:extLst>
                <a:ext uri="{FF2B5EF4-FFF2-40B4-BE49-F238E27FC236}">
                  <a16:creationId xmlns:a16="http://schemas.microsoft.com/office/drawing/2014/main" id="{D5F21A78-7AA9-4A0F-80DE-37EE04DE5525}"/>
                </a:ext>
              </a:extLst>
            </p:cNvPr>
            <p:cNvSpPr>
              <a:spLocks noChangeArrowheads="1"/>
            </p:cNvSpPr>
            <p:nvPr/>
          </p:nvSpPr>
          <p:spPr bwMode="auto">
            <a:xfrm>
              <a:off x="3120" y="2773"/>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6101" name="Oval 40">
              <a:extLst>
                <a:ext uri="{FF2B5EF4-FFF2-40B4-BE49-F238E27FC236}">
                  <a16:creationId xmlns:a16="http://schemas.microsoft.com/office/drawing/2014/main" id="{18852398-47B8-4F9C-90DE-EC79D9649FA2}"/>
                </a:ext>
              </a:extLst>
            </p:cNvPr>
            <p:cNvSpPr>
              <a:spLocks noChangeArrowheads="1"/>
            </p:cNvSpPr>
            <p:nvPr/>
          </p:nvSpPr>
          <p:spPr bwMode="auto">
            <a:xfrm>
              <a:off x="5088" y="278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6F662B38-D197-4281-AEE6-18F165AD6717}"/>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3F52BDD3-BB56-4DDA-89ED-2BAF090387CF}" type="slidenum">
              <a:rPr lang="zh-CN" altLang="en-US" sz="1400" b="0">
                <a:latin typeface="Times New Roman" panose="02020603050405020304" pitchFamily="18" charset="0"/>
              </a:rPr>
              <a:pPr algn="l">
                <a:spcBef>
                  <a:spcPct val="0"/>
                </a:spcBef>
                <a:buClrTx/>
                <a:buFontTx/>
                <a:buNone/>
              </a:pPr>
              <a:t>28</a:t>
            </a:fld>
            <a:endParaRPr lang="en-US" altLang="zh-CN" sz="1400" b="0">
              <a:latin typeface="Times New Roman" panose="02020603050405020304" pitchFamily="18" charset="0"/>
            </a:endParaRPr>
          </a:p>
        </p:txBody>
      </p:sp>
      <p:sp>
        <p:nvSpPr>
          <p:cNvPr id="47107" name="Rectangle 2">
            <a:extLst>
              <a:ext uri="{FF2B5EF4-FFF2-40B4-BE49-F238E27FC236}">
                <a16:creationId xmlns:a16="http://schemas.microsoft.com/office/drawing/2014/main" id="{617BE2F9-943B-4AD6-997A-9C3787B99C35}"/>
              </a:ext>
            </a:extLst>
          </p:cNvPr>
          <p:cNvSpPr>
            <a:spLocks noGrp="1" noChangeArrowheads="1"/>
          </p:cNvSpPr>
          <p:nvPr>
            <p:ph type="title"/>
          </p:nvPr>
        </p:nvSpPr>
        <p:spPr/>
        <p:txBody>
          <a:bodyPr/>
          <a:lstStyle/>
          <a:p>
            <a:pPr eaLnBrk="1" hangingPunct="1"/>
            <a:r>
              <a:rPr lang="zh-CN" altLang="en-US"/>
              <a:t>例</a:t>
            </a:r>
          </a:p>
        </p:txBody>
      </p:sp>
      <p:grpSp>
        <p:nvGrpSpPr>
          <p:cNvPr id="2" name="Group 3">
            <a:extLst>
              <a:ext uri="{FF2B5EF4-FFF2-40B4-BE49-F238E27FC236}">
                <a16:creationId xmlns:a16="http://schemas.microsoft.com/office/drawing/2014/main" id="{2C38050E-6CB8-4A20-A031-22C68E209BE7}"/>
              </a:ext>
            </a:extLst>
          </p:cNvPr>
          <p:cNvGrpSpPr>
            <a:grpSpLocks/>
          </p:cNvGrpSpPr>
          <p:nvPr/>
        </p:nvGrpSpPr>
        <p:grpSpPr bwMode="auto">
          <a:xfrm>
            <a:off x="1447800" y="1447800"/>
            <a:ext cx="2566988" cy="3651250"/>
            <a:chOff x="912" y="1056"/>
            <a:chExt cx="1617" cy="2300"/>
          </a:xfrm>
        </p:grpSpPr>
        <p:sp>
          <p:nvSpPr>
            <p:cNvPr id="47128" name="Oval 4">
              <a:extLst>
                <a:ext uri="{FF2B5EF4-FFF2-40B4-BE49-F238E27FC236}">
                  <a16:creationId xmlns:a16="http://schemas.microsoft.com/office/drawing/2014/main" id="{525F054E-BD70-4191-BAD4-10CEAE69F6D1}"/>
                </a:ext>
              </a:extLst>
            </p:cNvPr>
            <p:cNvSpPr>
              <a:spLocks noChangeArrowheads="1"/>
            </p:cNvSpPr>
            <p:nvPr/>
          </p:nvSpPr>
          <p:spPr bwMode="auto">
            <a:xfrm>
              <a:off x="2064" y="1104"/>
              <a:ext cx="288" cy="96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29" name="Line 5">
              <a:extLst>
                <a:ext uri="{FF2B5EF4-FFF2-40B4-BE49-F238E27FC236}">
                  <a16:creationId xmlns:a16="http://schemas.microsoft.com/office/drawing/2014/main" id="{E942CA4E-A7D1-4E08-9565-BB07F5E909A4}"/>
                </a:ext>
              </a:extLst>
            </p:cNvPr>
            <p:cNvSpPr>
              <a:spLocks noChangeShapeType="1"/>
            </p:cNvSpPr>
            <p:nvPr/>
          </p:nvSpPr>
          <p:spPr bwMode="auto">
            <a:xfrm flipV="1">
              <a:off x="960" y="1104"/>
              <a:ext cx="1248" cy="10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6">
              <a:extLst>
                <a:ext uri="{FF2B5EF4-FFF2-40B4-BE49-F238E27FC236}">
                  <a16:creationId xmlns:a16="http://schemas.microsoft.com/office/drawing/2014/main" id="{ECFEC4E0-F2DC-4FFF-9453-B33A032BEC85}"/>
                </a:ext>
              </a:extLst>
            </p:cNvPr>
            <p:cNvSpPr>
              <a:spLocks noChangeShapeType="1"/>
            </p:cNvSpPr>
            <p:nvPr/>
          </p:nvSpPr>
          <p:spPr bwMode="auto">
            <a:xfrm flipH="1">
              <a:off x="960" y="2112"/>
              <a:ext cx="124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7">
              <a:extLst>
                <a:ext uri="{FF2B5EF4-FFF2-40B4-BE49-F238E27FC236}">
                  <a16:creationId xmlns:a16="http://schemas.microsoft.com/office/drawing/2014/main" id="{94A9F26E-6D4C-4274-B784-BBF60189058E}"/>
                </a:ext>
              </a:extLst>
            </p:cNvPr>
            <p:cNvSpPr>
              <a:spLocks noChangeShapeType="1"/>
            </p:cNvSpPr>
            <p:nvPr/>
          </p:nvSpPr>
          <p:spPr bwMode="auto">
            <a:xfrm>
              <a:off x="960" y="2112"/>
              <a:ext cx="0" cy="96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Line 8">
              <a:extLst>
                <a:ext uri="{FF2B5EF4-FFF2-40B4-BE49-F238E27FC236}">
                  <a16:creationId xmlns:a16="http://schemas.microsoft.com/office/drawing/2014/main" id="{987D2F1B-853D-40F8-A6C7-75F0F967B614}"/>
                </a:ext>
              </a:extLst>
            </p:cNvPr>
            <p:cNvSpPr>
              <a:spLocks noChangeShapeType="1"/>
            </p:cNvSpPr>
            <p:nvPr/>
          </p:nvSpPr>
          <p:spPr bwMode="auto">
            <a:xfrm>
              <a:off x="2208" y="2112"/>
              <a:ext cx="0" cy="9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3" name="Line 9">
              <a:extLst>
                <a:ext uri="{FF2B5EF4-FFF2-40B4-BE49-F238E27FC236}">
                  <a16:creationId xmlns:a16="http://schemas.microsoft.com/office/drawing/2014/main" id="{DAEDFF9E-FBA5-48F0-9806-364ED46E5A25}"/>
                </a:ext>
              </a:extLst>
            </p:cNvPr>
            <p:cNvSpPr>
              <a:spLocks noChangeShapeType="1"/>
            </p:cNvSpPr>
            <p:nvPr/>
          </p:nvSpPr>
          <p:spPr bwMode="auto">
            <a:xfrm>
              <a:off x="960" y="3072"/>
              <a:ext cx="124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4" name="Oval 10">
              <a:extLst>
                <a:ext uri="{FF2B5EF4-FFF2-40B4-BE49-F238E27FC236}">
                  <a16:creationId xmlns:a16="http://schemas.microsoft.com/office/drawing/2014/main" id="{8F523192-FA3D-4CF7-9488-2B8E555EFDA6}"/>
                </a:ext>
              </a:extLst>
            </p:cNvPr>
            <p:cNvSpPr>
              <a:spLocks noChangeArrowheads="1"/>
            </p:cNvSpPr>
            <p:nvPr/>
          </p:nvSpPr>
          <p:spPr bwMode="auto">
            <a:xfrm>
              <a:off x="2193" y="2972"/>
              <a:ext cx="336" cy="384"/>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35" name="Oval 11">
              <a:extLst>
                <a:ext uri="{FF2B5EF4-FFF2-40B4-BE49-F238E27FC236}">
                  <a16:creationId xmlns:a16="http://schemas.microsoft.com/office/drawing/2014/main" id="{208D52AE-8810-42A5-8671-915AD73D9BD4}"/>
                </a:ext>
              </a:extLst>
            </p:cNvPr>
            <p:cNvSpPr>
              <a:spLocks noChangeArrowheads="1"/>
            </p:cNvSpPr>
            <p:nvPr/>
          </p:nvSpPr>
          <p:spPr bwMode="auto">
            <a:xfrm>
              <a:off x="912" y="206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36" name="Oval 12">
              <a:extLst>
                <a:ext uri="{FF2B5EF4-FFF2-40B4-BE49-F238E27FC236}">
                  <a16:creationId xmlns:a16="http://schemas.microsoft.com/office/drawing/2014/main" id="{ED81E2F2-748A-4185-9E89-0D642644AE66}"/>
                </a:ext>
              </a:extLst>
            </p:cNvPr>
            <p:cNvSpPr>
              <a:spLocks noChangeArrowheads="1"/>
            </p:cNvSpPr>
            <p:nvPr/>
          </p:nvSpPr>
          <p:spPr bwMode="auto">
            <a:xfrm>
              <a:off x="2164" y="206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37" name="Oval 13">
              <a:extLst>
                <a:ext uri="{FF2B5EF4-FFF2-40B4-BE49-F238E27FC236}">
                  <a16:creationId xmlns:a16="http://schemas.microsoft.com/office/drawing/2014/main" id="{8A35E186-ED54-4880-929B-2151A53CF495}"/>
                </a:ext>
              </a:extLst>
            </p:cNvPr>
            <p:cNvSpPr>
              <a:spLocks noChangeArrowheads="1"/>
            </p:cNvSpPr>
            <p:nvPr/>
          </p:nvSpPr>
          <p:spPr bwMode="auto">
            <a:xfrm>
              <a:off x="912"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38" name="Oval 14">
              <a:extLst>
                <a:ext uri="{FF2B5EF4-FFF2-40B4-BE49-F238E27FC236}">
                  <a16:creationId xmlns:a16="http://schemas.microsoft.com/office/drawing/2014/main" id="{F9ED2A8E-09EA-4028-9B88-7CCC599C97AC}"/>
                </a:ext>
              </a:extLst>
            </p:cNvPr>
            <p:cNvSpPr>
              <a:spLocks noChangeArrowheads="1"/>
            </p:cNvSpPr>
            <p:nvPr/>
          </p:nvSpPr>
          <p:spPr bwMode="auto">
            <a:xfrm>
              <a:off x="2160"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39" name="Oval 15">
              <a:extLst>
                <a:ext uri="{FF2B5EF4-FFF2-40B4-BE49-F238E27FC236}">
                  <a16:creationId xmlns:a16="http://schemas.microsoft.com/office/drawing/2014/main" id="{8F2C5C40-617C-4F78-9C2E-8D715E78FA50}"/>
                </a:ext>
              </a:extLst>
            </p:cNvPr>
            <p:cNvSpPr>
              <a:spLocks noChangeArrowheads="1"/>
            </p:cNvSpPr>
            <p:nvPr/>
          </p:nvSpPr>
          <p:spPr bwMode="auto">
            <a:xfrm>
              <a:off x="2160" y="105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pSp>
        <p:nvGrpSpPr>
          <p:cNvPr id="3" name="Group 16">
            <a:extLst>
              <a:ext uri="{FF2B5EF4-FFF2-40B4-BE49-F238E27FC236}">
                <a16:creationId xmlns:a16="http://schemas.microsoft.com/office/drawing/2014/main" id="{E5C1A20C-751A-4BA2-A4DD-E56CD9F4CDF1}"/>
              </a:ext>
            </a:extLst>
          </p:cNvPr>
          <p:cNvGrpSpPr>
            <a:grpSpLocks/>
          </p:cNvGrpSpPr>
          <p:nvPr/>
        </p:nvGrpSpPr>
        <p:grpSpPr bwMode="auto">
          <a:xfrm>
            <a:off x="5170488" y="1219200"/>
            <a:ext cx="2754312" cy="3838575"/>
            <a:chOff x="3187" y="960"/>
            <a:chExt cx="1735" cy="2418"/>
          </a:xfrm>
        </p:grpSpPr>
        <p:sp>
          <p:nvSpPr>
            <p:cNvPr id="47115" name="Line 17">
              <a:extLst>
                <a:ext uri="{FF2B5EF4-FFF2-40B4-BE49-F238E27FC236}">
                  <a16:creationId xmlns:a16="http://schemas.microsoft.com/office/drawing/2014/main" id="{202566D6-73EA-4F2E-9DFF-7DF266E94C59}"/>
                </a:ext>
              </a:extLst>
            </p:cNvPr>
            <p:cNvSpPr>
              <a:spLocks noChangeShapeType="1"/>
            </p:cNvSpPr>
            <p:nvPr/>
          </p:nvSpPr>
          <p:spPr bwMode="auto">
            <a:xfrm flipH="1">
              <a:off x="3360" y="2112"/>
              <a:ext cx="124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Line 18">
              <a:extLst>
                <a:ext uri="{FF2B5EF4-FFF2-40B4-BE49-F238E27FC236}">
                  <a16:creationId xmlns:a16="http://schemas.microsoft.com/office/drawing/2014/main" id="{A684590D-E38E-4EF3-AF08-0A0FB0731681}"/>
                </a:ext>
              </a:extLst>
            </p:cNvPr>
            <p:cNvSpPr>
              <a:spLocks noChangeShapeType="1"/>
            </p:cNvSpPr>
            <p:nvPr/>
          </p:nvSpPr>
          <p:spPr bwMode="auto">
            <a:xfrm>
              <a:off x="3360" y="2112"/>
              <a:ext cx="0" cy="96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19">
              <a:extLst>
                <a:ext uri="{FF2B5EF4-FFF2-40B4-BE49-F238E27FC236}">
                  <a16:creationId xmlns:a16="http://schemas.microsoft.com/office/drawing/2014/main" id="{33C9BE46-6FD9-437E-9755-92639D7D2EF3}"/>
                </a:ext>
              </a:extLst>
            </p:cNvPr>
            <p:cNvSpPr>
              <a:spLocks noChangeShapeType="1"/>
            </p:cNvSpPr>
            <p:nvPr/>
          </p:nvSpPr>
          <p:spPr bwMode="auto">
            <a:xfrm>
              <a:off x="4608" y="2112"/>
              <a:ext cx="0" cy="9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20">
              <a:extLst>
                <a:ext uri="{FF2B5EF4-FFF2-40B4-BE49-F238E27FC236}">
                  <a16:creationId xmlns:a16="http://schemas.microsoft.com/office/drawing/2014/main" id="{D93F356B-E3F2-4A62-9CDB-930238C27069}"/>
                </a:ext>
              </a:extLst>
            </p:cNvPr>
            <p:cNvSpPr>
              <a:spLocks noChangeShapeType="1"/>
            </p:cNvSpPr>
            <p:nvPr/>
          </p:nvSpPr>
          <p:spPr bwMode="auto">
            <a:xfrm>
              <a:off x="3360" y="3072"/>
              <a:ext cx="124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Oval 21">
              <a:extLst>
                <a:ext uri="{FF2B5EF4-FFF2-40B4-BE49-F238E27FC236}">
                  <a16:creationId xmlns:a16="http://schemas.microsoft.com/office/drawing/2014/main" id="{B93E311B-74AB-42A7-AC42-B9F892776F69}"/>
                </a:ext>
              </a:extLst>
            </p:cNvPr>
            <p:cNvSpPr>
              <a:spLocks noChangeArrowheads="1"/>
            </p:cNvSpPr>
            <p:nvPr/>
          </p:nvSpPr>
          <p:spPr bwMode="auto">
            <a:xfrm>
              <a:off x="3312"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20" name="Oval 22">
              <a:extLst>
                <a:ext uri="{FF2B5EF4-FFF2-40B4-BE49-F238E27FC236}">
                  <a16:creationId xmlns:a16="http://schemas.microsoft.com/office/drawing/2014/main" id="{62E13694-3AB7-41F0-B15F-0BAACD166F28}"/>
                </a:ext>
              </a:extLst>
            </p:cNvPr>
            <p:cNvSpPr>
              <a:spLocks noChangeArrowheads="1"/>
            </p:cNvSpPr>
            <p:nvPr/>
          </p:nvSpPr>
          <p:spPr bwMode="auto">
            <a:xfrm>
              <a:off x="4586" y="2994"/>
              <a:ext cx="336" cy="384"/>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21" name="Line 23">
              <a:extLst>
                <a:ext uri="{FF2B5EF4-FFF2-40B4-BE49-F238E27FC236}">
                  <a16:creationId xmlns:a16="http://schemas.microsoft.com/office/drawing/2014/main" id="{94E95FC8-6EEC-411A-AA73-7975E23D3C6C}"/>
                </a:ext>
              </a:extLst>
            </p:cNvPr>
            <p:cNvSpPr>
              <a:spLocks noChangeShapeType="1"/>
            </p:cNvSpPr>
            <p:nvPr/>
          </p:nvSpPr>
          <p:spPr bwMode="auto">
            <a:xfrm rot="4827800" flipH="1">
              <a:off x="3379" y="1036"/>
              <a:ext cx="1255" cy="110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24">
              <a:extLst>
                <a:ext uri="{FF2B5EF4-FFF2-40B4-BE49-F238E27FC236}">
                  <a16:creationId xmlns:a16="http://schemas.microsoft.com/office/drawing/2014/main" id="{3432B074-0749-49C7-A782-19F675538C39}"/>
                </a:ext>
              </a:extLst>
            </p:cNvPr>
            <p:cNvSpPr>
              <a:spLocks noChangeShapeType="1"/>
            </p:cNvSpPr>
            <p:nvPr/>
          </p:nvSpPr>
          <p:spPr bwMode="auto">
            <a:xfrm>
              <a:off x="3408" y="2112"/>
              <a:ext cx="124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Oval 25">
              <a:extLst>
                <a:ext uri="{FF2B5EF4-FFF2-40B4-BE49-F238E27FC236}">
                  <a16:creationId xmlns:a16="http://schemas.microsoft.com/office/drawing/2014/main" id="{330986FD-F3E4-40D4-B933-47872049E352}"/>
                </a:ext>
              </a:extLst>
            </p:cNvPr>
            <p:cNvSpPr>
              <a:spLocks noChangeArrowheads="1"/>
            </p:cNvSpPr>
            <p:nvPr/>
          </p:nvSpPr>
          <p:spPr bwMode="auto">
            <a:xfrm>
              <a:off x="3187" y="1104"/>
              <a:ext cx="384" cy="1008"/>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24" name="Oval 26">
              <a:extLst>
                <a:ext uri="{FF2B5EF4-FFF2-40B4-BE49-F238E27FC236}">
                  <a16:creationId xmlns:a16="http://schemas.microsoft.com/office/drawing/2014/main" id="{9F07BC20-3960-4D2D-B779-EB0792382241}"/>
                </a:ext>
              </a:extLst>
            </p:cNvPr>
            <p:cNvSpPr>
              <a:spLocks noChangeArrowheads="1"/>
            </p:cNvSpPr>
            <p:nvPr/>
          </p:nvSpPr>
          <p:spPr bwMode="auto">
            <a:xfrm>
              <a:off x="3312" y="105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25" name="Oval 27">
              <a:extLst>
                <a:ext uri="{FF2B5EF4-FFF2-40B4-BE49-F238E27FC236}">
                  <a16:creationId xmlns:a16="http://schemas.microsoft.com/office/drawing/2014/main" id="{18363E8F-8DA2-4E06-809A-19003A9034DE}"/>
                </a:ext>
              </a:extLst>
            </p:cNvPr>
            <p:cNvSpPr>
              <a:spLocks noChangeArrowheads="1"/>
            </p:cNvSpPr>
            <p:nvPr/>
          </p:nvSpPr>
          <p:spPr bwMode="auto">
            <a:xfrm>
              <a:off x="4560" y="206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26" name="Oval 28">
              <a:extLst>
                <a:ext uri="{FF2B5EF4-FFF2-40B4-BE49-F238E27FC236}">
                  <a16:creationId xmlns:a16="http://schemas.microsoft.com/office/drawing/2014/main" id="{A16ED1AD-8FEB-433E-B58D-92AA02EF76DE}"/>
                </a:ext>
              </a:extLst>
            </p:cNvPr>
            <p:cNvSpPr>
              <a:spLocks noChangeArrowheads="1"/>
            </p:cNvSpPr>
            <p:nvPr/>
          </p:nvSpPr>
          <p:spPr bwMode="auto">
            <a:xfrm>
              <a:off x="3312" y="206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47127" name="Oval 29">
              <a:extLst>
                <a:ext uri="{FF2B5EF4-FFF2-40B4-BE49-F238E27FC236}">
                  <a16:creationId xmlns:a16="http://schemas.microsoft.com/office/drawing/2014/main" id="{162ABE3A-6F5A-4BDE-9B2F-EB8D4B9829B8}"/>
                </a:ext>
              </a:extLst>
            </p:cNvPr>
            <p:cNvSpPr>
              <a:spLocks noChangeArrowheads="1"/>
            </p:cNvSpPr>
            <p:nvPr/>
          </p:nvSpPr>
          <p:spPr bwMode="auto">
            <a:xfrm>
              <a:off x="4560"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grpSp>
      <p:graphicFrame>
        <p:nvGraphicFramePr>
          <p:cNvPr id="439326" name="Object 30">
            <a:extLst>
              <a:ext uri="{FF2B5EF4-FFF2-40B4-BE49-F238E27FC236}">
                <a16:creationId xmlns:a16="http://schemas.microsoft.com/office/drawing/2014/main" id="{9AD103D4-6917-4B43-8E42-8CE21F54676B}"/>
              </a:ext>
            </a:extLst>
          </p:cNvPr>
          <p:cNvGraphicFramePr>
            <a:graphicFrameLocks noChangeAspect="1"/>
          </p:cNvGraphicFramePr>
          <p:nvPr/>
        </p:nvGraphicFramePr>
        <p:xfrm>
          <a:off x="5943600" y="3733800"/>
          <a:ext cx="887413" cy="774700"/>
        </p:xfrm>
        <a:graphic>
          <a:graphicData uri="http://schemas.openxmlformats.org/presentationml/2006/ole">
            <mc:AlternateContent xmlns:mc="http://schemas.openxmlformats.org/markup-compatibility/2006">
              <mc:Choice xmlns:v="urn:schemas-microsoft-com:vml" Requires="v">
                <p:oleObj name="公式" r:id="rId2" imgW="177948" imgH="152531" progId="Equation.3">
                  <p:embed/>
                </p:oleObj>
              </mc:Choice>
              <mc:Fallback>
                <p:oleObj name="公式" r:id="rId2" imgW="177948" imgH="152531" progId="Equation.3">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733800"/>
                        <a:ext cx="887413"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27" name="Object 31">
            <a:extLst>
              <a:ext uri="{FF2B5EF4-FFF2-40B4-BE49-F238E27FC236}">
                <a16:creationId xmlns:a16="http://schemas.microsoft.com/office/drawing/2014/main" id="{6F536D97-229C-465B-AAB5-7078DAAFC1A4}"/>
              </a:ext>
            </a:extLst>
          </p:cNvPr>
          <p:cNvGraphicFramePr>
            <a:graphicFrameLocks noChangeAspect="1"/>
          </p:cNvGraphicFramePr>
          <p:nvPr/>
        </p:nvGraphicFramePr>
        <p:xfrm>
          <a:off x="2209800" y="3733800"/>
          <a:ext cx="719138" cy="774700"/>
        </p:xfrm>
        <a:graphic>
          <a:graphicData uri="http://schemas.openxmlformats.org/presentationml/2006/ole">
            <mc:AlternateContent xmlns:mc="http://schemas.openxmlformats.org/markup-compatibility/2006">
              <mc:Choice xmlns:v="urn:schemas-microsoft-com:vml" Requires="v">
                <p:oleObj name="公式" r:id="rId4" imgW="139675" imgH="152531" progId="Equation.3">
                  <p:embed/>
                </p:oleObj>
              </mc:Choice>
              <mc:Fallback>
                <p:oleObj name="公式" r:id="rId4" imgW="139675" imgH="152531"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733800"/>
                        <a:ext cx="719138"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2">
            <a:extLst>
              <a:ext uri="{FF2B5EF4-FFF2-40B4-BE49-F238E27FC236}">
                <a16:creationId xmlns:a16="http://schemas.microsoft.com/office/drawing/2014/main" id="{6913D852-3FEE-4B28-8022-0175695A8034}"/>
              </a:ext>
            </a:extLst>
          </p:cNvPr>
          <p:cNvGrpSpPr>
            <a:grpSpLocks/>
          </p:cNvGrpSpPr>
          <p:nvPr/>
        </p:nvGrpSpPr>
        <p:grpSpPr bwMode="auto">
          <a:xfrm>
            <a:off x="3505200" y="5562600"/>
            <a:ext cx="2046288" cy="774700"/>
            <a:chOff x="2208" y="3504"/>
            <a:chExt cx="1289" cy="488"/>
          </a:xfrm>
        </p:grpSpPr>
        <p:graphicFrame>
          <p:nvGraphicFramePr>
            <p:cNvPr id="47113" name="Object 33">
              <a:extLst>
                <a:ext uri="{FF2B5EF4-FFF2-40B4-BE49-F238E27FC236}">
                  <a16:creationId xmlns:a16="http://schemas.microsoft.com/office/drawing/2014/main" id="{F0F160EA-2111-4000-BF15-C596F54190D7}"/>
                </a:ext>
              </a:extLst>
            </p:cNvPr>
            <p:cNvGraphicFramePr>
              <a:graphicFrameLocks noChangeAspect="1"/>
            </p:cNvGraphicFramePr>
            <p:nvPr/>
          </p:nvGraphicFramePr>
          <p:xfrm>
            <a:off x="2208" y="3504"/>
            <a:ext cx="1289" cy="488"/>
          </p:xfrm>
          <a:graphic>
            <a:graphicData uri="http://schemas.openxmlformats.org/presentationml/2006/ole">
              <mc:AlternateContent xmlns:mc="http://schemas.openxmlformats.org/markup-compatibility/2006">
                <mc:Choice xmlns:v="urn:schemas-microsoft-com:vml" Requires="v">
                  <p:oleObj name="Equation" r:id="rId6" imgW="444673" imgH="152531" progId="Equation.3">
                    <p:embed/>
                  </p:oleObj>
                </mc:Choice>
                <mc:Fallback>
                  <p:oleObj name="Equation" r:id="rId6" imgW="444673" imgH="152531"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3504"/>
                          <a:ext cx="1289"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Line 34">
              <a:extLst>
                <a:ext uri="{FF2B5EF4-FFF2-40B4-BE49-F238E27FC236}">
                  <a16:creationId xmlns:a16="http://schemas.microsoft.com/office/drawing/2014/main" id="{7DD503A1-6EFA-49A0-8020-859AB319F44B}"/>
                </a:ext>
              </a:extLst>
            </p:cNvPr>
            <p:cNvSpPr>
              <a:spLocks noChangeShapeType="1"/>
            </p:cNvSpPr>
            <p:nvPr/>
          </p:nvSpPr>
          <p:spPr bwMode="auto">
            <a:xfrm>
              <a:off x="2736" y="3600"/>
              <a:ext cx="14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39327"/>
                                        </p:tgtEl>
                                        <p:attrNameLst>
                                          <p:attrName>style.visibility</p:attrName>
                                        </p:attrNameLst>
                                      </p:cBhvr>
                                      <p:to>
                                        <p:strVal val="visible"/>
                                      </p:to>
                                    </p:set>
                                    <p:anim calcmode="lin" valueType="num">
                                      <p:cBhvr additive="base">
                                        <p:cTn id="12" dur="500" fill="hold"/>
                                        <p:tgtEl>
                                          <p:spTgt spid="439327"/>
                                        </p:tgtEl>
                                        <p:attrNameLst>
                                          <p:attrName>ppt_x</p:attrName>
                                        </p:attrNameLst>
                                      </p:cBhvr>
                                      <p:tavLst>
                                        <p:tav tm="0">
                                          <p:val>
                                            <p:strVal val="0-#ppt_w/2"/>
                                          </p:val>
                                        </p:tav>
                                        <p:tav tm="100000">
                                          <p:val>
                                            <p:strVal val="#ppt_x"/>
                                          </p:val>
                                        </p:tav>
                                      </p:tavLst>
                                    </p:anim>
                                    <p:anim calcmode="lin" valueType="num">
                                      <p:cBhvr additive="base">
                                        <p:cTn id="13" dur="500" fill="hold"/>
                                        <p:tgtEl>
                                          <p:spTgt spid="43932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nodeType="afterEffect">
                                  <p:stCondLst>
                                    <p:cond delay="0"/>
                                  </p:stCondLst>
                                  <p:childTnLst>
                                    <p:set>
                                      <p:cBhvr>
                                        <p:cTn id="21" dur="1" fill="hold">
                                          <p:stCondLst>
                                            <p:cond delay="0"/>
                                          </p:stCondLst>
                                        </p:cTn>
                                        <p:tgtEl>
                                          <p:spTgt spid="439326"/>
                                        </p:tgtEl>
                                        <p:attrNameLst>
                                          <p:attrName>style.visibility</p:attrName>
                                        </p:attrNameLst>
                                      </p:cBhvr>
                                      <p:to>
                                        <p:strVal val="visible"/>
                                      </p:to>
                                    </p:set>
                                    <p:anim calcmode="lin" valueType="num">
                                      <p:cBhvr additive="base">
                                        <p:cTn id="22" dur="500" fill="hold"/>
                                        <p:tgtEl>
                                          <p:spTgt spid="439326"/>
                                        </p:tgtEl>
                                        <p:attrNameLst>
                                          <p:attrName>ppt_x</p:attrName>
                                        </p:attrNameLst>
                                      </p:cBhvr>
                                      <p:tavLst>
                                        <p:tav tm="0">
                                          <p:val>
                                            <p:strVal val="1+#ppt_w/2"/>
                                          </p:val>
                                        </p:tav>
                                        <p:tav tm="100000">
                                          <p:val>
                                            <p:strVal val="#ppt_x"/>
                                          </p:val>
                                        </p:tav>
                                      </p:tavLst>
                                    </p:anim>
                                    <p:anim calcmode="lin" valueType="num">
                                      <p:cBhvr additive="base">
                                        <p:cTn id="23" dur="500" fill="hold"/>
                                        <p:tgtEl>
                                          <p:spTgt spid="43932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87284-76DC-408E-B6C0-3FECF8476582}"/>
              </a:ext>
            </a:extLst>
          </p:cNvPr>
          <p:cNvSpPr>
            <a:spLocks noGrp="1"/>
          </p:cNvSpPr>
          <p:nvPr>
            <p:ph type="title"/>
          </p:nvPr>
        </p:nvSpPr>
        <p:spPr/>
        <p:txBody>
          <a:bodyPr/>
          <a:lstStyle/>
          <a:p>
            <a:r>
              <a:rPr lang="zh-CN" altLang="en-US" dirty="0"/>
              <a:t>例</a:t>
            </a:r>
          </a:p>
        </p:txBody>
      </p:sp>
      <p:sp>
        <p:nvSpPr>
          <p:cNvPr id="4" name="灯片编号占位符 3">
            <a:extLst>
              <a:ext uri="{FF2B5EF4-FFF2-40B4-BE49-F238E27FC236}">
                <a16:creationId xmlns:a16="http://schemas.microsoft.com/office/drawing/2014/main" id="{FD3E6B7F-FC4D-4B95-B9A6-14DCB537270E}"/>
              </a:ext>
            </a:extLst>
          </p:cNvPr>
          <p:cNvSpPr>
            <a:spLocks noGrp="1"/>
          </p:cNvSpPr>
          <p:nvPr>
            <p:ph type="sldNum" sz="quarter" idx="12"/>
          </p:nvPr>
        </p:nvSpPr>
        <p:spPr/>
        <p:txBody>
          <a:bodyPr/>
          <a:lstStyle/>
          <a:p>
            <a:pPr>
              <a:defRPr/>
            </a:pPr>
            <a:fld id="{6DDA11B1-A4DF-43A8-849D-359A37258453}" type="slidenum">
              <a:rPr lang="en-US" altLang="zh-CN" smtClean="0"/>
              <a:pPr>
                <a:defRPr/>
              </a:pPr>
              <a:t>29</a:t>
            </a:fld>
            <a:endParaRPr lang="en-US" altLang="zh-CN"/>
          </a:p>
        </p:txBody>
      </p:sp>
      <p:pic>
        <p:nvPicPr>
          <p:cNvPr id="6" name="图片 5">
            <a:extLst>
              <a:ext uri="{FF2B5EF4-FFF2-40B4-BE49-F238E27FC236}">
                <a16:creationId xmlns:a16="http://schemas.microsoft.com/office/drawing/2014/main" id="{3BBEE155-05C5-4DC7-B88C-E3F8122E6C84}"/>
              </a:ext>
            </a:extLst>
          </p:cNvPr>
          <p:cNvPicPr>
            <a:picLocks noChangeAspect="1"/>
          </p:cNvPicPr>
          <p:nvPr/>
        </p:nvPicPr>
        <p:blipFill>
          <a:blip r:embed="rId3">
            <a:biLevel thresh="25000"/>
          </a:blip>
          <a:stretch>
            <a:fillRect/>
          </a:stretch>
        </p:blipFill>
        <p:spPr>
          <a:xfrm>
            <a:off x="219075" y="1315244"/>
            <a:ext cx="8705850" cy="3609975"/>
          </a:xfrm>
          <a:prstGeom prst="rect">
            <a:avLst/>
          </a:prstGeom>
        </p:spPr>
      </p:pic>
      <p:grpSp>
        <p:nvGrpSpPr>
          <p:cNvPr id="7" name="Group 32">
            <a:extLst>
              <a:ext uri="{FF2B5EF4-FFF2-40B4-BE49-F238E27FC236}">
                <a16:creationId xmlns:a16="http://schemas.microsoft.com/office/drawing/2014/main" id="{FB1AD08D-ECF1-453C-85EC-F8DD8E13C328}"/>
              </a:ext>
            </a:extLst>
          </p:cNvPr>
          <p:cNvGrpSpPr>
            <a:grpSpLocks/>
          </p:cNvGrpSpPr>
          <p:nvPr/>
        </p:nvGrpSpPr>
        <p:grpSpPr bwMode="auto">
          <a:xfrm>
            <a:off x="3548856" y="5682885"/>
            <a:ext cx="2046288" cy="774700"/>
            <a:chOff x="2208" y="3504"/>
            <a:chExt cx="1289" cy="488"/>
          </a:xfrm>
        </p:grpSpPr>
        <p:graphicFrame>
          <p:nvGraphicFramePr>
            <p:cNvPr id="8" name="Object 33">
              <a:extLst>
                <a:ext uri="{FF2B5EF4-FFF2-40B4-BE49-F238E27FC236}">
                  <a16:creationId xmlns:a16="http://schemas.microsoft.com/office/drawing/2014/main" id="{88447005-8765-4DAC-959A-EBCAB5BD10BC}"/>
                </a:ext>
              </a:extLst>
            </p:cNvPr>
            <p:cNvGraphicFramePr>
              <a:graphicFrameLocks noChangeAspect="1"/>
            </p:cNvGraphicFramePr>
            <p:nvPr/>
          </p:nvGraphicFramePr>
          <p:xfrm>
            <a:off x="2208" y="3504"/>
            <a:ext cx="1289" cy="488"/>
          </p:xfrm>
          <a:graphic>
            <a:graphicData uri="http://schemas.openxmlformats.org/presentationml/2006/ole">
              <mc:AlternateContent xmlns:mc="http://schemas.openxmlformats.org/markup-compatibility/2006">
                <mc:Choice xmlns:v="urn:schemas-microsoft-com:vml" Requires="v">
                  <p:oleObj name="Equation" r:id="rId4" imgW="444673" imgH="152531" progId="Equation.3">
                    <p:embed/>
                  </p:oleObj>
                </mc:Choice>
                <mc:Fallback>
                  <p:oleObj name="Equation" r:id="rId4" imgW="444673" imgH="152531" progId="Equation.3">
                    <p:embed/>
                    <p:pic>
                      <p:nvPicPr>
                        <p:cNvPr id="47113" name="Object 33">
                          <a:extLst>
                            <a:ext uri="{FF2B5EF4-FFF2-40B4-BE49-F238E27FC236}">
                              <a16:creationId xmlns:a16="http://schemas.microsoft.com/office/drawing/2014/main" id="{F0F160EA-2111-4000-BF15-C596F5419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3504"/>
                          <a:ext cx="1289"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34">
              <a:extLst>
                <a:ext uri="{FF2B5EF4-FFF2-40B4-BE49-F238E27FC236}">
                  <a16:creationId xmlns:a16="http://schemas.microsoft.com/office/drawing/2014/main" id="{BA073EA9-DEC9-45F8-870E-E703CD441341}"/>
                </a:ext>
              </a:extLst>
            </p:cNvPr>
            <p:cNvSpPr>
              <a:spLocks noChangeShapeType="1"/>
            </p:cNvSpPr>
            <p:nvPr/>
          </p:nvSpPr>
          <p:spPr bwMode="auto">
            <a:xfrm>
              <a:off x="2736" y="3600"/>
              <a:ext cx="14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0" name="Object 30">
            <a:extLst>
              <a:ext uri="{FF2B5EF4-FFF2-40B4-BE49-F238E27FC236}">
                <a16:creationId xmlns:a16="http://schemas.microsoft.com/office/drawing/2014/main" id="{B5E29028-EC97-49E6-A487-0F7B2ED137DF}"/>
              </a:ext>
            </a:extLst>
          </p:cNvPr>
          <p:cNvGraphicFramePr>
            <a:graphicFrameLocks noChangeAspect="1"/>
          </p:cNvGraphicFramePr>
          <p:nvPr>
            <p:extLst>
              <p:ext uri="{D42A27DB-BD31-4B8C-83A1-F6EECF244321}">
                <p14:modId xmlns:p14="http://schemas.microsoft.com/office/powerpoint/2010/main" val="2770899616"/>
              </p:ext>
            </p:extLst>
          </p:nvPr>
        </p:nvGraphicFramePr>
        <p:xfrm>
          <a:off x="6553200" y="4964906"/>
          <a:ext cx="887413" cy="774700"/>
        </p:xfrm>
        <a:graphic>
          <a:graphicData uri="http://schemas.openxmlformats.org/presentationml/2006/ole">
            <mc:AlternateContent xmlns:mc="http://schemas.openxmlformats.org/markup-compatibility/2006">
              <mc:Choice xmlns:v="urn:schemas-microsoft-com:vml" Requires="v">
                <p:oleObj name="公式" r:id="rId6" imgW="177948" imgH="152531" progId="Equation.3">
                  <p:embed/>
                </p:oleObj>
              </mc:Choice>
              <mc:Fallback>
                <p:oleObj name="公式" r:id="rId6" imgW="177948" imgH="152531" progId="Equation.3">
                  <p:embed/>
                  <p:pic>
                    <p:nvPicPr>
                      <p:cNvPr id="439326" name="Object 30">
                        <a:extLst>
                          <a:ext uri="{FF2B5EF4-FFF2-40B4-BE49-F238E27FC236}">
                            <a16:creationId xmlns:a16="http://schemas.microsoft.com/office/drawing/2014/main" id="{9AD103D4-6917-4B43-8E42-8CE21F5467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4964906"/>
                        <a:ext cx="887413"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1">
            <a:extLst>
              <a:ext uri="{FF2B5EF4-FFF2-40B4-BE49-F238E27FC236}">
                <a16:creationId xmlns:a16="http://schemas.microsoft.com/office/drawing/2014/main" id="{5216275C-B394-41A8-B0E2-E1422B0DDECD}"/>
              </a:ext>
            </a:extLst>
          </p:cNvPr>
          <p:cNvGraphicFramePr>
            <a:graphicFrameLocks noChangeAspect="1"/>
          </p:cNvGraphicFramePr>
          <p:nvPr>
            <p:extLst>
              <p:ext uri="{D42A27DB-BD31-4B8C-83A1-F6EECF244321}">
                <p14:modId xmlns:p14="http://schemas.microsoft.com/office/powerpoint/2010/main" val="4101616933"/>
              </p:ext>
            </p:extLst>
          </p:nvPr>
        </p:nvGraphicFramePr>
        <p:xfrm>
          <a:off x="1620044" y="4876604"/>
          <a:ext cx="719138" cy="774700"/>
        </p:xfrm>
        <a:graphic>
          <a:graphicData uri="http://schemas.openxmlformats.org/presentationml/2006/ole">
            <mc:AlternateContent xmlns:mc="http://schemas.openxmlformats.org/markup-compatibility/2006">
              <mc:Choice xmlns:v="urn:schemas-microsoft-com:vml" Requires="v">
                <p:oleObj name="公式" r:id="rId8" imgW="139675" imgH="152531" progId="Equation.3">
                  <p:embed/>
                </p:oleObj>
              </mc:Choice>
              <mc:Fallback>
                <p:oleObj name="公式" r:id="rId8" imgW="139675" imgH="152531" progId="Equation.3">
                  <p:embed/>
                  <p:pic>
                    <p:nvPicPr>
                      <p:cNvPr id="439327" name="Object 31">
                        <a:extLst>
                          <a:ext uri="{FF2B5EF4-FFF2-40B4-BE49-F238E27FC236}">
                            <a16:creationId xmlns:a16="http://schemas.microsoft.com/office/drawing/2014/main" id="{6F536D97-229C-465B-AAB5-7078DAAFC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0044" y="4876604"/>
                        <a:ext cx="719138"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06732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601034FE-9CC8-4456-876B-61DA2F1B86D9}"/>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71E20ACF-CE42-4D65-9D1A-C9FF176B75D4}" type="slidenum">
              <a:rPr lang="zh-CN" altLang="en-US" sz="1400" b="0">
                <a:latin typeface="Times New Roman" panose="02020603050405020304" pitchFamily="18" charset="0"/>
              </a:rPr>
              <a:pPr algn="l">
                <a:spcBef>
                  <a:spcPct val="0"/>
                </a:spcBef>
                <a:buClrTx/>
                <a:buFontTx/>
                <a:buNone/>
              </a:pPr>
              <a:t>3</a:t>
            </a:fld>
            <a:endParaRPr lang="en-US" altLang="zh-CN" sz="1400" b="0">
              <a:latin typeface="Times New Roman" panose="02020603050405020304" pitchFamily="18" charset="0"/>
            </a:endParaRPr>
          </a:p>
        </p:txBody>
      </p:sp>
      <p:sp>
        <p:nvSpPr>
          <p:cNvPr id="7171" name="Rectangle 2">
            <a:extLst>
              <a:ext uri="{FF2B5EF4-FFF2-40B4-BE49-F238E27FC236}">
                <a16:creationId xmlns:a16="http://schemas.microsoft.com/office/drawing/2014/main" id="{298B28C2-9628-425A-94FA-222F66C40AE2}"/>
              </a:ext>
            </a:extLst>
          </p:cNvPr>
          <p:cNvSpPr>
            <a:spLocks noGrp="1" noChangeArrowheads="1"/>
          </p:cNvSpPr>
          <p:nvPr>
            <p:ph type="title"/>
          </p:nvPr>
        </p:nvSpPr>
        <p:spPr/>
        <p:txBody>
          <a:bodyPr/>
          <a:lstStyle/>
          <a:p>
            <a:pPr eaLnBrk="1" hangingPunct="1"/>
            <a:r>
              <a:rPr lang="zh-CN" altLang="en-US" b="0">
                <a:solidFill>
                  <a:schemeClr val="tx1"/>
                </a:solidFill>
              </a:rPr>
              <a:t>哥尼斯堡七桥问题</a:t>
            </a:r>
          </a:p>
        </p:txBody>
      </p:sp>
      <p:grpSp>
        <p:nvGrpSpPr>
          <p:cNvPr id="2" name="Group 3">
            <a:extLst>
              <a:ext uri="{FF2B5EF4-FFF2-40B4-BE49-F238E27FC236}">
                <a16:creationId xmlns:a16="http://schemas.microsoft.com/office/drawing/2014/main" id="{4E1AFF6B-058D-4E81-9990-AFEED5F0FAD9}"/>
              </a:ext>
            </a:extLst>
          </p:cNvPr>
          <p:cNvGrpSpPr>
            <a:grpSpLocks/>
          </p:cNvGrpSpPr>
          <p:nvPr/>
        </p:nvGrpSpPr>
        <p:grpSpPr bwMode="auto">
          <a:xfrm>
            <a:off x="479425" y="1371600"/>
            <a:ext cx="4191000" cy="3033713"/>
            <a:chOff x="302" y="864"/>
            <a:chExt cx="2640" cy="1911"/>
          </a:xfrm>
        </p:grpSpPr>
        <p:graphicFrame>
          <p:nvGraphicFramePr>
            <p:cNvPr id="7196" name="Object 4">
              <a:extLst>
                <a:ext uri="{FF2B5EF4-FFF2-40B4-BE49-F238E27FC236}">
                  <a16:creationId xmlns:a16="http://schemas.microsoft.com/office/drawing/2014/main" id="{946B7E84-B039-4F12-BB7F-87E1933DF6B7}"/>
                </a:ext>
              </a:extLst>
            </p:cNvPr>
            <p:cNvGraphicFramePr>
              <a:graphicFrameLocks noChangeAspect="1"/>
            </p:cNvGraphicFramePr>
            <p:nvPr/>
          </p:nvGraphicFramePr>
          <p:xfrm>
            <a:off x="302" y="864"/>
            <a:ext cx="2640" cy="1911"/>
          </p:xfrm>
          <a:graphic>
            <a:graphicData uri="http://schemas.openxmlformats.org/presentationml/2006/ole">
              <mc:AlternateContent xmlns:mc="http://schemas.openxmlformats.org/markup-compatibility/2006">
                <mc:Choice xmlns:v="urn:schemas-microsoft-com:vml" Requires="v">
                  <p:oleObj name="BMP 图象" r:id="rId3" imgW="1847928" imgH="1342984" progId="Paint.Picture">
                    <p:embed/>
                  </p:oleObj>
                </mc:Choice>
                <mc:Fallback>
                  <p:oleObj name="BMP 图象" r:id="rId3" imgW="1847928" imgH="1342984"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 y="864"/>
                          <a:ext cx="2640" cy="1911"/>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7" name="Object 5">
              <a:extLst>
                <a:ext uri="{FF2B5EF4-FFF2-40B4-BE49-F238E27FC236}">
                  <a16:creationId xmlns:a16="http://schemas.microsoft.com/office/drawing/2014/main" id="{42B8C66D-68C4-4B09-9E5B-7D9457BA8CB4}"/>
                </a:ext>
              </a:extLst>
            </p:cNvPr>
            <p:cNvGraphicFramePr>
              <a:graphicFrameLocks noChangeAspect="1"/>
            </p:cNvGraphicFramePr>
            <p:nvPr/>
          </p:nvGraphicFramePr>
          <p:xfrm>
            <a:off x="1550" y="960"/>
            <a:ext cx="269" cy="292"/>
          </p:xfrm>
          <a:graphic>
            <a:graphicData uri="http://schemas.openxmlformats.org/presentationml/2006/ole">
              <mc:AlternateContent xmlns:mc="http://schemas.openxmlformats.org/markup-compatibility/2006">
                <mc:Choice xmlns:v="urn:schemas-microsoft-com:vml" Requires="v">
                  <p:oleObj name="公式" r:id="rId5" imgW="127049" imgH="139525" progId="Equation.3">
                    <p:embed/>
                  </p:oleObj>
                </mc:Choice>
                <mc:Fallback>
                  <p:oleObj name="公式" r:id="rId5" imgW="127049" imgH="1395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 y="960"/>
                          <a:ext cx="269"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8" name="Object 6">
              <a:extLst>
                <a:ext uri="{FF2B5EF4-FFF2-40B4-BE49-F238E27FC236}">
                  <a16:creationId xmlns:a16="http://schemas.microsoft.com/office/drawing/2014/main" id="{89288583-1FDF-4270-BF6F-04B2153132B3}"/>
                </a:ext>
              </a:extLst>
            </p:cNvPr>
            <p:cNvGraphicFramePr>
              <a:graphicFrameLocks noChangeAspect="1"/>
            </p:cNvGraphicFramePr>
            <p:nvPr/>
          </p:nvGraphicFramePr>
          <p:xfrm>
            <a:off x="1454" y="2304"/>
            <a:ext cx="269" cy="292"/>
          </p:xfrm>
          <a:graphic>
            <a:graphicData uri="http://schemas.openxmlformats.org/presentationml/2006/ole">
              <mc:AlternateContent xmlns:mc="http://schemas.openxmlformats.org/markup-compatibility/2006">
                <mc:Choice xmlns:v="urn:schemas-microsoft-com:vml" Requires="v">
                  <p:oleObj name="公式" r:id="rId7" imgW="127049" imgH="139525" progId="Equation.3">
                    <p:embed/>
                  </p:oleObj>
                </mc:Choice>
                <mc:Fallback>
                  <p:oleObj name="公式" r:id="rId7" imgW="127049" imgH="13952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4" y="2304"/>
                          <a:ext cx="269"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9" name="Object 7">
              <a:extLst>
                <a:ext uri="{FF2B5EF4-FFF2-40B4-BE49-F238E27FC236}">
                  <a16:creationId xmlns:a16="http://schemas.microsoft.com/office/drawing/2014/main" id="{8F44E056-6C0D-4A49-ABFC-C85BE649E91C}"/>
                </a:ext>
              </a:extLst>
            </p:cNvPr>
            <p:cNvGraphicFramePr>
              <a:graphicFrameLocks noChangeAspect="1"/>
            </p:cNvGraphicFramePr>
            <p:nvPr/>
          </p:nvGraphicFramePr>
          <p:xfrm>
            <a:off x="638" y="1680"/>
            <a:ext cx="269" cy="315"/>
          </p:xfrm>
          <a:graphic>
            <a:graphicData uri="http://schemas.openxmlformats.org/presentationml/2006/ole">
              <mc:AlternateContent xmlns:mc="http://schemas.openxmlformats.org/markup-compatibility/2006">
                <mc:Choice xmlns:v="urn:schemas-microsoft-com:vml" Requires="v">
                  <p:oleObj name="公式" r:id="rId9" imgW="127049" imgH="152531" progId="Equation.3">
                    <p:embed/>
                  </p:oleObj>
                </mc:Choice>
                <mc:Fallback>
                  <p:oleObj name="公式" r:id="rId9" imgW="127049" imgH="15253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 y="1680"/>
                          <a:ext cx="269"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0" name="Object 8">
              <a:extLst>
                <a:ext uri="{FF2B5EF4-FFF2-40B4-BE49-F238E27FC236}">
                  <a16:creationId xmlns:a16="http://schemas.microsoft.com/office/drawing/2014/main" id="{9BB27C32-70B6-4DD1-AE11-1879850CC492}"/>
                </a:ext>
              </a:extLst>
            </p:cNvPr>
            <p:cNvGraphicFramePr>
              <a:graphicFrameLocks noChangeAspect="1"/>
            </p:cNvGraphicFramePr>
            <p:nvPr/>
          </p:nvGraphicFramePr>
          <p:xfrm>
            <a:off x="1982" y="1680"/>
            <a:ext cx="292" cy="292"/>
          </p:xfrm>
          <a:graphic>
            <a:graphicData uri="http://schemas.openxmlformats.org/presentationml/2006/ole">
              <mc:AlternateContent xmlns:mc="http://schemas.openxmlformats.org/markup-compatibility/2006">
                <mc:Choice xmlns:v="urn:schemas-microsoft-com:vml" Requires="v">
                  <p:oleObj name="公式" r:id="rId11" imgW="139675" imgH="139525" progId="Equation.3">
                    <p:embed/>
                  </p:oleObj>
                </mc:Choice>
                <mc:Fallback>
                  <p:oleObj name="公式" r:id="rId11" imgW="139675" imgH="139525"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2" y="1680"/>
                          <a:ext cx="2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1" name="Object 9">
              <a:extLst>
                <a:ext uri="{FF2B5EF4-FFF2-40B4-BE49-F238E27FC236}">
                  <a16:creationId xmlns:a16="http://schemas.microsoft.com/office/drawing/2014/main" id="{A46362E4-BAE1-4017-89E8-ACE957EC1650}"/>
                </a:ext>
              </a:extLst>
            </p:cNvPr>
            <p:cNvGraphicFramePr>
              <a:graphicFrameLocks noChangeAspect="1"/>
            </p:cNvGraphicFramePr>
            <p:nvPr/>
          </p:nvGraphicFramePr>
          <p:xfrm>
            <a:off x="926" y="1344"/>
            <a:ext cx="212" cy="297"/>
          </p:xfrm>
          <a:graphic>
            <a:graphicData uri="http://schemas.openxmlformats.org/presentationml/2006/ole">
              <mc:AlternateContent xmlns:mc="http://schemas.openxmlformats.org/markup-compatibility/2006">
                <mc:Choice xmlns:v="urn:schemas-microsoft-com:vml" Requires="v">
                  <p:oleObj name="公式" r:id="rId13" imgW="101797" imgH="152531" progId="Equation.3">
                    <p:embed/>
                  </p:oleObj>
                </mc:Choice>
                <mc:Fallback>
                  <p:oleObj name="公式" r:id="rId13" imgW="101797" imgH="152531"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6" y="1344"/>
                          <a:ext cx="212"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2" name="Object 10">
              <a:extLst>
                <a:ext uri="{FF2B5EF4-FFF2-40B4-BE49-F238E27FC236}">
                  <a16:creationId xmlns:a16="http://schemas.microsoft.com/office/drawing/2014/main" id="{EB65D305-E8DB-40F0-A5FE-FBB9E02996A2}"/>
                </a:ext>
              </a:extLst>
            </p:cNvPr>
            <p:cNvGraphicFramePr>
              <a:graphicFrameLocks noChangeAspect="1"/>
            </p:cNvGraphicFramePr>
            <p:nvPr/>
          </p:nvGraphicFramePr>
          <p:xfrm>
            <a:off x="590" y="1344"/>
            <a:ext cx="212" cy="236"/>
          </p:xfrm>
          <a:graphic>
            <a:graphicData uri="http://schemas.openxmlformats.org/presentationml/2006/ole">
              <mc:AlternateContent xmlns:mc="http://schemas.openxmlformats.org/markup-compatibility/2006">
                <mc:Choice xmlns:v="urn:schemas-microsoft-com:vml" Requires="v">
                  <p:oleObj name="公式" r:id="rId15" imgW="101797" imgH="114300" progId="Equation.3">
                    <p:embed/>
                  </p:oleObj>
                </mc:Choice>
                <mc:Fallback>
                  <p:oleObj name="公式" r:id="rId15" imgW="101797" imgH="1143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0" y="1344"/>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3" name="Object 11">
              <a:extLst>
                <a:ext uri="{FF2B5EF4-FFF2-40B4-BE49-F238E27FC236}">
                  <a16:creationId xmlns:a16="http://schemas.microsoft.com/office/drawing/2014/main" id="{F0BE0639-8F41-4AB7-A334-5A46557FF067}"/>
                </a:ext>
              </a:extLst>
            </p:cNvPr>
            <p:cNvGraphicFramePr>
              <a:graphicFrameLocks noChangeAspect="1"/>
            </p:cNvGraphicFramePr>
            <p:nvPr/>
          </p:nvGraphicFramePr>
          <p:xfrm>
            <a:off x="542" y="2064"/>
            <a:ext cx="191" cy="235"/>
          </p:xfrm>
          <a:graphic>
            <a:graphicData uri="http://schemas.openxmlformats.org/presentationml/2006/ole">
              <mc:AlternateContent xmlns:mc="http://schemas.openxmlformats.org/markup-compatibility/2006">
                <mc:Choice xmlns:v="urn:schemas-microsoft-com:vml" Requires="v">
                  <p:oleObj name="公式" r:id="rId17" imgW="88777" imgH="114300" progId="Equation.3">
                    <p:embed/>
                  </p:oleObj>
                </mc:Choice>
                <mc:Fallback>
                  <p:oleObj name="公式" r:id="rId17" imgW="88777" imgH="1143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2" y="2064"/>
                          <a:ext cx="191"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4" name="Object 12">
              <a:extLst>
                <a:ext uri="{FF2B5EF4-FFF2-40B4-BE49-F238E27FC236}">
                  <a16:creationId xmlns:a16="http://schemas.microsoft.com/office/drawing/2014/main" id="{4F20708C-3329-45C7-8E02-9950539ECED2}"/>
                </a:ext>
              </a:extLst>
            </p:cNvPr>
            <p:cNvGraphicFramePr>
              <a:graphicFrameLocks noChangeAspect="1"/>
            </p:cNvGraphicFramePr>
            <p:nvPr/>
          </p:nvGraphicFramePr>
          <p:xfrm>
            <a:off x="782" y="2016"/>
            <a:ext cx="236" cy="296"/>
          </p:xfrm>
          <a:graphic>
            <a:graphicData uri="http://schemas.openxmlformats.org/presentationml/2006/ole">
              <mc:AlternateContent xmlns:mc="http://schemas.openxmlformats.org/markup-compatibility/2006">
                <mc:Choice xmlns:v="urn:schemas-microsoft-com:vml" Requires="v">
                  <p:oleObj name="公式" r:id="rId19" imgW="114423" imgH="152531" progId="Equation.3">
                    <p:embed/>
                  </p:oleObj>
                </mc:Choice>
                <mc:Fallback>
                  <p:oleObj name="公式" r:id="rId19" imgW="114423" imgH="152531"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2" y="2016"/>
                          <a:ext cx="2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5" name="Object 13">
              <a:extLst>
                <a:ext uri="{FF2B5EF4-FFF2-40B4-BE49-F238E27FC236}">
                  <a16:creationId xmlns:a16="http://schemas.microsoft.com/office/drawing/2014/main" id="{FEE058D4-7D0F-455D-8545-828A7FF58FAF}"/>
                </a:ext>
              </a:extLst>
            </p:cNvPr>
            <p:cNvGraphicFramePr>
              <a:graphicFrameLocks noChangeAspect="1"/>
            </p:cNvGraphicFramePr>
            <p:nvPr/>
          </p:nvGraphicFramePr>
          <p:xfrm>
            <a:off x="1982" y="1446"/>
            <a:ext cx="190" cy="234"/>
          </p:xfrm>
          <a:graphic>
            <a:graphicData uri="http://schemas.openxmlformats.org/presentationml/2006/ole">
              <mc:AlternateContent xmlns:mc="http://schemas.openxmlformats.org/markup-compatibility/2006">
                <mc:Choice xmlns:v="urn:schemas-microsoft-com:vml" Requires="v">
                  <p:oleObj name="公式" r:id="rId21" imgW="88777" imgH="114300" progId="Equation.3">
                    <p:embed/>
                  </p:oleObj>
                </mc:Choice>
                <mc:Fallback>
                  <p:oleObj name="公式" r:id="rId21" imgW="88777" imgH="114300"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82" y="1446"/>
                          <a:ext cx="19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6" name="Object 14">
              <a:extLst>
                <a:ext uri="{FF2B5EF4-FFF2-40B4-BE49-F238E27FC236}">
                  <a16:creationId xmlns:a16="http://schemas.microsoft.com/office/drawing/2014/main" id="{D2AAA948-72D2-45F2-930B-FE936BF3A522}"/>
                </a:ext>
              </a:extLst>
            </p:cNvPr>
            <p:cNvGraphicFramePr>
              <a:graphicFrameLocks noChangeAspect="1"/>
            </p:cNvGraphicFramePr>
            <p:nvPr/>
          </p:nvGraphicFramePr>
          <p:xfrm>
            <a:off x="1406" y="1632"/>
            <a:ext cx="255" cy="339"/>
          </p:xfrm>
          <a:graphic>
            <a:graphicData uri="http://schemas.openxmlformats.org/presentationml/2006/ole">
              <mc:AlternateContent xmlns:mc="http://schemas.openxmlformats.org/markup-compatibility/2006">
                <mc:Choice xmlns:v="urn:schemas-microsoft-com:vml" Requires="v">
                  <p:oleObj name="公式" r:id="rId23" imgW="127049" imgH="177756" progId="Equation.3">
                    <p:embed/>
                  </p:oleObj>
                </mc:Choice>
                <mc:Fallback>
                  <p:oleObj name="公式" r:id="rId23" imgW="127049" imgH="177756"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06" y="1632"/>
                          <a:ext cx="255"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7" name="Object 15">
              <a:extLst>
                <a:ext uri="{FF2B5EF4-FFF2-40B4-BE49-F238E27FC236}">
                  <a16:creationId xmlns:a16="http://schemas.microsoft.com/office/drawing/2014/main" id="{C0BD5842-0C59-4D6A-BD2F-CB5271EB40BB}"/>
                </a:ext>
              </a:extLst>
            </p:cNvPr>
            <p:cNvGraphicFramePr>
              <a:graphicFrameLocks noChangeAspect="1"/>
            </p:cNvGraphicFramePr>
            <p:nvPr/>
          </p:nvGraphicFramePr>
          <p:xfrm>
            <a:off x="1982" y="1968"/>
            <a:ext cx="236" cy="275"/>
          </p:xfrm>
          <a:graphic>
            <a:graphicData uri="http://schemas.openxmlformats.org/presentationml/2006/ole">
              <mc:AlternateContent xmlns:mc="http://schemas.openxmlformats.org/markup-compatibility/2006">
                <mc:Choice xmlns:v="urn:schemas-microsoft-com:vml" Requires="v">
                  <p:oleObj name="公式" r:id="rId25" imgW="114423" imgH="139525" progId="Equation.3">
                    <p:embed/>
                  </p:oleObj>
                </mc:Choice>
                <mc:Fallback>
                  <p:oleObj name="公式" r:id="rId25" imgW="114423" imgH="139525"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82" y="1968"/>
                          <a:ext cx="23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6">
            <a:extLst>
              <a:ext uri="{FF2B5EF4-FFF2-40B4-BE49-F238E27FC236}">
                <a16:creationId xmlns:a16="http://schemas.microsoft.com/office/drawing/2014/main" id="{3EDE3D14-F03B-4F61-8B3E-E0214E115CA9}"/>
              </a:ext>
            </a:extLst>
          </p:cNvPr>
          <p:cNvGrpSpPr>
            <a:grpSpLocks/>
          </p:cNvGrpSpPr>
          <p:nvPr/>
        </p:nvGrpSpPr>
        <p:grpSpPr bwMode="auto">
          <a:xfrm>
            <a:off x="5410200" y="939800"/>
            <a:ext cx="3298825" cy="4089400"/>
            <a:chOff x="3408" y="592"/>
            <a:chExt cx="2078" cy="2576"/>
          </a:xfrm>
        </p:grpSpPr>
        <p:sp>
          <p:nvSpPr>
            <p:cNvPr id="7176" name="Oval 17">
              <a:extLst>
                <a:ext uri="{FF2B5EF4-FFF2-40B4-BE49-F238E27FC236}">
                  <a16:creationId xmlns:a16="http://schemas.microsoft.com/office/drawing/2014/main" id="{C442029D-AC32-4C9D-B23E-E47DB752FCED}"/>
                </a:ext>
              </a:extLst>
            </p:cNvPr>
            <p:cNvSpPr>
              <a:spLocks noChangeArrowheads="1"/>
            </p:cNvSpPr>
            <p:nvPr/>
          </p:nvSpPr>
          <p:spPr bwMode="auto">
            <a:xfrm>
              <a:off x="5124" y="184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7177" name="Oval 18">
              <a:extLst>
                <a:ext uri="{FF2B5EF4-FFF2-40B4-BE49-F238E27FC236}">
                  <a16:creationId xmlns:a16="http://schemas.microsoft.com/office/drawing/2014/main" id="{C6B343C1-F11E-4BCF-9CE2-0C4FCDF38FD1}"/>
                </a:ext>
              </a:extLst>
            </p:cNvPr>
            <p:cNvSpPr>
              <a:spLocks noChangeArrowheads="1"/>
            </p:cNvSpPr>
            <p:nvPr/>
          </p:nvSpPr>
          <p:spPr bwMode="auto">
            <a:xfrm>
              <a:off x="3704" y="76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7178" name="Oval 19">
              <a:extLst>
                <a:ext uri="{FF2B5EF4-FFF2-40B4-BE49-F238E27FC236}">
                  <a16:creationId xmlns:a16="http://schemas.microsoft.com/office/drawing/2014/main" id="{AD615BBF-1894-4F04-9A05-798C2C9EBEE0}"/>
                </a:ext>
              </a:extLst>
            </p:cNvPr>
            <p:cNvSpPr>
              <a:spLocks noChangeArrowheads="1"/>
            </p:cNvSpPr>
            <p:nvPr/>
          </p:nvSpPr>
          <p:spPr bwMode="auto">
            <a:xfrm>
              <a:off x="3638" y="842"/>
              <a:ext cx="240" cy="100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7179" name="Oval 20">
              <a:extLst>
                <a:ext uri="{FF2B5EF4-FFF2-40B4-BE49-F238E27FC236}">
                  <a16:creationId xmlns:a16="http://schemas.microsoft.com/office/drawing/2014/main" id="{90A1D4DA-E71D-4420-8639-0FA6642F2841}"/>
                </a:ext>
              </a:extLst>
            </p:cNvPr>
            <p:cNvSpPr>
              <a:spLocks noChangeArrowheads="1"/>
            </p:cNvSpPr>
            <p:nvPr/>
          </p:nvSpPr>
          <p:spPr bwMode="auto">
            <a:xfrm>
              <a:off x="3646" y="1888"/>
              <a:ext cx="240" cy="110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7180" name="Oval 21">
              <a:extLst>
                <a:ext uri="{FF2B5EF4-FFF2-40B4-BE49-F238E27FC236}">
                  <a16:creationId xmlns:a16="http://schemas.microsoft.com/office/drawing/2014/main" id="{B2B20C75-C41C-448F-8058-B70E2AAE30E4}"/>
                </a:ext>
              </a:extLst>
            </p:cNvPr>
            <p:cNvSpPr>
              <a:spLocks noChangeArrowheads="1"/>
            </p:cNvSpPr>
            <p:nvPr/>
          </p:nvSpPr>
          <p:spPr bwMode="auto">
            <a:xfrm>
              <a:off x="3712" y="183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7181" name="Oval 22">
              <a:extLst>
                <a:ext uri="{FF2B5EF4-FFF2-40B4-BE49-F238E27FC236}">
                  <a16:creationId xmlns:a16="http://schemas.microsoft.com/office/drawing/2014/main" id="{C033EDDD-F77D-467E-88AD-6F4134B9CE5D}"/>
                </a:ext>
              </a:extLst>
            </p:cNvPr>
            <p:cNvSpPr>
              <a:spLocks noChangeArrowheads="1"/>
            </p:cNvSpPr>
            <p:nvPr/>
          </p:nvSpPr>
          <p:spPr bwMode="auto">
            <a:xfrm>
              <a:off x="3712" y="294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7182" name="Line 23">
              <a:extLst>
                <a:ext uri="{FF2B5EF4-FFF2-40B4-BE49-F238E27FC236}">
                  <a16:creationId xmlns:a16="http://schemas.microsoft.com/office/drawing/2014/main" id="{77D99FDC-FC8A-4E04-9D21-696EF7F0A54F}"/>
                </a:ext>
              </a:extLst>
            </p:cNvPr>
            <p:cNvSpPr>
              <a:spLocks noChangeShapeType="1"/>
            </p:cNvSpPr>
            <p:nvPr/>
          </p:nvSpPr>
          <p:spPr bwMode="auto">
            <a:xfrm rot="21463044" flipV="1">
              <a:off x="3774" y="1922"/>
              <a:ext cx="1392"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24">
              <a:extLst>
                <a:ext uri="{FF2B5EF4-FFF2-40B4-BE49-F238E27FC236}">
                  <a16:creationId xmlns:a16="http://schemas.microsoft.com/office/drawing/2014/main" id="{DEFFCA3E-82CD-4277-82C1-99B4D4742663}"/>
                </a:ext>
              </a:extLst>
            </p:cNvPr>
            <p:cNvSpPr>
              <a:spLocks noChangeShapeType="1"/>
            </p:cNvSpPr>
            <p:nvPr/>
          </p:nvSpPr>
          <p:spPr bwMode="auto">
            <a:xfrm rot="-30754">
              <a:off x="3766" y="782"/>
              <a:ext cx="1392" cy="1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Line 25">
              <a:extLst>
                <a:ext uri="{FF2B5EF4-FFF2-40B4-BE49-F238E27FC236}">
                  <a16:creationId xmlns:a16="http://schemas.microsoft.com/office/drawing/2014/main" id="{0A5D2820-737F-4FF0-BFDB-52759FEAC2D8}"/>
                </a:ext>
              </a:extLst>
            </p:cNvPr>
            <p:cNvSpPr>
              <a:spLocks noChangeShapeType="1"/>
            </p:cNvSpPr>
            <p:nvPr/>
          </p:nvSpPr>
          <p:spPr bwMode="auto">
            <a:xfrm>
              <a:off x="3780" y="1888"/>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85" name="Object 26">
              <a:extLst>
                <a:ext uri="{FF2B5EF4-FFF2-40B4-BE49-F238E27FC236}">
                  <a16:creationId xmlns:a16="http://schemas.microsoft.com/office/drawing/2014/main" id="{FE306C7E-873F-46A5-88C9-7BD7FA6E6FD9}"/>
                </a:ext>
              </a:extLst>
            </p:cNvPr>
            <p:cNvGraphicFramePr>
              <a:graphicFrameLocks noChangeAspect="1"/>
            </p:cNvGraphicFramePr>
            <p:nvPr/>
          </p:nvGraphicFramePr>
          <p:xfrm>
            <a:off x="3444" y="592"/>
            <a:ext cx="314" cy="340"/>
          </p:xfrm>
          <a:graphic>
            <a:graphicData uri="http://schemas.openxmlformats.org/presentationml/2006/ole">
              <mc:AlternateContent xmlns:mc="http://schemas.openxmlformats.org/markup-compatibility/2006">
                <mc:Choice xmlns:v="urn:schemas-microsoft-com:vml" Requires="v">
                  <p:oleObj name="公式" r:id="rId27" imgW="127049" imgH="139525" progId="Equation.3">
                    <p:embed/>
                  </p:oleObj>
                </mc:Choice>
                <mc:Fallback>
                  <p:oleObj name="公式" r:id="rId27" imgW="127049" imgH="139525" progId="Equation.3">
                    <p:embed/>
                    <p:pic>
                      <p:nvPicPr>
                        <p:cNvPr id="0" name="Object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44" y="592"/>
                          <a:ext cx="314"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27">
              <a:extLst>
                <a:ext uri="{FF2B5EF4-FFF2-40B4-BE49-F238E27FC236}">
                  <a16:creationId xmlns:a16="http://schemas.microsoft.com/office/drawing/2014/main" id="{6DBF277A-C4B4-4925-9070-A8C9F6349322}"/>
                </a:ext>
              </a:extLst>
            </p:cNvPr>
            <p:cNvGraphicFramePr>
              <a:graphicFrameLocks noChangeAspect="1"/>
            </p:cNvGraphicFramePr>
            <p:nvPr/>
          </p:nvGraphicFramePr>
          <p:xfrm>
            <a:off x="3438" y="2828"/>
            <a:ext cx="314" cy="340"/>
          </p:xfrm>
          <a:graphic>
            <a:graphicData uri="http://schemas.openxmlformats.org/presentationml/2006/ole">
              <mc:AlternateContent xmlns:mc="http://schemas.openxmlformats.org/markup-compatibility/2006">
                <mc:Choice xmlns:v="urn:schemas-microsoft-com:vml" Requires="v">
                  <p:oleObj name="公式" r:id="rId29" imgW="127049" imgH="139525" progId="Equation.3">
                    <p:embed/>
                  </p:oleObj>
                </mc:Choice>
                <mc:Fallback>
                  <p:oleObj name="公式" r:id="rId29" imgW="127049" imgH="139525" progId="Equation.3">
                    <p:embed/>
                    <p:pic>
                      <p:nvPicPr>
                        <p:cNvPr id="0" name="Object 2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438" y="2828"/>
                          <a:ext cx="314"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7" name="Object 28">
              <a:extLst>
                <a:ext uri="{FF2B5EF4-FFF2-40B4-BE49-F238E27FC236}">
                  <a16:creationId xmlns:a16="http://schemas.microsoft.com/office/drawing/2014/main" id="{8881F880-B175-4D19-8AF2-1B86EBFD7188}"/>
                </a:ext>
              </a:extLst>
            </p:cNvPr>
            <p:cNvGraphicFramePr>
              <a:graphicFrameLocks noChangeAspect="1"/>
            </p:cNvGraphicFramePr>
            <p:nvPr/>
          </p:nvGraphicFramePr>
          <p:xfrm>
            <a:off x="3408" y="1714"/>
            <a:ext cx="314" cy="367"/>
          </p:xfrm>
          <a:graphic>
            <a:graphicData uri="http://schemas.openxmlformats.org/presentationml/2006/ole">
              <mc:AlternateContent xmlns:mc="http://schemas.openxmlformats.org/markup-compatibility/2006">
                <mc:Choice xmlns:v="urn:schemas-microsoft-com:vml" Requires="v">
                  <p:oleObj name="公式" r:id="rId31" imgW="127049" imgH="152531" progId="Equation.3">
                    <p:embed/>
                  </p:oleObj>
                </mc:Choice>
                <mc:Fallback>
                  <p:oleObj name="公式" r:id="rId31" imgW="127049" imgH="152531" progId="Equation.3">
                    <p:embed/>
                    <p:pic>
                      <p:nvPicPr>
                        <p:cNvPr id="0" name="Object 2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08" y="1714"/>
                          <a:ext cx="314"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29">
              <a:extLst>
                <a:ext uri="{FF2B5EF4-FFF2-40B4-BE49-F238E27FC236}">
                  <a16:creationId xmlns:a16="http://schemas.microsoft.com/office/drawing/2014/main" id="{E2F6E77B-0918-43AF-BBDA-BD9D64C60817}"/>
                </a:ext>
              </a:extLst>
            </p:cNvPr>
            <p:cNvGraphicFramePr>
              <a:graphicFrameLocks noChangeAspect="1"/>
            </p:cNvGraphicFramePr>
            <p:nvPr/>
          </p:nvGraphicFramePr>
          <p:xfrm>
            <a:off x="5146" y="1708"/>
            <a:ext cx="340" cy="341"/>
          </p:xfrm>
          <a:graphic>
            <a:graphicData uri="http://schemas.openxmlformats.org/presentationml/2006/ole">
              <mc:AlternateContent xmlns:mc="http://schemas.openxmlformats.org/markup-compatibility/2006">
                <mc:Choice xmlns:v="urn:schemas-microsoft-com:vml" Requires="v">
                  <p:oleObj name="公式" r:id="rId33" imgW="139675" imgH="139525" progId="Equation.3">
                    <p:embed/>
                  </p:oleObj>
                </mc:Choice>
                <mc:Fallback>
                  <p:oleObj name="公式" r:id="rId33" imgW="139675" imgH="139525" progId="Equation.3">
                    <p:embed/>
                    <p:pic>
                      <p:nvPicPr>
                        <p:cNvPr id="0" name="Object 2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46" y="1708"/>
                          <a:ext cx="340"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30">
              <a:extLst>
                <a:ext uri="{FF2B5EF4-FFF2-40B4-BE49-F238E27FC236}">
                  <a16:creationId xmlns:a16="http://schemas.microsoft.com/office/drawing/2014/main" id="{1814B60B-0C73-4725-81F3-A37A1C088104}"/>
                </a:ext>
              </a:extLst>
            </p:cNvPr>
            <p:cNvGraphicFramePr>
              <a:graphicFrameLocks noChangeAspect="1"/>
            </p:cNvGraphicFramePr>
            <p:nvPr/>
          </p:nvGraphicFramePr>
          <p:xfrm>
            <a:off x="3408" y="1216"/>
            <a:ext cx="212" cy="234"/>
          </p:xfrm>
          <a:graphic>
            <a:graphicData uri="http://schemas.openxmlformats.org/presentationml/2006/ole">
              <mc:AlternateContent xmlns:mc="http://schemas.openxmlformats.org/markup-compatibility/2006">
                <mc:Choice xmlns:v="urn:schemas-microsoft-com:vml" Requires="v">
                  <p:oleObj name="公式" r:id="rId35" imgW="101797" imgH="114300" progId="Equation.3">
                    <p:embed/>
                  </p:oleObj>
                </mc:Choice>
                <mc:Fallback>
                  <p:oleObj name="公式" r:id="rId35" imgW="101797" imgH="114300" progId="Equation.3">
                    <p:embed/>
                    <p:pic>
                      <p:nvPicPr>
                        <p:cNvPr id="0" name="Object 3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08" y="1216"/>
                          <a:ext cx="21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0" name="Object 31">
              <a:extLst>
                <a:ext uri="{FF2B5EF4-FFF2-40B4-BE49-F238E27FC236}">
                  <a16:creationId xmlns:a16="http://schemas.microsoft.com/office/drawing/2014/main" id="{2028788E-4616-43A4-A4E4-6792B0964C99}"/>
                </a:ext>
              </a:extLst>
            </p:cNvPr>
            <p:cNvGraphicFramePr>
              <a:graphicFrameLocks noChangeAspect="1"/>
            </p:cNvGraphicFramePr>
            <p:nvPr/>
          </p:nvGraphicFramePr>
          <p:xfrm>
            <a:off x="3888" y="1168"/>
            <a:ext cx="212" cy="296"/>
          </p:xfrm>
          <a:graphic>
            <a:graphicData uri="http://schemas.openxmlformats.org/presentationml/2006/ole">
              <mc:AlternateContent xmlns:mc="http://schemas.openxmlformats.org/markup-compatibility/2006">
                <mc:Choice xmlns:v="urn:schemas-microsoft-com:vml" Requires="v">
                  <p:oleObj name="公式" r:id="rId37" imgW="101797" imgH="152531" progId="Equation.3">
                    <p:embed/>
                  </p:oleObj>
                </mc:Choice>
                <mc:Fallback>
                  <p:oleObj name="公式" r:id="rId37" imgW="101797" imgH="152531" progId="Equation.3">
                    <p:embed/>
                    <p:pic>
                      <p:nvPicPr>
                        <p:cNvPr id="0" name="Object 3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888" y="1168"/>
                          <a:ext cx="21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1" name="Object 32">
              <a:extLst>
                <a:ext uri="{FF2B5EF4-FFF2-40B4-BE49-F238E27FC236}">
                  <a16:creationId xmlns:a16="http://schemas.microsoft.com/office/drawing/2014/main" id="{BF6D67CB-2244-4B0D-B6D6-487F27D5DE1C}"/>
                </a:ext>
              </a:extLst>
            </p:cNvPr>
            <p:cNvGraphicFramePr>
              <a:graphicFrameLocks noChangeAspect="1"/>
            </p:cNvGraphicFramePr>
            <p:nvPr/>
          </p:nvGraphicFramePr>
          <p:xfrm>
            <a:off x="3456" y="2320"/>
            <a:ext cx="190" cy="234"/>
          </p:xfrm>
          <a:graphic>
            <a:graphicData uri="http://schemas.openxmlformats.org/presentationml/2006/ole">
              <mc:AlternateContent xmlns:mc="http://schemas.openxmlformats.org/markup-compatibility/2006">
                <mc:Choice xmlns:v="urn:schemas-microsoft-com:vml" Requires="v">
                  <p:oleObj name="公式" r:id="rId39" imgW="88777" imgH="114300" progId="Equation.3">
                    <p:embed/>
                  </p:oleObj>
                </mc:Choice>
                <mc:Fallback>
                  <p:oleObj name="公式" r:id="rId39" imgW="88777" imgH="114300" progId="Equation.3">
                    <p:embed/>
                    <p:pic>
                      <p:nvPicPr>
                        <p:cNvPr id="0" name="Object 3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56" y="2320"/>
                          <a:ext cx="19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2" name="Object 33">
              <a:extLst>
                <a:ext uri="{FF2B5EF4-FFF2-40B4-BE49-F238E27FC236}">
                  <a16:creationId xmlns:a16="http://schemas.microsoft.com/office/drawing/2014/main" id="{EB7E0AA9-C1D1-42D1-866F-9ADE752F91F6}"/>
                </a:ext>
              </a:extLst>
            </p:cNvPr>
            <p:cNvGraphicFramePr>
              <a:graphicFrameLocks noChangeAspect="1"/>
            </p:cNvGraphicFramePr>
            <p:nvPr/>
          </p:nvGraphicFramePr>
          <p:xfrm>
            <a:off x="3888" y="2272"/>
            <a:ext cx="236" cy="296"/>
          </p:xfrm>
          <a:graphic>
            <a:graphicData uri="http://schemas.openxmlformats.org/presentationml/2006/ole">
              <mc:AlternateContent xmlns:mc="http://schemas.openxmlformats.org/markup-compatibility/2006">
                <mc:Choice xmlns:v="urn:schemas-microsoft-com:vml" Requires="v">
                  <p:oleObj name="公式" r:id="rId41" imgW="114423" imgH="152531" progId="Equation.3">
                    <p:embed/>
                  </p:oleObj>
                </mc:Choice>
                <mc:Fallback>
                  <p:oleObj name="公式" r:id="rId41" imgW="114423" imgH="152531" progId="Equation.3">
                    <p:embed/>
                    <p:pic>
                      <p:nvPicPr>
                        <p:cNvPr id="0" name="Object 3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888" y="2272"/>
                          <a:ext cx="2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3" name="Object 34">
              <a:extLst>
                <a:ext uri="{FF2B5EF4-FFF2-40B4-BE49-F238E27FC236}">
                  <a16:creationId xmlns:a16="http://schemas.microsoft.com/office/drawing/2014/main" id="{502D2B44-DE15-42AB-8CB2-906D4A4BD743}"/>
                </a:ext>
              </a:extLst>
            </p:cNvPr>
            <p:cNvGraphicFramePr>
              <a:graphicFrameLocks noChangeAspect="1"/>
            </p:cNvGraphicFramePr>
            <p:nvPr/>
          </p:nvGraphicFramePr>
          <p:xfrm>
            <a:off x="4464" y="1168"/>
            <a:ext cx="190" cy="234"/>
          </p:xfrm>
          <a:graphic>
            <a:graphicData uri="http://schemas.openxmlformats.org/presentationml/2006/ole">
              <mc:AlternateContent xmlns:mc="http://schemas.openxmlformats.org/markup-compatibility/2006">
                <mc:Choice xmlns:v="urn:schemas-microsoft-com:vml" Requires="v">
                  <p:oleObj name="公式" r:id="rId43" imgW="88777" imgH="114300" progId="Equation.3">
                    <p:embed/>
                  </p:oleObj>
                </mc:Choice>
                <mc:Fallback>
                  <p:oleObj name="公式" r:id="rId43" imgW="88777" imgH="114300" progId="Equation.3">
                    <p:embed/>
                    <p:pic>
                      <p:nvPicPr>
                        <p:cNvPr id="0" name="Object 3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464" y="1168"/>
                          <a:ext cx="19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4" name="Object 35">
              <a:extLst>
                <a:ext uri="{FF2B5EF4-FFF2-40B4-BE49-F238E27FC236}">
                  <a16:creationId xmlns:a16="http://schemas.microsoft.com/office/drawing/2014/main" id="{D801B46C-9E7A-4D6B-8653-44648382DD68}"/>
                </a:ext>
              </a:extLst>
            </p:cNvPr>
            <p:cNvGraphicFramePr>
              <a:graphicFrameLocks noChangeAspect="1"/>
            </p:cNvGraphicFramePr>
            <p:nvPr/>
          </p:nvGraphicFramePr>
          <p:xfrm>
            <a:off x="4416" y="1648"/>
            <a:ext cx="255" cy="339"/>
          </p:xfrm>
          <a:graphic>
            <a:graphicData uri="http://schemas.openxmlformats.org/presentationml/2006/ole">
              <mc:AlternateContent xmlns:mc="http://schemas.openxmlformats.org/markup-compatibility/2006">
                <mc:Choice xmlns:v="urn:schemas-microsoft-com:vml" Requires="v">
                  <p:oleObj name="公式" r:id="rId45" imgW="127049" imgH="177756" progId="Equation.3">
                    <p:embed/>
                  </p:oleObj>
                </mc:Choice>
                <mc:Fallback>
                  <p:oleObj name="公式" r:id="rId45" imgW="127049" imgH="177756" progId="Equation.3">
                    <p:embed/>
                    <p:pic>
                      <p:nvPicPr>
                        <p:cNvPr id="0" name="Object 3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416" y="1648"/>
                          <a:ext cx="255"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5" name="Object 36">
              <a:extLst>
                <a:ext uri="{FF2B5EF4-FFF2-40B4-BE49-F238E27FC236}">
                  <a16:creationId xmlns:a16="http://schemas.microsoft.com/office/drawing/2014/main" id="{C4AA89CB-820A-4BEB-A3E1-A736AC8BA512}"/>
                </a:ext>
              </a:extLst>
            </p:cNvPr>
            <p:cNvGraphicFramePr>
              <a:graphicFrameLocks noChangeAspect="1"/>
            </p:cNvGraphicFramePr>
            <p:nvPr/>
          </p:nvGraphicFramePr>
          <p:xfrm>
            <a:off x="4464" y="2416"/>
            <a:ext cx="236" cy="275"/>
          </p:xfrm>
          <a:graphic>
            <a:graphicData uri="http://schemas.openxmlformats.org/presentationml/2006/ole">
              <mc:AlternateContent xmlns:mc="http://schemas.openxmlformats.org/markup-compatibility/2006">
                <mc:Choice xmlns:v="urn:schemas-microsoft-com:vml" Requires="v">
                  <p:oleObj name="公式" r:id="rId47" imgW="114423" imgH="139525" progId="Equation.3">
                    <p:embed/>
                  </p:oleObj>
                </mc:Choice>
                <mc:Fallback>
                  <p:oleObj name="公式" r:id="rId47" imgW="114423" imgH="139525" progId="Equation.3">
                    <p:embed/>
                    <p:pic>
                      <p:nvPicPr>
                        <p:cNvPr id="0" name="Object 3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464" y="2416"/>
                          <a:ext cx="23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2229" name="Text Box 37">
            <a:extLst>
              <a:ext uri="{FF2B5EF4-FFF2-40B4-BE49-F238E27FC236}">
                <a16:creationId xmlns:a16="http://schemas.microsoft.com/office/drawing/2014/main" id="{1225DB1A-2801-4602-A7D8-5DE446204AA8}"/>
              </a:ext>
            </a:extLst>
          </p:cNvPr>
          <p:cNvSpPr txBox="1">
            <a:spLocks noChangeArrowheads="1"/>
          </p:cNvSpPr>
          <p:nvPr/>
        </p:nvSpPr>
        <p:spPr bwMode="auto">
          <a:xfrm>
            <a:off x="1752600" y="4953000"/>
            <a:ext cx="716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just" eaLnBrk="1" hangingPunct="1">
              <a:spcBef>
                <a:spcPct val="0"/>
              </a:spcBef>
              <a:buClrTx/>
              <a:buFontTx/>
              <a:buNone/>
            </a:pPr>
            <a:r>
              <a:rPr kumimoji="1" lang="zh-CN" altLang="en-US" sz="3200">
                <a:latin typeface="宋体" panose="02010600030101010101" pitchFamily="2" charset="-122"/>
              </a:rPr>
              <a:t>能否从河岸或小岛出发，通过每一座桥，且仅通过一次回到原地？</a:t>
            </a:r>
            <a:endParaRPr kumimoji="1" lang="zh-CN" altLang="en-US" sz="3200">
              <a:latin typeface="Times New Roman" panose="02020603050405020304" pitchFamily="18" charset="0"/>
            </a:endParaRPr>
          </a:p>
        </p:txBody>
      </p:sp>
      <p:sp>
        <p:nvSpPr>
          <p:cNvPr id="392230" name="Rectangle 38">
            <a:extLst>
              <a:ext uri="{FF2B5EF4-FFF2-40B4-BE49-F238E27FC236}">
                <a16:creationId xmlns:a16="http://schemas.microsoft.com/office/drawing/2014/main" id="{B4051999-42EE-43A5-9583-A601FF5F75B0}"/>
              </a:ext>
            </a:extLst>
          </p:cNvPr>
          <p:cNvSpPr>
            <a:spLocks noChangeArrowheads="1"/>
          </p:cNvSpPr>
          <p:nvPr/>
        </p:nvSpPr>
        <p:spPr bwMode="auto">
          <a:xfrm>
            <a:off x="457200" y="5081588"/>
            <a:ext cx="1219200" cy="655637"/>
          </a:xfrm>
          <a:prstGeom prst="rect">
            <a:avLst/>
          </a:prstGeom>
          <a:gradFill rotWithShape="0">
            <a:gsLst>
              <a:gs pos="0">
                <a:srgbClr val="FF0000"/>
              </a:gs>
              <a:gs pos="100000">
                <a:srgbClr val="76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tIns="0" anchor="ctr" anchorCtr="1">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4000">
                <a:solidFill>
                  <a:srgbClr val="FFFFFF"/>
                </a:solidFill>
                <a:latin typeface="隶书" pitchFamily="49" charset="-122"/>
                <a:ea typeface="隶书" pitchFamily="49" charset="-122"/>
              </a:rPr>
              <a:t>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2230"/>
                                        </p:tgtEl>
                                        <p:attrNameLst>
                                          <p:attrName>style.visibility</p:attrName>
                                        </p:attrNameLst>
                                      </p:cBhvr>
                                      <p:to>
                                        <p:strVal val="visible"/>
                                      </p:to>
                                    </p:set>
                                    <p:anim calcmode="lin" valueType="num">
                                      <p:cBhvr additive="base">
                                        <p:cTn id="13" dur="500" fill="hold"/>
                                        <p:tgtEl>
                                          <p:spTgt spid="392230"/>
                                        </p:tgtEl>
                                        <p:attrNameLst>
                                          <p:attrName>ppt_x</p:attrName>
                                        </p:attrNameLst>
                                      </p:cBhvr>
                                      <p:tavLst>
                                        <p:tav tm="0">
                                          <p:val>
                                            <p:strVal val="0-#ppt_w/2"/>
                                          </p:val>
                                        </p:tav>
                                        <p:tav tm="100000">
                                          <p:val>
                                            <p:strVal val="#ppt_x"/>
                                          </p:val>
                                        </p:tav>
                                      </p:tavLst>
                                    </p:anim>
                                    <p:anim calcmode="lin" valueType="num">
                                      <p:cBhvr additive="base">
                                        <p:cTn id="14" dur="500" fill="hold"/>
                                        <p:tgtEl>
                                          <p:spTgt spid="39223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2" presetClass="entr" presetSubtype="8" fill="hold" grpId="0" nodeType="afterEffect">
                                  <p:stCondLst>
                                    <p:cond delay="0"/>
                                  </p:stCondLst>
                                  <p:iterate type="lt">
                                    <p:tmPct val="100000"/>
                                  </p:iterate>
                                  <p:childTnLst>
                                    <p:set>
                                      <p:cBhvr>
                                        <p:cTn id="17" dur="1" fill="hold">
                                          <p:stCondLst>
                                            <p:cond delay="0"/>
                                          </p:stCondLst>
                                        </p:cTn>
                                        <p:tgtEl>
                                          <p:spTgt spid="392229"/>
                                        </p:tgtEl>
                                        <p:attrNameLst>
                                          <p:attrName>style.visibility</p:attrName>
                                        </p:attrNameLst>
                                      </p:cBhvr>
                                      <p:to>
                                        <p:strVal val="visible"/>
                                      </p:to>
                                    </p:set>
                                    <p:animEffect transition="in" filter="wipe(left)">
                                      <p:cBhvr>
                                        <p:cTn id="18" dur="75"/>
                                        <p:tgtEl>
                                          <p:spTgt spid="3922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29" grpId="0" autoUpdateAnimBg="0"/>
      <p:bldP spid="39223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BD41CA02-813B-4DA6-B1B9-15E9C37F284E}"/>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E0FE174-0AE7-4870-87B0-B3C508D8D501}" type="slidenum">
              <a:rPr lang="en-US" altLang="zh-CN" sz="1400"/>
              <a:pPr/>
              <a:t>30</a:t>
            </a:fld>
            <a:endParaRPr lang="en-US" altLang="zh-CN" sz="1400"/>
          </a:p>
        </p:txBody>
      </p:sp>
      <p:sp>
        <p:nvSpPr>
          <p:cNvPr id="48131" name="Rectangle 7">
            <a:extLst>
              <a:ext uri="{FF2B5EF4-FFF2-40B4-BE49-F238E27FC236}">
                <a16:creationId xmlns:a16="http://schemas.microsoft.com/office/drawing/2014/main" id="{F3B84C61-3F76-4885-AD45-718EBEF7EE83}"/>
              </a:ext>
            </a:extLst>
          </p:cNvPr>
          <p:cNvSpPr>
            <a:spLocks noGrp="1" noChangeArrowheads="1"/>
          </p:cNvSpPr>
          <p:nvPr>
            <p:ph type="title"/>
          </p:nvPr>
        </p:nvSpPr>
        <p:spPr/>
        <p:txBody>
          <a:bodyPr/>
          <a:lstStyle/>
          <a:p>
            <a:pPr algn="ctr" eaLnBrk="1" hangingPunct="1"/>
            <a:r>
              <a:rPr lang="en-US" altLang="zh-CN" i="1">
                <a:latin typeface="Times New Roman" panose="02020603050405020304" pitchFamily="18" charset="0"/>
              </a:rPr>
              <a:t>n </a:t>
            </a:r>
            <a:r>
              <a:rPr lang="zh-CN" altLang="en-US"/>
              <a:t>阶完全图与竞赛图</a:t>
            </a:r>
          </a:p>
        </p:txBody>
      </p:sp>
      <p:sp>
        <p:nvSpPr>
          <p:cNvPr id="48132" name="Rectangle 8">
            <a:extLst>
              <a:ext uri="{FF2B5EF4-FFF2-40B4-BE49-F238E27FC236}">
                <a16:creationId xmlns:a16="http://schemas.microsoft.com/office/drawing/2014/main" id="{66E34EB8-A057-4753-A292-A6678081DA4B}"/>
              </a:ext>
            </a:extLst>
          </p:cNvPr>
          <p:cNvSpPr>
            <a:spLocks noGrp="1" noChangeArrowheads="1"/>
          </p:cNvSpPr>
          <p:nvPr>
            <p:ph type="body" idx="1"/>
          </p:nvPr>
        </p:nvSpPr>
        <p:spPr>
          <a:xfrm>
            <a:off x="395288" y="1052513"/>
            <a:ext cx="8229600" cy="4525962"/>
          </a:xfrm>
        </p:spPr>
        <p:txBody>
          <a:bodyPr/>
          <a:lstStyle/>
          <a:p>
            <a:pPr eaLnBrk="1" hangingPunct="1">
              <a:lnSpc>
                <a:spcPct val="90000"/>
              </a:lnSpc>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14.6 </a:t>
            </a:r>
          </a:p>
          <a:p>
            <a:pPr eaLnBrk="1" hangingPunct="1">
              <a:lnSpc>
                <a:spcPct val="90000"/>
              </a:lnSpc>
            </a:pPr>
            <a:r>
              <a:rPr lang="en-US" altLang="zh-CN" dirty="0">
                <a:latin typeface="Times New Roman" panose="02020603050405020304" pitchFamily="18" charset="0"/>
              </a:rPr>
              <a:t>(1) </a:t>
            </a:r>
            <a:r>
              <a:rPr lang="en-US" altLang="zh-CN" i="1" dirty="0">
                <a:solidFill>
                  <a:srgbClr val="A50021"/>
                </a:solidFill>
                <a:latin typeface="Times New Roman" panose="02020603050405020304" pitchFamily="18" charset="0"/>
              </a:rPr>
              <a:t>n</a:t>
            </a:r>
            <a:r>
              <a:rPr lang="en-US" altLang="zh-CN" dirty="0">
                <a:solidFill>
                  <a:srgbClr val="A50021"/>
                </a:solidFill>
                <a:latin typeface="Times New Roman" panose="02020603050405020304" pitchFamily="18" charset="0"/>
              </a:rPr>
              <a:t> (</a:t>
            </a:r>
            <a:r>
              <a:rPr lang="en-US" altLang="zh-CN" i="1" dirty="0">
                <a:solidFill>
                  <a:srgbClr val="A50021"/>
                </a:solidFill>
                <a:latin typeface="Times New Roman" panose="02020603050405020304" pitchFamily="18" charset="0"/>
              </a:rPr>
              <a:t>n</a:t>
            </a:r>
            <a:r>
              <a:rPr lang="en-US" altLang="zh-CN" dirty="0">
                <a:solidFill>
                  <a:srgbClr val="A50021"/>
                </a:solidFill>
                <a:latin typeface="Times New Roman" panose="02020603050405020304" pitchFamily="18" charset="0"/>
                <a:sym typeface="Symbol" panose="05050102010706020507" pitchFamily="18" charset="2"/>
              </a:rPr>
              <a:t></a:t>
            </a:r>
            <a:r>
              <a:rPr lang="en-US" altLang="zh-CN" dirty="0">
                <a:solidFill>
                  <a:srgbClr val="A50021"/>
                </a:solidFill>
                <a:latin typeface="Times New Roman" panose="02020603050405020304" pitchFamily="18" charset="0"/>
              </a:rPr>
              <a:t>1) </a:t>
            </a:r>
            <a:r>
              <a:rPr lang="zh-CN" altLang="en-US" dirty="0">
                <a:solidFill>
                  <a:srgbClr val="A50021"/>
                </a:solidFill>
                <a:latin typeface="Times New Roman" panose="02020603050405020304" pitchFamily="18" charset="0"/>
              </a:rPr>
              <a:t>阶无向完全图</a:t>
            </a:r>
            <a:r>
              <a:rPr lang="en-US" altLang="zh-CN" dirty="0">
                <a:latin typeface="Times New Roman" panose="02020603050405020304" pitchFamily="18" charset="0"/>
              </a:rPr>
              <a:t>——</a:t>
            </a:r>
            <a:r>
              <a:rPr lang="zh-CN" altLang="en-US" dirty="0">
                <a:latin typeface="Times New Roman" panose="02020603050405020304" pitchFamily="18" charset="0"/>
              </a:rPr>
              <a:t>每个顶点与其余顶点</a:t>
            </a:r>
            <a:endParaRPr lang="en-US" altLang="zh-CN" dirty="0">
              <a:latin typeface="Times New Roman" panose="02020603050405020304" pitchFamily="18" charset="0"/>
            </a:endParaRPr>
          </a:p>
          <a:p>
            <a:pPr eaLnBrk="1" hangingPunct="1">
              <a:lnSpc>
                <a:spcPct val="90000"/>
              </a:lnSpc>
            </a:pPr>
            <a:r>
              <a:rPr lang="zh-CN" altLang="en-US" dirty="0">
                <a:latin typeface="Times New Roman" panose="02020603050405020304" pitchFamily="18" charset="0"/>
              </a:rPr>
              <a:t>     均相邻的无向简单图，记作 </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endParaRPr lang="en-US" altLang="zh-CN" dirty="0">
              <a:latin typeface="Times New Roman" panose="02020603050405020304" pitchFamily="18" charset="0"/>
            </a:endParaRPr>
          </a:p>
          <a:p>
            <a:pPr eaLnBrk="1" hangingPunct="1">
              <a:lnSpc>
                <a:spcPct val="90000"/>
              </a:lnSpc>
              <a:spcBef>
                <a:spcPct val="50000"/>
              </a:spcBef>
            </a:pPr>
            <a:r>
              <a:rPr lang="zh-CN" altLang="en-US" dirty="0">
                <a:latin typeface="Times New Roman" panose="02020603050405020304" pitchFamily="18" charset="0"/>
              </a:rPr>
              <a:t>     简单性质：</a:t>
            </a:r>
          </a:p>
          <a:p>
            <a:pPr eaLnBrk="1" hangingPunct="1">
              <a:lnSpc>
                <a:spcPct val="90000"/>
              </a:lnSpc>
            </a:pPr>
            <a:endParaRPr lang="zh-CN" altLang="en-US" dirty="0">
              <a:latin typeface="Times New Roman" panose="02020603050405020304" pitchFamily="18" charset="0"/>
            </a:endParaRPr>
          </a:p>
          <a:p>
            <a:pPr eaLnBrk="1" hangingPunct="1">
              <a:lnSpc>
                <a:spcPct val="90000"/>
              </a:lnSpc>
              <a:spcBef>
                <a:spcPct val="35000"/>
              </a:spcBef>
            </a:pPr>
            <a:r>
              <a:rPr lang="en-US" altLang="zh-CN" dirty="0">
                <a:latin typeface="Times New Roman" panose="02020603050405020304" pitchFamily="18" charset="0"/>
              </a:rPr>
              <a:t>(2) </a:t>
            </a:r>
            <a:r>
              <a:rPr lang="en-US" altLang="zh-CN" i="1" dirty="0">
                <a:latin typeface="Times New Roman" panose="02020603050405020304" pitchFamily="18" charset="0"/>
              </a:rPr>
              <a:t>n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阶</a:t>
            </a:r>
            <a:r>
              <a:rPr lang="zh-CN" altLang="en-US" dirty="0">
                <a:solidFill>
                  <a:srgbClr val="A50021"/>
                </a:solidFill>
                <a:latin typeface="Times New Roman" panose="02020603050405020304" pitchFamily="18" charset="0"/>
              </a:rPr>
              <a:t>有向完全图</a:t>
            </a:r>
            <a:r>
              <a:rPr lang="en-US" altLang="zh-CN" dirty="0">
                <a:latin typeface="Times New Roman" panose="02020603050405020304" pitchFamily="18" charset="0"/>
              </a:rPr>
              <a:t>——</a:t>
            </a:r>
            <a:r>
              <a:rPr lang="zh-CN" altLang="en-US" dirty="0">
                <a:latin typeface="Times New Roman" panose="02020603050405020304" pitchFamily="18" charset="0"/>
              </a:rPr>
              <a:t>每对顶点之间均有</a:t>
            </a:r>
            <a:endParaRPr lang="en-US" altLang="zh-CN" dirty="0">
              <a:latin typeface="Times New Roman" panose="02020603050405020304" pitchFamily="18" charset="0"/>
            </a:endParaRPr>
          </a:p>
          <a:p>
            <a:pPr eaLnBrk="1" hangingPunct="1">
              <a:lnSpc>
                <a:spcPct val="90000"/>
              </a:lnSpc>
              <a:spcBef>
                <a:spcPct val="35000"/>
              </a:spcBef>
            </a:pPr>
            <a:r>
              <a:rPr lang="en-US" altLang="zh-CN" dirty="0">
                <a:latin typeface="Times New Roman" panose="02020603050405020304" pitchFamily="18" charset="0"/>
              </a:rPr>
              <a:t>    </a:t>
            </a:r>
            <a:r>
              <a:rPr lang="zh-CN" altLang="en-US" dirty="0">
                <a:latin typeface="Times New Roman" panose="02020603050405020304" pitchFamily="18" charset="0"/>
              </a:rPr>
              <a:t>两条方向相反的有向边的有向简单图</a:t>
            </a:r>
            <a:r>
              <a:rPr lang="en-US" altLang="zh-CN" dirty="0">
                <a:latin typeface="Times New Roman" panose="02020603050405020304" pitchFamily="18" charset="0"/>
              </a:rPr>
              <a:t>.</a:t>
            </a:r>
          </a:p>
          <a:p>
            <a:pPr eaLnBrk="1" hangingPunct="1">
              <a:lnSpc>
                <a:spcPct val="90000"/>
              </a:lnSpc>
            </a:pPr>
            <a:r>
              <a:rPr lang="zh-CN" altLang="en-US" dirty="0">
                <a:latin typeface="Times New Roman" panose="02020603050405020304" pitchFamily="18" charset="0"/>
              </a:rPr>
              <a:t>    简单性质： </a:t>
            </a:r>
          </a:p>
          <a:p>
            <a:pPr eaLnBrk="1" hangingPunct="1">
              <a:lnSpc>
                <a:spcPct val="90000"/>
              </a:lnSpc>
            </a:pPr>
            <a:endParaRPr lang="zh-CN" altLang="en-US" dirty="0">
              <a:latin typeface="Times New Roman" panose="02020603050405020304" pitchFamily="18" charset="0"/>
            </a:endParaRPr>
          </a:p>
          <a:p>
            <a:pPr eaLnBrk="1" hangingPunct="1">
              <a:lnSpc>
                <a:spcPct val="90000"/>
              </a:lnSpc>
            </a:pPr>
            <a:endParaRPr lang="en-US" altLang="zh-CN" dirty="0">
              <a:latin typeface="Times New Roman" panose="02020603050405020304" pitchFamily="18" charset="0"/>
            </a:endParaRPr>
          </a:p>
          <a:p>
            <a:pPr eaLnBrk="1" hangingPunct="1">
              <a:lnSpc>
                <a:spcPct val="90000"/>
              </a:lnSpc>
            </a:pPr>
            <a:r>
              <a:rPr lang="en-US" altLang="zh-CN" dirty="0">
                <a:latin typeface="Times New Roman" panose="02020603050405020304" pitchFamily="18" charset="0"/>
              </a:rPr>
              <a:t>(3)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zh-CN" altLang="en-US" dirty="0">
                <a:latin typeface="Times New Roman" panose="02020603050405020304" pitchFamily="18" charset="0"/>
              </a:rPr>
              <a:t>阶</a:t>
            </a:r>
            <a:r>
              <a:rPr lang="zh-CN" altLang="en-US" dirty="0">
                <a:solidFill>
                  <a:srgbClr val="A50021"/>
                </a:solidFill>
                <a:latin typeface="Times New Roman" panose="02020603050405020304" pitchFamily="18" charset="0"/>
              </a:rPr>
              <a:t>竞赛图</a:t>
            </a:r>
            <a:r>
              <a:rPr lang="en-US" altLang="zh-CN" dirty="0">
                <a:latin typeface="Times New Roman" panose="02020603050405020304" pitchFamily="18" charset="0"/>
              </a:rPr>
              <a:t>——</a:t>
            </a:r>
            <a:r>
              <a:rPr lang="zh-CN" altLang="en-US" dirty="0">
                <a:latin typeface="Times New Roman" panose="02020603050405020304" pitchFamily="18" charset="0"/>
              </a:rPr>
              <a:t>基图为</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的有向简单图</a:t>
            </a:r>
            <a:r>
              <a:rPr lang="en-US" altLang="zh-CN" dirty="0">
                <a:latin typeface="Times New Roman" panose="02020603050405020304" pitchFamily="18" charset="0"/>
              </a:rPr>
              <a:t>.</a:t>
            </a:r>
          </a:p>
          <a:p>
            <a:pPr eaLnBrk="1" hangingPunct="1">
              <a:lnSpc>
                <a:spcPct val="90000"/>
              </a:lnSpc>
            </a:pPr>
            <a:r>
              <a:rPr lang="zh-CN" altLang="en-US" dirty="0">
                <a:latin typeface="Times New Roman" panose="02020603050405020304" pitchFamily="18" charset="0"/>
              </a:rPr>
              <a:t>     简单性质：</a:t>
            </a:r>
          </a:p>
        </p:txBody>
      </p:sp>
      <p:sp>
        <p:nvSpPr>
          <p:cNvPr id="48133" name="Rectangle 10">
            <a:extLst>
              <a:ext uri="{FF2B5EF4-FFF2-40B4-BE49-F238E27FC236}">
                <a16:creationId xmlns:a16="http://schemas.microsoft.com/office/drawing/2014/main" id="{18A98D65-18B9-4988-9C15-02D8C62AC7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8134" name="Object 9">
            <a:extLst>
              <a:ext uri="{FF2B5EF4-FFF2-40B4-BE49-F238E27FC236}">
                <a16:creationId xmlns:a16="http://schemas.microsoft.com/office/drawing/2014/main" id="{AFDB3037-D4B2-468F-A86F-388995B1E12A}"/>
              </a:ext>
            </a:extLst>
          </p:cNvPr>
          <p:cNvGraphicFramePr>
            <a:graphicFrameLocks noChangeAspect="1"/>
          </p:cNvGraphicFramePr>
          <p:nvPr>
            <p:extLst>
              <p:ext uri="{D42A27DB-BD31-4B8C-83A1-F6EECF244321}">
                <p14:modId xmlns:p14="http://schemas.microsoft.com/office/powerpoint/2010/main" val="3656803715"/>
              </p:ext>
            </p:extLst>
          </p:nvPr>
        </p:nvGraphicFramePr>
        <p:xfrm>
          <a:off x="2555776" y="2297082"/>
          <a:ext cx="3290888" cy="758825"/>
        </p:xfrm>
        <a:graphic>
          <a:graphicData uri="http://schemas.openxmlformats.org/presentationml/2006/ole">
            <mc:AlternateContent xmlns:mc="http://schemas.openxmlformats.org/markup-compatibility/2006">
              <mc:Choice xmlns:v="urn:schemas-microsoft-com:vml" Requires="v">
                <p:oleObj name="公式" r:id="rId3" imgW="1714500" imgH="393700" progId="Equation.3">
                  <p:embed/>
                </p:oleObj>
              </mc:Choice>
              <mc:Fallback>
                <p:oleObj name="公式" r:id="rId3" imgW="1714500" imgH="393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297082"/>
                        <a:ext cx="32908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5" name="Rectangle 12">
            <a:extLst>
              <a:ext uri="{FF2B5EF4-FFF2-40B4-BE49-F238E27FC236}">
                <a16:creationId xmlns:a16="http://schemas.microsoft.com/office/drawing/2014/main" id="{6BA4546C-6E35-4E3B-B44D-AB89C9C272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8136" name="Object 11">
            <a:extLst>
              <a:ext uri="{FF2B5EF4-FFF2-40B4-BE49-F238E27FC236}">
                <a16:creationId xmlns:a16="http://schemas.microsoft.com/office/drawing/2014/main" id="{39537486-6E05-4B3E-A70F-5F9172A4DFFA}"/>
              </a:ext>
            </a:extLst>
          </p:cNvPr>
          <p:cNvGraphicFramePr>
            <a:graphicFrameLocks noChangeAspect="1"/>
          </p:cNvGraphicFramePr>
          <p:nvPr>
            <p:extLst>
              <p:ext uri="{D42A27DB-BD31-4B8C-83A1-F6EECF244321}">
                <p14:modId xmlns:p14="http://schemas.microsoft.com/office/powerpoint/2010/main" val="4077100619"/>
              </p:ext>
            </p:extLst>
          </p:nvPr>
        </p:nvGraphicFramePr>
        <p:xfrm>
          <a:off x="1438850" y="4477021"/>
          <a:ext cx="4987925" cy="395287"/>
        </p:xfrm>
        <a:graphic>
          <a:graphicData uri="http://schemas.openxmlformats.org/presentationml/2006/ole">
            <mc:AlternateContent xmlns:mc="http://schemas.openxmlformats.org/markup-compatibility/2006">
              <mc:Choice xmlns:v="urn:schemas-microsoft-com:vml" Requires="v">
                <p:oleObj name="公式" r:id="rId5" imgW="2844800" imgH="228600" progId="Equation.3">
                  <p:embed/>
                </p:oleObj>
              </mc:Choice>
              <mc:Fallback>
                <p:oleObj name="公式" r:id="rId5" imgW="28448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850" y="4477021"/>
                        <a:ext cx="49879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13">
            <a:extLst>
              <a:ext uri="{FF2B5EF4-FFF2-40B4-BE49-F238E27FC236}">
                <a16:creationId xmlns:a16="http://schemas.microsoft.com/office/drawing/2014/main" id="{084E963D-D995-4AD5-A2AF-DD75EA85FEFE}"/>
              </a:ext>
            </a:extLst>
          </p:cNvPr>
          <p:cNvSpPr>
            <a:spLocks noChangeArrowheads="1"/>
          </p:cNvSpPr>
          <p:nvPr/>
        </p:nvSpPr>
        <p:spPr bwMode="auto">
          <a:xfrm>
            <a:off x="0" y="23812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000">
                <a:latin typeface="Times New Roman" panose="02020603050405020304" pitchFamily="18" charset="0"/>
                <a:ea typeface="华文中宋" panose="02010600040101010101" pitchFamily="2" charset="-122"/>
                <a:cs typeface="Times New Roman" panose="02020603050405020304" pitchFamily="18" charset="0"/>
              </a:rPr>
              <a:t> </a:t>
            </a:r>
            <a:endParaRPr lang="en-US" altLang="zh-CN" sz="1800">
              <a:ea typeface="华文中宋" panose="02010600040101010101" pitchFamily="2" charset="-122"/>
              <a:cs typeface="Times New Roman" panose="02020603050405020304" pitchFamily="18" charset="0"/>
            </a:endParaRPr>
          </a:p>
        </p:txBody>
      </p:sp>
      <p:graphicFrame>
        <p:nvGraphicFramePr>
          <p:cNvPr id="48138" name="Object 14">
            <a:extLst>
              <a:ext uri="{FF2B5EF4-FFF2-40B4-BE49-F238E27FC236}">
                <a16:creationId xmlns:a16="http://schemas.microsoft.com/office/drawing/2014/main" id="{ED769B2F-E4C2-4C5D-8732-6421E4EF776B}"/>
              </a:ext>
            </a:extLst>
          </p:cNvPr>
          <p:cNvGraphicFramePr>
            <a:graphicFrameLocks noChangeAspect="1"/>
          </p:cNvGraphicFramePr>
          <p:nvPr>
            <p:extLst>
              <p:ext uri="{D42A27DB-BD31-4B8C-83A1-F6EECF244321}">
                <p14:modId xmlns:p14="http://schemas.microsoft.com/office/powerpoint/2010/main" val="3179803410"/>
              </p:ext>
            </p:extLst>
          </p:nvPr>
        </p:nvGraphicFramePr>
        <p:xfrm>
          <a:off x="2546731" y="5793180"/>
          <a:ext cx="3140075" cy="723900"/>
        </p:xfrm>
        <a:graphic>
          <a:graphicData uri="http://schemas.openxmlformats.org/presentationml/2006/ole">
            <mc:AlternateContent xmlns:mc="http://schemas.openxmlformats.org/markup-compatibility/2006">
              <mc:Choice xmlns:v="urn:schemas-microsoft-com:vml" Requires="v">
                <p:oleObj name="公式" r:id="rId7" imgW="1714500" imgH="393700" progId="Equation.3">
                  <p:embed/>
                </p:oleObj>
              </mc:Choice>
              <mc:Fallback>
                <p:oleObj name="公式" r:id="rId7" imgW="1714500" imgH="3937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6731" y="5793180"/>
                        <a:ext cx="31400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a:extLst>
              <a:ext uri="{FF2B5EF4-FFF2-40B4-BE49-F238E27FC236}">
                <a16:creationId xmlns:a16="http://schemas.microsoft.com/office/drawing/2014/main" id="{82BA0346-CBAA-441C-9291-3A13CF2FD261}"/>
              </a:ext>
            </a:extLst>
          </p:cNvPr>
          <p:cNvPicPr>
            <a:picLocks noChangeAspect="1"/>
          </p:cNvPicPr>
          <p:nvPr/>
        </p:nvPicPr>
        <p:blipFill>
          <a:blip r:embed="rId9"/>
          <a:stretch>
            <a:fillRect/>
          </a:stretch>
        </p:blipFill>
        <p:spPr>
          <a:xfrm>
            <a:off x="7194837" y="1279524"/>
            <a:ext cx="1661613" cy="1789429"/>
          </a:xfrm>
          <a:prstGeom prst="rect">
            <a:avLst/>
          </a:prstGeom>
        </p:spPr>
      </p:pic>
      <p:pic>
        <p:nvPicPr>
          <p:cNvPr id="4" name="图片 3">
            <a:extLst>
              <a:ext uri="{FF2B5EF4-FFF2-40B4-BE49-F238E27FC236}">
                <a16:creationId xmlns:a16="http://schemas.microsoft.com/office/drawing/2014/main" id="{E2B75AD5-50F4-4A39-8DDB-C943FF66F0E1}"/>
              </a:ext>
            </a:extLst>
          </p:cNvPr>
          <p:cNvPicPr>
            <a:picLocks noChangeAspect="1"/>
          </p:cNvPicPr>
          <p:nvPr/>
        </p:nvPicPr>
        <p:blipFill>
          <a:blip r:embed="rId10"/>
          <a:stretch>
            <a:fillRect/>
          </a:stretch>
        </p:blipFill>
        <p:spPr>
          <a:xfrm>
            <a:off x="7160508" y="3176273"/>
            <a:ext cx="1661613" cy="1627175"/>
          </a:xfrm>
          <a:prstGeom prst="rect">
            <a:avLst/>
          </a:prstGeom>
        </p:spPr>
      </p:pic>
      <p:pic>
        <p:nvPicPr>
          <p:cNvPr id="5" name="图片 4">
            <a:extLst>
              <a:ext uri="{FF2B5EF4-FFF2-40B4-BE49-F238E27FC236}">
                <a16:creationId xmlns:a16="http://schemas.microsoft.com/office/drawing/2014/main" id="{A1C5B456-167D-4ED4-A0C3-9FE2B17EE81E}"/>
              </a:ext>
            </a:extLst>
          </p:cNvPr>
          <p:cNvPicPr>
            <a:picLocks noChangeAspect="1"/>
          </p:cNvPicPr>
          <p:nvPr/>
        </p:nvPicPr>
        <p:blipFill>
          <a:blip r:embed="rId11"/>
          <a:stretch>
            <a:fillRect/>
          </a:stretch>
        </p:blipFill>
        <p:spPr>
          <a:xfrm>
            <a:off x="7283584" y="5183289"/>
            <a:ext cx="1504950" cy="1628775"/>
          </a:xfrm>
          <a:prstGeom prst="rect">
            <a:avLst/>
          </a:prstGeom>
        </p:spPr>
      </p:pic>
      <p:cxnSp>
        <p:nvCxnSpPr>
          <p:cNvPr id="15" name="直接连接符 14">
            <a:extLst>
              <a:ext uri="{FF2B5EF4-FFF2-40B4-BE49-F238E27FC236}">
                <a16:creationId xmlns:a16="http://schemas.microsoft.com/office/drawing/2014/main" id="{3EEF9EBC-8009-4994-9AA0-5615C13DC7E1}"/>
              </a:ext>
            </a:extLst>
          </p:cNvPr>
          <p:cNvCxnSpPr/>
          <p:nvPr/>
        </p:nvCxnSpPr>
        <p:spPr>
          <a:xfrm>
            <a:off x="468313" y="3140968"/>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BE3220D1-D218-4403-BC69-AAF946827876}"/>
              </a:ext>
            </a:extLst>
          </p:cNvPr>
          <p:cNvCxnSpPr/>
          <p:nvPr/>
        </p:nvCxnSpPr>
        <p:spPr>
          <a:xfrm>
            <a:off x="468313" y="501317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13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1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13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132">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0E947E02-237C-4945-B75F-CB8DA3DC5D6A}"/>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D699F66-D268-4BBE-976E-835A0389DD7C}" type="slidenum">
              <a:rPr lang="en-US" altLang="zh-CN" sz="1400"/>
              <a:pPr/>
              <a:t>31</a:t>
            </a:fld>
            <a:endParaRPr lang="en-US" altLang="zh-CN" sz="1400"/>
          </a:p>
        </p:txBody>
      </p:sp>
      <p:sp>
        <p:nvSpPr>
          <p:cNvPr id="53251" name="Rectangle 8">
            <a:extLst>
              <a:ext uri="{FF2B5EF4-FFF2-40B4-BE49-F238E27FC236}">
                <a16:creationId xmlns:a16="http://schemas.microsoft.com/office/drawing/2014/main" id="{E3C4902B-04B8-4124-8B03-ED5AE988E99D}"/>
              </a:ext>
            </a:extLst>
          </p:cNvPr>
          <p:cNvSpPr>
            <a:spLocks noGrp="1" noChangeArrowheads="1"/>
          </p:cNvSpPr>
          <p:nvPr>
            <p:ph type="title"/>
          </p:nvPr>
        </p:nvSpPr>
        <p:spPr/>
        <p:txBody>
          <a:bodyPr/>
          <a:lstStyle/>
          <a:p>
            <a:pPr algn="ctr" eaLnBrk="1" hangingPunct="1"/>
            <a:r>
              <a:rPr lang="zh-CN" altLang="en-US" dirty="0">
                <a:latin typeface="Times New Roman" panose="02020603050405020304" pitchFamily="18" charset="0"/>
              </a:rPr>
              <a:t> </a:t>
            </a:r>
            <a:r>
              <a:rPr lang="en-US" altLang="zh-CN" i="1" dirty="0">
                <a:latin typeface="Times New Roman" panose="02020603050405020304" pitchFamily="18" charset="0"/>
              </a:rPr>
              <a:t>k -</a:t>
            </a:r>
            <a:r>
              <a:rPr lang="zh-CN" altLang="en-US" dirty="0">
                <a:latin typeface="Times New Roman" panose="02020603050405020304" pitchFamily="18" charset="0"/>
              </a:rPr>
              <a:t>正则图</a:t>
            </a:r>
          </a:p>
        </p:txBody>
      </p:sp>
      <p:sp>
        <p:nvSpPr>
          <p:cNvPr id="53252" name="Rectangle 13">
            <a:extLst>
              <a:ext uri="{FF2B5EF4-FFF2-40B4-BE49-F238E27FC236}">
                <a16:creationId xmlns:a16="http://schemas.microsoft.com/office/drawing/2014/main" id="{45426E05-7254-4B00-B909-346F40465EF6}"/>
              </a:ext>
            </a:extLst>
          </p:cNvPr>
          <p:cNvSpPr>
            <a:spLocks noChangeArrowheads="1"/>
          </p:cNvSpPr>
          <p:nvPr/>
        </p:nvSpPr>
        <p:spPr bwMode="auto">
          <a:xfrm>
            <a:off x="611188" y="1628775"/>
            <a:ext cx="76327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A50021"/>
                </a:solidFill>
                <a:latin typeface="Times New Roman" panose="02020603050405020304" pitchFamily="18" charset="0"/>
              </a:rPr>
              <a:t>定义</a:t>
            </a:r>
            <a:r>
              <a:rPr lang="en-US" altLang="zh-CN" b="1" dirty="0">
                <a:solidFill>
                  <a:srgbClr val="A50021"/>
                </a:solidFill>
                <a:latin typeface="Times New Roman" panose="02020603050405020304" pitchFamily="18" charset="0"/>
              </a:rPr>
              <a:t>14.7 </a:t>
            </a:r>
            <a:r>
              <a:rPr lang="zh-CN" altLang="en-US" b="1" dirty="0">
                <a:latin typeface="Times New Roman" panose="02020603050405020304" pitchFamily="18" charset="0"/>
              </a:rPr>
              <a:t>设</a:t>
            </a:r>
            <a:r>
              <a:rPr lang="en-US" altLang="zh-CN" b="1" i="1" dirty="0">
                <a:latin typeface="Times New Roman" panose="02020603050405020304" pitchFamily="18" charset="0"/>
              </a:rPr>
              <a:t>G</a:t>
            </a:r>
            <a:r>
              <a:rPr lang="zh-CN" altLang="en-US" b="1" dirty="0">
                <a:latin typeface="Times New Roman" panose="02020603050405020304" pitchFamily="18" charset="0"/>
              </a:rPr>
              <a:t>为</a:t>
            </a:r>
            <a:r>
              <a:rPr lang="en-US" altLang="zh-CN" b="1" i="1" dirty="0">
                <a:latin typeface="Times New Roman" panose="02020603050405020304" pitchFamily="18" charset="0"/>
              </a:rPr>
              <a:t>n</a:t>
            </a:r>
            <a:r>
              <a:rPr lang="zh-CN" altLang="en-US" b="1" dirty="0">
                <a:latin typeface="Times New Roman" panose="02020603050405020304" pitchFamily="18" charset="0"/>
              </a:rPr>
              <a:t>阶无向简单图，若</a:t>
            </a: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v</a:t>
            </a: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V</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G</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rPr>
              <a:t>，均有</a:t>
            </a:r>
            <a:r>
              <a:rPr lang="en-US" altLang="zh-CN" b="1" i="1" dirty="0">
                <a:latin typeface="Times New Roman" panose="02020603050405020304" pitchFamily="18" charset="0"/>
              </a:rPr>
              <a:t>d</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dirty="0">
                <a:latin typeface="Times New Roman" panose="02020603050405020304" pitchFamily="18" charset="0"/>
              </a:rPr>
              <a:t>)=</a:t>
            </a:r>
            <a:r>
              <a:rPr lang="en-US" altLang="zh-CN" b="1" i="1" dirty="0">
                <a:latin typeface="Times New Roman" panose="02020603050405020304" pitchFamily="18" charset="0"/>
              </a:rPr>
              <a:t>k</a:t>
            </a:r>
            <a:r>
              <a:rPr lang="zh-CN" altLang="en-US" dirty="0">
                <a:latin typeface="Times New Roman" panose="02020603050405020304" pitchFamily="18" charset="0"/>
              </a:rPr>
              <a:t>，</a:t>
            </a:r>
            <a:r>
              <a:rPr lang="zh-CN" altLang="en-US" b="1" dirty="0">
                <a:latin typeface="Times New Roman" panose="02020603050405020304" pitchFamily="18" charset="0"/>
              </a:rPr>
              <a:t>则称</a:t>
            </a:r>
            <a:r>
              <a:rPr lang="en-US" altLang="zh-CN" b="1" i="1" dirty="0">
                <a:latin typeface="Times New Roman" panose="02020603050405020304" pitchFamily="18" charset="0"/>
              </a:rPr>
              <a:t>G</a:t>
            </a:r>
            <a:r>
              <a:rPr lang="zh-CN" altLang="en-US" b="1" dirty="0">
                <a:latin typeface="Times New Roman" panose="02020603050405020304" pitchFamily="18" charset="0"/>
              </a:rPr>
              <a:t>为</a:t>
            </a:r>
            <a:r>
              <a:rPr lang="en-US" altLang="zh-CN" b="1" i="1" dirty="0">
                <a:solidFill>
                  <a:srgbClr val="A50021"/>
                </a:solidFill>
                <a:latin typeface="Times New Roman" panose="02020603050405020304" pitchFamily="18" charset="0"/>
              </a:rPr>
              <a:t>k-</a:t>
            </a:r>
            <a:r>
              <a:rPr lang="zh-CN" altLang="en-US" b="1" dirty="0">
                <a:solidFill>
                  <a:srgbClr val="A50021"/>
                </a:solidFill>
                <a:latin typeface="Times New Roman" panose="02020603050405020304" pitchFamily="18" charset="0"/>
              </a:rPr>
              <a:t>正则图</a:t>
            </a:r>
            <a:endParaRPr lang="en-US" altLang="zh-CN" b="1" dirty="0">
              <a:latin typeface="Times New Roman" panose="02020603050405020304" pitchFamily="18" charset="0"/>
            </a:endParaRPr>
          </a:p>
          <a:p>
            <a:pPr eaLnBrk="1" hangingPunct="1"/>
            <a:endParaRPr lang="en-US" altLang="zh-CN" b="1" dirty="0">
              <a:latin typeface="Times New Roman" panose="02020603050405020304" pitchFamily="18" charset="0"/>
            </a:endParaRPr>
          </a:p>
          <a:p>
            <a:pPr eaLnBrk="1" hangingPunct="1"/>
            <a:endParaRPr lang="en-US" altLang="zh-CN" b="1" dirty="0">
              <a:latin typeface="Times New Roman" panose="02020603050405020304" pitchFamily="18" charset="0"/>
            </a:endParaRPr>
          </a:p>
          <a:p>
            <a:pPr marL="342900" indent="-342900" eaLnBrk="1" hangingPunct="1">
              <a:buClr>
                <a:srgbClr val="A50021"/>
              </a:buClr>
              <a:buFont typeface="Wingdings" panose="05000000000000000000" pitchFamily="2" charset="2"/>
              <a:buChar char="p"/>
            </a:pPr>
            <a:r>
              <a:rPr lang="zh-CN" altLang="en-US" b="1" dirty="0">
                <a:latin typeface="Times New Roman" panose="02020603050405020304" pitchFamily="18" charset="0"/>
              </a:rPr>
              <a:t>简单性质：边数（由握手定理得）：</a:t>
            </a:r>
          </a:p>
          <a:p>
            <a:pPr eaLnBrk="1" hangingPunct="1"/>
            <a:endParaRPr lang="zh-CN" altLang="en-US" b="1" i="1" dirty="0">
              <a:latin typeface="Times New Roman" panose="02020603050405020304" pitchFamily="18" charset="0"/>
            </a:endParaRPr>
          </a:p>
          <a:p>
            <a:pPr eaLnBrk="1" hangingPunct="1"/>
            <a:r>
              <a:rPr lang="zh-CN" altLang="en-US" b="1" dirty="0">
                <a:latin typeface="Times New Roman" panose="02020603050405020304" pitchFamily="18" charset="0"/>
              </a:rPr>
              <a:t>实例：</a:t>
            </a:r>
            <a:endParaRPr lang="en-US" altLang="zh-CN" b="1" dirty="0">
              <a:latin typeface="Times New Roman" panose="02020603050405020304" pitchFamily="18" charset="0"/>
            </a:endParaRPr>
          </a:p>
          <a:p>
            <a:pPr marL="342900" indent="-342900" eaLnBrk="1" hangingPunct="1">
              <a:buFont typeface="Wingdings" panose="05000000000000000000" pitchFamily="2" charset="2"/>
              <a:buChar char="ü"/>
            </a:pPr>
            <a:r>
              <a:rPr lang="en-US" altLang="zh-CN" b="1" i="1" dirty="0">
                <a:latin typeface="Times New Roman" panose="02020603050405020304" pitchFamily="18" charset="0"/>
              </a:rPr>
              <a:t> n</a:t>
            </a:r>
            <a:r>
              <a:rPr lang="zh-CN" altLang="en-US" b="1" dirty="0">
                <a:latin typeface="Times New Roman" panose="02020603050405020304" pitchFamily="18" charset="0"/>
              </a:rPr>
              <a:t>阶零图是 </a:t>
            </a:r>
            <a:r>
              <a:rPr lang="en-US" altLang="zh-CN" b="1" dirty="0">
                <a:solidFill>
                  <a:srgbClr val="A50021"/>
                </a:solidFill>
                <a:latin typeface="Times New Roman" panose="02020603050405020304" pitchFamily="18" charset="0"/>
              </a:rPr>
              <a:t>0</a:t>
            </a:r>
            <a:r>
              <a:rPr lang="en-US" altLang="zh-CN" b="1" i="1" dirty="0">
                <a:solidFill>
                  <a:srgbClr val="A50021"/>
                </a:solidFill>
                <a:latin typeface="Times New Roman" panose="02020603050405020304" pitchFamily="18" charset="0"/>
              </a:rPr>
              <a:t>-</a:t>
            </a:r>
            <a:r>
              <a:rPr lang="zh-CN" altLang="en-US" b="1" dirty="0">
                <a:solidFill>
                  <a:srgbClr val="A50021"/>
                </a:solidFill>
                <a:latin typeface="Times New Roman" panose="02020603050405020304" pitchFamily="18" charset="0"/>
              </a:rPr>
              <a:t>正则图</a:t>
            </a:r>
            <a:endParaRPr lang="en-US" altLang="zh-CN" b="1" i="1" dirty="0">
              <a:latin typeface="Times New Roman" panose="02020603050405020304" pitchFamily="18" charset="0"/>
            </a:endParaRPr>
          </a:p>
          <a:p>
            <a:pPr marL="342900" indent="-342900" eaLnBrk="1" hangingPunct="1">
              <a:buFont typeface="Wingdings" panose="05000000000000000000" pitchFamily="2" charset="2"/>
              <a:buChar char="ü"/>
            </a:pPr>
            <a:r>
              <a:rPr lang="en-US" altLang="zh-CN" b="1" i="1" dirty="0" err="1">
                <a:latin typeface="Times New Roman" panose="02020603050405020304" pitchFamily="18" charset="0"/>
              </a:rPr>
              <a:t>K</a:t>
            </a:r>
            <a:r>
              <a:rPr lang="en-US" altLang="zh-CN" b="1" i="1" baseline="-25000" dirty="0" err="1">
                <a:latin typeface="Times New Roman" panose="02020603050405020304" pitchFamily="18" charset="0"/>
              </a:rPr>
              <a:t>n</a:t>
            </a:r>
            <a:r>
              <a:rPr lang="zh-CN" altLang="en-US" b="1" dirty="0">
                <a:latin typeface="Times New Roman" panose="02020603050405020304" pitchFamily="18" charset="0"/>
              </a:rPr>
              <a:t>是 </a:t>
            </a:r>
            <a:r>
              <a:rPr lang="en-US" altLang="zh-CN" b="1" dirty="0">
                <a:solidFill>
                  <a:srgbClr val="A50021"/>
                </a:solidFill>
                <a:latin typeface="Times New Roman" panose="02020603050405020304" pitchFamily="18" charset="0"/>
              </a:rPr>
              <a:t>(</a:t>
            </a:r>
            <a:r>
              <a:rPr lang="en-US" altLang="zh-CN" b="1" i="1" dirty="0">
                <a:solidFill>
                  <a:srgbClr val="A50021"/>
                </a:solidFill>
                <a:latin typeface="Times New Roman" panose="02020603050405020304" pitchFamily="18" charset="0"/>
              </a:rPr>
              <a:t>n</a:t>
            </a:r>
            <a:r>
              <a:rPr lang="en-US" altLang="zh-CN" b="1" dirty="0">
                <a:solidFill>
                  <a:srgbClr val="A50021"/>
                </a:solidFill>
                <a:latin typeface="Times New Roman" panose="02020603050405020304" pitchFamily="18" charset="0"/>
                <a:sym typeface="Symbol" panose="05050102010706020507" pitchFamily="18" charset="2"/>
              </a:rPr>
              <a:t></a:t>
            </a:r>
            <a:r>
              <a:rPr lang="en-US" altLang="zh-CN" b="1" dirty="0">
                <a:solidFill>
                  <a:srgbClr val="A50021"/>
                </a:solidFill>
                <a:latin typeface="Times New Roman" panose="02020603050405020304" pitchFamily="18" charset="0"/>
              </a:rPr>
              <a:t>1)-</a:t>
            </a:r>
            <a:r>
              <a:rPr lang="zh-CN" altLang="en-US" b="1" dirty="0">
                <a:solidFill>
                  <a:srgbClr val="A50021"/>
                </a:solidFill>
                <a:latin typeface="Times New Roman" panose="02020603050405020304" pitchFamily="18" charset="0"/>
              </a:rPr>
              <a:t>正则图</a:t>
            </a:r>
            <a:endParaRPr lang="zh-CN" altLang="en-US" b="1" dirty="0">
              <a:latin typeface="Times New Roman" panose="02020603050405020304" pitchFamily="18" charset="0"/>
            </a:endParaRPr>
          </a:p>
          <a:p>
            <a:pPr marL="342900" indent="-342900" eaLnBrk="1" hangingPunct="1">
              <a:buFont typeface="Wingdings" panose="05000000000000000000" pitchFamily="2" charset="2"/>
              <a:buChar char="ü"/>
            </a:pPr>
            <a:r>
              <a:rPr lang="zh-CN" altLang="en-US" b="1" dirty="0">
                <a:latin typeface="Times New Roman" panose="02020603050405020304" pitchFamily="18" charset="0"/>
              </a:rPr>
              <a:t>彼得松图是 </a:t>
            </a:r>
            <a:r>
              <a:rPr lang="en-US" altLang="zh-CN" b="1" dirty="0">
                <a:solidFill>
                  <a:srgbClr val="A50021"/>
                </a:solidFill>
                <a:latin typeface="Times New Roman" panose="02020603050405020304" pitchFamily="18" charset="0"/>
              </a:rPr>
              <a:t>3</a:t>
            </a:r>
            <a:r>
              <a:rPr lang="en-US" altLang="zh-CN" b="1" i="1" dirty="0">
                <a:solidFill>
                  <a:srgbClr val="A50021"/>
                </a:solidFill>
                <a:latin typeface="Times New Roman" panose="02020603050405020304" pitchFamily="18" charset="0"/>
              </a:rPr>
              <a:t>-</a:t>
            </a:r>
            <a:r>
              <a:rPr lang="zh-CN" altLang="en-US" b="1" dirty="0">
                <a:solidFill>
                  <a:srgbClr val="A50021"/>
                </a:solidFill>
                <a:latin typeface="Times New Roman" panose="02020603050405020304" pitchFamily="18" charset="0"/>
              </a:rPr>
              <a:t>正则图</a:t>
            </a:r>
          </a:p>
        </p:txBody>
      </p:sp>
      <p:sp>
        <p:nvSpPr>
          <p:cNvPr id="53253" name="Rectangle 15">
            <a:extLst>
              <a:ext uri="{FF2B5EF4-FFF2-40B4-BE49-F238E27FC236}">
                <a16:creationId xmlns:a16="http://schemas.microsoft.com/office/drawing/2014/main" id="{7FEE40DB-AFF1-42B8-B441-31C6E5470E0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3254" name="Object 14">
            <a:extLst>
              <a:ext uri="{FF2B5EF4-FFF2-40B4-BE49-F238E27FC236}">
                <a16:creationId xmlns:a16="http://schemas.microsoft.com/office/drawing/2014/main" id="{59604496-3EBF-486E-995F-1164DA37E8BF}"/>
              </a:ext>
            </a:extLst>
          </p:cNvPr>
          <p:cNvGraphicFramePr>
            <a:graphicFrameLocks noChangeAspect="1"/>
          </p:cNvGraphicFramePr>
          <p:nvPr>
            <p:extLst>
              <p:ext uri="{D42A27DB-BD31-4B8C-83A1-F6EECF244321}">
                <p14:modId xmlns:p14="http://schemas.microsoft.com/office/powerpoint/2010/main" val="299661662"/>
              </p:ext>
            </p:extLst>
          </p:nvPr>
        </p:nvGraphicFramePr>
        <p:xfrm>
          <a:off x="5868144" y="2924944"/>
          <a:ext cx="1065212" cy="812800"/>
        </p:xfrm>
        <a:graphic>
          <a:graphicData uri="http://schemas.openxmlformats.org/presentationml/2006/ole">
            <mc:AlternateContent xmlns:mc="http://schemas.openxmlformats.org/markup-compatibility/2006">
              <mc:Choice xmlns:v="urn:schemas-microsoft-com:vml" Requires="v">
                <p:oleObj name="公式" r:id="rId4" imgW="520474" imgH="393529" progId="Equation.3">
                  <p:embed/>
                </p:oleObj>
              </mc:Choice>
              <mc:Fallback>
                <p:oleObj name="公式" r:id="rId4" imgW="520474" imgH="393529"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2924944"/>
                        <a:ext cx="106521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3">
            <a:extLst>
              <a:ext uri="{FF2B5EF4-FFF2-40B4-BE49-F238E27FC236}">
                <a16:creationId xmlns:a16="http://schemas.microsoft.com/office/drawing/2014/main" id="{BF8A04A7-5320-4713-831E-72556E807AFF}"/>
              </a:ext>
            </a:extLst>
          </p:cNvPr>
          <p:cNvGrpSpPr>
            <a:grpSpLocks/>
          </p:cNvGrpSpPr>
          <p:nvPr/>
        </p:nvGrpSpPr>
        <p:grpSpPr bwMode="auto">
          <a:xfrm>
            <a:off x="6933356" y="3726717"/>
            <a:ext cx="1629544" cy="1698737"/>
            <a:chOff x="336" y="384"/>
            <a:chExt cx="4128" cy="3796"/>
          </a:xfrm>
        </p:grpSpPr>
        <p:sp>
          <p:nvSpPr>
            <p:cNvPr id="8" name="Oval 4">
              <a:extLst>
                <a:ext uri="{FF2B5EF4-FFF2-40B4-BE49-F238E27FC236}">
                  <a16:creationId xmlns:a16="http://schemas.microsoft.com/office/drawing/2014/main" id="{A96A524B-83D9-4276-B871-481691F61325}"/>
                </a:ext>
              </a:extLst>
            </p:cNvPr>
            <p:cNvSpPr>
              <a:spLocks noChangeArrowheads="1"/>
            </p:cNvSpPr>
            <p:nvPr/>
          </p:nvSpPr>
          <p:spPr bwMode="auto">
            <a:xfrm>
              <a:off x="2352" y="14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5">
              <a:extLst>
                <a:ext uri="{FF2B5EF4-FFF2-40B4-BE49-F238E27FC236}">
                  <a16:creationId xmlns:a16="http://schemas.microsoft.com/office/drawing/2014/main" id="{1BD587C9-B640-4D3A-B0E3-35719F6A9E42}"/>
                </a:ext>
              </a:extLst>
            </p:cNvPr>
            <p:cNvSpPr>
              <a:spLocks noChangeArrowheads="1"/>
            </p:cNvSpPr>
            <p:nvPr/>
          </p:nvSpPr>
          <p:spPr bwMode="auto">
            <a:xfrm>
              <a:off x="371" y="432"/>
              <a:ext cx="4080" cy="3696"/>
            </a:xfrm>
            <a:prstGeom prst="pentagon">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6">
              <a:extLst>
                <a:ext uri="{FF2B5EF4-FFF2-40B4-BE49-F238E27FC236}">
                  <a16:creationId xmlns:a16="http://schemas.microsoft.com/office/drawing/2014/main" id="{E6F9C61A-1E6D-4329-9198-7BA9EFDCCEA5}"/>
                </a:ext>
              </a:extLst>
            </p:cNvPr>
            <p:cNvSpPr>
              <a:spLocks noChangeShapeType="1"/>
            </p:cNvSpPr>
            <p:nvPr/>
          </p:nvSpPr>
          <p:spPr bwMode="auto">
            <a:xfrm>
              <a:off x="2413" y="432"/>
              <a:ext cx="0" cy="10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
              <a:extLst>
                <a:ext uri="{FF2B5EF4-FFF2-40B4-BE49-F238E27FC236}">
                  <a16:creationId xmlns:a16="http://schemas.microsoft.com/office/drawing/2014/main" id="{F179468A-AC22-4EEF-AB5A-2B27254B2ED4}"/>
                </a:ext>
              </a:extLst>
            </p:cNvPr>
            <p:cNvSpPr>
              <a:spLocks noChangeShapeType="1"/>
            </p:cNvSpPr>
            <p:nvPr/>
          </p:nvSpPr>
          <p:spPr bwMode="auto">
            <a:xfrm flipH="1" flipV="1">
              <a:off x="384" y="1872"/>
              <a:ext cx="115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8">
              <a:extLst>
                <a:ext uri="{FF2B5EF4-FFF2-40B4-BE49-F238E27FC236}">
                  <a16:creationId xmlns:a16="http://schemas.microsoft.com/office/drawing/2014/main" id="{81DB9A30-6ECF-4F37-80C4-AC4D61015F40}"/>
                </a:ext>
              </a:extLst>
            </p:cNvPr>
            <p:cNvSpPr>
              <a:spLocks noChangeShapeType="1"/>
            </p:cNvSpPr>
            <p:nvPr/>
          </p:nvSpPr>
          <p:spPr bwMode="auto">
            <a:xfrm flipV="1">
              <a:off x="3312" y="1824"/>
              <a:ext cx="1152"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9">
              <a:extLst>
                <a:ext uri="{FF2B5EF4-FFF2-40B4-BE49-F238E27FC236}">
                  <a16:creationId xmlns:a16="http://schemas.microsoft.com/office/drawing/2014/main" id="{64D5D233-C6A9-4281-BE79-D8D18F1617CF}"/>
                </a:ext>
              </a:extLst>
            </p:cNvPr>
            <p:cNvSpPr>
              <a:spLocks noChangeShapeType="1"/>
            </p:cNvSpPr>
            <p:nvPr/>
          </p:nvSpPr>
          <p:spPr bwMode="auto">
            <a:xfrm flipH="1">
              <a:off x="1152" y="3072"/>
              <a:ext cx="720" cy="10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0">
              <a:extLst>
                <a:ext uri="{FF2B5EF4-FFF2-40B4-BE49-F238E27FC236}">
                  <a16:creationId xmlns:a16="http://schemas.microsoft.com/office/drawing/2014/main" id="{1E5715DA-18FF-45CA-9380-DCD37EB4E871}"/>
                </a:ext>
              </a:extLst>
            </p:cNvPr>
            <p:cNvSpPr>
              <a:spLocks noChangeShapeType="1"/>
            </p:cNvSpPr>
            <p:nvPr/>
          </p:nvSpPr>
          <p:spPr bwMode="auto">
            <a:xfrm>
              <a:off x="2928" y="3072"/>
              <a:ext cx="720" cy="10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1">
              <a:extLst>
                <a:ext uri="{FF2B5EF4-FFF2-40B4-BE49-F238E27FC236}">
                  <a16:creationId xmlns:a16="http://schemas.microsoft.com/office/drawing/2014/main" id="{026B3CB7-8A56-461E-BD77-2C659138DBFF}"/>
                </a:ext>
              </a:extLst>
            </p:cNvPr>
            <p:cNvSpPr>
              <a:spLocks noChangeShapeType="1"/>
            </p:cNvSpPr>
            <p:nvPr/>
          </p:nvSpPr>
          <p:spPr bwMode="auto">
            <a:xfrm>
              <a:off x="1536" y="2112"/>
              <a:ext cx="17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2">
              <a:extLst>
                <a:ext uri="{FF2B5EF4-FFF2-40B4-BE49-F238E27FC236}">
                  <a16:creationId xmlns:a16="http://schemas.microsoft.com/office/drawing/2014/main" id="{89136765-D2CA-4677-A0B5-017CFD94888D}"/>
                </a:ext>
              </a:extLst>
            </p:cNvPr>
            <p:cNvSpPr>
              <a:spLocks noChangeShapeType="1"/>
            </p:cNvSpPr>
            <p:nvPr/>
          </p:nvSpPr>
          <p:spPr bwMode="auto">
            <a:xfrm flipH="1">
              <a:off x="1872" y="2112"/>
              <a:ext cx="1440"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3">
              <a:extLst>
                <a:ext uri="{FF2B5EF4-FFF2-40B4-BE49-F238E27FC236}">
                  <a16:creationId xmlns:a16="http://schemas.microsoft.com/office/drawing/2014/main" id="{CF17D46A-69FF-4AE8-8BC1-C181EC69155E}"/>
                </a:ext>
              </a:extLst>
            </p:cNvPr>
            <p:cNvSpPr>
              <a:spLocks noChangeShapeType="1"/>
            </p:cNvSpPr>
            <p:nvPr/>
          </p:nvSpPr>
          <p:spPr bwMode="auto">
            <a:xfrm flipH="1">
              <a:off x="1872" y="1488"/>
              <a:ext cx="528" cy="1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4">
              <a:extLst>
                <a:ext uri="{FF2B5EF4-FFF2-40B4-BE49-F238E27FC236}">
                  <a16:creationId xmlns:a16="http://schemas.microsoft.com/office/drawing/2014/main" id="{1CF21717-66B7-403A-91B8-21B74CD6E56B}"/>
                </a:ext>
              </a:extLst>
            </p:cNvPr>
            <p:cNvSpPr>
              <a:spLocks noChangeShapeType="1"/>
            </p:cNvSpPr>
            <p:nvPr/>
          </p:nvSpPr>
          <p:spPr bwMode="auto">
            <a:xfrm>
              <a:off x="2400" y="1488"/>
              <a:ext cx="528" cy="1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5">
              <a:extLst>
                <a:ext uri="{FF2B5EF4-FFF2-40B4-BE49-F238E27FC236}">
                  <a16:creationId xmlns:a16="http://schemas.microsoft.com/office/drawing/2014/main" id="{E9ACD341-717C-4C04-909F-3E8A91F6BA84}"/>
                </a:ext>
              </a:extLst>
            </p:cNvPr>
            <p:cNvSpPr>
              <a:spLocks noChangeShapeType="1"/>
            </p:cNvSpPr>
            <p:nvPr/>
          </p:nvSpPr>
          <p:spPr bwMode="auto">
            <a:xfrm flipH="1" flipV="1">
              <a:off x="1536" y="2112"/>
              <a:ext cx="1392"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Oval 16">
              <a:extLst>
                <a:ext uri="{FF2B5EF4-FFF2-40B4-BE49-F238E27FC236}">
                  <a16:creationId xmlns:a16="http://schemas.microsoft.com/office/drawing/2014/main" id="{18C11779-174D-47EB-9569-77B5FC82373A}"/>
                </a:ext>
              </a:extLst>
            </p:cNvPr>
            <p:cNvSpPr>
              <a:spLocks noChangeArrowheads="1"/>
            </p:cNvSpPr>
            <p:nvPr/>
          </p:nvSpPr>
          <p:spPr bwMode="auto">
            <a:xfrm>
              <a:off x="2352" y="38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7">
              <a:extLst>
                <a:ext uri="{FF2B5EF4-FFF2-40B4-BE49-F238E27FC236}">
                  <a16:creationId xmlns:a16="http://schemas.microsoft.com/office/drawing/2014/main" id="{42D718F7-5DA8-4C4F-B770-12DCAF6DEDB6}"/>
                </a:ext>
              </a:extLst>
            </p:cNvPr>
            <p:cNvSpPr>
              <a:spLocks noChangeArrowheads="1"/>
            </p:cNvSpPr>
            <p:nvPr/>
          </p:nvSpPr>
          <p:spPr bwMode="auto">
            <a:xfrm>
              <a:off x="3290" y="2055"/>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18">
              <a:extLst>
                <a:ext uri="{FF2B5EF4-FFF2-40B4-BE49-F238E27FC236}">
                  <a16:creationId xmlns:a16="http://schemas.microsoft.com/office/drawing/2014/main" id="{AEC5343F-72D7-47C6-9E1E-DD7D6580561B}"/>
                </a:ext>
              </a:extLst>
            </p:cNvPr>
            <p:cNvSpPr>
              <a:spLocks noChangeArrowheads="1"/>
            </p:cNvSpPr>
            <p:nvPr/>
          </p:nvSpPr>
          <p:spPr bwMode="auto">
            <a:xfrm>
              <a:off x="1488" y="206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19">
              <a:extLst>
                <a:ext uri="{FF2B5EF4-FFF2-40B4-BE49-F238E27FC236}">
                  <a16:creationId xmlns:a16="http://schemas.microsoft.com/office/drawing/2014/main" id="{BF928F9B-BD65-4608-BD04-AC2E31478F19}"/>
                </a:ext>
              </a:extLst>
            </p:cNvPr>
            <p:cNvSpPr>
              <a:spLocks noChangeArrowheads="1"/>
            </p:cNvSpPr>
            <p:nvPr/>
          </p:nvSpPr>
          <p:spPr bwMode="auto">
            <a:xfrm>
              <a:off x="1824" y="302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0">
              <a:extLst>
                <a:ext uri="{FF2B5EF4-FFF2-40B4-BE49-F238E27FC236}">
                  <a16:creationId xmlns:a16="http://schemas.microsoft.com/office/drawing/2014/main" id="{05B93708-9AD5-4C0C-B75A-E847B2B528E3}"/>
                </a:ext>
              </a:extLst>
            </p:cNvPr>
            <p:cNvSpPr>
              <a:spLocks noChangeArrowheads="1"/>
            </p:cNvSpPr>
            <p:nvPr/>
          </p:nvSpPr>
          <p:spPr bwMode="auto">
            <a:xfrm>
              <a:off x="2867" y="3011"/>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1">
              <a:extLst>
                <a:ext uri="{FF2B5EF4-FFF2-40B4-BE49-F238E27FC236}">
                  <a16:creationId xmlns:a16="http://schemas.microsoft.com/office/drawing/2014/main" id="{E15F96A3-3465-4A8E-8A5A-6028732564BF}"/>
                </a:ext>
              </a:extLst>
            </p:cNvPr>
            <p:cNvSpPr>
              <a:spLocks noChangeArrowheads="1"/>
            </p:cNvSpPr>
            <p:nvPr/>
          </p:nvSpPr>
          <p:spPr bwMode="auto">
            <a:xfrm>
              <a:off x="336" y="182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2">
              <a:extLst>
                <a:ext uri="{FF2B5EF4-FFF2-40B4-BE49-F238E27FC236}">
                  <a16:creationId xmlns:a16="http://schemas.microsoft.com/office/drawing/2014/main" id="{79DC3601-0888-41DB-9E18-41BD274EE4AC}"/>
                </a:ext>
              </a:extLst>
            </p:cNvPr>
            <p:cNvSpPr>
              <a:spLocks noChangeArrowheads="1"/>
            </p:cNvSpPr>
            <p:nvPr/>
          </p:nvSpPr>
          <p:spPr bwMode="auto">
            <a:xfrm>
              <a:off x="4368" y="1776"/>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3">
              <a:extLst>
                <a:ext uri="{FF2B5EF4-FFF2-40B4-BE49-F238E27FC236}">
                  <a16:creationId xmlns:a16="http://schemas.microsoft.com/office/drawing/2014/main" id="{CDD4EA25-AF80-482E-A035-9BED402A32EE}"/>
                </a:ext>
              </a:extLst>
            </p:cNvPr>
            <p:cNvSpPr>
              <a:spLocks noChangeArrowheads="1"/>
            </p:cNvSpPr>
            <p:nvPr/>
          </p:nvSpPr>
          <p:spPr bwMode="auto">
            <a:xfrm>
              <a:off x="1104" y="4084"/>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4">
              <a:extLst>
                <a:ext uri="{FF2B5EF4-FFF2-40B4-BE49-F238E27FC236}">
                  <a16:creationId xmlns:a16="http://schemas.microsoft.com/office/drawing/2014/main" id="{ED371037-430E-48D0-9043-879BD4A3F850}"/>
                </a:ext>
              </a:extLst>
            </p:cNvPr>
            <p:cNvSpPr>
              <a:spLocks noChangeArrowheads="1"/>
            </p:cNvSpPr>
            <p:nvPr/>
          </p:nvSpPr>
          <p:spPr bwMode="auto">
            <a:xfrm>
              <a:off x="3587" y="4080"/>
              <a:ext cx="96" cy="96"/>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文本框 1">
            <a:extLst>
              <a:ext uri="{FF2B5EF4-FFF2-40B4-BE49-F238E27FC236}">
                <a16:creationId xmlns:a16="http://schemas.microsoft.com/office/drawing/2014/main" id="{39F74791-FC36-4D85-93FE-5D86DB44F318}"/>
              </a:ext>
            </a:extLst>
          </p:cNvPr>
          <p:cNvSpPr txBox="1"/>
          <p:nvPr/>
        </p:nvSpPr>
        <p:spPr>
          <a:xfrm>
            <a:off x="7025399" y="5638387"/>
            <a:ext cx="1665505" cy="472568"/>
          </a:xfrm>
          <a:prstGeom prst="rect">
            <a:avLst/>
          </a:prstGeom>
          <a:noFill/>
        </p:spPr>
        <p:txBody>
          <a:bodyPr wrap="square" rtlCol="0">
            <a:spAutoFit/>
          </a:bodyPr>
          <a:lstStyle/>
          <a:p>
            <a:r>
              <a:rPr lang="zh-CN" altLang="en-US" b="1" dirty="0">
                <a:latin typeface="Times New Roman" panose="02020603050405020304" pitchFamily="18" charset="0"/>
              </a:rPr>
              <a:t>彼得松图</a:t>
            </a:r>
            <a:endParaRPr lang="zh-CN" altLang="en-US" dirty="0"/>
          </a:p>
        </p:txBody>
      </p:sp>
      <p:grpSp>
        <p:nvGrpSpPr>
          <p:cNvPr id="30" name="Group 10">
            <a:extLst>
              <a:ext uri="{FF2B5EF4-FFF2-40B4-BE49-F238E27FC236}">
                <a16:creationId xmlns:a16="http://schemas.microsoft.com/office/drawing/2014/main" id="{D502C228-3AC4-462E-8D53-C2FF01FC365A}"/>
              </a:ext>
            </a:extLst>
          </p:cNvPr>
          <p:cNvGrpSpPr>
            <a:grpSpLocks/>
          </p:cNvGrpSpPr>
          <p:nvPr/>
        </p:nvGrpSpPr>
        <p:grpSpPr bwMode="auto">
          <a:xfrm>
            <a:off x="4736043" y="3977340"/>
            <a:ext cx="1610596" cy="1467725"/>
            <a:chOff x="3168" y="192"/>
            <a:chExt cx="2064" cy="1440"/>
          </a:xfrm>
        </p:grpSpPr>
        <p:sp>
          <p:nvSpPr>
            <p:cNvPr id="31" name="Line 11">
              <a:extLst>
                <a:ext uri="{FF2B5EF4-FFF2-40B4-BE49-F238E27FC236}">
                  <a16:creationId xmlns:a16="http://schemas.microsoft.com/office/drawing/2014/main" id="{106ADBD5-5310-4B17-8E35-4AF4E55C67EB}"/>
                </a:ext>
              </a:extLst>
            </p:cNvPr>
            <p:cNvSpPr>
              <a:spLocks noChangeShapeType="1"/>
            </p:cNvSpPr>
            <p:nvPr/>
          </p:nvSpPr>
          <p:spPr bwMode="auto">
            <a:xfrm>
              <a:off x="3216" y="240"/>
              <a:ext cx="0" cy="13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12">
              <a:extLst>
                <a:ext uri="{FF2B5EF4-FFF2-40B4-BE49-F238E27FC236}">
                  <a16:creationId xmlns:a16="http://schemas.microsoft.com/office/drawing/2014/main" id="{2BF9CD82-9223-412B-8014-FCF308873E5E}"/>
                </a:ext>
              </a:extLst>
            </p:cNvPr>
            <p:cNvSpPr>
              <a:spLocks noChangeShapeType="1"/>
            </p:cNvSpPr>
            <p:nvPr/>
          </p:nvSpPr>
          <p:spPr bwMode="auto">
            <a:xfrm>
              <a:off x="3216" y="1584"/>
              <a:ext cx="19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13">
              <a:extLst>
                <a:ext uri="{FF2B5EF4-FFF2-40B4-BE49-F238E27FC236}">
                  <a16:creationId xmlns:a16="http://schemas.microsoft.com/office/drawing/2014/main" id="{30EBBBEC-05CE-4881-A3D2-6A6641A17083}"/>
                </a:ext>
              </a:extLst>
            </p:cNvPr>
            <p:cNvSpPr>
              <a:spLocks noChangeShapeType="1"/>
            </p:cNvSpPr>
            <p:nvPr/>
          </p:nvSpPr>
          <p:spPr bwMode="auto">
            <a:xfrm>
              <a:off x="3216" y="240"/>
              <a:ext cx="19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Line 14">
              <a:extLst>
                <a:ext uri="{FF2B5EF4-FFF2-40B4-BE49-F238E27FC236}">
                  <a16:creationId xmlns:a16="http://schemas.microsoft.com/office/drawing/2014/main" id="{DAD4AE62-0A8A-477C-9DB4-60D54AA8F0C9}"/>
                </a:ext>
              </a:extLst>
            </p:cNvPr>
            <p:cNvSpPr>
              <a:spLocks noChangeShapeType="1"/>
            </p:cNvSpPr>
            <p:nvPr/>
          </p:nvSpPr>
          <p:spPr bwMode="auto">
            <a:xfrm>
              <a:off x="5184" y="240"/>
              <a:ext cx="0" cy="13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Line 15">
              <a:extLst>
                <a:ext uri="{FF2B5EF4-FFF2-40B4-BE49-F238E27FC236}">
                  <a16:creationId xmlns:a16="http://schemas.microsoft.com/office/drawing/2014/main" id="{C84B0887-65DF-4545-A245-D20DA85ACC09}"/>
                </a:ext>
              </a:extLst>
            </p:cNvPr>
            <p:cNvSpPr>
              <a:spLocks noChangeShapeType="1"/>
            </p:cNvSpPr>
            <p:nvPr/>
          </p:nvSpPr>
          <p:spPr bwMode="auto">
            <a:xfrm>
              <a:off x="3216" y="240"/>
              <a:ext cx="1968" cy="13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Line 16">
              <a:extLst>
                <a:ext uri="{FF2B5EF4-FFF2-40B4-BE49-F238E27FC236}">
                  <a16:creationId xmlns:a16="http://schemas.microsoft.com/office/drawing/2014/main" id="{9FA200F9-C865-4756-8357-B94BCD89A950}"/>
                </a:ext>
              </a:extLst>
            </p:cNvPr>
            <p:cNvSpPr>
              <a:spLocks noChangeShapeType="1"/>
            </p:cNvSpPr>
            <p:nvPr/>
          </p:nvSpPr>
          <p:spPr bwMode="auto">
            <a:xfrm flipV="1">
              <a:off x="3216" y="240"/>
              <a:ext cx="1968" cy="13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Oval 17">
              <a:extLst>
                <a:ext uri="{FF2B5EF4-FFF2-40B4-BE49-F238E27FC236}">
                  <a16:creationId xmlns:a16="http://schemas.microsoft.com/office/drawing/2014/main" id="{AC269187-828E-4258-8DBE-7641322E4AEA}"/>
                </a:ext>
              </a:extLst>
            </p:cNvPr>
            <p:cNvSpPr>
              <a:spLocks noChangeArrowheads="1"/>
            </p:cNvSpPr>
            <p:nvPr/>
          </p:nvSpPr>
          <p:spPr bwMode="auto">
            <a:xfrm>
              <a:off x="3168" y="1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Oval 18">
              <a:extLst>
                <a:ext uri="{FF2B5EF4-FFF2-40B4-BE49-F238E27FC236}">
                  <a16:creationId xmlns:a16="http://schemas.microsoft.com/office/drawing/2014/main" id="{F82996E4-2512-47B8-8D44-E75DA0EA063A}"/>
                </a:ext>
              </a:extLst>
            </p:cNvPr>
            <p:cNvSpPr>
              <a:spLocks noChangeArrowheads="1"/>
            </p:cNvSpPr>
            <p:nvPr/>
          </p:nvSpPr>
          <p:spPr bwMode="auto">
            <a:xfrm>
              <a:off x="3168"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Oval 19">
              <a:extLst>
                <a:ext uri="{FF2B5EF4-FFF2-40B4-BE49-F238E27FC236}">
                  <a16:creationId xmlns:a16="http://schemas.microsoft.com/office/drawing/2014/main" id="{8EB55088-EB94-4918-B016-03D74E5EBBD0}"/>
                </a:ext>
              </a:extLst>
            </p:cNvPr>
            <p:cNvSpPr>
              <a:spLocks noChangeArrowheads="1"/>
            </p:cNvSpPr>
            <p:nvPr/>
          </p:nvSpPr>
          <p:spPr bwMode="auto">
            <a:xfrm>
              <a:off x="513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Oval 20">
              <a:extLst>
                <a:ext uri="{FF2B5EF4-FFF2-40B4-BE49-F238E27FC236}">
                  <a16:creationId xmlns:a16="http://schemas.microsoft.com/office/drawing/2014/main" id="{049314D4-38F9-4B72-A2C8-D3CE72C881A0}"/>
                </a:ext>
              </a:extLst>
            </p:cNvPr>
            <p:cNvSpPr>
              <a:spLocks noChangeArrowheads="1"/>
            </p:cNvSpPr>
            <p:nvPr/>
          </p:nvSpPr>
          <p:spPr bwMode="auto">
            <a:xfrm>
              <a:off x="5136" y="1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1" name="Object 51">
            <a:extLst>
              <a:ext uri="{FF2B5EF4-FFF2-40B4-BE49-F238E27FC236}">
                <a16:creationId xmlns:a16="http://schemas.microsoft.com/office/drawing/2014/main" id="{C8FD219C-0F56-499B-ADC9-6EAC6E694B45}"/>
              </a:ext>
            </a:extLst>
          </p:cNvPr>
          <p:cNvGraphicFramePr>
            <a:graphicFrameLocks noChangeAspect="1"/>
          </p:cNvGraphicFramePr>
          <p:nvPr>
            <p:extLst>
              <p:ext uri="{D42A27DB-BD31-4B8C-83A1-F6EECF244321}">
                <p14:modId xmlns:p14="http://schemas.microsoft.com/office/powerpoint/2010/main" val="1672034932"/>
              </p:ext>
            </p:extLst>
          </p:nvPr>
        </p:nvGraphicFramePr>
        <p:xfrm>
          <a:off x="5292080" y="5552759"/>
          <a:ext cx="546606" cy="546606"/>
        </p:xfrm>
        <a:graphic>
          <a:graphicData uri="http://schemas.openxmlformats.org/presentationml/2006/ole">
            <mc:AlternateContent xmlns:mc="http://schemas.openxmlformats.org/markup-compatibility/2006">
              <mc:Choice xmlns:v="urn:schemas-microsoft-com:vml" Requires="v">
                <p:oleObj name="公式" r:id="rId6" imgW="215640" imgH="215640" progId="Equation.3">
                  <p:embed/>
                </p:oleObj>
              </mc:Choice>
              <mc:Fallback>
                <p:oleObj name="公式" r:id="rId6" imgW="215640" imgH="215640" progId="Equation.3">
                  <p:embed/>
                  <p:pic>
                    <p:nvPicPr>
                      <p:cNvPr id="172083" name="Object 51">
                        <a:extLst>
                          <a:ext uri="{FF2B5EF4-FFF2-40B4-BE49-F238E27FC236}">
                            <a16:creationId xmlns:a16="http://schemas.microsoft.com/office/drawing/2014/main" id="{46BEB9A6-7C45-46A4-9952-BCDEB9ABAB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5552759"/>
                        <a:ext cx="546606" cy="546606"/>
                      </a:xfrm>
                      <a:prstGeom prst="rect">
                        <a:avLst/>
                      </a:prstGeom>
                      <a:noFill/>
                      <a:ln>
                        <a:noFill/>
                      </a:ln>
                      <a:effectLst/>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7">
            <a:extLst>
              <a:ext uri="{FF2B5EF4-FFF2-40B4-BE49-F238E27FC236}">
                <a16:creationId xmlns:a16="http://schemas.microsoft.com/office/drawing/2014/main" id="{60B99781-1CD6-4822-AE44-FFC7774DD890}"/>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子图</a:t>
            </a:r>
          </a:p>
        </p:txBody>
      </p:sp>
      <p:sp>
        <p:nvSpPr>
          <p:cNvPr id="55300" name="Rectangle 8">
            <a:extLst>
              <a:ext uri="{FF2B5EF4-FFF2-40B4-BE49-F238E27FC236}">
                <a16:creationId xmlns:a16="http://schemas.microsoft.com/office/drawing/2014/main" id="{3DA1C4FC-4035-4125-ADB8-F71DA805CAC1}"/>
              </a:ext>
            </a:extLst>
          </p:cNvPr>
          <p:cNvSpPr>
            <a:spLocks noGrp="1" noChangeArrowheads="1"/>
          </p:cNvSpPr>
          <p:nvPr>
            <p:ph type="body" idx="1"/>
          </p:nvPr>
        </p:nvSpPr>
        <p:spPr>
          <a:xfrm>
            <a:off x="403852" y="1292169"/>
            <a:ext cx="5909976" cy="2160587"/>
          </a:xfrm>
        </p:spPr>
        <p:txBody>
          <a:bodyPr/>
          <a:lstStyle/>
          <a:p>
            <a:pPr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14.8</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&gt;</a:t>
            </a:r>
          </a:p>
          <a:p>
            <a:pPr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若</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zh-CN" altLang="en-US" dirty="0">
                <a:latin typeface="Times New Roman" panose="02020603050405020304" pitchFamily="18" charset="0"/>
              </a:rPr>
              <a:t>且</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zh-CN" altLang="en-US" dirty="0">
                <a:latin typeface="Times New Roman" panose="02020603050405020304" pitchFamily="18" charset="0"/>
              </a:rPr>
              <a:t>，称</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子图</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      记作</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G</a:t>
            </a:r>
            <a:r>
              <a:rPr lang="zh-CN" altLang="en-US" dirty="0">
                <a:latin typeface="Times New Roman" panose="02020603050405020304" pitchFamily="18" charset="0"/>
              </a:rPr>
              <a:t>，</a:t>
            </a:r>
            <a:r>
              <a:rPr lang="en-US" altLang="zh-CN" i="1" dirty="0">
                <a:latin typeface="Times New Roman" panose="02020603050405020304" pitchFamily="18" charset="0"/>
              </a:rPr>
              <a:t>G</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母图</a:t>
            </a:r>
          </a:p>
          <a:p>
            <a:pPr eaLnBrk="1" hangingPunct="1"/>
            <a:r>
              <a:rPr lang="en-US" altLang="zh-CN" dirty="0">
                <a:latin typeface="Times New Roman" panose="02020603050405020304" pitchFamily="18" charset="0"/>
              </a:rPr>
              <a:t>(2) </a:t>
            </a:r>
            <a:r>
              <a:rPr lang="zh-CN" altLang="en-US" dirty="0">
                <a:latin typeface="Times New Roman" panose="02020603050405020304" pitchFamily="18" charset="0"/>
              </a:rPr>
              <a:t>若</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G</a:t>
            </a:r>
            <a:r>
              <a:rPr lang="zh-CN" altLang="en-US" dirty="0">
                <a:latin typeface="Times New Roman" panose="02020603050405020304" pitchFamily="18" charset="0"/>
              </a:rPr>
              <a:t>且</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生成子图</a:t>
            </a:r>
          </a:p>
          <a:p>
            <a:pPr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若</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zh-CN" altLang="en-US" dirty="0">
                <a:latin typeface="Times New Roman" panose="02020603050405020304" pitchFamily="18" charset="0"/>
              </a:rPr>
              <a:t>或</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zh-CN" altLang="en-US" dirty="0">
                <a:latin typeface="Times New Roman" panose="02020603050405020304" pitchFamily="18" charset="0"/>
              </a:rPr>
              <a:t>，称</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真子图</a:t>
            </a:r>
          </a:p>
          <a:p>
            <a:pPr eaLnBrk="1" hangingPunct="1"/>
            <a:endParaRPr lang="en-US" altLang="zh-CN" dirty="0">
              <a:latin typeface="Times New Roman" panose="02020603050405020304" pitchFamily="18" charset="0"/>
            </a:endParaRPr>
          </a:p>
        </p:txBody>
      </p:sp>
      <p:sp>
        <p:nvSpPr>
          <p:cNvPr id="55392" name="Text Box 43">
            <a:extLst>
              <a:ext uri="{FF2B5EF4-FFF2-40B4-BE49-F238E27FC236}">
                <a16:creationId xmlns:a16="http://schemas.microsoft.com/office/drawing/2014/main" id="{B36FB1F1-CB58-AC27-CB3D-1D750912ACEC}"/>
              </a:ext>
            </a:extLst>
          </p:cNvPr>
          <p:cNvSpPr txBox="1">
            <a:spLocks noChangeArrowheads="1"/>
          </p:cNvSpPr>
          <p:nvPr/>
        </p:nvSpPr>
        <p:spPr bwMode="auto">
          <a:xfrm>
            <a:off x="3399465" y="5964237"/>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000" dirty="0">
                <a:latin typeface="Times New Roman" panose="02020603050405020304" pitchFamily="18" charset="0"/>
                <a:ea typeface="黑体" panose="02010609060101010101" pitchFamily="49" charset="-122"/>
              </a:rPr>
              <a:t>生成子图</a:t>
            </a:r>
          </a:p>
        </p:txBody>
      </p:sp>
      <p:sp>
        <p:nvSpPr>
          <p:cNvPr id="55393" name="Text Box 44">
            <a:extLst>
              <a:ext uri="{FF2B5EF4-FFF2-40B4-BE49-F238E27FC236}">
                <a16:creationId xmlns:a16="http://schemas.microsoft.com/office/drawing/2014/main" id="{5154D797-56F3-0E5D-2374-4F51F07CF9FE}"/>
              </a:ext>
            </a:extLst>
          </p:cNvPr>
          <p:cNvSpPr txBox="1">
            <a:spLocks noChangeArrowheads="1"/>
          </p:cNvSpPr>
          <p:nvPr/>
        </p:nvSpPr>
        <p:spPr bwMode="auto">
          <a:xfrm>
            <a:off x="403852" y="5946681"/>
            <a:ext cx="2057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000" dirty="0">
                <a:latin typeface="Times New Roman" panose="02020603050405020304" pitchFamily="18" charset="0"/>
                <a:ea typeface="黑体" panose="02010609060101010101" pitchFamily="49" charset="-122"/>
              </a:rPr>
              <a:t>真子图</a:t>
            </a:r>
          </a:p>
        </p:txBody>
      </p:sp>
      <p:sp>
        <p:nvSpPr>
          <p:cNvPr id="55394" name="Text Box 45">
            <a:extLst>
              <a:ext uri="{FF2B5EF4-FFF2-40B4-BE49-F238E27FC236}">
                <a16:creationId xmlns:a16="http://schemas.microsoft.com/office/drawing/2014/main" id="{CCABE961-2F1A-2296-1CF1-D0FD0B6F1515}"/>
              </a:ext>
            </a:extLst>
          </p:cNvPr>
          <p:cNvSpPr txBox="1">
            <a:spLocks noChangeArrowheads="1"/>
          </p:cNvSpPr>
          <p:nvPr/>
        </p:nvSpPr>
        <p:spPr bwMode="auto">
          <a:xfrm>
            <a:off x="6607802" y="5964237"/>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latin typeface="Times New Roman" panose="02020603050405020304" pitchFamily="18" charset="0"/>
                <a:ea typeface="黑体" panose="02010609060101010101" pitchFamily="49" charset="-122"/>
              </a:rPr>
              <a:t>不是子图</a:t>
            </a:r>
          </a:p>
        </p:txBody>
      </p:sp>
      <p:grpSp>
        <p:nvGrpSpPr>
          <p:cNvPr id="55395" name="Group 70">
            <a:extLst>
              <a:ext uri="{FF2B5EF4-FFF2-40B4-BE49-F238E27FC236}">
                <a16:creationId xmlns:a16="http://schemas.microsoft.com/office/drawing/2014/main" id="{9C09F097-9452-17A0-EB8E-D2A7C67DE111}"/>
              </a:ext>
            </a:extLst>
          </p:cNvPr>
          <p:cNvGrpSpPr>
            <a:grpSpLocks/>
          </p:cNvGrpSpPr>
          <p:nvPr/>
        </p:nvGrpSpPr>
        <p:grpSpPr bwMode="auto">
          <a:xfrm>
            <a:off x="156202" y="3822700"/>
            <a:ext cx="2886075" cy="2070100"/>
            <a:chOff x="64" y="1627"/>
            <a:chExt cx="1818" cy="1304"/>
          </a:xfrm>
        </p:grpSpPr>
        <p:grpSp>
          <p:nvGrpSpPr>
            <p:cNvPr id="55396" name="Group 3">
              <a:extLst>
                <a:ext uri="{FF2B5EF4-FFF2-40B4-BE49-F238E27FC236}">
                  <a16:creationId xmlns:a16="http://schemas.microsoft.com/office/drawing/2014/main" id="{C1152DE7-1430-676B-43D3-82AE04FA653E}"/>
                </a:ext>
              </a:extLst>
            </p:cNvPr>
            <p:cNvGrpSpPr>
              <a:grpSpLocks/>
            </p:cNvGrpSpPr>
            <p:nvPr/>
          </p:nvGrpSpPr>
          <p:grpSpPr bwMode="auto">
            <a:xfrm>
              <a:off x="367" y="1968"/>
              <a:ext cx="1152" cy="720"/>
              <a:chOff x="3504" y="1056"/>
              <a:chExt cx="1152" cy="720"/>
            </a:xfrm>
          </p:grpSpPr>
          <p:sp>
            <p:nvSpPr>
              <p:cNvPr id="55401" name="Line 4">
                <a:extLst>
                  <a:ext uri="{FF2B5EF4-FFF2-40B4-BE49-F238E27FC236}">
                    <a16:creationId xmlns:a16="http://schemas.microsoft.com/office/drawing/2014/main" id="{C871C3B9-777A-33A4-E62A-FF66D03CCBC1}"/>
                  </a:ext>
                </a:extLst>
              </p:cNvPr>
              <p:cNvSpPr>
                <a:spLocks noChangeShapeType="1"/>
              </p:cNvSpPr>
              <p:nvPr/>
            </p:nvSpPr>
            <p:spPr bwMode="auto">
              <a:xfrm>
                <a:off x="3552" y="1104"/>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2" name="Line 5">
                <a:extLst>
                  <a:ext uri="{FF2B5EF4-FFF2-40B4-BE49-F238E27FC236}">
                    <a16:creationId xmlns:a16="http://schemas.microsoft.com/office/drawing/2014/main" id="{FA75CD32-D952-51D7-02E5-5EAC31ADC4B5}"/>
                  </a:ext>
                </a:extLst>
              </p:cNvPr>
              <p:cNvSpPr>
                <a:spLocks noChangeShapeType="1"/>
              </p:cNvSpPr>
              <p:nvPr/>
            </p:nvSpPr>
            <p:spPr bwMode="auto">
              <a:xfrm>
                <a:off x="3552" y="1104"/>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3" name="Line 6">
                <a:extLst>
                  <a:ext uri="{FF2B5EF4-FFF2-40B4-BE49-F238E27FC236}">
                    <a16:creationId xmlns:a16="http://schemas.microsoft.com/office/drawing/2014/main" id="{6D910AA8-9DEE-B643-1551-64E84CB0F9F0}"/>
                  </a:ext>
                </a:extLst>
              </p:cNvPr>
              <p:cNvSpPr>
                <a:spLocks noChangeShapeType="1"/>
              </p:cNvSpPr>
              <p:nvPr/>
            </p:nvSpPr>
            <p:spPr bwMode="auto">
              <a:xfrm>
                <a:off x="4608" y="1104"/>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4" name="Oval 7">
                <a:extLst>
                  <a:ext uri="{FF2B5EF4-FFF2-40B4-BE49-F238E27FC236}">
                    <a16:creationId xmlns:a16="http://schemas.microsoft.com/office/drawing/2014/main" id="{0B98E4D3-851C-ED19-8CC9-B3309E54C1B8}"/>
                  </a:ext>
                </a:extLst>
              </p:cNvPr>
              <p:cNvSpPr>
                <a:spLocks noChangeArrowheads="1"/>
              </p:cNvSpPr>
              <p:nvPr/>
            </p:nvSpPr>
            <p:spPr bwMode="auto">
              <a:xfrm>
                <a:off x="4560" y="168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5" name="Oval 8">
                <a:extLst>
                  <a:ext uri="{FF2B5EF4-FFF2-40B4-BE49-F238E27FC236}">
                    <a16:creationId xmlns:a16="http://schemas.microsoft.com/office/drawing/2014/main" id="{F262981D-8EE1-8120-960B-C117B339CE98}"/>
                  </a:ext>
                </a:extLst>
              </p:cNvPr>
              <p:cNvSpPr>
                <a:spLocks noChangeArrowheads="1"/>
              </p:cNvSpPr>
              <p:nvPr/>
            </p:nvSpPr>
            <p:spPr bwMode="auto">
              <a:xfrm>
                <a:off x="4560" y="105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6" name="Oval 9">
                <a:extLst>
                  <a:ext uri="{FF2B5EF4-FFF2-40B4-BE49-F238E27FC236}">
                    <a16:creationId xmlns:a16="http://schemas.microsoft.com/office/drawing/2014/main" id="{EA1F3663-D27A-256F-9558-386C1866F0A3}"/>
                  </a:ext>
                </a:extLst>
              </p:cNvPr>
              <p:cNvSpPr>
                <a:spLocks noChangeArrowheads="1"/>
              </p:cNvSpPr>
              <p:nvPr/>
            </p:nvSpPr>
            <p:spPr bwMode="auto">
              <a:xfrm>
                <a:off x="3504" y="168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7" name="Oval 10">
                <a:extLst>
                  <a:ext uri="{FF2B5EF4-FFF2-40B4-BE49-F238E27FC236}">
                    <a16:creationId xmlns:a16="http://schemas.microsoft.com/office/drawing/2014/main" id="{5FBC0D0F-5D93-B51A-CE64-7B2C0867FA7F}"/>
                  </a:ext>
                </a:extLst>
              </p:cNvPr>
              <p:cNvSpPr>
                <a:spLocks noChangeArrowheads="1"/>
              </p:cNvSpPr>
              <p:nvPr/>
            </p:nvSpPr>
            <p:spPr bwMode="auto">
              <a:xfrm>
                <a:off x="3504" y="105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97" name="Rectangle 66">
              <a:extLst>
                <a:ext uri="{FF2B5EF4-FFF2-40B4-BE49-F238E27FC236}">
                  <a16:creationId xmlns:a16="http://schemas.microsoft.com/office/drawing/2014/main" id="{EDD7FAF3-504B-8E1A-D8EA-333AB42531C4}"/>
                </a:ext>
              </a:extLst>
            </p:cNvPr>
            <p:cNvSpPr>
              <a:spLocks noChangeArrowheads="1"/>
            </p:cNvSpPr>
            <p:nvPr/>
          </p:nvSpPr>
          <p:spPr bwMode="auto">
            <a:xfrm>
              <a:off x="64" y="1627"/>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1</a:t>
              </a:r>
            </a:p>
          </p:txBody>
        </p:sp>
        <p:sp>
          <p:nvSpPr>
            <p:cNvPr id="55398" name="Rectangle 67">
              <a:extLst>
                <a:ext uri="{FF2B5EF4-FFF2-40B4-BE49-F238E27FC236}">
                  <a16:creationId xmlns:a16="http://schemas.microsoft.com/office/drawing/2014/main" id="{1E6618F3-9088-03AF-D711-B5546AF18343}"/>
                </a:ext>
              </a:extLst>
            </p:cNvPr>
            <p:cNvSpPr>
              <a:spLocks noChangeArrowheads="1"/>
            </p:cNvSpPr>
            <p:nvPr/>
          </p:nvSpPr>
          <p:spPr bwMode="auto">
            <a:xfrm>
              <a:off x="110" y="2489"/>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2</a:t>
              </a:r>
            </a:p>
          </p:txBody>
        </p:sp>
        <p:sp>
          <p:nvSpPr>
            <p:cNvPr id="55399" name="Rectangle 68">
              <a:extLst>
                <a:ext uri="{FF2B5EF4-FFF2-40B4-BE49-F238E27FC236}">
                  <a16:creationId xmlns:a16="http://schemas.microsoft.com/office/drawing/2014/main" id="{79E7B354-650F-318C-AC47-EE26C67951D0}"/>
                </a:ext>
              </a:extLst>
            </p:cNvPr>
            <p:cNvSpPr>
              <a:spLocks noChangeArrowheads="1"/>
            </p:cNvSpPr>
            <p:nvPr/>
          </p:nvSpPr>
          <p:spPr bwMode="auto">
            <a:xfrm>
              <a:off x="1470" y="1730"/>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3</a:t>
              </a:r>
            </a:p>
          </p:txBody>
        </p:sp>
        <p:sp>
          <p:nvSpPr>
            <p:cNvPr id="55400" name="Rectangle 69">
              <a:extLst>
                <a:ext uri="{FF2B5EF4-FFF2-40B4-BE49-F238E27FC236}">
                  <a16:creationId xmlns:a16="http://schemas.microsoft.com/office/drawing/2014/main" id="{12FDFB28-EA82-A093-1832-CACAC4F54847}"/>
                </a:ext>
              </a:extLst>
            </p:cNvPr>
            <p:cNvSpPr>
              <a:spLocks noChangeArrowheads="1"/>
            </p:cNvSpPr>
            <p:nvPr/>
          </p:nvSpPr>
          <p:spPr bwMode="auto">
            <a:xfrm>
              <a:off x="1516" y="2489"/>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4</a:t>
              </a:r>
            </a:p>
          </p:txBody>
        </p:sp>
      </p:grpSp>
      <p:grpSp>
        <p:nvGrpSpPr>
          <p:cNvPr id="55408" name="Group 80">
            <a:extLst>
              <a:ext uri="{FF2B5EF4-FFF2-40B4-BE49-F238E27FC236}">
                <a16:creationId xmlns:a16="http://schemas.microsoft.com/office/drawing/2014/main" id="{50FCB905-4AA7-06C2-1486-A28A22865BBF}"/>
              </a:ext>
            </a:extLst>
          </p:cNvPr>
          <p:cNvGrpSpPr>
            <a:grpSpLocks/>
          </p:cNvGrpSpPr>
          <p:nvPr/>
        </p:nvGrpSpPr>
        <p:grpSpPr bwMode="auto">
          <a:xfrm>
            <a:off x="6236325" y="3876581"/>
            <a:ext cx="2886075" cy="2070100"/>
            <a:chOff x="3878" y="1616"/>
            <a:chExt cx="1818" cy="1304"/>
          </a:xfrm>
        </p:grpSpPr>
        <p:grpSp>
          <p:nvGrpSpPr>
            <p:cNvPr id="55409" name="Group 34">
              <a:extLst>
                <a:ext uri="{FF2B5EF4-FFF2-40B4-BE49-F238E27FC236}">
                  <a16:creationId xmlns:a16="http://schemas.microsoft.com/office/drawing/2014/main" id="{F6EDF563-1793-3E1C-CD3C-0289B22D327A}"/>
                </a:ext>
              </a:extLst>
            </p:cNvPr>
            <p:cNvGrpSpPr>
              <a:grpSpLocks/>
            </p:cNvGrpSpPr>
            <p:nvPr/>
          </p:nvGrpSpPr>
          <p:grpSpPr bwMode="auto">
            <a:xfrm>
              <a:off x="4211" y="1955"/>
              <a:ext cx="1165" cy="781"/>
              <a:chOff x="3539" y="2291"/>
              <a:chExt cx="1165" cy="781"/>
            </a:xfrm>
          </p:grpSpPr>
          <p:sp>
            <p:nvSpPr>
              <p:cNvPr id="55414" name="Line 35">
                <a:extLst>
                  <a:ext uri="{FF2B5EF4-FFF2-40B4-BE49-F238E27FC236}">
                    <a16:creationId xmlns:a16="http://schemas.microsoft.com/office/drawing/2014/main" id="{26B241B4-77D1-F995-8C5E-406C072641AD}"/>
                  </a:ext>
                </a:extLst>
              </p:cNvPr>
              <p:cNvSpPr>
                <a:spLocks noChangeShapeType="1"/>
              </p:cNvSpPr>
              <p:nvPr/>
            </p:nvSpPr>
            <p:spPr bwMode="auto">
              <a:xfrm>
                <a:off x="3600" y="2352"/>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5" name="Line 36">
                <a:extLst>
                  <a:ext uri="{FF2B5EF4-FFF2-40B4-BE49-F238E27FC236}">
                    <a16:creationId xmlns:a16="http://schemas.microsoft.com/office/drawing/2014/main" id="{7DF45D50-D8A8-623A-A606-F72C0E85AC23}"/>
                  </a:ext>
                </a:extLst>
              </p:cNvPr>
              <p:cNvSpPr>
                <a:spLocks noChangeShapeType="1"/>
              </p:cNvSpPr>
              <p:nvPr/>
            </p:nvSpPr>
            <p:spPr bwMode="auto">
              <a:xfrm>
                <a:off x="3600" y="3024"/>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6" name="Line 37">
                <a:extLst>
                  <a:ext uri="{FF2B5EF4-FFF2-40B4-BE49-F238E27FC236}">
                    <a16:creationId xmlns:a16="http://schemas.microsoft.com/office/drawing/2014/main" id="{F6F01CB7-226C-C2DD-BEB3-8219A4984A78}"/>
                  </a:ext>
                </a:extLst>
              </p:cNvPr>
              <p:cNvSpPr>
                <a:spLocks noChangeShapeType="1"/>
              </p:cNvSpPr>
              <p:nvPr/>
            </p:nvSpPr>
            <p:spPr bwMode="auto">
              <a:xfrm>
                <a:off x="4656" y="2352"/>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7" name="Line 38">
                <a:extLst>
                  <a:ext uri="{FF2B5EF4-FFF2-40B4-BE49-F238E27FC236}">
                    <a16:creationId xmlns:a16="http://schemas.microsoft.com/office/drawing/2014/main" id="{3E364367-3CAE-C552-0C5B-CC9C4F51E1A3}"/>
                  </a:ext>
                </a:extLst>
              </p:cNvPr>
              <p:cNvSpPr>
                <a:spLocks noChangeShapeType="1"/>
              </p:cNvSpPr>
              <p:nvPr/>
            </p:nvSpPr>
            <p:spPr bwMode="auto">
              <a:xfrm>
                <a:off x="3600" y="2352"/>
                <a:ext cx="1056"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8" name="Oval 39">
                <a:extLst>
                  <a:ext uri="{FF2B5EF4-FFF2-40B4-BE49-F238E27FC236}">
                    <a16:creationId xmlns:a16="http://schemas.microsoft.com/office/drawing/2014/main" id="{4F942A64-FC28-401E-951F-0BF3E1157B2B}"/>
                  </a:ext>
                </a:extLst>
              </p:cNvPr>
              <p:cNvSpPr>
                <a:spLocks noChangeArrowheads="1"/>
              </p:cNvSpPr>
              <p:nvPr/>
            </p:nvSpPr>
            <p:spPr bwMode="auto">
              <a:xfrm>
                <a:off x="4608" y="2963"/>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19" name="Oval 40">
                <a:extLst>
                  <a:ext uri="{FF2B5EF4-FFF2-40B4-BE49-F238E27FC236}">
                    <a16:creationId xmlns:a16="http://schemas.microsoft.com/office/drawing/2014/main" id="{1548873D-9CE7-EA17-EAD5-7F26C243A82B}"/>
                  </a:ext>
                </a:extLst>
              </p:cNvPr>
              <p:cNvSpPr>
                <a:spLocks noChangeArrowheads="1"/>
              </p:cNvSpPr>
              <p:nvPr/>
            </p:nvSpPr>
            <p:spPr bwMode="auto">
              <a:xfrm>
                <a:off x="3552" y="297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0" name="Oval 41">
                <a:extLst>
                  <a:ext uri="{FF2B5EF4-FFF2-40B4-BE49-F238E27FC236}">
                    <a16:creationId xmlns:a16="http://schemas.microsoft.com/office/drawing/2014/main" id="{2000AB3F-E1D5-72D1-7033-1ADBACC05C58}"/>
                  </a:ext>
                </a:extLst>
              </p:cNvPr>
              <p:cNvSpPr>
                <a:spLocks noChangeArrowheads="1"/>
              </p:cNvSpPr>
              <p:nvPr/>
            </p:nvSpPr>
            <p:spPr bwMode="auto">
              <a:xfrm>
                <a:off x="3539" y="2291"/>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1" name="Oval 42">
                <a:extLst>
                  <a:ext uri="{FF2B5EF4-FFF2-40B4-BE49-F238E27FC236}">
                    <a16:creationId xmlns:a16="http://schemas.microsoft.com/office/drawing/2014/main" id="{856CF912-CDEB-83E5-927F-313B887EEE1A}"/>
                  </a:ext>
                </a:extLst>
              </p:cNvPr>
              <p:cNvSpPr>
                <a:spLocks noChangeArrowheads="1"/>
              </p:cNvSpPr>
              <p:nvPr/>
            </p:nvSpPr>
            <p:spPr bwMode="auto">
              <a:xfrm>
                <a:off x="4595" y="2291"/>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10" name="Rectangle 71">
              <a:extLst>
                <a:ext uri="{FF2B5EF4-FFF2-40B4-BE49-F238E27FC236}">
                  <a16:creationId xmlns:a16="http://schemas.microsoft.com/office/drawing/2014/main" id="{503EF156-473C-E43F-CC04-EB8FD7710A96}"/>
                </a:ext>
              </a:extLst>
            </p:cNvPr>
            <p:cNvSpPr>
              <a:spLocks noChangeArrowheads="1"/>
            </p:cNvSpPr>
            <p:nvPr/>
          </p:nvSpPr>
          <p:spPr bwMode="auto">
            <a:xfrm>
              <a:off x="3878" y="1616"/>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dirty="0">
                  <a:latin typeface="Times New Roman" panose="02020603050405020304" pitchFamily="18" charset="0"/>
                </a:rPr>
                <a:t>v</a:t>
              </a:r>
              <a:r>
                <a:rPr lang="en-US" altLang="zh-CN" sz="4000" b="1" baseline="-25000" dirty="0">
                  <a:latin typeface="Times New Roman" panose="02020603050405020304" pitchFamily="18" charset="0"/>
                </a:rPr>
                <a:t>1</a:t>
              </a:r>
            </a:p>
          </p:txBody>
        </p:sp>
        <p:sp>
          <p:nvSpPr>
            <p:cNvPr id="55411" name="Rectangle 72">
              <a:extLst>
                <a:ext uri="{FF2B5EF4-FFF2-40B4-BE49-F238E27FC236}">
                  <a16:creationId xmlns:a16="http://schemas.microsoft.com/office/drawing/2014/main" id="{8752F368-3002-0E7F-58C5-B9183856D8E7}"/>
                </a:ext>
              </a:extLst>
            </p:cNvPr>
            <p:cNvSpPr>
              <a:spLocks noChangeArrowheads="1"/>
            </p:cNvSpPr>
            <p:nvPr/>
          </p:nvSpPr>
          <p:spPr bwMode="auto">
            <a:xfrm>
              <a:off x="3924" y="2478"/>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2</a:t>
              </a:r>
            </a:p>
          </p:txBody>
        </p:sp>
        <p:sp>
          <p:nvSpPr>
            <p:cNvPr id="55412" name="Rectangle 73">
              <a:extLst>
                <a:ext uri="{FF2B5EF4-FFF2-40B4-BE49-F238E27FC236}">
                  <a16:creationId xmlns:a16="http://schemas.microsoft.com/office/drawing/2014/main" id="{4E386421-D754-A055-F5B3-17C7078A9C86}"/>
                </a:ext>
              </a:extLst>
            </p:cNvPr>
            <p:cNvSpPr>
              <a:spLocks noChangeArrowheads="1"/>
            </p:cNvSpPr>
            <p:nvPr/>
          </p:nvSpPr>
          <p:spPr bwMode="auto">
            <a:xfrm>
              <a:off x="5284" y="1719"/>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3</a:t>
              </a:r>
            </a:p>
          </p:txBody>
        </p:sp>
        <p:sp>
          <p:nvSpPr>
            <p:cNvPr id="55413" name="Rectangle 74">
              <a:extLst>
                <a:ext uri="{FF2B5EF4-FFF2-40B4-BE49-F238E27FC236}">
                  <a16:creationId xmlns:a16="http://schemas.microsoft.com/office/drawing/2014/main" id="{43F7ABAF-9675-C5AF-DA05-02A9A8362793}"/>
                </a:ext>
              </a:extLst>
            </p:cNvPr>
            <p:cNvSpPr>
              <a:spLocks noChangeArrowheads="1"/>
            </p:cNvSpPr>
            <p:nvPr/>
          </p:nvSpPr>
          <p:spPr bwMode="auto">
            <a:xfrm>
              <a:off x="5330" y="2478"/>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4</a:t>
              </a:r>
            </a:p>
          </p:txBody>
        </p:sp>
      </p:grpSp>
      <p:grpSp>
        <p:nvGrpSpPr>
          <p:cNvPr id="55422" name="Group 79">
            <a:extLst>
              <a:ext uri="{FF2B5EF4-FFF2-40B4-BE49-F238E27FC236}">
                <a16:creationId xmlns:a16="http://schemas.microsoft.com/office/drawing/2014/main" id="{816D443A-B47B-D585-E11A-C3A2FA7B74E9}"/>
              </a:ext>
            </a:extLst>
          </p:cNvPr>
          <p:cNvGrpSpPr>
            <a:grpSpLocks/>
          </p:cNvGrpSpPr>
          <p:nvPr/>
        </p:nvGrpSpPr>
        <p:grpSpPr bwMode="auto">
          <a:xfrm>
            <a:off x="3258177" y="3732212"/>
            <a:ext cx="2886075" cy="2070100"/>
            <a:chOff x="2018" y="1570"/>
            <a:chExt cx="1818" cy="1304"/>
          </a:xfrm>
        </p:grpSpPr>
        <p:grpSp>
          <p:nvGrpSpPr>
            <p:cNvPr id="55423" name="Group 11">
              <a:extLst>
                <a:ext uri="{FF2B5EF4-FFF2-40B4-BE49-F238E27FC236}">
                  <a16:creationId xmlns:a16="http://schemas.microsoft.com/office/drawing/2014/main" id="{1BB0916B-935A-7011-C76F-3321B57FF435}"/>
                </a:ext>
              </a:extLst>
            </p:cNvPr>
            <p:cNvGrpSpPr>
              <a:grpSpLocks/>
            </p:cNvGrpSpPr>
            <p:nvPr/>
          </p:nvGrpSpPr>
          <p:grpSpPr bwMode="auto">
            <a:xfrm>
              <a:off x="2363" y="1968"/>
              <a:ext cx="1152" cy="768"/>
              <a:chOff x="1200" y="2304"/>
              <a:chExt cx="1152" cy="768"/>
            </a:xfrm>
          </p:grpSpPr>
          <p:sp>
            <p:nvSpPr>
              <p:cNvPr id="55428" name="Line 12">
                <a:extLst>
                  <a:ext uri="{FF2B5EF4-FFF2-40B4-BE49-F238E27FC236}">
                    <a16:creationId xmlns:a16="http://schemas.microsoft.com/office/drawing/2014/main" id="{38AD34AA-7410-2E0A-8CD2-12D91ACE38B8}"/>
                  </a:ext>
                </a:extLst>
              </p:cNvPr>
              <p:cNvSpPr>
                <a:spLocks noChangeShapeType="1"/>
              </p:cNvSpPr>
              <p:nvPr/>
            </p:nvSpPr>
            <p:spPr bwMode="auto">
              <a:xfrm>
                <a:off x="1248" y="2352"/>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9" name="Line 13">
                <a:extLst>
                  <a:ext uri="{FF2B5EF4-FFF2-40B4-BE49-F238E27FC236}">
                    <a16:creationId xmlns:a16="http://schemas.microsoft.com/office/drawing/2014/main" id="{FE3BB4F1-485D-6385-952F-9E74CCA3861B}"/>
                  </a:ext>
                </a:extLst>
              </p:cNvPr>
              <p:cNvSpPr>
                <a:spLocks noChangeShapeType="1"/>
              </p:cNvSpPr>
              <p:nvPr/>
            </p:nvSpPr>
            <p:spPr bwMode="auto">
              <a:xfrm>
                <a:off x="1248" y="3024"/>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0" name="Line 14">
                <a:extLst>
                  <a:ext uri="{FF2B5EF4-FFF2-40B4-BE49-F238E27FC236}">
                    <a16:creationId xmlns:a16="http://schemas.microsoft.com/office/drawing/2014/main" id="{39FB850A-3982-4343-C8F5-65E45EFC9192}"/>
                  </a:ext>
                </a:extLst>
              </p:cNvPr>
              <p:cNvSpPr>
                <a:spLocks noChangeShapeType="1"/>
              </p:cNvSpPr>
              <p:nvPr/>
            </p:nvSpPr>
            <p:spPr bwMode="auto">
              <a:xfrm>
                <a:off x="2304" y="2352"/>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1" name="Line 15">
                <a:extLst>
                  <a:ext uri="{FF2B5EF4-FFF2-40B4-BE49-F238E27FC236}">
                    <a16:creationId xmlns:a16="http://schemas.microsoft.com/office/drawing/2014/main" id="{622007BE-801F-532E-C395-E47BDF672F79}"/>
                  </a:ext>
                </a:extLst>
              </p:cNvPr>
              <p:cNvSpPr>
                <a:spLocks noChangeShapeType="1"/>
              </p:cNvSpPr>
              <p:nvPr/>
            </p:nvSpPr>
            <p:spPr bwMode="auto">
              <a:xfrm>
                <a:off x="1248" y="2352"/>
                <a:ext cx="1056"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2" name="Line 16">
                <a:extLst>
                  <a:ext uri="{FF2B5EF4-FFF2-40B4-BE49-F238E27FC236}">
                    <a16:creationId xmlns:a16="http://schemas.microsoft.com/office/drawing/2014/main" id="{4674A518-50A3-6C0E-E73C-1A930960CD6C}"/>
                  </a:ext>
                </a:extLst>
              </p:cNvPr>
              <p:cNvSpPr>
                <a:spLocks noChangeShapeType="1"/>
              </p:cNvSpPr>
              <p:nvPr/>
            </p:nvSpPr>
            <p:spPr bwMode="auto">
              <a:xfrm flipH="1">
                <a:off x="1248" y="2352"/>
                <a:ext cx="1056"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3" name="Oval 17">
                <a:extLst>
                  <a:ext uri="{FF2B5EF4-FFF2-40B4-BE49-F238E27FC236}">
                    <a16:creationId xmlns:a16="http://schemas.microsoft.com/office/drawing/2014/main" id="{D9D7D11A-8555-43CD-4CC3-3599323B627A}"/>
                  </a:ext>
                </a:extLst>
              </p:cNvPr>
              <p:cNvSpPr>
                <a:spLocks noChangeArrowheads="1"/>
              </p:cNvSpPr>
              <p:nvPr/>
            </p:nvSpPr>
            <p:spPr bwMode="auto">
              <a:xfrm>
                <a:off x="1728" y="26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4" name="Oval 18">
                <a:extLst>
                  <a:ext uri="{FF2B5EF4-FFF2-40B4-BE49-F238E27FC236}">
                    <a16:creationId xmlns:a16="http://schemas.microsoft.com/office/drawing/2014/main" id="{5A105D88-7FB9-9EDA-2D97-4E344444217B}"/>
                  </a:ext>
                </a:extLst>
              </p:cNvPr>
              <p:cNvSpPr>
                <a:spLocks noChangeArrowheads="1"/>
              </p:cNvSpPr>
              <p:nvPr/>
            </p:nvSpPr>
            <p:spPr bwMode="auto">
              <a:xfrm>
                <a:off x="1200" y="23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5" name="Oval 19">
                <a:extLst>
                  <a:ext uri="{FF2B5EF4-FFF2-40B4-BE49-F238E27FC236}">
                    <a16:creationId xmlns:a16="http://schemas.microsoft.com/office/drawing/2014/main" id="{93DEA436-48DC-FEFD-BF4B-D14C8AA7EEDD}"/>
                  </a:ext>
                </a:extLst>
              </p:cNvPr>
              <p:cNvSpPr>
                <a:spLocks noChangeArrowheads="1"/>
              </p:cNvSpPr>
              <p:nvPr/>
            </p:nvSpPr>
            <p:spPr bwMode="auto">
              <a:xfrm>
                <a:off x="1200" y="297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6" name="Oval 20">
                <a:extLst>
                  <a:ext uri="{FF2B5EF4-FFF2-40B4-BE49-F238E27FC236}">
                    <a16:creationId xmlns:a16="http://schemas.microsoft.com/office/drawing/2014/main" id="{EAFCE32B-3BE8-230F-3BA9-9735AA57F116}"/>
                  </a:ext>
                </a:extLst>
              </p:cNvPr>
              <p:cNvSpPr>
                <a:spLocks noChangeArrowheads="1"/>
              </p:cNvSpPr>
              <p:nvPr/>
            </p:nvSpPr>
            <p:spPr bwMode="auto">
              <a:xfrm>
                <a:off x="2256" y="297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37" name="Oval 21">
                <a:extLst>
                  <a:ext uri="{FF2B5EF4-FFF2-40B4-BE49-F238E27FC236}">
                    <a16:creationId xmlns:a16="http://schemas.microsoft.com/office/drawing/2014/main" id="{8E1824DE-5532-8277-260F-39B8DEACE337}"/>
                  </a:ext>
                </a:extLst>
              </p:cNvPr>
              <p:cNvSpPr>
                <a:spLocks noChangeArrowheads="1"/>
              </p:cNvSpPr>
              <p:nvPr/>
            </p:nvSpPr>
            <p:spPr bwMode="auto">
              <a:xfrm>
                <a:off x="2256" y="23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24" name="Rectangle 75">
              <a:extLst>
                <a:ext uri="{FF2B5EF4-FFF2-40B4-BE49-F238E27FC236}">
                  <a16:creationId xmlns:a16="http://schemas.microsoft.com/office/drawing/2014/main" id="{5EC29581-9AFB-D4DF-6019-474526CABAAF}"/>
                </a:ext>
              </a:extLst>
            </p:cNvPr>
            <p:cNvSpPr>
              <a:spLocks noChangeArrowheads="1"/>
            </p:cNvSpPr>
            <p:nvPr/>
          </p:nvSpPr>
          <p:spPr bwMode="auto">
            <a:xfrm>
              <a:off x="2018" y="1570"/>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1</a:t>
              </a:r>
            </a:p>
          </p:txBody>
        </p:sp>
        <p:sp>
          <p:nvSpPr>
            <p:cNvPr id="55425" name="Rectangle 76">
              <a:extLst>
                <a:ext uri="{FF2B5EF4-FFF2-40B4-BE49-F238E27FC236}">
                  <a16:creationId xmlns:a16="http://schemas.microsoft.com/office/drawing/2014/main" id="{6E7067AB-2E78-A4D4-3CC8-71F3C27179FB}"/>
                </a:ext>
              </a:extLst>
            </p:cNvPr>
            <p:cNvSpPr>
              <a:spLocks noChangeArrowheads="1"/>
            </p:cNvSpPr>
            <p:nvPr/>
          </p:nvSpPr>
          <p:spPr bwMode="auto">
            <a:xfrm>
              <a:off x="2064" y="2432"/>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2</a:t>
              </a:r>
            </a:p>
          </p:txBody>
        </p:sp>
        <p:sp>
          <p:nvSpPr>
            <p:cNvPr id="55426" name="Rectangle 77">
              <a:extLst>
                <a:ext uri="{FF2B5EF4-FFF2-40B4-BE49-F238E27FC236}">
                  <a16:creationId xmlns:a16="http://schemas.microsoft.com/office/drawing/2014/main" id="{F43BBFB9-A575-1DBA-BFE9-11E110F9BB13}"/>
                </a:ext>
              </a:extLst>
            </p:cNvPr>
            <p:cNvSpPr>
              <a:spLocks noChangeArrowheads="1"/>
            </p:cNvSpPr>
            <p:nvPr/>
          </p:nvSpPr>
          <p:spPr bwMode="auto">
            <a:xfrm>
              <a:off x="3424" y="1673"/>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3</a:t>
              </a:r>
            </a:p>
          </p:txBody>
        </p:sp>
        <p:sp>
          <p:nvSpPr>
            <p:cNvPr id="55427" name="Rectangle 78">
              <a:extLst>
                <a:ext uri="{FF2B5EF4-FFF2-40B4-BE49-F238E27FC236}">
                  <a16:creationId xmlns:a16="http://schemas.microsoft.com/office/drawing/2014/main" id="{F45B1841-39EC-858A-CA19-46FCB7524CEC}"/>
                </a:ext>
              </a:extLst>
            </p:cNvPr>
            <p:cNvSpPr>
              <a:spLocks noChangeArrowheads="1"/>
            </p:cNvSpPr>
            <p:nvPr/>
          </p:nvSpPr>
          <p:spPr bwMode="auto">
            <a:xfrm>
              <a:off x="3470" y="2432"/>
              <a:ext cx="36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a:latin typeface="Times New Roman" panose="02020603050405020304" pitchFamily="18" charset="0"/>
                </a:rPr>
                <a:t>v</a:t>
              </a:r>
              <a:r>
                <a:rPr lang="en-US" altLang="zh-CN" sz="4000" b="1" baseline="-25000">
                  <a:latin typeface="Times New Roman" panose="02020603050405020304" pitchFamily="18" charset="0"/>
                </a:rPr>
                <a:t>4</a:t>
              </a:r>
            </a:p>
          </p:txBody>
        </p:sp>
      </p:grpSp>
      <p:cxnSp>
        <p:nvCxnSpPr>
          <p:cNvPr id="55438" name="直接连接符 55437">
            <a:extLst>
              <a:ext uri="{FF2B5EF4-FFF2-40B4-BE49-F238E27FC236}">
                <a16:creationId xmlns:a16="http://schemas.microsoft.com/office/drawing/2014/main" id="{D4CC19D4-F491-EA4C-6AB2-2A5BCAACA133}"/>
              </a:ext>
            </a:extLst>
          </p:cNvPr>
          <p:cNvCxnSpPr/>
          <p:nvPr/>
        </p:nvCxnSpPr>
        <p:spPr>
          <a:xfrm>
            <a:off x="579070" y="3787887"/>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grpSp>
        <p:nvGrpSpPr>
          <p:cNvPr id="55447" name="组合 55446">
            <a:extLst>
              <a:ext uri="{FF2B5EF4-FFF2-40B4-BE49-F238E27FC236}">
                <a16:creationId xmlns:a16="http://schemas.microsoft.com/office/drawing/2014/main" id="{5FEA4873-7420-CE6F-7FED-BBC70B79332F}"/>
              </a:ext>
            </a:extLst>
          </p:cNvPr>
          <p:cNvGrpSpPr/>
          <p:nvPr/>
        </p:nvGrpSpPr>
        <p:grpSpPr>
          <a:xfrm>
            <a:off x="6298129" y="764704"/>
            <a:ext cx="2936104" cy="2417019"/>
            <a:chOff x="6298129" y="764704"/>
            <a:chExt cx="2936104" cy="2417019"/>
          </a:xfrm>
        </p:grpSpPr>
        <p:sp>
          <p:nvSpPr>
            <p:cNvPr id="55439" name="Rectangle 71">
              <a:extLst>
                <a:ext uri="{FF2B5EF4-FFF2-40B4-BE49-F238E27FC236}">
                  <a16:creationId xmlns:a16="http://schemas.microsoft.com/office/drawing/2014/main" id="{CA0A0CFB-6C23-9423-8A9E-4DB8A9DD4752}"/>
                </a:ext>
              </a:extLst>
            </p:cNvPr>
            <p:cNvSpPr>
              <a:spLocks noChangeArrowheads="1"/>
            </p:cNvSpPr>
            <p:nvPr/>
          </p:nvSpPr>
          <p:spPr bwMode="auto">
            <a:xfrm>
              <a:off x="6298129" y="772759"/>
              <a:ext cx="581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dirty="0">
                  <a:latin typeface="Times New Roman" panose="02020603050405020304" pitchFamily="18" charset="0"/>
                </a:rPr>
                <a:t>v</a:t>
              </a:r>
              <a:r>
                <a:rPr lang="en-US" altLang="zh-CN" sz="4000" b="1" baseline="-25000" dirty="0">
                  <a:latin typeface="Times New Roman" panose="02020603050405020304" pitchFamily="18" charset="0"/>
                </a:rPr>
                <a:t>1</a:t>
              </a:r>
            </a:p>
          </p:txBody>
        </p:sp>
        <p:sp>
          <p:nvSpPr>
            <p:cNvPr id="55441" name="Rectangle 73">
              <a:extLst>
                <a:ext uri="{FF2B5EF4-FFF2-40B4-BE49-F238E27FC236}">
                  <a16:creationId xmlns:a16="http://schemas.microsoft.com/office/drawing/2014/main" id="{70FF0DCE-149D-44DA-7358-E722F6F1CA83}"/>
                </a:ext>
              </a:extLst>
            </p:cNvPr>
            <p:cNvSpPr>
              <a:spLocks noChangeArrowheads="1"/>
            </p:cNvSpPr>
            <p:nvPr/>
          </p:nvSpPr>
          <p:spPr bwMode="auto">
            <a:xfrm>
              <a:off x="8580183" y="764704"/>
              <a:ext cx="581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dirty="0">
                  <a:latin typeface="Times New Roman" panose="02020603050405020304" pitchFamily="18" charset="0"/>
                </a:rPr>
                <a:t>v</a:t>
              </a:r>
              <a:r>
                <a:rPr lang="en-US" altLang="zh-CN" sz="4000" b="1" baseline="-25000" dirty="0">
                  <a:latin typeface="Times New Roman" panose="02020603050405020304" pitchFamily="18" charset="0"/>
                </a:rPr>
                <a:t>3</a:t>
              </a:r>
            </a:p>
          </p:txBody>
        </p:sp>
        <p:grpSp>
          <p:nvGrpSpPr>
            <p:cNvPr id="55446" name="组合 55445">
              <a:extLst>
                <a:ext uri="{FF2B5EF4-FFF2-40B4-BE49-F238E27FC236}">
                  <a16:creationId xmlns:a16="http://schemas.microsoft.com/office/drawing/2014/main" id="{1B8611D6-5D44-6CAE-A797-822031F6E084}"/>
                </a:ext>
              </a:extLst>
            </p:cNvPr>
            <p:cNvGrpSpPr/>
            <p:nvPr/>
          </p:nvGrpSpPr>
          <p:grpSpPr>
            <a:xfrm>
              <a:off x="6371154" y="1249009"/>
              <a:ext cx="2863079" cy="1932714"/>
              <a:chOff x="6371154" y="1249009"/>
              <a:chExt cx="2863079" cy="1932714"/>
            </a:xfrm>
          </p:grpSpPr>
          <p:grpSp>
            <p:nvGrpSpPr>
              <p:cNvPr id="55380" name="Group 22">
                <a:extLst>
                  <a:ext uri="{FF2B5EF4-FFF2-40B4-BE49-F238E27FC236}">
                    <a16:creationId xmlns:a16="http://schemas.microsoft.com/office/drawing/2014/main" id="{C3A947F7-DE29-E42A-8A45-F0378DC46123}"/>
                  </a:ext>
                </a:extLst>
              </p:cNvPr>
              <p:cNvGrpSpPr>
                <a:grpSpLocks/>
              </p:cNvGrpSpPr>
              <p:nvPr/>
            </p:nvGrpSpPr>
            <p:grpSpPr bwMode="auto">
              <a:xfrm>
                <a:off x="6785018" y="1249009"/>
                <a:ext cx="1828800" cy="1219200"/>
                <a:chOff x="1200" y="1056"/>
                <a:chExt cx="1152" cy="768"/>
              </a:xfrm>
            </p:grpSpPr>
            <p:sp>
              <p:nvSpPr>
                <p:cNvPr id="55381" name="Line 23">
                  <a:extLst>
                    <a:ext uri="{FF2B5EF4-FFF2-40B4-BE49-F238E27FC236}">
                      <a16:creationId xmlns:a16="http://schemas.microsoft.com/office/drawing/2014/main" id="{DD88B2BF-F2F1-BD8C-FCEA-3A7E051A8642}"/>
                    </a:ext>
                  </a:extLst>
                </p:cNvPr>
                <p:cNvSpPr>
                  <a:spLocks noChangeShapeType="1"/>
                </p:cNvSpPr>
                <p:nvPr/>
              </p:nvSpPr>
              <p:spPr bwMode="auto">
                <a:xfrm>
                  <a:off x="1248" y="1104"/>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2" name="Line 24">
                  <a:extLst>
                    <a:ext uri="{FF2B5EF4-FFF2-40B4-BE49-F238E27FC236}">
                      <a16:creationId xmlns:a16="http://schemas.microsoft.com/office/drawing/2014/main" id="{8019F743-CE88-F506-355B-E338E6E11579}"/>
                    </a:ext>
                  </a:extLst>
                </p:cNvPr>
                <p:cNvSpPr>
                  <a:spLocks noChangeShapeType="1"/>
                </p:cNvSpPr>
                <p:nvPr/>
              </p:nvSpPr>
              <p:spPr bwMode="auto">
                <a:xfrm>
                  <a:off x="1248" y="1104"/>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3" name="Line 25">
                  <a:extLst>
                    <a:ext uri="{FF2B5EF4-FFF2-40B4-BE49-F238E27FC236}">
                      <a16:creationId xmlns:a16="http://schemas.microsoft.com/office/drawing/2014/main" id="{1D028D24-3263-59D0-EAB6-0AD887E8CA9B}"/>
                    </a:ext>
                  </a:extLst>
                </p:cNvPr>
                <p:cNvSpPr>
                  <a:spLocks noChangeShapeType="1"/>
                </p:cNvSpPr>
                <p:nvPr/>
              </p:nvSpPr>
              <p:spPr bwMode="auto">
                <a:xfrm>
                  <a:off x="1248" y="1776"/>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4" name="Line 26">
                  <a:extLst>
                    <a:ext uri="{FF2B5EF4-FFF2-40B4-BE49-F238E27FC236}">
                      <a16:creationId xmlns:a16="http://schemas.microsoft.com/office/drawing/2014/main" id="{75FA6EBB-28C1-47EE-5B45-127C8788264C}"/>
                    </a:ext>
                  </a:extLst>
                </p:cNvPr>
                <p:cNvSpPr>
                  <a:spLocks noChangeShapeType="1"/>
                </p:cNvSpPr>
                <p:nvPr/>
              </p:nvSpPr>
              <p:spPr bwMode="auto">
                <a:xfrm>
                  <a:off x="2304" y="1104"/>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5" name="Line 27">
                  <a:extLst>
                    <a:ext uri="{FF2B5EF4-FFF2-40B4-BE49-F238E27FC236}">
                      <a16:creationId xmlns:a16="http://schemas.microsoft.com/office/drawing/2014/main" id="{3467EB77-DCAA-49C9-7364-4A20BBCA28E4}"/>
                    </a:ext>
                  </a:extLst>
                </p:cNvPr>
                <p:cNvSpPr>
                  <a:spLocks noChangeShapeType="1"/>
                </p:cNvSpPr>
                <p:nvPr/>
              </p:nvSpPr>
              <p:spPr bwMode="auto">
                <a:xfrm>
                  <a:off x="1248" y="1104"/>
                  <a:ext cx="1056"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6" name="Line 28">
                  <a:extLst>
                    <a:ext uri="{FF2B5EF4-FFF2-40B4-BE49-F238E27FC236}">
                      <a16:creationId xmlns:a16="http://schemas.microsoft.com/office/drawing/2014/main" id="{DA7AF5E3-03CF-5963-69BF-1A1D48D1F7CB}"/>
                    </a:ext>
                  </a:extLst>
                </p:cNvPr>
                <p:cNvSpPr>
                  <a:spLocks noChangeShapeType="1"/>
                </p:cNvSpPr>
                <p:nvPr/>
              </p:nvSpPr>
              <p:spPr bwMode="auto">
                <a:xfrm flipH="1">
                  <a:off x="1248" y="1104"/>
                  <a:ext cx="1056"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7" name="Oval 29">
                  <a:extLst>
                    <a:ext uri="{FF2B5EF4-FFF2-40B4-BE49-F238E27FC236}">
                      <a16:creationId xmlns:a16="http://schemas.microsoft.com/office/drawing/2014/main" id="{A8F457F1-E0BE-79BC-1443-9490EFD14402}"/>
                    </a:ext>
                  </a:extLst>
                </p:cNvPr>
                <p:cNvSpPr>
                  <a:spLocks noChangeArrowheads="1"/>
                </p:cNvSpPr>
                <p:nvPr/>
              </p:nvSpPr>
              <p:spPr bwMode="auto">
                <a:xfrm>
                  <a:off x="1728" y="13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8" name="Oval 30">
                  <a:extLst>
                    <a:ext uri="{FF2B5EF4-FFF2-40B4-BE49-F238E27FC236}">
                      <a16:creationId xmlns:a16="http://schemas.microsoft.com/office/drawing/2014/main" id="{DC2F51B7-7365-BDF2-7B1F-514640EC913C}"/>
                    </a:ext>
                  </a:extLst>
                </p:cNvPr>
                <p:cNvSpPr>
                  <a:spLocks noChangeArrowheads="1"/>
                </p:cNvSpPr>
                <p:nvPr/>
              </p:nvSpPr>
              <p:spPr bwMode="auto">
                <a:xfrm>
                  <a:off x="1200" y="17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89" name="Oval 31">
                  <a:extLst>
                    <a:ext uri="{FF2B5EF4-FFF2-40B4-BE49-F238E27FC236}">
                      <a16:creationId xmlns:a16="http://schemas.microsoft.com/office/drawing/2014/main" id="{EC3711FD-AB88-BF3A-60DE-A0030AB121B2}"/>
                    </a:ext>
                  </a:extLst>
                </p:cNvPr>
                <p:cNvSpPr>
                  <a:spLocks noChangeArrowheads="1"/>
                </p:cNvSpPr>
                <p:nvPr/>
              </p:nvSpPr>
              <p:spPr bwMode="auto">
                <a:xfrm>
                  <a:off x="2256" y="17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0" name="Oval 32">
                  <a:extLst>
                    <a:ext uri="{FF2B5EF4-FFF2-40B4-BE49-F238E27FC236}">
                      <a16:creationId xmlns:a16="http://schemas.microsoft.com/office/drawing/2014/main" id="{E10164C6-7141-8F66-B7D0-BDEAAEACCAC5}"/>
                    </a:ext>
                  </a:extLst>
                </p:cNvPr>
                <p:cNvSpPr>
                  <a:spLocks noChangeArrowheads="1"/>
                </p:cNvSpPr>
                <p:nvPr/>
              </p:nvSpPr>
              <p:spPr bwMode="auto">
                <a:xfrm>
                  <a:off x="2256" y="105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1" name="Oval 33">
                  <a:extLst>
                    <a:ext uri="{FF2B5EF4-FFF2-40B4-BE49-F238E27FC236}">
                      <a16:creationId xmlns:a16="http://schemas.microsoft.com/office/drawing/2014/main" id="{FE13051C-E558-3DD9-9C63-7AB633913BD3}"/>
                    </a:ext>
                  </a:extLst>
                </p:cNvPr>
                <p:cNvSpPr>
                  <a:spLocks noChangeArrowheads="1"/>
                </p:cNvSpPr>
                <p:nvPr/>
              </p:nvSpPr>
              <p:spPr bwMode="auto">
                <a:xfrm>
                  <a:off x="1200" y="105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440" name="Rectangle 72">
                <a:extLst>
                  <a:ext uri="{FF2B5EF4-FFF2-40B4-BE49-F238E27FC236}">
                    <a16:creationId xmlns:a16="http://schemas.microsoft.com/office/drawing/2014/main" id="{9DE9CB0A-0330-6F22-CF91-A9F7500EB6F7}"/>
                  </a:ext>
                </a:extLst>
              </p:cNvPr>
              <p:cNvSpPr>
                <a:spLocks noChangeArrowheads="1"/>
              </p:cNvSpPr>
              <p:nvPr/>
            </p:nvSpPr>
            <p:spPr bwMode="auto">
              <a:xfrm>
                <a:off x="6371154" y="2141184"/>
                <a:ext cx="581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4000" b="1" i="1" dirty="0">
                    <a:latin typeface="Times New Roman" panose="02020603050405020304" pitchFamily="18" charset="0"/>
                  </a:rPr>
                  <a:t>v</a:t>
                </a:r>
                <a:r>
                  <a:rPr lang="en-US" altLang="zh-CN" sz="4000" b="1" baseline="-25000" dirty="0">
                    <a:latin typeface="Times New Roman" panose="02020603050405020304" pitchFamily="18" charset="0"/>
                  </a:rPr>
                  <a:t>2</a:t>
                </a:r>
              </a:p>
            </p:txBody>
          </p:sp>
          <p:sp>
            <p:nvSpPr>
              <p:cNvPr id="55442" name="Rectangle 74">
                <a:extLst>
                  <a:ext uri="{FF2B5EF4-FFF2-40B4-BE49-F238E27FC236}">
                    <a16:creationId xmlns:a16="http://schemas.microsoft.com/office/drawing/2014/main" id="{F3F4C5C6-04FF-0293-3CAC-E96E3F4A41EF}"/>
                  </a:ext>
                </a:extLst>
              </p:cNvPr>
              <p:cNvSpPr>
                <a:spLocks noChangeArrowheads="1"/>
              </p:cNvSpPr>
              <p:nvPr/>
            </p:nvSpPr>
            <p:spPr bwMode="auto">
              <a:xfrm>
                <a:off x="8653208" y="2141184"/>
                <a:ext cx="581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4000" b="1" i="1" dirty="0">
                    <a:latin typeface="Times New Roman" panose="02020603050405020304" pitchFamily="18" charset="0"/>
                  </a:rPr>
                  <a:t>v</a:t>
                </a:r>
                <a:r>
                  <a:rPr lang="en-US" altLang="zh-CN" sz="4000" b="1" baseline="-25000" dirty="0">
                    <a:latin typeface="Times New Roman" panose="02020603050405020304" pitchFamily="18" charset="0"/>
                  </a:rPr>
                  <a:t>4</a:t>
                </a:r>
              </a:p>
            </p:txBody>
          </p:sp>
          <p:sp>
            <p:nvSpPr>
              <p:cNvPr id="55443" name="Rectangle 74">
                <a:extLst>
                  <a:ext uri="{FF2B5EF4-FFF2-40B4-BE49-F238E27FC236}">
                    <a16:creationId xmlns:a16="http://schemas.microsoft.com/office/drawing/2014/main" id="{F24E69CD-6497-DD56-95E0-3AC7C30A666D}"/>
                  </a:ext>
                </a:extLst>
              </p:cNvPr>
              <p:cNvSpPr>
                <a:spLocks noChangeArrowheads="1"/>
              </p:cNvSpPr>
              <p:nvPr/>
            </p:nvSpPr>
            <p:spPr bwMode="auto">
              <a:xfrm>
                <a:off x="7840404" y="1463546"/>
                <a:ext cx="5810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4000" b="1" i="1" dirty="0">
                    <a:latin typeface="Times New Roman" panose="02020603050405020304" pitchFamily="18" charset="0"/>
                  </a:rPr>
                  <a:t>v</a:t>
                </a:r>
                <a:r>
                  <a:rPr lang="en-US" altLang="zh-CN" sz="4000" b="1" i="1" baseline="-25000" dirty="0">
                    <a:latin typeface="Times New Roman" panose="02020603050405020304" pitchFamily="18" charset="0"/>
                  </a:rPr>
                  <a:t>5</a:t>
                </a:r>
                <a:endParaRPr lang="en-US" altLang="zh-CN" sz="4000" b="1" baseline="-25000" dirty="0">
                  <a:latin typeface="Times New Roman" panose="02020603050405020304" pitchFamily="18" charset="0"/>
                </a:endParaRPr>
              </a:p>
            </p:txBody>
          </p:sp>
          <p:sp>
            <p:nvSpPr>
              <p:cNvPr id="55445" name="文本框 55444">
                <a:extLst>
                  <a:ext uri="{FF2B5EF4-FFF2-40B4-BE49-F238E27FC236}">
                    <a16:creationId xmlns:a16="http://schemas.microsoft.com/office/drawing/2014/main" id="{6B5016AC-6672-02EE-264C-E5284989D11B}"/>
                  </a:ext>
                </a:extLst>
              </p:cNvPr>
              <p:cNvSpPr txBox="1"/>
              <p:nvPr/>
            </p:nvSpPr>
            <p:spPr>
              <a:xfrm>
                <a:off x="7519987" y="2658503"/>
                <a:ext cx="581025" cy="523220"/>
              </a:xfrm>
              <a:prstGeom prst="rect">
                <a:avLst/>
              </a:prstGeom>
              <a:noFill/>
            </p:spPr>
            <p:txBody>
              <a:bodyPr wrap="square">
                <a:spAutoFit/>
              </a:bodyPr>
              <a:lstStyle/>
              <a:p>
                <a:r>
                  <a:rPr lang="en-US" altLang="zh-CN" sz="2800" b="1" i="1" dirty="0">
                    <a:latin typeface="Times New Roman" panose="02020603050405020304" pitchFamily="18" charset="0"/>
                  </a:rPr>
                  <a:t>G</a:t>
                </a:r>
                <a:endParaRPr lang="zh-CN" altLang="en-US" sz="2800" b="1" dirty="0"/>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422"/>
                                        </p:tgtEl>
                                        <p:attrNameLst>
                                          <p:attrName>style.visibility</p:attrName>
                                        </p:attrNameLst>
                                      </p:cBhvr>
                                      <p:to>
                                        <p:strVal val="visible"/>
                                      </p:to>
                                    </p:set>
                                    <p:animEffect transition="in" filter="blinds(horizontal)">
                                      <p:cBhvr>
                                        <p:cTn id="27" dur="500"/>
                                        <p:tgtEl>
                                          <p:spTgt spid="5542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5392"/>
                                        </p:tgtEl>
                                        <p:attrNameLst>
                                          <p:attrName>style.visibility</p:attrName>
                                        </p:attrNameLst>
                                      </p:cBhvr>
                                      <p:to>
                                        <p:strVal val="visible"/>
                                      </p:to>
                                    </p:set>
                                    <p:anim calcmode="lin" valueType="num">
                                      <p:cBhvr additive="base">
                                        <p:cTn id="32" dur="500" fill="hold"/>
                                        <p:tgtEl>
                                          <p:spTgt spid="55392"/>
                                        </p:tgtEl>
                                        <p:attrNameLst>
                                          <p:attrName>ppt_x</p:attrName>
                                        </p:attrNameLst>
                                      </p:cBhvr>
                                      <p:tavLst>
                                        <p:tav tm="0">
                                          <p:val>
                                            <p:strVal val="#ppt_x"/>
                                          </p:val>
                                        </p:tav>
                                        <p:tav tm="100000">
                                          <p:val>
                                            <p:strVal val="#ppt_x"/>
                                          </p:val>
                                        </p:tav>
                                      </p:tavLst>
                                    </p:anim>
                                    <p:anim calcmode="lin" valueType="num">
                                      <p:cBhvr additive="base">
                                        <p:cTn id="33" dur="500" fill="hold"/>
                                        <p:tgtEl>
                                          <p:spTgt spid="5539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5300">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395"/>
                                        </p:tgtEl>
                                        <p:attrNameLst>
                                          <p:attrName>style.visibility</p:attrName>
                                        </p:attrNameLst>
                                      </p:cBhvr>
                                      <p:to>
                                        <p:strVal val="visible"/>
                                      </p:to>
                                    </p:set>
                                    <p:animEffect transition="in" filter="blinds(horizontal)">
                                      <p:cBhvr>
                                        <p:cTn id="42" dur="500"/>
                                        <p:tgtEl>
                                          <p:spTgt spid="5539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5393"/>
                                        </p:tgtEl>
                                        <p:attrNameLst>
                                          <p:attrName>style.visibility</p:attrName>
                                        </p:attrNameLst>
                                      </p:cBhvr>
                                      <p:to>
                                        <p:strVal val="visible"/>
                                      </p:to>
                                    </p:set>
                                    <p:anim calcmode="lin" valueType="num">
                                      <p:cBhvr additive="base">
                                        <p:cTn id="47" dur="500" fill="hold"/>
                                        <p:tgtEl>
                                          <p:spTgt spid="55393"/>
                                        </p:tgtEl>
                                        <p:attrNameLst>
                                          <p:attrName>ppt_x</p:attrName>
                                        </p:attrNameLst>
                                      </p:cBhvr>
                                      <p:tavLst>
                                        <p:tav tm="0">
                                          <p:val>
                                            <p:strVal val="#ppt_x"/>
                                          </p:val>
                                        </p:tav>
                                        <p:tav tm="100000">
                                          <p:val>
                                            <p:strVal val="#ppt_x"/>
                                          </p:val>
                                        </p:tav>
                                      </p:tavLst>
                                    </p:anim>
                                    <p:anim calcmode="lin" valueType="num">
                                      <p:cBhvr additive="base">
                                        <p:cTn id="48" dur="500" fill="hold"/>
                                        <p:tgtEl>
                                          <p:spTgt spid="5539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5408"/>
                                        </p:tgtEl>
                                        <p:attrNameLst>
                                          <p:attrName>style.visibility</p:attrName>
                                        </p:attrNameLst>
                                      </p:cBhvr>
                                      <p:to>
                                        <p:strVal val="visible"/>
                                      </p:to>
                                    </p:set>
                                    <p:animEffect transition="in" filter="blinds(horizontal)">
                                      <p:cBhvr>
                                        <p:cTn id="53" dur="500"/>
                                        <p:tgtEl>
                                          <p:spTgt spid="5540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5394"/>
                                        </p:tgtEl>
                                        <p:attrNameLst>
                                          <p:attrName>style.visibility</p:attrName>
                                        </p:attrNameLst>
                                      </p:cBhvr>
                                      <p:to>
                                        <p:strVal val="visible"/>
                                      </p:to>
                                    </p:set>
                                    <p:anim calcmode="lin" valueType="num">
                                      <p:cBhvr additive="base">
                                        <p:cTn id="58" dur="500" fill="hold"/>
                                        <p:tgtEl>
                                          <p:spTgt spid="55394"/>
                                        </p:tgtEl>
                                        <p:attrNameLst>
                                          <p:attrName>ppt_x</p:attrName>
                                        </p:attrNameLst>
                                      </p:cBhvr>
                                      <p:tavLst>
                                        <p:tav tm="0">
                                          <p:val>
                                            <p:strVal val="#ppt_x"/>
                                          </p:val>
                                        </p:tav>
                                        <p:tav tm="100000">
                                          <p:val>
                                            <p:strVal val="#ppt_x"/>
                                          </p:val>
                                        </p:tav>
                                      </p:tavLst>
                                    </p:anim>
                                    <p:anim calcmode="lin" valueType="num">
                                      <p:cBhvr additive="base">
                                        <p:cTn id="59" dur="500" fill="hold"/>
                                        <p:tgtEl>
                                          <p:spTgt spid="553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2" grpId="0" autoUpdateAnimBg="0"/>
      <p:bldP spid="55393" grpId="0" autoUpdateAnimBg="0"/>
      <p:bldP spid="5539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F146CF89-15D9-4A97-B510-E2207A93EB41}"/>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64AAD06-E794-4E2A-BBE0-38267F376D42}" type="slidenum">
              <a:rPr lang="en-US" altLang="zh-CN" sz="1400"/>
              <a:pPr/>
              <a:t>33</a:t>
            </a:fld>
            <a:endParaRPr lang="en-US" altLang="zh-CN" sz="1400"/>
          </a:p>
        </p:txBody>
      </p:sp>
      <p:sp>
        <p:nvSpPr>
          <p:cNvPr id="55299" name="Rectangle 7">
            <a:extLst>
              <a:ext uri="{FF2B5EF4-FFF2-40B4-BE49-F238E27FC236}">
                <a16:creationId xmlns:a16="http://schemas.microsoft.com/office/drawing/2014/main" id="{60B99781-1CD6-4822-AE44-FFC7774DD890}"/>
              </a:ext>
            </a:extLst>
          </p:cNvPr>
          <p:cNvSpPr>
            <a:spLocks noGrp="1" noChangeArrowheads="1"/>
          </p:cNvSpPr>
          <p:nvPr>
            <p:ph type="title"/>
          </p:nvPr>
        </p:nvSpPr>
        <p:spPr/>
        <p:txBody>
          <a:bodyPr/>
          <a:lstStyle/>
          <a:p>
            <a:pPr algn="ctr" eaLnBrk="1" hangingPunct="1"/>
            <a:r>
              <a:rPr lang="zh-CN" altLang="en-US" dirty="0">
                <a:latin typeface="Times New Roman" panose="02020603050405020304" pitchFamily="18" charset="0"/>
              </a:rPr>
              <a:t>子图（续）</a:t>
            </a:r>
          </a:p>
        </p:txBody>
      </p:sp>
      <p:sp>
        <p:nvSpPr>
          <p:cNvPr id="55300" name="Rectangle 8">
            <a:extLst>
              <a:ext uri="{FF2B5EF4-FFF2-40B4-BE49-F238E27FC236}">
                <a16:creationId xmlns:a16="http://schemas.microsoft.com/office/drawing/2014/main" id="{3DA1C4FC-4035-4125-ADB8-F71DA805CAC1}"/>
              </a:ext>
            </a:extLst>
          </p:cNvPr>
          <p:cNvSpPr>
            <a:spLocks noGrp="1" noChangeArrowheads="1"/>
          </p:cNvSpPr>
          <p:nvPr>
            <p:ph type="body" idx="1"/>
          </p:nvPr>
        </p:nvSpPr>
        <p:spPr>
          <a:xfrm>
            <a:off x="384218" y="1269600"/>
            <a:ext cx="8229600" cy="2244817"/>
          </a:xfrm>
        </p:spPr>
        <p:txBody>
          <a:bodyPr/>
          <a:lstStyle/>
          <a:p>
            <a:pPr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14.8</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&gt;</a:t>
            </a:r>
          </a:p>
          <a:p>
            <a:pPr eaLnBrk="1" hangingPunct="1"/>
            <a:r>
              <a:rPr lang="en-US" altLang="zh-CN" dirty="0">
                <a:latin typeface="Times New Roman" panose="02020603050405020304" pitchFamily="18" charset="0"/>
              </a:rPr>
              <a:t>(4) </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zh-CN" altLang="en-US" dirty="0">
                <a:latin typeface="Times New Roman" panose="02020603050405020304" pitchFamily="18" charset="0"/>
              </a:rPr>
              <a:t>且</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导出子图</a:t>
            </a:r>
            <a:r>
              <a:rPr lang="zh-CN" altLang="en-US" dirty="0">
                <a:latin typeface="Times New Roman" panose="02020603050405020304" pitchFamily="18" charset="0"/>
              </a:rPr>
              <a:t>，记作</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p>
          <a:p>
            <a:pPr eaLnBrk="1" hangingPunct="1"/>
            <a:r>
              <a:rPr lang="zh-CN" altLang="en-US" dirty="0">
                <a:solidFill>
                  <a:srgbClr val="0066FF"/>
                </a:solidFill>
                <a:latin typeface="Times New Roman" panose="02020603050405020304" pitchFamily="18" charset="0"/>
              </a:rPr>
              <a:t>（以</a:t>
            </a:r>
            <a:r>
              <a:rPr lang="en-US" altLang="zh-CN" i="1" dirty="0">
                <a:latin typeface="Times New Roman" panose="02020603050405020304" pitchFamily="18" charset="0"/>
              </a:rPr>
              <a:t>G</a:t>
            </a:r>
            <a:r>
              <a:rPr lang="zh-CN" altLang="en-US" dirty="0">
                <a:solidFill>
                  <a:srgbClr val="0066FF"/>
                </a:solidFill>
                <a:latin typeface="Times New Roman" panose="02020603050405020304" pitchFamily="18" charset="0"/>
              </a:rPr>
              <a:t>中两个端点都在</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中的边组成边集</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rPr>
              <a:t>）</a:t>
            </a:r>
            <a:endParaRPr lang="en-US" altLang="zh-CN" dirty="0">
              <a:solidFill>
                <a:srgbClr val="0066FF"/>
              </a:solidFill>
              <a:latin typeface="Times New Roman" panose="02020603050405020304" pitchFamily="18" charset="0"/>
            </a:endParaRPr>
          </a:p>
          <a:p>
            <a:pPr eaLnBrk="1" hangingPunct="1"/>
            <a:r>
              <a:rPr lang="en-US" altLang="zh-CN" dirty="0">
                <a:latin typeface="Times New Roman" panose="02020603050405020304" pitchFamily="18" charset="0"/>
              </a:rPr>
              <a:t>(5)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zh-CN" altLang="en-US" dirty="0">
                <a:latin typeface="Times New Roman" panose="02020603050405020304" pitchFamily="18" charset="0"/>
              </a:rPr>
              <a:t>且</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导出子图</a:t>
            </a:r>
            <a:r>
              <a:rPr lang="zh-CN" altLang="en-US" dirty="0">
                <a:latin typeface="Times New Roman" panose="02020603050405020304" pitchFamily="18" charset="0"/>
              </a:rPr>
              <a:t>，记作</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p>
          <a:p>
            <a:pPr eaLnBrk="1" hangingPunct="1"/>
            <a:r>
              <a:rPr lang="zh-CN" altLang="en-US" dirty="0">
                <a:solidFill>
                  <a:srgbClr val="0066FF"/>
                </a:solidFill>
                <a:latin typeface="Times New Roman" panose="02020603050405020304" pitchFamily="18" charset="0"/>
              </a:rPr>
              <a:t>（以</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中边关联的</a:t>
            </a:r>
            <a:r>
              <a:rPr lang="en-US" altLang="zh-CN" i="1" dirty="0">
                <a:latin typeface="Times New Roman" panose="02020603050405020304" pitchFamily="18" charset="0"/>
              </a:rPr>
              <a:t>G</a:t>
            </a:r>
            <a:r>
              <a:rPr lang="zh-CN" altLang="en-US" dirty="0">
                <a:solidFill>
                  <a:srgbClr val="0066FF"/>
                </a:solidFill>
                <a:latin typeface="Times New Roman" panose="02020603050405020304" pitchFamily="18" charset="0"/>
              </a:rPr>
              <a:t>中的顶点为顶点集</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rPr>
              <a:t>）</a:t>
            </a:r>
            <a:endParaRPr lang="en-US" altLang="zh-CN" dirty="0">
              <a:solidFill>
                <a:srgbClr val="0066FF"/>
              </a:solidFill>
              <a:latin typeface="Times New Roman" panose="02020603050405020304" pitchFamily="18" charset="0"/>
            </a:endParaRPr>
          </a:p>
          <a:p>
            <a:pPr eaLnBrk="1" hangingPunct="1"/>
            <a:endParaRPr lang="en-US" altLang="zh-CN" dirty="0">
              <a:latin typeface="Times New Roman" panose="02020603050405020304" pitchFamily="18" charset="0"/>
            </a:endParaRPr>
          </a:p>
        </p:txBody>
      </p:sp>
      <p:sp>
        <p:nvSpPr>
          <p:cNvPr id="22" name="Line 27">
            <a:extLst>
              <a:ext uri="{FF2B5EF4-FFF2-40B4-BE49-F238E27FC236}">
                <a16:creationId xmlns:a16="http://schemas.microsoft.com/office/drawing/2014/main" id="{024A7528-7E33-B832-BB1A-2DC24BD92BD5}"/>
              </a:ext>
            </a:extLst>
          </p:cNvPr>
          <p:cNvSpPr>
            <a:spLocks noChangeShapeType="1"/>
          </p:cNvSpPr>
          <p:nvPr/>
        </p:nvSpPr>
        <p:spPr bwMode="auto">
          <a:xfrm>
            <a:off x="3787348" y="4649079"/>
            <a:ext cx="1676400" cy="106366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grpSp>
        <p:nvGrpSpPr>
          <p:cNvPr id="23" name="Group 43">
            <a:extLst>
              <a:ext uri="{FF2B5EF4-FFF2-40B4-BE49-F238E27FC236}">
                <a16:creationId xmlns:a16="http://schemas.microsoft.com/office/drawing/2014/main" id="{071E0B96-1168-4B42-317D-64935309D329}"/>
              </a:ext>
            </a:extLst>
          </p:cNvPr>
          <p:cNvGrpSpPr>
            <a:grpSpLocks/>
          </p:cNvGrpSpPr>
          <p:nvPr/>
        </p:nvGrpSpPr>
        <p:grpSpPr bwMode="auto">
          <a:xfrm>
            <a:off x="3139648" y="4106154"/>
            <a:ext cx="3168650" cy="2064015"/>
            <a:chOff x="2245" y="2432"/>
            <a:chExt cx="1996" cy="1304"/>
          </a:xfrm>
        </p:grpSpPr>
        <p:sp>
          <p:nvSpPr>
            <p:cNvPr id="24" name="Oval 29">
              <a:extLst>
                <a:ext uri="{FF2B5EF4-FFF2-40B4-BE49-F238E27FC236}">
                  <a16:creationId xmlns:a16="http://schemas.microsoft.com/office/drawing/2014/main" id="{183CC136-E925-78FD-28C8-0CE2DD928CEA}"/>
                </a:ext>
              </a:extLst>
            </p:cNvPr>
            <p:cNvSpPr>
              <a:spLocks noChangeArrowheads="1"/>
            </p:cNvSpPr>
            <p:nvPr/>
          </p:nvSpPr>
          <p:spPr bwMode="auto">
            <a:xfrm>
              <a:off x="3163" y="3088"/>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5" name="Oval 31">
              <a:extLst>
                <a:ext uri="{FF2B5EF4-FFF2-40B4-BE49-F238E27FC236}">
                  <a16:creationId xmlns:a16="http://schemas.microsoft.com/office/drawing/2014/main" id="{CDB84D09-0D2F-5086-42DB-7F11B722C919}"/>
                </a:ext>
              </a:extLst>
            </p:cNvPr>
            <p:cNvSpPr>
              <a:spLocks noChangeArrowheads="1"/>
            </p:cNvSpPr>
            <p:nvPr/>
          </p:nvSpPr>
          <p:spPr bwMode="auto">
            <a:xfrm>
              <a:off x="3691" y="3424"/>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6" name="Oval 33">
              <a:extLst>
                <a:ext uri="{FF2B5EF4-FFF2-40B4-BE49-F238E27FC236}">
                  <a16:creationId xmlns:a16="http://schemas.microsoft.com/office/drawing/2014/main" id="{437F6151-0075-647A-A1C2-827A7DE9227E}"/>
                </a:ext>
              </a:extLst>
            </p:cNvPr>
            <p:cNvSpPr>
              <a:spLocks noChangeArrowheads="1"/>
            </p:cNvSpPr>
            <p:nvPr/>
          </p:nvSpPr>
          <p:spPr bwMode="auto">
            <a:xfrm>
              <a:off x="2635" y="2752"/>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7" name="Text Box 34">
              <a:extLst>
                <a:ext uri="{FF2B5EF4-FFF2-40B4-BE49-F238E27FC236}">
                  <a16:creationId xmlns:a16="http://schemas.microsoft.com/office/drawing/2014/main" id="{2636965F-C0A4-B9A6-C2CB-48F93BF82FBD}"/>
                </a:ext>
              </a:extLst>
            </p:cNvPr>
            <p:cNvSpPr txBox="1">
              <a:spLocks noChangeArrowheads="1"/>
            </p:cNvSpPr>
            <p:nvPr/>
          </p:nvSpPr>
          <p:spPr bwMode="auto">
            <a:xfrm>
              <a:off x="2880" y="2659"/>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sp>
          <p:nvSpPr>
            <p:cNvPr id="28" name="Text Box 35">
              <a:extLst>
                <a:ext uri="{FF2B5EF4-FFF2-40B4-BE49-F238E27FC236}">
                  <a16:creationId xmlns:a16="http://schemas.microsoft.com/office/drawing/2014/main" id="{D0B85F2E-FA3E-0D6F-3F0F-79657A67F378}"/>
                </a:ext>
              </a:extLst>
            </p:cNvPr>
            <p:cNvSpPr txBox="1">
              <a:spLocks noChangeArrowheads="1"/>
            </p:cNvSpPr>
            <p:nvPr/>
          </p:nvSpPr>
          <p:spPr bwMode="auto">
            <a:xfrm>
              <a:off x="3697" y="329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3</a:t>
              </a:r>
            </a:p>
          </p:txBody>
        </p:sp>
        <p:sp>
          <p:nvSpPr>
            <p:cNvPr id="29" name="Text Box 36">
              <a:extLst>
                <a:ext uri="{FF2B5EF4-FFF2-40B4-BE49-F238E27FC236}">
                  <a16:creationId xmlns:a16="http://schemas.microsoft.com/office/drawing/2014/main" id="{0180A7CB-91E6-6036-0013-9D9B6C18E415}"/>
                </a:ext>
              </a:extLst>
            </p:cNvPr>
            <p:cNvSpPr txBox="1">
              <a:spLocks noChangeArrowheads="1"/>
            </p:cNvSpPr>
            <p:nvPr/>
          </p:nvSpPr>
          <p:spPr bwMode="auto">
            <a:xfrm>
              <a:off x="2245" y="2432"/>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1</a:t>
              </a:r>
            </a:p>
          </p:txBody>
        </p:sp>
      </p:grpSp>
      <p:sp>
        <p:nvSpPr>
          <p:cNvPr id="30" name="Rectangle 41">
            <a:extLst>
              <a:ext uri="{FF2B5EF4-FFF2-40B4-BE49-F238E27FC236}">
                <a16:creationId xmlns:a16="http://schemas.microsoft.com/office/drawing/2014/main" id="{94B9006D-1AA4-5FA6-4A4D-836C0C0927B0}"/>
              </a:ext>
            </a:extLst>
          </p:cNvPr>
          <p:cNvSpPr>
            <a:spLocks noChangeArrowheads="1"/>
          </p:cNvSpPr>
          <p:nvPr/>
        </p:nvSpPr>
        <p:spPr bwMode="auto">
          <a:xfrm>
            <a:off x="2852311" y="3529891"/>
            <a:ext cx="30878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1" hangingPunct="1"/>
            <a:r>
              <a:rPr kumimoji="1" lang="en-US" altLang="zh-CN" sz="2800" b="1" i="1" dirty="0">
                <a:solidFill>
                  <a:srgbClr val="A50021"/>
                </a:solidFill>
                <a:latin typeface="Times New Roman" panose="02020603050405020304" pitchFamily="18" charset="0"/>
                <a:ea typeface="楷体_GB2312" pitchFamily="49" charset="-122"/>
              </a:rPr>
              <a:t>G</a:t>
            </a:r>
            <a:r>
              <a:rPr kumimoji="1" lang="en-US" altLang="zh-CN" sz="2800" b="1" dirty="0">
                <a:solidFill>
                  <a:srgbClr val="A50021"/>
                </a:solidFill>
                <a:latin typeface="Times New Roman" panose="02020603050405020304" pitchFamily="18" charset="0"/>
                <a:ea typeface="楷体_GB2312" pitchFamily="49" charset="-122"/>
              </a:rPr>
              <a:t>[{</a:t>
            </a:r>
            <a:r>
              <a:rPr kumimoji="1" lang="en-US" altLang="zh-CN" sz="2800" b="1" i="1" dirty="0">
                <a:solidFill>
                  <a:srgbClr val="A50021"/>
                </a:solidFill>
                <a:latin typeface="Times New Roman" panose="02020603050405020304" pitchFamily="18" charset="0"/>
              </a:rPr>
              <a:t>v</a:t>
            </a:r>
            <a:r>
              <a:rPr kumimoji="1" lang="en-US" altLang="zh-CN" sz="2800" b="1" baseline="-25000" dirty="0">
                <a:solidFill>
                  <a:srgbClr val="A50021"/>
                </a:solidFill>
                <a:latin typeface="Times New Roman" panose="02020603050405020304" pitchFamily="18" charset="0"/>
              </a:rPr>
              <a:t>1</a:t>
            </a:r>
            <a:r>
              <a:rPr kumimoji="1" lang="en-US" altLang="zh-CN" sz="2800" b="1" dirty="0">
                <a:solidFill>
                  <a:srgbClr val="A50021"/>
                </a:solidFill>
                <a:latin typeface="Times New Roman" panose="02020603050405020304" pitchFamily="18" charset="0"/>
                <a:ea typeface="楷体_GB2312" pitchFamily="49" charset="-122"/>
              </a:rPr>
              <a:t>, </a:t>
            </a:r>
            <a:r>
              <a:rPr kumimoji="1" lang="en-US" altLang="zh-CN" sz="2800" b="1" i="1" dirty="0">
                <a:solidFill>
                  <a:srgbClr val="A50021"/>
                </a:solidFill>
                <a:latin typeface="Times New Roman" panose="02020603050405020304" pitchFamily="18" charset="0"/>
              </a:rPr>
              <a:t>v</a:t>
            </a:r>
            <a:r>
              <a:rPr kumimoji="1" lang="en-US" altLang="zh-CN" sz="2800" b="1" baseline="-25000" dirty="0">
                <a:solidFill>
                  <a:srgbClr val="A50021"/>
                </a:solidFill>
                <a:latin typeface="Times New Roman" panose="02020603050405020304" pitchFamily="18" charset="0"/>
              </a:rPr>
              <a:t>2</a:t>
            </a:r>
            <a:r>
              <a:rPr kumimoji="1" lang="en-US" altLang="zh-CN" sz="2800" b="1" dirty="0">
                <a:solidFill>
                  <a:srgbClr val="A50021"/>
                </a:solidFill>
                <a:latin typeface="Times New Roman" panose="02020603050405020304" pitchFamily="18" charset="0"/>
                <a:ea typeface="楷体_GB2312" pitchFamily="49" charset="-122"/>
              </a:rPr>
              <a:t>, </a:t>
            </a:r>
            <a:r>
              <a:rPr kumimoji="1" lang="en-US" altLang="zh-CN" sz="2800" b="1" i="1" dirty="0">
                <a:solidFill>
                  <a:srgbClr val="A50021"/>
                </a:solidFill>
                <a:latin typeface="Times New Roman" panose="02020603050405020304" pitchFamily="18" charset="0"/>
              </a:rPr>
              <a:t>v</a:t>
            </a:r>
            <a:r>
              <a:rPr kumimoji="1" lang="en-US" altLang="zh-CN" sz="2800" b="1" baseline="-25000" dirty="0">
                <a:solidFill>
                  <a:srgbClr val="A50021"/>
                </a:solidFill>
                <a:latin typeface="Times New Roman" panose="02020603050405020304" pitchFamily="18" charset="0"/>
              </a:rPr>
              <a:t>3</a:t>
            </a:r>
            <a:r>
              <a:rPr kumimoji="1" lang="en-US" altLang="zh-CN" sz="2800" b="1" dirty="0">
                <a:solidFill>
                  <a:srgbClr val="A50021"/>
                </a:solidFill>
                <a:latin typeface="Times New Roman" panose="02020603050405020304" pitchFamily="18" charset="0"/>
                <a:ea typeface="楷体_GB2312" pitchFamily="49" charset="-122"/>
              </a:rPr>
              <a:t>}]</a:t>
            </a:r>
          </a:p>
        </p:txBody>
      </p:sp>
      <p:sp>
        <p:nvSpPr>
          <p:cNvPr id="31" name="Rectangle 52">
            <a:extLst>
              <a:ext uri="{FF2B5EF4-FFF2-40B4-BE49-F238E27FC236}">
                <a16:creationId xmlns:a16="http://schemas.microsoft.com/office/drawing/2014/main" id="{A4ABC137-DD81-6F7C-2BDA-78807652D1E1}"/>
              </a:ext>
            </a:extLst>
          </p:cNvPr>
          <p:cNvSpPr>
            <a:spLocks noChangeArrowheads="1"/>
          </p:cNvSpPr>
          <p:nvPr/>
        </p:nvSpPr>
        <p:spPr bwMode="auto">
          <a:xfrm>
            <a:off x="5799337" y="3549354"/>
            <a:ext cx="3870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kumimoji="1" lang="en-US" altLang="zh-CN" sz="2800" b="1" i="1" dirty="0">
                <a:solidFill>
                  <a:srgbClr val="A50021"/>
                </a:solidFill>
                <a:latin typeface="Times New Roman" panose="02020603050405020304" pitchFamily="18" charset="0"/>
                <a:ea typeface="楷体_GB2312" pitchFamily="49" charset="-122"/>
              </a:rPr>
              <a:t>G</a:t>
            </a:r>
            <a:r>
              <a:rPr kumimoji="1" lang="en-US" altLang="zh-CN" sz="2800" b="1" dirty="0">
                <a:solidFill>
                  <a:srgbClr val="A50021"/>
                </a:solidFill>
                <a:latin typeface="Times New Roman" panose="02020603050405020304" pitchFamily="18" charset="0"/>
                <a:ea typeface="楷体_GB2312" pitchFamily="49" charset="-122"/>
              </a:rPr>
              <a:t>[{</a:t>
            </a:r>
            <a:r>
              <a:rPr kumimoji="1" lang="en-US" altLang="zh-CN" sz="2800" b="1" i="1" dirty="0">
                <a:solidFill>
                  <a:srgbClr val="A50021"/>
                </a:solidFill>
                <a:latin typeface="Times New Roman" panose="02020603050405020304" pitchFamily="18" charset="0"/>
              </a:rPr>
              <a:t>e</a:t>
            </a:r>
            <a:r>
              <a:rPr kumimoji="1" lang="en-US" altLang="zh-CN" sz="2800" b="1" baseline="-25000" dirty="0">
                <a:solidFill>
                  <a:srgbClr val="A50021"/>
                </a:solidFill>
                <a:latin typeface="Times New Roman" panose="02020603050405020304" pitchFamily="18" charset="0"/>
              </a:rPr>
              <a:t>1</a:t>
            </a:r>
            <a:r>
              <a:rPr kumimoji="1" lang="en-US" altLang="zh-CN" sz="2800" b="1" dirty="0">
                <a:solidFill>
                  <a:srgbClr val="A50021"/>
                </a:solidFill>
                <a:latin typeface="Times New Roman" panose="02020603050405020304" pitchFamily="18" charset="0"/>
                <a:ea typeface="楷体_GB2312" pitchFamily="49" charset="-122"/>
              </a:rPr>
              <a:t>, </a:t>
            </a:r>
            <a:r>
              <a:rPr kumimoji="1" lang="en-US" altLang="zh-CN" sz="2800" b="1" i="1" dirty="0">
                <a:solidFill>
                  <a:srgbClr val="A50021"/>
                </a:solidFill>
                <a:latin typeface="Times New Roman" panose="02020603050405020304" pitchFamily="18" charset="0"/>
              </a:rPr>
              <a:t>e</a:t>
            </a:r>
            <a:r>
              <a:rPr kumimoji="1" lang="en-US" altLang="zh-CN" sz="2800" b="1" baseline="-25000" dirty="0">
                <a:solidFill>
                  <a:srgbClr val="A50021"/>
                </a:solidFill>
                <a:latin typeface="Times New Roman" panose="02020603050405020304" pitchFamily="18" charset="0"/>
              </a:rPr>
              <a:t>2</a:t>
            </a:r>
            <a:r>
              <a:rPr kumimoji="1" lang="en-US" altLang="zh-CN" sz="2800" b="1" dirty="0">
                <a:solidFill>
                  <a:srgbClr val="A50021"/>
                </a:solidFill>
                <a:latin typeface="Times New Roman" panose="02020603050405020304" pitchFamily="18" charset="0"/>
                <a:ea typeface="楷体_GB2312" pitchFamily="49" charset="-122"/>
              </a:rPr>
              <a:t>}]</a:t>
            </a:r>
          </a:p>
        </p:txBody>
      </p:sp>
      <p:grpSp>
        <p:nvGrpSpPr>
          <p:cNvPr id="55296" name="Group 80">
            <a:extLst>
              <a:ext uri="{FF2B5EF4-FFF2-40B4-BE49-F238E27FC236}">
                <a16:creationId xmlns:a16="http://schemas.microsoft.com/office/drawing/2014/main" id="{BE57E67C-937B-A580-E128-E3FB0ABD8C7D}"/>
              </a:ext>
            </a:extLst>
          </p:cNvPr>
          <p:cNvGrpSpPr>
            <a:grpSpLocks/>
          </p:cNvGrpSpPr>
          <p:nvPr/>
        </p:nvGrpSpPr>
        <p:grpSpPr bwMode="auto">
          <a:xfrm>
            <a:off x="6916937" y="4107511"/>
            <a:ext cx="1676400" cy="1866160"/>
            <a:chOff x="4043" y="2387"/>
            <a:chExt cx="1056" cy="1179"/>
          </a:xfrm>
        </p:grpSpPr>
        <p:sp>
          <p:nvSpPr>
            <p:cNvPr id="55297" name="Line 56">
              <a:extLst>
                <a:ext uri="{FF2B5EF4-FFF2-40B4-BE49-F238E27FC236}">
                  <a16:creationId xmlns:a16="http://schemas.microsoft.com/office/drawing/2014/main" id="{4EC81103-D570-F7B3-39E7-97B6D7D0FBC2}"/>
                </a:ext>
              </a:extLst>
            </p:cNvPr>
            <p:cNvSpPr>
              <a:spLocks noChangeShapeType="1"/>
            </p:cNvSpPr>
            <p:nvPr/>
          </p:nvSpPr>
          <p:spPr bwMode="auto">
            <a:xfrm>
              <a:off x="4043" y="2846"/>
              <a:ext cx="105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01" name="Line 61">
              <a:extLst>
                <a:ext uri="{FF2B5EF4-FFF2-40B4-BE49-F238E27FC236}">
                  <a16:creationId xmlns:a16="http://schemas.microsoft.com/office/drawing/2014/main" id="{4D581D7F-70F3-0697-3646-D4EB1BD795CA}"/>
                </a:ext>
              </a:extLst>
            </p:cNvPr>
            <p:cNvSpPr>
              <a:spLocks noChangeShapeType="1"/>
            </p:cNvSpPr>
            <p:nvPr/>
          </p:nvSpPr>
          <p:spPr bwMode="auto">
            <a:xfrm flipH="1">
              <a:off x="4043" y="3203"/>
              <a:ext cx="515" cy="31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02" name="Text Box 70">
              <a:extLst>
                <a:ext uri="{FF2B5EF4-FFF2-40B4-BE49-F238E27FC236}">
                  <a16:creationId xmlns:a16="http://schemas.microsoft.com/office/drawing/2014/main" id="{E023AC54-C17B-8D8A-BD5D-F5E37900BF18}"/>
                </a:ext>
              </a:extLst>
            </p:cNvPr>
            <p:cNvSpPr txBox="1">
              <a:spLocks noChangeArrowheads="1"/>
            </p:cNvSpPr>
            <p:nvPr/>
          </p:nvSpPr>
          <p:spPr bwMode="auto">
            <a:xfrm>
              <a:off x="4196" y="312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e</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1</a:t>
              </a:r>
            </a:p>
          </p:txBody>
        </p:sp>
        <p:sp>
          <p:nvSpPr>
            <p:cNvPr id="55303" name="Text Box 71">
              <a:extLst>
                <a:ext uri="{FF2B5EF4-FFF2-40B4-BE49-F238E27FC236}">
                  <a16:creationId xmlns:a16="http://schemas.microsoft.com/office/drawing/2014/main" id="{37C60B03-EFAC-DD36-2A87-C837303E65E0}"/>
                </a:ext>
              </a:extLst>
            </p:cNvPr>
            <p:cNvSpPr txBox="1">
              <a:spLocks noChangeArrowheads="1"/>
            </p:cNvSpPr>
            <p:nvPr/>
          </p:nvSpPr>
          <p:spPr bwMode="auto">
            <a:xfrm>
              <a:off x="4285" y="2387"/>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e</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grpSp>
      <p:grpSp>
        <p:nvGrpSpPr>
          <p:cNvPr id="55304" name="Group 79">
            <a:extLst>
              <a:ext uri="{FF2B5EF4-FFF2-40B4-BE49-F238E27FC236}">
                <a16:creationId xmlns:a16="http://schemas.microsoft.com/office/drawing/2014/main" id="{F5B70B65-27ED-A5E1-7991-DE680B42E818}"/>
              </a:ext>
            </a:extLst>
          </p:cNvPr>
          <p:cNvGrpSpPr>
            <a:grpSpLocks/>
          </p:cNvGrpSpPr>
          <p:nvPr/>
        </p:nvGrpSpPr>
        <p:grpSpPr bwMode="auto">
          <a:xfrm>
            <a:off x="6799462" y="4759973"/>
            <a:ext cx="1828800" cy="1215616"/>
            <a:chOff x="4223" y="3524"/>
            <a:chExt cx="1152" cy="768"/>
          </a:xfrm>
        </p:grpSpPr>
        <p:sp>
          <p:nvSpPr>
            <p:cNvPr id="55305" name="Oval 74">
              <a:extLst>
                <a:ext uri="{FF2B5EF4-FFF2-40B4-BE49-F238E27FC236}">
                  <a16:creationId xmlns:a16="http://schemas.microsoft.com/office/drawing/2014/main" id="{72762940-9CC3-07D3-8F2A-A50BB1600389}"/>
                </a:ext>
              </a:extLst>
            </p:cNvPr>
            <p:cNvSpPr>
              <a:spLocks noChangeArrowheads="1"/>
            </p:cNvSpPr>
            <p:nvPr/>
          </p:nvSpPr>
          <p:spPr bwMode="auto">
            <a:xfrm>
              <a:off x="4751" y="3860"/>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06" name="Oval 75">
              <a:extLst>
                <a:ext uri="{FF2B5EF4-FFF2-40B4-BE49-F238E27FC236}">
                  <a16:creationId xmlns:a16="http://schemas.microsoft.com/office/drawing/2014/main" id="{ABD94016-F101-85C5-60EA-8F0BD73F21D9}"/>
                </a:ext>
              </a:extLst>
            </p:cNvPr>
            <p:cNvSpPr>
              <a:spLocks noChangeArrowheads="1"/>
            </p:cNvSpPr>
            <p:nvPr/>
          </p:nvSpPr>
          <p:spPr bwMode="auto">
            <a:xfrm>
              <a:off x="4223" y="4196"/>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07" name="Oval 76">
              <a:extLst>
                <a:ext uri="{FF2B5EF4-FFF2-40B4-BE49-F238E27FC236}">
                  <a16:creationId xmlns:a16="http://schemas.microsoft.com/office/drawing/2014/main" id="{BDC5F338-DE1A-3525-75D1-08331588E4A6}"/>
                </a:ext>
              </a:extLst>
            </p:cNvPr>
            <p:cNvSpPr>
              <a:spLocks noChangeArrowheads="1"/>
            </p:cNvSpPr>
            <p:nvPr/>
          </p:nvSpPr>
          <p:spPr bwMode="auto">
            <a:xfrm>
              <a:off x="5279" y="3524"/>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08" name="Oval 77">
              <a:extLst>
                <a:ext uri="{FF2B5EF4-FFF2-40B4-BE49-F238E27FC236}">
                  <a16:creationId xmlns:a16="http://schemas.microsoft.com/office/drawing/2014/main" id="{5813137E-9DDC-A944-40AB-2BD199B32D45}"/>
                </a:ext>
              </a:extLst>
            </p:cNvPr>
            <p:cNvSpPr>
              <a:spLocks noChangeArrowheads="1"/>
            </p:cNvSpPr>
            <p:nvPr/>
          </p:nvSpPr>
          <p:spPr bwMode="auto">
            <a:xfrm>
              <a:off x="4223" y="3524"/>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5309" name="Group 42">
            <a:extLst>
              <a:ext uri="{FF2B5EF4-FFF2-40B4-BE49-F238E27FC236}">
                <a16:creationId xmlns:a16="http://schemas.microsoft.com/office/drawing/2014/main" id="{C8AC4312-0708-5E2B-AA94-F6E8B2F9C929}"/>
              </a:ext>
            </a:extLst>
          </p:cNvPr>
          <p:cNvGrpSpPr>
            <a:grpSpLocks/>
          </p:cNvGrpSpPr>
          <p:nvPr/>
        </p:nvGrpSpPr>
        <p:grpSpPr bwMode="auto">
          <a:xfrm>
            <a:off x="3328" y="3698484"/>
            <a:ext cx="3240088" cy="2214563"/>
            <a:chOff x="68" y="2296"/>
            <a:chExt cx="2041" cy="1395"/>
          </a:xfrm>
        </p:grpSpPr>
        <p:grpSp>
          <p:nvGrpSpPr>
            <p:cNvPr id="55310" name="Group 37">
              <a:extLst>
                <a:ext uri="{FF2B5EF4-FFF2-40B4-BE49-F238E27FC236}">
                  <a16:creationId xmlns:a16="http://schemas.microsoft.com/office/drawing/2014/main" id="{ABE9C6D6-0ADE-F8DE-E993-CDA7920E8006}"/>
                </a:ext>
              </a:extLst>
            </p:cNvPr>
            <p:cNvGrpSpPr>
              <a:grpSpLocks/>
            </p:cNvGrpSpPr>
            <p:nvPr/>
          </p:nvGrpSpPr>
          <p:grpSpPr bwMode="auto">
            <a:xfrm>
              <a:off x="68" y="2353"/>
              <a:ext cx="2041" cy="1338"/>
              <a:chOff x="68" y="2353"/>
              <a:chExt cx="2041" cy="1338"/>
            </a:xfrm>
          </p:grpSpPr>
          <p:grpSp>
            <p:nvGrpSpPr>
              <p:cNvPr id="55313" name="Group 7">
                <a:extLst>
                  <a:ext uri="{FF2B5EF4-FFF2-40B4-BE49-F238E27FC236}">
                    <a16:creationId xmlns:a16="http://schemas.microsoft.com/office/drawing/2014/main" id="{F2A93AD8-51C3-DA5E-D77E-3B2E5736886B}"/>
                  </a:ext>
                </a:extLst>
              </p:cNvPr>
              <p:cNvGrpSpPr>
                <a:grpSpLocks/>
              </p:cNvGrpSpPr>
              <p:nvPr/>
            </p:nvGrpSpPr>
            <p:grpSpPr bwMode="auto">
              <a:xfrm>
                <a:off x="503" y="2707"/>
                <a:ext cx="1152" cy="768"/>
                <a:chOff x="1200" y="1056"/>
                <a:chExt cx="1152" cy="768"/>
              </a:xfrm>
            </p:grpSpPr>
            <p:sp>
              <p:nvSpPr>
                <p:cNvPr id="55317" name="Line 8">
                  <a:extLst>
                    <a:ext uri="{FF2B5EF4-FFF2-40B4-BE49-F238E27FC236}">
                      <a16:creationId xmlns:a16="http://schemas.microsoft.com/office/drawing/2014/main" id="{B90F74BC-DFFF-1820-DB2E-15200ACF5BED}"/>
                    </a:ext>
                  </a:extLst>
                </p:cNvPr>
                <p:cNvSpPr>
                  <a:spLocks noChangeShapeType="1"/>
                </p:cNvSpPr>
                <p:nvPr/>
              </p:nvSpPr>
              <p:spPr bwMode="auto">
                <a:xfrm>
                  <a:off x="1248" y="1104"/>
                  <a:ext cx="105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18" name="Line 9">
                  <a:extLst>
                    <a:ext uri="{FF2B5EF4-FFF2-40B4-BE49-F238E27FC236}">
                      <a16:creationId xmlns:a16="http://schemas.microsoft.com/office/drawing/2014/main" id="{026A6BD8-92D5-7DCD-D611-EEE93ECF17D8}"/>
                    </a:ext>
                  </a:extLst>
                </p:cNvPr>
                <p:cNvSpPr>
                  <a:spLocks noChangeShapeType="1"/>
                </p:cNvSpPr>
                <p:nvPr/>
              </p:nvSpPr>
              <p:spPr bwMode="auto">
                <a:xfrm>
                  <a:off x="1248" y="1104"/>
                  <a:ext cx="0"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19" name="Line 10">
                  <a:extLst>
                    <a:ext uri="{FF2B5EF4-FFF2-40B4-BE49-F238E27FC236}">
                      <a16:creationId xmlns:a16="http://schemas.microsoft.com/office/drawing/2014/main" id="{88E71848-0CC1-285C-41D0-4C29AD96A6A6}"/>
                    </a:ext>
                  </a:extLst>
                </p:cNvPr>
                <p:cNvSpPr>
                  <a:spLocks noChangeShapeType="1"/>
                </p:cNvSpPr>
                <p:nvPr/>
              </p:nvSpPr>
              <p:spPr bwMode="auto">
                <a:xfrm>
                  <a:off x="1248" y="1776"/>
                  <a:ext cx="105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0" name="Line 11">
                  <a:extLst>
                    <a:ext uri="{FF2B5EF4-FFF2-40B4-BE49-F238E27FC236}">
                      <a16:creationId xmlns:a16="http://schemas.microsoft.com/office/drawing/2014/main" id="{B6A06B8D-80EA-340A-6914-5F016B7B47CC}"/>
                    </a:ext>
                  </a:extLst>
                </p:cNvPr>
                <p:cNvSpPr>
                  <a:spLocks noChangeShapeType="1"/>
                </p:cNvSpPr>
                <p:nvPr/>
              </p:nvSpPr>
              <p:spPr bwMode="auto">
                <a:xfrm>
                  <a:off x="2304" y="1104"/>
                  <a:ext cx="0"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1" name="Line 12">
                  <a:extLst>
                    <a:ext uri="{FF2B5EF4-FFF2-40B4-BE49-F238E27FC236}">
                      <a16:creationId xmlns:a16="http://schemas.microsoft.com/office/drawing/2014/main" id="{82A7E244-B399-DDC7-166B-8215329AAD28}"/>
                    </a:ext>
                  </a:extLst>
                </p:cNvPr>
                <p:cNvSpPr>
                  <a:spLocks noChangeShapeType="1"/>
                </p:cNvSpPr>
                <p:nvPr/>
              </p:nvSpPr>
              <p:spPr bwMode="auto">
                <a:xfrm>
                  <a:off x="1248" y="1104"/>
                  <a:ext cx="1056"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2" name="Line 13">
                  <a:extLst>
                    <a:ext uri="{FF2B5EF4-FFF2-40B4-BE49-F238E27FC236}">
                      <a16:creationId xmlns:a16="http://schemas.microsoft.com/office/drawing/2014/main" id="{6D254995-1107-84CE-1757-5E5A522CF343}"/>
                    </a:ext>
                  </a:extLst>
                </p:cNvPr>
                <p:cNvSpPr>
                  <a:spLocks noChangeShapeType="1"/>
                </p:cNvSpPr>
                <p:nvPr/>
              </p:nvSpPr>
              <p:spPr bwMode="auto">
                <a:xfrm flipH="1">
                  <a:off x="1248" y="1104"/>
                  <a:ext cx="1056"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3" name="Oval 14">
                  <a:extLst>
                    <a:ext uri="{FF2B5EF4-FFF2-40B4-BE49-F238E27FC236}">
                      <a16:creationId xmlns:a16="http://schemas.microsoft.com/office/drawing/2014/main" id="{D6E6AD74-A1DD-FF3B-959E-C1CBC9BDCB66}"/>
                    </a:ext>
                  </a:extLst>
                </p:cNvPr>
                <p:cNvSpPr>
                  <a:spLocks noChangeArrowheads="1"/>
                </p:cNvSpPr>
                <p:nvPr/>
              </p:nvSpPr>
              <p:spPr bwMode="auto">
                <a:xfrm>
                  <a:off x="1728" y="1392"/>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4" name="Oval 15">
                  <a:extLst>
                    <a:ext uri="{FF2B5EF4-FFF2-40B4-BE49-F238E27FC236}">
                      <a16:creationId xmlns:a16="http://schemas.microsoft.com/office/drawing/2014/main" id="{79DB967F-00BE-2CE0-1EF1-F13E07A5F338}"/>
                    </a:ext>
                  </a:extLst>
                </p:cNvPr>
                <p:cNvSpPr>
                  <a:spLocks noChangeArrowheads="1"/>
                </p:cNvSpPr>
                <p:nvPr/>
              </p:nvSpPr>
              <p:spPr bwMode="auto">
                <a:xfrm>
                  <a:off x="1200" y="1728"/>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5" name="Oval 16">
                  <a:extLst>
                    <a:ext uri="{FF2B5EF4-FFF2-40B4-BE49-F238E27FC236}">
                      <a16:creationId xmlns:a16="http://schemas.microsoft.com/office/drawing/2014/main" id="{5642A8A6-490B-C166-749A-90C710770470}"/>
                    </a:ext>
                  </a:extLst>
                </p:cNvPr>
                <p:cNvSpPr>
                  <a:spLocks noChangeArrowheads="1"/>
                </p:cNvSpPr>
                <p:nvPr/>
              </p:nvSpPr>
              <p:spPr bwMode="auto">
                <a:xfrm>
                  <a:off x="2256" y="1728"/>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6" name="Oval 17">
                  <a:extLst>
                    <a:ext uri="{FF2B5EF4-FFF2-40B4-BE49-F238E27FC236}">
                      <a16:creationId xmlns:a16="http://schemas.microsoft.com/office/drawing/2014/main" id="{07288819-3183-D9B3-A9C7-8215AEE18B83}"/>
                    </a:ext>
                  </a:extLst>
                </p:cNvPr>
                <p:cNvSpPr>
                  <a:spLocks noChangeArrowheads="1"/>
                </p:cNvSpPr>
                <p:nvPr/>
              </p:nvSpPr>
              <p:spPr bwMode="auto">
                <a:xfrm>
                  <a:off x="2256" y="1056"/>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327" name="Oval 18">
                  <a:extLst>
                    <a:ext uri="{FF2B5EF4-FFF2-40B4-BE49-F238E27FC236}">
                      <a16:creationId xmlns:a16="http://schemas.microsoft.com/office/drawing/2014/main" id="{634FF41D-E5EE-B84D-E4EC-5E6D0E48A7B8}"/>
                    </a:ext>
                  </a:extLst>
                </p:cNvPr>
                <p:cNvSpPr>
                  <a:spLocks noChangeArrowheads="1"/>
                </p:cNvSpPr>
                <p:nvPr/>
              </p:nvSpPr>
              <p:spPr bwMode="auto">
                <a:xfrm>
                  <a:off x="1200" y="1056"/>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55314" name="Text Box 19">
                <a:extLst>
                  <a:ext uri="{FF2B5EF4-FFF2-40B4-BE49-F238E27FC236}">
                    <a16:creationId xmlns:a16="http://schemas.microsoft.com/office/drawing/2014/main" id="{7277A123-180A-8FEB-C71E-2B3790754E81}"/>
                  </a:ext>
                </a:extLst>
              </p:cNvPr>
              <p:cNvSpPr txBox="1">
                <a:spLocks noChangeArrowheads="1"/>
              </p:cNvSpPr>
              <p:nvPr/>
            </p:nvSpPr>
            <p:spPr bwMode="auto">
              <a:xfrm>
                <a:off x="68" y="2353"/>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1</a:t>
                </a:r>
              </a:p>
            </p:txBody>
          </p:sp>
          <p:sp>
            <p:nvSpPr>
              <p:cNvPr id="55315" name="Text Box 20">
                <a:extLst>
                  <a:ext uri="{FF2B5EF4-FFF2-40B4-BE49-F238E27FC236}">
                    <a16:creationId xmlns:a16="http://schemas.microsoft.com/office/drawing/2014/main" id="{58608362-404C-9418-A388-2823FBBE93EC}"/>
                  </a:ext>
                </a:extLst>
              </p:cNvPr>
              <p:cNvSpPr txBox="1">
                <a:spLocks noChangeArrowheads="1"/>
              </p:cNvSpPr>
              <p:nvPr/>
            </p:nvSpPr>
            <p:spPr bwMode="auto">
              <a:xfrm>
                <a:off x="748" y="261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sp>
            <p:nvSpPr>
              <p:cNvPr id="55316" name="Text Box 21">
                <a:extLst>
                  <a:ext uri="{FF2B5EF4-FFF2-40B4-BE49-F238E27FC236}">
                    <a16:creationId xmlns:a16="http://schemas.microsoft.com/office/drawing/2014/main" id="{FDB2BC13-46BC-C80D-935A-21AD9D504434}"/>
                  </a:ext>
                </a:extLst>
              </p:cNvPr>
              <p:cNvSpPr txBox="1">
                <a:spLocks noChangeArrowheads="1"/>
              </p:cNvSpPr>
              <p:nvPr/>
            </p:nvSpPr>
            <p:spPr bwMode="auto">
              <a:xfrm>
                <a:off x="1565" y="3249"/>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3</a:t>
                </a:r>
              </a:p>
            </p:txBody>
          </p:sp>
        </p:grpSp>
        <p:sp>
          <p:nvSpPr>
            <p:cNvPr id="55311" name="Text Box 38">
              <a:extLst>
                <a:ext uri="{FF2B5EF4-FFF2-40B4-BE49-F238E27FC236}">
                  <a16:creationId xmlns:a16="http://schemas.microsoft.com/office/drawing/2014/main" id="{09E12858-0D83-8EFA-F835-5511DA1BB330}"/>
                </a:ext>
              </a:extLst>
            </p:cNvPr>
            <p:cNvSpPr txBox="1">
              <a:spLocks noChangeArrowheads="1"/>
            </p:cNvSpPr>
            <p:nvPr/>
          </p:nvSpPr>
          <p:spPr bwMode="auto">
            <a:xfrm>
              <a:off x="703" y="3022"/>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dirty="0">
                  <a:ln>
                    <a:noFill/>
                  </a:ln>
                  <a:solidFill>
                    <a:srgbClr val="000000"/>
                  </a:solidFill>
                  <a:effectLst/>
                  <a:uLnTx/>
                  <a:uFillTx/>
                  <a:latin typeface="Times New Roman" panose="02020603050405020304" pitchFamily="18" charset="0"/>
                </a:rPr>
                <a:t>e</a:t>
              </a:r>
              <a:r>
                <a:rPr kumimoji="1" lang="en-US" altLang="zh-CN" sz="4000" b="1" i="0" u="none" strike="noStrike" kern="0" cap="none" spc="0" normalizeH="0" baseline="-25000" noProof="0" dirty="0">
                  <a:ln>
                    <a:noFill/>
                  </a:ln>
                  <a:solidFill>
                    <a:srgbClr val="000000"/>
                  </a:solidFill>
                  <a:effectLst/>
                  <a:uLnTx/>
                  <a:uFillTx/>
                  <a:latin typeface="Times New Roman" panose="02020603050405020304" pitchFamily="18" charset="0"/>
                </a:rPr>
                <a:t>1</a:t>
              </a:r>
            </a:p>
          </p:txBody>
        </p:sp>
        <p:sp>
          <p:nvSpPr>
            <p:cNvPr id="55312" name="Text Box 39">
              <a:extLst>
                <a:ext uri="{FF2B5EF4-FFF2-40B4-BE49-F238E27FC236}">
                  <a16:creationId xmlns:a16="http://schemas.microsoft.com/office/drawing/2014/main" id="{5307B0DE-F32F-D229-0A6C-FED5384AA90A}"/>
                </a:ext>
              </a:extLst>
            </p:cNvPr>
            <p:cNvSpPr txBox="1">
              <a:spLocks noChangeArrowheads="1"/>
            </p:cNvSpPr>
            <p:nvPr/>
          </p:nvSpPr>
          <p:spPr bwMode="auto">
            <a:xfrm>
              <a:off x="793" y="2296"/>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e</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grpSp>
      <p:sp>
        <p:nvSpPr>
          <p:cNvPr id="55328" name="Rectangle 41">
            <a:extLst>
              <a:ext uri="{FF2B5EF4-FFF2-40B4-BE49-F238E27FC236}">
                <a16:creationId xmlns:a16="http://schemas.microsoft.com/office/drawing/2014/main" id="{ADE92EB1-B7FC-1C9E-89DC-E75F1BA965D9}"/>
              </a:ext>
            </a:extLst>
          </p:cNvPr>
          <p:cNvSpPr>
            <a:spLocks noChangeArrowheads="1"/>
          </p:cNvSpPr>
          <p:nvPr/>
        </p:nvSpPr>
        <p:spPr bwMode="auto">
          <a:xfrm>
            <a:off x="985595" y="5566731"/>
            <a:ext cx="12549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1" hangingPunct="1"/>
            <a:r>
              <a:rPr kumimoji="1" lang="en-US" altLang="zh-CN" sz="2800" b="1" i="1" dirty="0">
                <a:solidFill>
                  <a:srgbClr val="A50021"/>
                </a:solidFill>
                <a:latin typeface="Times New Roman" panose="02020603050405020304" pitchFamily="18" charset="0"/>
                <a:ea typeface="楷体_GB2312" pitchFamily="49" charset="-122"/>
              </a:rPr>
              <a:t>G</a:t>
            </a:r>
            <a:endParaRPr kumimoji="1" lang="en-US" altLang="zh-CN" sz="2800" b="1" dirty="0">
              <a:solidFill>
                <a:srgbClr val="A50021"/>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9614388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linds(horizontal)">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5300">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linds(horizontal)">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5296"/>
                                        </p:tgtEl>
                                        <p:attrNameLst>
                                          <p:attrName>style.visibility</p:attrName>
                                        </p:attrNameLst>
                                      </p:cBhvr>
                                      <p:to>
                                        <p:strVal val="visible"/>
                                      </p:to>
                                    </p:set>
                                    <p:animEffect transition="in" filter="blinds(horizontal)">
                                      <p:cBhvr>
                                        <p:cTn id="43" dur="500"/>
                                        <p:tgtEl>
                                          <p:spTgt spid="5529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5304"/>
                                        </p:tgtEl>
                                        <p:attrNameLst>
                                          <p:attrName>style.visibility</p:attrName>
                                        </p:attrNameLst>
                                      </p:cBhvr>
                                      <p:to>
                                        <p:strVal val="visible"/>
                                      </p:to>
                                    </p:set>
                                    <p:animEffect transition="in" filter="blinds(horizontal)">
                                      <p:cBhvr>
                                        <p:cTn id="48"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8CD64842-DB24-48F4-B099-45A34F9E2D63}"/>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9443F99-E703-4F8F-9136-15B05A6BA295}" type="slidenum">
              <a:rPr lang="en-US" altLang="zh-CN" sz="1400"/>
              <a:pPr/>
              <a:t>34</a:t>
            </a:fld>
            <a:endParaRPr lang="en-US" altLang="zh-CN" sz="1400"/>
          </a:p>
        </p:txBody>
      </p:sp>
      <p:sp>
        <p:nvSpPr>
          <p:cNvPr id="57347" name="Rectangle 8">
            <a:extLst>
              <a:ext uri="{FF2B5EF4-FFF2-40B4-BE49-F238E27FC236}">
                <a16:creationId xmlns:a16="http://schemas.microsoft.com/office/drawing/2014/main" id="{52C3CAC5-8370-4022-A3E2-1CBE9203DB3A}"/>
              </a:ext>
            </a:extLst>
          </p:cNvPr>
          <p:cNvSpPr>
            <a:spLocks noChangeArrowheads="1"/>
          </p:cNvSpPr>
          <p:nvPr/>
        </p:nvSpPr>
        <p:spPr bwMode="auto">
          <a:xfrm>
            <a:off x="323850" y="1125538"/>
            <a:ext cx="676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A50021"/>
                </a:solidFill>
                <a:latin typeface="Times New Roman" panose="02020603050405020304" pitchFamily="18" charset="0"/>
              </a:rPr>
              <a:t>例</a:t>
            </a:r>
            <a:r>
              <a:rPr lang="en-US" altLang="zh-CN" b="1" dirty="0">
                <a:solidFill>
                  <a:srgbClr val="A50021"/>
                </a:solidFill>
                <a:latin typeface="Times New Roman" panose="02020603050405020304" pitchFamily="18" charset="0"/>
              </a:rPr>
              <a:t>2</a:t>
            </a:r>
            <a:r>
              <a:rPr lang="en-US" altLang="zh-CN" b="1" dirty="0">
                <a:latin typeface="Times New Roman" panose="02020603050405020304" pitchFamily="18" charset="0"/>
              </a:rPr>
              <a:t>  </a:t>
            </a:r>
            <a:r>
              <a:rPr lang="zh-CN" altLang="en-US" b="1" dirty="0">
                <a:latin typeface="Times New Roman" panose="02020603050405020304" pitchFamily="18" charset="0"/>
              </a:rPr>
              <a:t>画出</a:t>
            </a:r>
            <a:r>
              <a:rPr lang="en-US" altLang="zh-CN" b="1" i="1" dirty="0">
                <a:latin typeface="Times New Roman" panose="02020603050405020304" pitchFamily="18" charset="0"/>
              </a:rPr>
              <a:t>K</a:t>
            </a:r>
            <a:r>
              <a:rPr lang="en-US" altLang="zh-CN" b="1" baseline="-25000" dirty="0">
                <a:latin typeface="Times New Roman" panose="02020603050405020304" pitchFamily="18" charset="0"/>
              </a:rPr>
              <a:t>4</a:t>
            </a:r>
            <a:r>
              <a:rPr lang="zh-CN" altLang="en-US" b="1" dirty="0">
                <a:latin typeface="Times New Roman" panose="02020603050405020304" pitchFamily="18" charset="0"/>
              </a:rPr>
              <a:t>的所有非同构的生成子图</a:t>
            </a:r>
          </a:p>
        </p:txBody>
      </p:sp>
      <p:pic>
        <p:nvPicPr>
          <p:cNvPr id="57348" name="Picture 9" descr="14-6">
            <a:extLst>
              <a:ext uri="{FF2B5EF4-FFF2-40B4-BE49-F238E27FC236}">
                <a16:creationId xmlns:a16="http://schemas.microsoft.com/office/drawing/2014/main" id="{78A46A51-1EC7-42DB-B678-B69AB4BF1D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24"/>
          <a:stretch/>
        </p:blipFill>
        <p:spPr bwMode="auto">
          <a:xfrm>
            <a:off x="611560" y="2126395"/>
            <a:ext cx="7632526" cy="38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11">
            <a:extLst>
              <a:ext uri="{FF2B5EF4-FFF2-40B4-BE49-F238E27FC236}">
                <a16:creationId xmlns:a16="http://schemas.microsoft.com/office/drawing/2014/main" id="{E7A3C17B-E38C-478B-AA97-996E28AA5462}"/>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latin typeface="Times New Roman" panose="02020603050405020304" pitchFamily="18" charset="0"/>
              </a:rPr>
              <a:t>生成子图的</a:t>
            </a:r>
            <a:r>
              <a:rPr lang="zh-CN" altLang="en-US" sz="3200" b="1" dirty="0">
                <a:solidFill>
                  <a:schemeClr val="tx2"/>
                </a:solidFill>
                <a:latin typeface="Times New Roman" panose="02020603050405020304" pitchFamily="18" charset="0"/>
              </a:rPr>
              <a:t>实例</a:t>
            </a:r>
          </a:p>
        </p:txBody>
      </p:sp>
      <p:pic>
        <p:nvPicPr>
          <p:cNvPr id="3" name="图片 2">
            <a:extLst>
              <a:ext uri="{FF2B5EF4-FFF2-40B4-BE49-F238E27FC236}">
                <a16:creationId xmlns:a16="http://schemas.microsoft.com/office/drawing/2014/main" id="{0827ECDF-873C-43E9-AB63-2D42D8156566}"/>
              </a:ext>
            </a:extLst>
          </p:cNvPr>
          <p:cNvPicPr>
            <a:picLocks noChangeAspect="1"/>
          </p:cNvPicPr>
          <p:nvPr/>
        </p:nvPicPr>
        <p:blipFill>
          <a:blip r:embed="rId4"/>
          <a:stretch>
            <a:fillRect/>
          </a:stretch>
        </p:blipFill>
        <p:spPr>
          <a:xfrm>
            <a:off x="7646987" y="9624"/>
            <a:ext cx="1533525" cy="1790700"/>
          </a:xfrm>
          <a:prstGeom prst="rect">
            <a:avLst/>
          </a:prstGeom>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F6EA06C1-9117-489D-853A-5C678B68AA66}"/>
              </a:ext>
            </a:extLst>
          </p:cNvPr>
          <p:cNvSpPr>
            <a:spLocks noGrp="1" noChangeArrowheads="1"/>
          </p:cNvSpPr>
          <p:nvPr>
            <p:ph type="title"/>
          </p:nvPr>
        </p:nvSpPr>
        <p:spPr/>
        <p:txBody>
          <a:bodyPr/>
          <a:lstStyle/>
          <a:p>
            <a:r>
              <a:rPr lang="zh-CN" altLang="en-US"/>
              <a:t>问题</a:t>
            </a:r>
          </a:p>
        </p:txBody>
      </p:sp>
      <p:sp>
        <p:nvSpPr>
          <p:cNvPr id="427012" name="Text Box 4">
            <a:extLst>
              <a:ext uri="{FF2B5EF4-FFF2-40B4-BE49-F238E27FC236}">
                <a16:creationId xmlns:a16="http://schemas.microsoft.com/office/drawing/2014/main" id="{E11FB4AF-3C29-4515-893D-B4F0C180717A}"/>
              </a:ext>
            </a:extLst>
          </p:cNvPr>
          <p:cNvSpPr txBox="1">
            <a:spLocks noChangeArrowheads="1"/>
          </p:cNvSpPr>
          <p:nvPr/>
        </p:nvSpPr>
        <p:spPr bwMode="auto">
          <a:xfrm>
            <a:off x="457199" y="1167203"/>
            <a:ext cx="85072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buClr>
                <a:srgbClr val="C00000"/>
              </a:buClr>
              <a:buFont typeface="Wingdings" panose="05000000000000000000" pitchFamily="2" charset="2"/>
              <a:buChar char="p"/>
            </a:pPr>
            <a:r>
              <a:rPr lang="zh-CN" altLang="en-US" sz="2800" b="1" dirty="0">
                <a:latin typeface="Times New Roman" panose="02020603050405020304" pitchFamily="18" charset="0"/>
                <a:ea typeface="+mn-ea"/>
              </a:rPr>
              <a:t>请画出 </a:t>
            </a:r>
            <a:r>
              <a:rPr lang="en-US" altLang="zh-CN" sz="2800" b="1" dirty="0">
                <a:latin typeface="Times New Roman" panose="02020603050405020304" pitchFamily="18" charset="0"/>
                <a:ea typeface="+mn-ea"/>
              </a:rPr>
              <a:t>4 </a:t>
            </a:r>
            <a:r>
              <a:rPr lang="zh-CN" altLang="en-US" sz="2800" b="1" dirty="0">
                <a:latin typeface="Times New Roman" panose="02020603050405020304" pitchFamily="18" charset="0"/>
                <a:ea typeface="+mn-ea"/>
              </a:rPr>
              <a:t>阶 </a:t>
            </a:r>
            <a:r>
              <a:rPr lang="en-US" altLang="zh-CN" sz="2800" b="1" dirty="0">
                <a:latin typeface="Times New Roman" panose="02020603050405020304" pitchFamily="18" charset="0"/>
                <a:ea typeface="+mn-ea"/>
              </a:rPr>
              <a:t>3 </a:t>
            </a:r>
            <a:r>
              <a:rPr lang="zh-CN" altLang="en-US" sz="2800" b="1" dirty="0">
                <a:latin typeface="Times New Roman" panose="02020603050405020304" pitchFamily="18" charset="0"/>
                <a:ea typeface="+mn-ea"/>
              </a:rPr>
              <a:t>条边的所有非同构的无向简单图？</a:t>
            </a:r>
          </a:p>
        </p:txBody>
      </p:sp>
      <p:sp>
        <p:nvSpPr>
          <p:cNvPr id="427037" name="Text Box 29">
            <a:extLst>
              <a:ext uri="{FF2B5EF4-FFF2-40B4-BE49-F238E27FC236}">
                <a16:creationId xmlns:a16="http://schemas.microsoft.com/office/drawing/2014/main" id="{EB15933E-AC6A-49FE-BDE9-186F34503349}"/>
              </a:ext>
            </a:extLst>
          </p:cNvPr>
          <p:cNvSpPr txBox="1">
            <a:spLocks noChangeArrowheads="1"/>
          </p:cNvSpPr>
          <p:nvPr/>
        </p:nvSpPr>
        <p:spPr bwMode="auto">
          <a:xfrm>
            <a:off x="521831" y="2048160"/>
            <a:ext cx="844265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b="1" dirty="0">
                <a:solidFill>
                  <a:srgbClr val="A50021"/>
                </a:solidFill>
                <a:latin typeface="Times New Roman" panose="02020603050405020304" pitchFamily="18" charset="0"/>
                <a:ea typeface="+mn-ea"/>
              </a:rPr>
              <a:t>解：</a:t>
            </a:r>
            <a:endParaRPr lang="en-US" altLang="zh-CN" b="1" dirty="0">
              <a:solidFill>
                <a:srgbClr val="A50021"/>
              </a:solidFill>
              <a:latin typeface="Times New Roman" panose="02020603050405020304" pitchFamily="18" charset="0"/>
              <a:ea typeface="+mn-ea"/>
            </a:endParaRPr>
          </a:p>
          <a:p>
            <a:pPr algn="l"/>
            <a:r>
              <a:rPr lang="zh-CN" altLang="en-US" b="1" dirty="0">
                <a:latin typeface="Times New Roman" panose="02020603050405020304" pitchFamily="18" charset="0"/>
                <a:ea typeface="+mn-ea"/>
              </a:rPr>
              <a:t>      度数之和</a:t>
            </a:r>
            <a:r>
              <a:rPr lang="en-US" altLang="zh-CN" b="1" dirty="0">
                <a:latin typeface="Times New Roman" panose="02020603050405020304" pitchFamily="18" charset="0"/>
                <a:ea typeface="+mn-ea"/>
              </a:rPr>
              <a:t>2*3=6</a:t>
            </a:r>
          </a:p>
          <a:p>
            <a:pPr algn="l"/>
            <a:r>
              <a:rPr lang="zh-CN" altLang="en-US" b="1" dirty="0">
                <a:latin typeface="Times New Roman" panose="02020603050405020304" pitchFamily="18" charset="0"/>
                <a:ea typeface="+mn-ea"/>
              </a:rPr>
              <a:t>      即将正整数</a:t>
            </a:r>
            <a:r>
              <a:rPr lang="en-US" altLang="zh-CN" b="1" dirty="0">
                <a:latin typeface="Times New Roman" panose="02020603050405020304" pitchFamily="18" charset="0"/>
                <a:ea typeface="+mn-ea"/>
              </a:rPr>
              <a:t>6</a:t>
            </a:r>
            <a:r>
              <a:rPr lang="zh-CN" altLang="en-US" b="1" dirty="0">
                <a:latin typeface="Times New Roman" panose="02020603050405020304" pitchFamily="18" charset="0"/>
                <a:ea typeface="+mn-ea"/>
              </a:rPr>
              <a:t>无序、可重复地拆分成</a:t>
            </a:r>
            <a:r>
              <a:rPr lang="en-US" altLang="zh-CN" b="1" dirty="0">
                <a:latin typeface="Times New Roman" panose="02020603050405020304" pitchFamily="18" charset="0"/>
                <a:ea typeface="+mn-ea"/>
              </a:rPr>
              <a:t>4</a:t>
            </a:r>
            <a:r>
              <a:rPr lang="zh-CN" altLang="en-US" b="1" dirty="0">
                <a:latin typeface="Times New Roman" panose="02020603050405020304" pitchFamily="18" charset="0"/>
                <a:ea typeface="+mn-ea"/>
              </a:rPr>
              <a:t>个非负整数、</a:t>
            </a:r>
            <a:endParaRPr lang="en-US" altLang="zh-CN" b="1" dirty="0">
              <a:latin typeface="Times New Roman" panose="02020603050405020304" pitchFamily="18" charset="0"/>
              <a:ea typeface="+mn-ea"/>
            </a:endParaRPr>
          </a:p>
          <a:p>
            <a:pPr algn="l"/>
            <a:r>
              <a:rPr lang="zh-CN" altLang="en-US" b="1" dirty="0">
                <a:latin typeface="Times New Roman" panose="02020603050405020304" pitchFamily="18" charset="0"/>
                <a:ea typeface="+mn-ea"/>
              </a:rPr>
              <a:t>      每个数均大于等于</a:t>
            </a:r>
            <a:r>
              <a:rPr lang="en-US" altLang="zh-CN" b="1" dirty="0">
                <a:latin typeface="Times New Roman" panose="02020603050405020304" pitchFamily="18" charset="0"/>
                <a:ea typeface="+mn-ea"/>
              </a:rPr>
              <a:t>0</a:t>
            </a:r>
            <a:r>
              <a:rPr lang="zh-CN" altLang="en-US" b="1" dirty="0">
                <a:latin typeface="Times New Roman" panose="02020603050405020304" pitchFamily="18" charset="0"/>
                <a:ea typeface="+mn-ea"/>
              </a:rPr>
              <a:t>且小于等于</a:t>
            </a:r>
            <a:r>
              <a:rPr lang="en-US" altLang="zh-CN" b="1" dirty="0">
                <a:latin typeface="Times New Roman" panose="02020603050405020304" pitchFamily="18" charset="0"/>
                <a:ea typeface="+mn-ea"/>
              </a:rPr>
              <a:t>3</a:t>
            </a:r>
            <a:r>
              <a:rPr lang="zh-CN" altLang="en-US" b="1" dirty="0">
                <a:latin typeface="Times New Roman" panose="02020603050405020304" pitchFamily="18" charset="0"/>
                <a:ea typeface="+mn-ea"/>
              </a:rPr>
              <a:t>，并且奇数的个数为偶数</a:t>
            </a:r>
            <a:r>
              <a:rPr lang="en-US" altLang="zh-CN" b="1" dirty="0">
                <a:latin typeface="Times New Roman" panose="02020603050405020304" pitchFamily="18" charset="0"/>
                <a:ea typeface="+mn-ea"/>
              </a:rPr>
              <a:t>.</a:t>
            </a:r>
          </a:p>
        </p:txBody>
      </p:sp>
      <p:sp>
        <p:nvSpPr>
          <p:cNvPr id="427038" name="Text Box 30">
            <a:extLst>
              <a:ext uri="{FF2B5EF4-FFF2-40B4-BE49-F238E27FC236}">
                <a16:creationId xmlns:a16="http://schemas.microsoft.com/office/drawing/2014/main" id="{D09230B9-B28C-473D-9615-58761D195770}"/>
              </a:ext>
            </a:extLst>
          </p:cNvPr>
          <p:cNvSpPr txBox="1">
            <a:spLocks noChangeArrowheads="1"/>
          </p:cNvSpPr>
          <p:nvPr/>
        </p:nvSpPr>
        <p:spPr bwMode="auto">
          <a:xfrm>
            <a:off x="971601" y="3718412"/>
            <a:ext cx="36003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b="1" dirty="0">
                <a:latin typeface="Times New Roman" panose="02020603050405020304" pitchFamily="18" charset="0"/>
                <a:ea typeface="+mn-ea"/>
              </a:rPr>
              <a:t>则度数列为：</a:t>
            </a:r>
            <a:endParaRPr lang="en-US" altLang="zh-CN" b="1" dirty="0">
              <a:latin typeface="Times New Roman" panose="02020603050405020304" pitchFamily="18" charset="0"/>
              <a:ea typeface="+mn-ea"/>
            </a:endParaRPr>
          </a:p>
          <a:p>
            <a:pPr marL="914400" lvl="1" indent="-457200">
              <a:buAutoNum type="alphaLcParenBoth"/>
            </a:pPr>
            <a:r>
              <a:rPr lang="en-US" altLang="zh-CN" b="1" dirty="0">
                <a:latin typeface="Times New Roman" panose="02020603050405020304" pitchFamily="18" charset="0"/>
                <a:ea typeface="+mn-ea"/>
              </a:rPr>
              <a:t>3,1,1,1</a:t>
            </a:r>
          </a:p>
          <a:p>
            <a:pPr marL="914400" lvl="1" indent="-457200">
              <a:buAutoNum type="alphaLcParenBoth"/>
            </a:pPr>
            <a:r>
              <a:rPr lang="en-US" altLang="zh-CN" b="1" dirty="0">
                <a:latin typeface="Times New Roman" panose="02020603050405020304" pitchFamily="18" charset="0"/>
                <a:ea typeface="+mn-ea"/>
              </a:rPr>
              <a:t>2,2,1,1</a:t>
            </a:r>
          </a:p>
          <a:p>
            <a:pPr marL="914400" lvl="1" indent="-457200">
              <a:buAutoNum type="alphaLcParenBoth"/>
            </a:pPr>
            <a:r>
              <a:rPr lang="en-US" altLang="zh-CN" b="1" dirty="0">
                <a:latin typeface="Times New Roman" panose="02020603050405020304" pitchFamily="18" charset="0"/>
                <a:ea typeface="+mn-ea"/>
              </a:rPr>
              <a:t>2,2,2,0</a:t>
            </a:r>
          </a:p>
          <a:p>
            <a:pPr marL="914400" lvl="1" indent="-457200">
              <a:buAutoNum type="alphaLcParenBoth"/>
            </a:pPr>
            <a:r>
              <a:rPr lang="en-US" altLang="zh-CN" b="1" dirty="0">
                <a:latin typeface="Times New Roman" panose="02020603050405020304" pitchFamily="18" charset="0"/>
                <a:ea typeface="+mn-ea"/>
              </a:rPr>
              <a:t>3,2,1,0</a:t>
            </a:r>
          </a:p>
          <a:p>
            <a:pPr marL="914400" lvl="1" indent="-457200">
              <a:buAutoNum type="alphaLcParenBoth"/>
            </a:pPr>
            <a:r>
              <a:rPr lang="en-US" altLang="zh-CN" b="1" dirty="0">
                <a:latin typeface="Times New Roman" panose="02020603050405020304" pitchFamily="18" charset="0"/>
                <a:ea typeface="+mn-ea"/>
              </a:rPr>
              <a:t>3,3,0,0</a:t>
            </a:r>
            <a:r>
              <a:rPr lang="en-US" altLang="zh-CN" b="1" dirty="0">
                <a:latin typeface="Times New Roman" panose="02020603050405020304" pitchFamily="18" charset="0"/>
                <a:ea typeface="+mn-ea"/>
                <a:sym typeface="Symbol" panose="05050102010706020507" pitchFamily="18" charset="2"/>
              </a:rPr>
              <a:t> </a:t>
            </a:r>
            <a:endParaRPr lang="en-US" altLang="zh-CN" b="1" dirty="0">
              <a:latin typeface="Times New Roman" panose="02020603050405020304" pitchFamily="18" charset="0"/>
              <a:ea typeface="+mn-ea"/>
            </a:endParaRPr>
          </a:p>
        </p:txBody>
      </p:sp>
      <p:sp>
        <p:nvSpPr>
          <p:cNvPr id="3" name="文本框 2">
            <a:extLst>
              <a:ext uri="{FF2B5EF4-FFF2-40B4-BE49-F238E27FC236}">
                <a16:creationId xmlns:a16="http://schemas.microsoft.com/office/drawing/2014/main" id="{94292AC0-7AEA-425F-BD50-7C7E5A18B477}"/>
              </a:ext>
            </a:extLst>
          </p:cNvPr>
          <p:cNvSpPr txBox="1"/>
          <p:nvPr/>
        </p:nvSpPr>
        <p:spPr>
          <a:xfrm>
            <a:off x="2987824" y="5044466"/>
            <a:ext cx="648072" cy="646331"/>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ea typeface="宋体"/>
                <a:sym typeface="Symbol" panose="05050102010706020507" pitchFamily="18" charset="2"/>
              </a:rPr>
              <a:t></a:t>
            </a:r>
            <a:endParaRPr lang="zh-CN" altLang="en-US" dirty="0"/>
          </a:p>
        </p:txBody>
      </p:sp>
      <p:sp>
        <p:nvSpPr>
          <p:cNvPr id="17" name="文本框 16">
            <a:extLst>
              <a:ext uri="{FF2B5EF4-FFF2-40B4-BE49-F238E27FC236}">
                <a16:creationId xmlns:a16="http://schemas.microsoft.com/office/drawing/2014/main" id="{264C801D-4400-424E-895F-BE459EF93EF0}"/>
              </a:ext>
            </a:extLst>
          </p:cNvPr>
          <p:cNvSpPr txBox="1"/>
          <p:nvPr/>
        </p:nvSpPr>
        <p:spPr>
          <a:xfrm>
            <a:off x="2987824" y="5409190"/>
            <a:ext cx="648072" cy="646331"/>
          </a:xfrm>
          <a:prstGeom prst="rect">
            <a:avLst/>
          </a:prstGeom>
          <a:noFill/>
        </p:spPr>
        <p:txBody>
          <a:bodyPr wrap="square" rtlCol="0">
            <a:spAutoFit/>
          </a:bodyPr>
          <a:lstStyle/>
          <a:p>
            <a:r>
              <a:rPr lang="en-US" altLang="zh-CN" sz="3600" b="1" dirty="0">
                <a:solidFill>
                  <a:srgbClr val="FF0000"/>
                </a:solidFill>
                <a:latin typeface="Times New Roman" panose="02020603050405020304" pitchFamily="18" charset="0"/>
                <a:ea typeface="宋体"/>
                <a:sym typeface="Symbol" panose="05050102010706020507" pitchFamily="18" charset="2"/>
              </a:rPr>
              <a:t></a:t>
            </a:r>
            <a:endParaRPr lang="zh-CN" altLang="en-US" dirty="0"/>
          </a:p>
        </p:txBody>
      </p:sp>
      <p:grpSp>
        <p:nvGrpSpPr>
          <p:cNvPr id="18" name="Group 5">
            <a:extLst>
              <a:ext uri="{FF2B5EF4-FFF2-40B4-BE49-F238E27FC236}">
                <a16:creationId xmlns:a16="http://schemas.microsoft.com/office/drawing/2014/main" id="{433EE8DE-CF4B-4144-AC6F-3DA24776CA15}"/>
              </a:ext>
            </a:extLst>
          </p:cNvPr>
          <p:cNvGrpSpPr>
            <a:grpSpLocks/>
          </p:cNvGrpSpPr>
          <p:nvPr/>
        </p:nvGrpSpPr>
        <p:grpSpPr bwMode="auto">
          <a:xfrm>
            <a:off x="5623586" y="3941670"/>
            <a:ext cx="1352128" cy="1295400"/>
            <a:chOff x="720" y="2016"/>
            <a:chExt cx="768" cy="768"/>
          </a:xfrm>
        </p:grpSpPr>
        <p:sp>
          <p:nvSpPr>
            <p:cNvPr id="19" name="Line 6">
              <a:extLst>
                <a:ext uri="{FF2B5EF4-FFF2-40B4-BE49-F238E27FC236}">
                  <a16:creationId xmlns:a16="http://schemas.microsoft.com/office/drawing/2014/main" id="{BD47D74D-DD80-43E1-B25D-F46C87E96A68}"/>
                </a:ext>
              </a:extLst>
            </p:cNvPr>
            <p:cNvSpPr>
              <a:spLocks noChangeShapeType="1"/>
            </p:cNvSpPr>
            <p:nvPr/>
          </p:nvSpPr>
          <p:spPr bwMode="auto">
            <a:xfrm>
              <a:off x="768" y="2112"/>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7">
              <a:extLst>
                <a:ext uri="{FF2B5EF4-FFF2-40B4-BE49-F238E27FC236}">
                  <a16:creationId xmlns:a16="http://schemas.microsoft.com/office/drawing/2014/main" id="{38DECA81-F9AE-41BC-9D6B-6B405FC4C354}"/>
                </a:ext>
              </a:extLst>
            </p:cNvPr>
            <p:cNvSpPr>
              <a:spLocks noChangeShapeType="1"/>
            </p:cNvSpPr>
            <p:nvPr/>
          </p:nvSpPr>
          <p:spPr bwMode="auto">
            <a:xfrm>
              <a:off x="768" y="2736"/>
              <a:ext cx="6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8">
              <a:extLst>
                <a:ext uri="{FF2B5EF4-FFF2-40B4-BE49-F238E27FC236}">
                  <a16:creationId xmlns:a16="http://schemas.microsoft.com/office/drawing/2014/main" id="{F9024A6E-A89E-40D0-B8A2-F0A840123E8B}"/>
                </a:ext>
              </a:extLst>
            </p:cNvPr>
            <p:cNvSpPr>
              <a:spLocks noChangeShapeType="1"/>
            </p:cNvSpPr>
            <p:nvPr/>
          </p:nvSpPr>
          <p:spPr bwMode="auto">
            <a:xfrm>
              <a:off x="1440" y="2112"/>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Oval 9">
              <a:extLst>
                <a:ext uri="{FF2B5EF4-FFF2-40B4-BE49-F238E27FC236}">
                  <a16:creationId xmlns:a16="http://schemas.microsoft.com/office/drawing/2014/main" id="{FEB177D5-6A73-449A-B78C-894F0AB527FF}"/>
                </a:ext>
              </a:extLst>
            </p:cNvPr>
            <p:cNvSpPr>
              <a:spLocks noChangeArrowheads="1"/>
            </p:cNvSpPr>
            <p:nvPr/>
          </p:nvSpPr>
          <p:spPr bwMode="auto">
            <a:xfrm>
              <a:off x="720"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10">
              <a:extLst>
                <a:ext uri="{FF2B5EF4-FFF2-40B4-BE49-F238E27FC236}">
                  <a16:creationId xmlns:a16="http://schemas.microsoft.com/office/drawing/2014/main" id="{E22906BE-0B68-434D-B4EB-0FE12D6CC705}"/>
                </a:ext>
              </a:extLst>
            </p:cNvPr>
            <p:cNvSpPr>
              <a:spLocks noChangeArrowheads="1"/>
            </p:cNvSpPr>
            <p:nvPr/>
          </p:nvSpPr>
          <p:spPr bwMode="auto">
            <a:xfrm>
              <a:off x="1392"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11">
              <a:extLst>
                <a:ext uri="{FF2B5EF4-FFF2-40B4-BE49-F238E27FC236}">
                  <a16:creationId xmlns:a16="http://schemas.microsoft.com/office/drawing/2014/main" id="{D0118A88-7BAD-4631-9AD3-6AA23490C139}"/>
                </a:ext>
              </a:extLst>
            </p:cNvPr>
            <p:cNvSpPr>
              <a:spLocks noChangeArrowheads="1"/>
            </p:cNvSpPr>
            <p:nvPr/>
          </p:nvSpPr>
          <p:spPr bwMode="auto">
            <a:xfrm>
              <a:off x="720"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12">
              <a:extLst>
                <a:ext uri="{FF2B5EF4-FFF2-40B4-BE49-F238E27FC236}">
                  <a16:creationId xmlns:a16="http://schemas.microsoft.com/office/drawing/2014/main" id="{15DEFDA7-BEF9-4030-99A3-21002B46762A}"/>
                </a:ext>
              </a:extLst>
            </p:cNvPr>
            <p:cNvSpPr>
              <a:spLocks noChangeArrowheads="1"/>
            </p:cNvSpPr>
            <p:nvPr/>
          </p:nvSpPr>
          <p:spPr bwMode="auto">
            <a:xfrm>
              <a:off x="1392"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13">
            <a:extLst>
              <a:ext uri="{FF2B5EF4-FFF2-40B4-BE49-F238E27FC236}">
                <a16:creationId xmlns:a16="http://schemas.microsoft.com/office/drawing/2014/main" id="{F934B7DE-94AF-427B-A346-36189C85FEC9}"/>
              </a:ext>
            </a:extLst>
          </p:cNvPr>
          <p:cNvGrpSpPr>
            <a:grpSpLocks/>
          </p:cNvGrpSpPr>
          <p:nvPr/>
        </p:nvGrpSpPr>
        <p:grpSpPr bwMode="auto">
          <a:xfrm>
            <a:off x="7387145" y="3949307"/>
            <a:ext cx="1352128" cy="1295400"/>
            <a:chOff x="1968" y="2016"/>
            <a:chExt cx="768" cy="768"/>
          </a:xfrm>
        </p:grpSpPr>
        <p:sp>
          <p:nvSpPr>
            <p:cNvPr id="27" name="Line 14">
              <a:extLst>
                <a:ext uri="{FF2B5EF4-FFF2-40B4-BE49-F238E27FC236}">
                  <a16:creationId xmlns:a16="http://schemas.microsoft.com/office/drawing/2014/main" id="{2A6AB9D6-C417-43D1-85F1-AAA94EEC2EB2}"/>
                </a:ext>
              </a:extLst>
            </p:cNvPr>
            <p:cNvSpPr>
              <a:spLocks noChangeShapeType="1"/>
            </p:cNvSpPr>
            <p:nvPr/>
          </p:nvSpPr>
          <p:spPr bwMode="auto">
            <a:xfrm>
              <a:off x="2016" y="2112"/>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5">
              <a:extLst>
                <a:ext uri="{FF2B5EF4-FFF2-40B4-BE49-F238E27FC236}">
                  <a16:creationId xmlns:a16="http://schemas.microsoft.com/office/drawing/2014/main" id="{8B71DAF9-3694-480D-8F0F-E683B158A635}"/>
                </a:ext>
              </a:extLst>
            </p:cNvPr>
            <p:cNvSpPr>
              <a:spLocks noChangeShapeType="1"/>
            </p:cNvSpPr>
            <p:nvPr/>
          </p:nvSpPr>
          <p:spPr bwMode="auto">
            <a:xfrm>
              <a:off x="2016" y="2736"/>
              <a:ext cx="6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6">
              <a:extLst>
                <a:ext uri="{FF2B5EF4-FFF2-40B4-BE49-F238E27FC236}">
                  <a16:creationId xmlns:a16="http://schemas.microsoft.com/office/drawing/2014/main" id="{7159C0DB-C76E-495C-A30F-8BBA0FA96100}"/>
                </a:ext>
              </a:extLst>
            </p:cNvPr>
            <p:cNvSpPr>
              <a:spLocks noChangeShapeType="1"/>
            </p:cNvSpPr>
            <p:nvPr/>
          </p:nvSpPr>
          <p:spPr bwMode="auto">
            <a:xfrm>
              <a:off x="2064" y="2064"/>
              <a:ext cx="672"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Oval 17">
              <a:extLst>
                <a:ext uri="{FF2B5EF4-FFF2-40B4-BE49-F238E27FC236}">
                  <a16:creationId xmlns:a16="http://schemas.microsoft.com/office/drawing/2014/main" id="{A937E066-F243-4F7A-A0B1-A6040F62EA7D}"/>
                </a:ext>
              </a:extLst>
            </p:cNvPr>
            <p:cNvSpPr>
              <a:spLocks noChangeArrowheads="1"/>
            </p:cNvSpPr>
            <p:nvPr/>
          </p:nvSpPr>
          <p:spPr bwMode="auto">
            <a:xfrm>
              <a:off x="1968"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18">
              <a:extLst>
                <a:ext uri="{FF2B5EF4-FFF2-40B4-BE49-F238E27FC236}">
                  <a16:creationId xmlns:a16="http://schemas.microsoft.com/office/drawing/2014/main" id="{D5233442-A5BC-441C-BC77-7691CFFC7BA1}"/>
                </a:ext>
              </a:extLst>
            </p:cNvPr>
            <p:cNvSpPr>
              <a:spLocks noChangeArrowheads="1"/>
            </p:cNvSpPr>
            <p:nvPr/>
          </p:nvSpPr>
          <p:spPr bwMode="auto">
            <a:xfrm>
              <a:off x="2640"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19">
              <a:extLst>
                <a:ext uri="{FF2B5EF4-FFF2-40B4-BE49-F238E27FC236}">
                  <a16:creationId xmlns:a16="http://schemas.microsoft.com/office/drawing/2014/main" id="{7D754BED-DC41-4189-B1A7-C9F9286A7AE0}"/>
                </a:ext>
              </a:extLst>
            </p:cNvPr>
            <p:cNvSpPr>
              <a:spLocks noChangeArrowheads="1"/>
            </p:cNvSpPr>
            <p:nvPr/>
          </p:nvSpPr>
          <p:spPr bwMode="auto">
            <a:xfrm>
              <a:off x="1968"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20">
              <a:extLst>
                <a:ext uri="{FF2B5EF4-FFF2-40B4-BE49-F238E27FC236}">
                  <a16:creationId xmlns:a16="http://schemas.microsoft.com/office/drawing/2014/main" id="{23AEDB51-52AD-45B0-BFF2-3D231BF7C738}"/>
                </a:ext>
              </a:extLst>
            </p:cNvPr>
            <p:cNvSpPr>
              <a:spLocks noChangeArrowheads="1"/>
            </p:cNvSpPr>
            <p:nvPr/>
          </p:nvSpPr>
          <p:spPr bwMode="auto">
            <a:xfrm>
              <a:off x="2640"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21">
            <a:extLst>
              <a:ext uri="{FF2B5EF4-FFF2-40B4-BE49-F238E27FC236}">
                <a16:creationId xmlns:a16="http://schemas.microsoft.com/office/drawing/2014/main" id="{14970623-2589-4470-B27D-D6F46E8CA34B}"/>
              </a:ext>
            </a:extLst>
          </p:cNvPr>
          <p:cNvGrpSpPr>
            <a:grpSpLocks/>
          </p:cNvGrpSpPr>
          <p:nvPr/>
        </p:nvGrpSpPr>
        <p:grpSpPr bwMode="auto">
          <a:xfrm>
            <a:off x="3848918" y="3933056"/>
            <a:ext cx="1352128" cy="1295400"/>
            <a:chOff x="3456" y="2064"/>
            <a:chExt cx="768" cy="768"/>
          </a:xfrm>
        </p:grpSpPr>
        <p:sp>
          <p:nvSpPr>
            <p:cNvPr id="35" name="Line 22">
              <a:extLst>
                <a:ext uri="{FF2B5EF4-FFF2-40B4-BE49-F238E27FC236}">
                  <a16:creationId xmlns:a16="http://schemas.microsoft.com/office/drawing/2014/main" id="{0365BA49-0061-4AD6-A23D-5E66C917CE7A}"/>
                </a:ext>
              </a:extLst>
            </p:cNvPr>
            <p:cNvSpPr>
              <a:spLocks noChangeShapeType="1"/>
            </p:cNvSpPr>
            <p:nvPr/>
          </p:nvSpPr>
          <p:spPr bwMode="auto">
            <a:xfrm>
              <a:off x="3504" y="2160"/>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23">
              <a:extLst>
                <a:ext uri="{FF2B5EF4-FFF2-40B4-BE49-F238E27FC236}">
                  <a16:creationId xmlns:a16="http://schemas.microsoft.com/office/drawing/2014/main" id="{00C78236-AA49-49B9-8F2E-ACD83EBF05B0}"/>
                </a:ext>
              </a:extLst>
            </p:cNvPr>
            <p:cNvSpPr>
              <a:spLocks noChangeShapeType="1"/>
            </p:cNvSpPr>
            <p:nvPr/>
          </p:nvSpPr>
          <p:spPr bwMode="auto">
            <a:xfrm>
              <a:off x="3504" y="2784"/>
              <a:ext cx="6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24">
              <a:extLst>
                <a:ext uri="{FF2B5EF4-FFF2-40B4-BE49-F238E27FC236}">
                  <a16:creationId xmlns:a16="http://schemas.microsoft.com/office/drawing/2014/main" id="{68EDF41A-0A57-462E-8BD6-7E567B0034E9}"/>
                </a:ext>
              </a:extLst>
            </p:cNvPr>
            <p:cNvSpPr>
              <a:spLocks noChangeShapeType="1"/>
            </p:cNvSpPr>
            <p:nvPr/>
          </p:nvSpPr>
          <p:spPr bwMode="auto">
            <a:xfrm flipH="1">
              <a:off x="3504" y="2160"/>
              <a:ext cx="672"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Oval 25">
              <a:extLst>
                <a:ext uri="{FF2B5EF4-FFF2-40B4-BE49-F238E27FC236}">
                  <a16:creationId xmlns:a16="http://schemas.microsoft.com/office/drawing/2014/main" id="{80616FCF-843B-4F14-8547-21C7F04DE331}"/>
                </a:ext>
              </a:extLst>
            </p:cNvPr>
            <p:cNvSpPr>
              <a:spLocks noChangeArrowheads="1"/>
            </p:cNvSpPr>
            <p:nvPr/>
          </p:nvSpPr>
          <p:spPr bwMode="auto">
            <a:xfrm>
              <a:off x="3456" y="2064"/>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26">
              <a:extLst>
                <a:ext uri="{FF2B5EF4-FFF2-40B4-BE49-F238E27FC236}">
                  <a16:creationId xmlns:a16="http://schemas.microsoft.com/office/drawing/2014/main" id="{B664FE52-705C-4667-A769-2F4648448CDA}"/>
                </a:ext>
              </a:extLst>
            </p:cNvPr>
            <p:cNvSpPr>
              <a:spLocks noChangeArrowheads="1"/>
            </p:cNvSpPr>
            <p:nvPr/>
          </p:nvSpPr>
          <p:spPr bwMode="auto">
            <a:xfrm>
              <a:off x="4128" y="2064"/>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27">
              <a:extLst>
                <a:ext uri="{FF2B5EF4-FFF2-40B4-BE49-F238E27FC236}">
                  <a16:creationId xmlns:a16="http://schemas.microsoft.com/office/drawing/2014/main" id="{A5F763F8-8829-40EC-8481-A10687CACD14}"/>
                </a:ext>
              </a:extLst>
            </p:cNvPr>
            <p:cNvSpPr>
              <a:spLocks noChangeArrowheads="1"/>
            </p:cNvSpPr>
            <p:nvPr/>
          </p:nvSpPr>
          <p:spPr bwMode="auto">
            <a:xfrm>
              <a:off x="3456" y="273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28">
              <a:extLst>
                <a:ext uri="{FF2B5EF4-FFF2-40B4-BE49-F238E27FC236}">
                  <a16:creationId xmlns:a16="http://schemas.microsoft.com/office/drawing/2014/main" id="{8EBB3116-EC87-42BD-9679-640BC24ACEE7}"/>
                </a:ext>
              </a:extLst>
            </p:cNvPr>
            <p:cNvSpPr>
              <a:spLocks noChangeArrowheads="1"/>
            </p:cNvSpPr>
            <p:nvPr/>
          </p:nvSpPr>
          <p:spPr bwMode="auto">
            <a:xfrm>
              <a:off x="4128" y="273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文本框 3">
            <a:extLst>
              <a:ext uri="{FF2B5EF4-FFF2-40B4-BE49-F238E27FC236}">
                <a16:creationId xmlns:a16="http://schemas.microsoft.com/office/drawing/2014/main" id="{2BAEFF84-BA8D-4129-AB45-F3334884AF7D}"/>
              </a:ext>
            </a:extLst>
          </p:cNvPr>
          <p:cNvSpPr txBox="1"/>
          <p:nvPr/>
        </p:nvSpPr>
        <p:spPr>
          <a:xfrm>
            <a:off x="3660896" y="5690797"/>
            <a:ext cx="5303592" cy="830997"/>
          </a:xfrm>
          <a:prstGeom prst="rect">
            <a:avLst/>
          </a:prstGeom>
          <a:solidFill>
            <a:srgbClr val="92D050"/>
          </a:solidFill>
          <a:ln>
            <a:solidFill>
              <a:srgbClr val="C00000"/>
            </a:solidFill>
          </a:ln>
        </p:spPr>
        <p:txBody>
          <a:bodyPr wrap="square" rtlCol="0">
            <a:spAutoFit/>
          </a:bodyPr>
          <a:lstStyle/>
          <a:p>
            <a:r>
              <a:rPr lang="zh-CN" altLang="en-US" b="1" dirty="0">
                <a:solidFill>
                  <a:srgbClr val="FF0000"/>
                </a:solidFill>
              </a:rPr>
              <a:t>构造</a:t>
            </a:r>
            <a:r>
              <a:rPr lang="en-US" altLang="zh-CN" b="1" i="1" dirty="0">
                <a:solidFill>
                  <a:srgbClr val="FF0000"/>
                </a:solidFill>
                <a:latin typeface="Times New Roman" panose="02020603050405020304" pitchFamily="18" charset="0"/>
              </a:rPr>
              <a:t>n</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阶 </a:t>
            </a:r>
            <a:r>
              <a:rPr lang="en-US" altLang="zh-CN" b="1" i="1" dirty="0">
                <a:solidFill>
                  <a:srgbClr val="FF0000"/>
                </a:solidFill>
                <a:latin typeface="Times New Roman" panose="02020603050405020304" pitchFamily="18" charset="0"/>
              </a:rPr>
              <a:t>m</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条边的所有非同构的</a:t>
            </a:r>
            <a:endParaRPr lang="en-US" altLang="zh-CN" b="1" dirty="0">
              <a:solidFill>
                <a:srgbClr val="FF0000"/>
              </a:solidFill>
              <a:latin typeface="Times New Roman" panose="02020603050405020304" pitchFamily="18" charset="0"/>
            </a:endParaRPr>
          </a:p>
          <a:p>
            <a:r>
              <a:rPr lang="zh-CN" altLang="en-US" b="1" dirty="0">
                <a:solidFill>
                  <a:srgbClr val="FF0000"/>
                </a:solidFill>
                <a:latin typeface="Times New Roman" panose="02020603050405020304" pitchFamily="18" charset="0"/>
              </a:rPr>
              <a:t>无</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有</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向简单图</a:t>
            </a:r>
            <a:r>
              <a:rPr lang="zh-CN" altLang="en-US" b="1" dirty="0">
                <a:solidFill>
                  <a:srgbClr val="FF0000"/>
                </a:solidFill>
              </a:rPr>
              <a:t>仍是未解决的难题！</a:t>
            </a:r>
          </a:p>
        </p:txBody>
      </p:sp>
      <p:cxnSp>
        <p:nvCxnSpPr>
          <p:cNvPr id="42" name="直接连接符 41">
            <a:extLst>
              <a:ext uri="{FF2B5EF4-FFF2-40B4-BE49-F238E27FC236}">
                <a16:creationId xmlns:a16="http://schemas.microsoft.com/office/drawing/2014/main" id="{E21E2000-268E-486B-8C7A-A2BD01B1A8E6}"/>
              </a:ext>
            </a:extLst>
          </p:cNvPr>
          <p:cNvCxnSpPr/>
          <p:nvPr/>
        </p:nvCxnSpPr>
        <p:spPr>
          <a:xfrm>
            <a:off x="457199" y="1916832"/>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427012"/>
                                        </p:tgtEl>
                                        <p:attrNameLst>
                                          <p:attrName>style.visibility</p:attrName>
                                        </p:attrNameLst>
                                      </p:cBhvr>
                                      <p:to>
                                        <p:strVal val="visible"/>
                                      </p:to>
                                    </p:set>
                                    <p:animEffect transition="in" filter="wipe(left)">
                                      <p:cBhvr>
                                        <p:cTn id="7" dur="75"/>
                                        <p:tgtEl>
                                          <p:spTgt spid="427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27037"/>
                                        </p:tgtEl>
                                        <p:attrNameLst>
                                          <p:attrName>style.visibility</p:attrName>
                                        </p:attrNameLst>
                                      </p:cBhvr>
                                      <p:to>
                                        <p:strVal val="visible"/>
                                      </p:to>
                                    </p:set>
                                    <p:animEffect transition="in" filter="wipe(left)">
                                      <p:cBhvr>
                                        <p:cTn id="12" dur="75"/>
                                        <p:tgtEl>
                                          <p:spTgt spid="427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27038"/>
                                        </p:tgtEl>
                                        <p:attrNameLst>
                                          <p:attrName>style.visibility</p:attrName>
                                        </p:attrNameLst>
                                      </p:cBhvr>
                                      <p:to>
                                        <p:strVal val="visible"/>
                                      </p:to>
                                    </p:set>
                                    <p:animEffect transition="in" filter="wipe(left)">
                                      <p:cBhvr>
                                        <p:cTn id="17" dur="75"/>
                                        <p:tgtEl>
                                          <p:spTgt spid="4270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ppt_x"/>
                                          </p:val>
                                        </p:tav>
                                        <p:tav tm="100000">
                                          <p:val>
                                            <p:strVal val="#ppt_x"/>
                                          </p:val>
                                        </p:tav>
                                      </p:tavLst>
                                    </p:anim>
                                    <p:anim calcmode="lin" valueType="num">
                                      <p:cBhvr additive="base">
                                        <p:cTn id="2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autoUpdateAnimBg="0"/>
      <p:bldP spid="427037" grpId="0" autoUpdateAnimBg="0"/>
      <p:bldP spid="427038" grpId="0" autoUpdateAnimBg="0"/>
      <p:bldP spid="3" grpId="0"/>
      <p:bldP spid="17"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6">
            <a:extLst>
              <a:ext uri="{FF2B5EF4-FFF2-40B4-BE49-F238E27FC236}">
                <a16:creationId xmlns:a16="http://schemas.microsoft.com/office/drawing/2014/main" id="{C06CDF2E-D7FE-4CDA-BF26-6D08D0FC6B67}"/>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D80B87A-4315-4169-9A9D-17C772E295E4}" type="slidenum">
              <a:rPr lang="en-US" altLang="zh-CN" sz="1400"/>
              <a:pPr/>
              <a:t>36</a:t>
            </a:fld>
            <a:endParaRPr lang="en-US" altLang="zh-CN" sz="1400" dirty="0"/>
          </a:p>
        </p:txBody>
      </p:sp>
      <p:sp>
        <p:nvSpPr>
          <p:cNvPr id="59395" name="Rectangle 15">
            <a:extLst>
              <a:ext uri="{FF2B5EF4-FFF2-40B4-BE49-F238E27FC236}">
                <a16:creationId xmlns:a16="http://schemas.microsoft.com/office/drawing/2014/main" id="{EF784809-00F7-4FFF-BA4A-2ED25C50FAD4}"/>
              </a:ext>
            </a:extLst>
          </p:cNvPr>
          <p:cNvSpPr>
            <a:spLocks noGrp="1" noChangeArrowheads="1"/>
          </p:cNvSpPr>
          <p:nvPr>
            <p:ph type="title"/>
          </p:nvPr>
        </p:nvSpPr>
        <p:spPr/>
        <p:txBody>
          <a:bodyPr/>
          <a:lstStyle/>
          <a:p>
            <a:pPr algn="ctr" eaLnBrk="1" hangingPunct="1"/>
            <a:r>
              <a:rPr lang="zh-CN" altLang="en-US" sz="3600">
                <a:latin typeface="Times New Roman" panose="02020603050405020304" pitchFamily="18" charset="0"/>
              </a:rPr>
              <a:t>补图</a:t>
            </a:r>
          </a:p>
        </p:txBody>
      </p:sp>
      <p:sp>
        <p:nvSpPr>
          <p:cNvPr id="59396" name="Rectangle 8">
            <a:extLst>
              <a:ext uri="{FF2B5EF4-FFF2-40B4-BE49-F238E27FC236}">
                <a16:creationId xmlns:a16="http://schemas.microsoft.com/office/drawing/2014/main" id="{EA71D689-D034-469A-BD24-14560C0375C5}"/>
              </a:ext>
            </a:extLst>
          </p:cNvPr>
          <p:cNvSpPr>
            <a:spLocks noGrp="1" noChangeArrowheads="1"/>
          </p:cNvSpPr>
          <p:nvPr>
            <p:ph type="body" sz="half" idx="1"/>
          </p:nvPr>
        </p:nvSpPr>
        <p:spPr>
          <a:xfrm>
            <a:off x="395288" y="1196976"/>
            <a:ext cx="8002587" cy="2088008"/>
          </a:xfrm>
        </p:spPr>
        <p:txBody>
          <a:bodyPr/>
          <a:lstStyle/>
          <a:p>
            <a:pPr marL="0" indent="0" eaLnBrk="1" hangingPunct="1">
              <a:lnSpc>
                <a:spcPct val="120000"/>
              </a:lnSpc>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14.9</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zh-CN" altLang="en-US" dirty="0">
                <a:latin typeface="Times New Roman" panose="02020603050405020304" pitchFamily="18" charset="0"/>
              </a:rPr>
              <a:t>阶无向简单图，以</a:t>
            </a:r>
            <a:r>
              <a:rPr lang="en-US" altLang="zh-CN" i="1" dirty="0">
                <a:latin typeface="Times New Roman" panose="02020603050405020304" pitchFamily="18" charset="0"/>
              </a:rPr>
              <a:t>V</a:t>
            </a:r>
            <a:r>
              <a:rPr lang="zh-CN" altLang="en-US" dirty="0">
                <a:latin typeface="Times New Roman" panose="02020603050405020304" pitchFamily="18" charset="0"/>
              </a:rPr>
              <a:t>为顶点集，以所有使</a:t>
            </a:r>
            <a:r>
              <a:rPr lang="en-US" altLang="zh-CN" i="1" dirty="0">
                <a:latin typeface="Times New Roman" panose="02020603050405020304" pitchFamily="18" charset="0"/>
              </a:rPr>
              <a:t>G</a:t>
            </a:r>
            <a:r>
              <a:rPr lang="zh-CN" altLang="en-US" dirty="0">
                <a:latin typeface="Times New Roman" panose="02020603050405020304" pitchFamily="18" charset="0"/>
              </a:rPr>
              <a:t>成为完全图</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的添加边组成的集合为边集的图，称为</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补图</a:t>
            </a:r>
            <a:r>
              <a:rPr lang="zh-CN" altLang="en-US" dirty="0">
                <a:latin typeface="Times New Roman" panose="02020603050405020304" pitchFamily="18" charset="0"/>
              </a:rPr>
              <a:t>，记作        </a:t>
            </a:r>
            <a:r>
              <a:rPr lang="en-US" altLang="zh-CN" dirty="0">
                <a:latin typeface="Times New Roman" panose="02020603050405020304" pitchFamily="18" charset="0"/>
              </a:rPr>
              <a:t>.</a:t>
            </a:r>
          </a:p>
          <a:p>
            <a:pPr marL="0" indent="0" eaLnBrk="1" hangingPunct="1">
              <a:lnSpc>
                <a:spcPct val="120000"/>
              </a:lnSpc>
            </a:pPr>
            <a:r>
              <a:rPr lang="zh-CN" altLang="en-US" dirty="0">
                <a:latin typeface="Times New Roman" panose="02020603050405020304" pitchFamily="18" charset="0"/>
              </a:rPr>
              <a:t>若</a:t>
            </a:r>
            <a:r>
              <a:rPr lang="en-US" altLang="zh-CN" i="1" dirty="0">
                <a:latin typeface="Times New Roman" panose="02020603050405020304" pitchFamily="18" charset="0"/>
              </a:rPr>
              <a:t>G </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自补图</a:t>
            </a:r>
            <a:r>
              <a:rPr lang="en-US" altLang="zh-CN" dirty="0">
                <a:latin typeface="Times New Roman" panose="02020603050405020304" pitchFamily="18" charset="0"/>
              </a:rPr>
              <a:t>. </a:t>
            </a:r>
            <a:r>
              <a:rPr lang="zh-CN" altLang="en-US" dirty="0">
                <a:latin typeface="Times New Roman" panose="02020603050405020304" pitchFamily="18" charset="0"/>
              </a:rPr>
              <a:t>（</a:t>
            </a:r>
            <a:r>
              <a:rPr lang="zh-CN" altLang="en-US" dirty="0">
                <a:solidFill>
                  <a:srgbClr val="00B050"/>
                </a:solidFill>
                <a:latin typeface="Times New Roman" panose="02020603050405020304" pitchFamily="18" charset="0"/>
              </a:rPr>
              <a:t>一个图与其补图同构</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59397" name="Object 9">
            <a:extLst>
              <a:ext uri="{FF2B5EF4-FFF2-40B4-BE49-F238E27FC236}">
                <a16:creationId xmlns:a16="http://schemas.microsoft.com/office/drawing/2014/main" id="{AA3F1890-9BCB-48B4-AE64-94A8FBE6CC9D}"/>
              </a:ext>
            </a:extLst>
          </p:cNvPr>
          <p:cNvGraphicFramePr>
            <a:graphicFrameLocks noChangeAspect="1"/>
          </p:cNvGraphicFramePr>
          <p:nvPr/>
        </p:nvGraphicFramePr>
        <p:xfrm>
          <a:off x="1290638" y="2636838"/>
          <a:ext cx="328612" cy="431800"/>
        </p:xfrm>
        <a:graphic>
          <a:graphicData uri="http://schemas.openxmlformats.org/presentationml/2006/ole">
            <mc:AlternateContent xmlns:mc="http://schemas.openxmlformats.org/markup-compatibility/2006">
              <mc:Choice xmlns:v="urn:schemas-microsoft-com:vml" Requires="v">
                <p:oleObj name="Microsoft 公式 3.0" r:id="rId3" imgW="152268" imgH="203024" progId="Equation.3">
                  <p:embed/>
                </p:oleObj>
              </mc:Choice>
              <mc:Fallback>
                <p:oleObj name="Microsoft 公式 3.0" r:id="rId3" imgW="152268" imgH="20302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2636838"/>
                        <a:ext cx="328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19">
            <a:extLst>
              <a:ext uri="{FF2B5EF4-FFF2-40B4-BE49-F238E27FC236}">
                <a16:creationId xmlns:a16="http://schemas.microsoft.com/office/drawing/2014/main" id="{E15E8ACC-4EB1-4622-A988-6DA83E5BF5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9399" name="Object 18">
            <a:extLst>
              <a:ext uri="{FF2B5EF4-FFF2-40B4-BE49-F238E27FC236}">
                <a16:creationId xmlns:a16="http://schemas.microsoft.com/office/drawing/2014/main" id="{419C0D9B-A560-4345-9458-BBB658801F3F}"/>
              </a:ext>
            </a:extLst>
          </p:cNvPr>
          <p:cNvGraphicFramePr>
            <a:graphicFrameLocks noChangeAspect="1"/>
          </p:cNvGraphicFramePr>
          <p:nvPr/>
        </p:nvGraphicFramePr>
        <p:xfrm>
          <a:off x="3132138" y="2205038"/>
          <a:ext cx="274637" cy="358775"/>
        </p:xfrm>
        <a:graphic>
          <a:graphicData uri="http://schemas.openxmlformats.org/presentationml/2006/ole">
            <mc:AlternateContent xmlns:mc="http://schemas.openxmlformats.org/markup-compatibility/2006">
              <mc:Choice xmlns:v="urn:schemas-microsoft-com:vml" Requires="v">
                <p:oleObj name="Microsoft 公式 3.0" r:id="rId5" imgW="152268" imgH="203024" progId="Equation.3">
                  <p:embed/>
                </p:oleObj>
              </mc:Choice>
              <mc:Fallback>
                <p:oleObj name="Microsoft 公式 3.0" r:id="rId5" imgW="152268" imgH="203024"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05038"/>
                        <a:ext cx="2746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E166BC70-E47D-4F57-A4CF-B928187C1AEF}"/>
              </a:ext>
            </a:extLst>
          </p:cNvPr>
          <p:cNvSpPr txBox="1"/>
          <p:nvPr/>
        </p:nvSpPr>
        <p:spPr>
          <a:xfrm>
            <a:off x="389325" y="3360483"/>
            <a:ext cx="7776864" cy="2973122"/>
          </a:xfrm>
          <a:prstGeom prst="rect">
            <a:avLst/>
          </a:prstGeom>
          <a:noFill/>
        </p:spPr>
        <p:txBody>
          <a:bodyPr wrap="square" rtlCol="0">
            <a:spAutoFit/>
          </a:bodyPr>
          <a:lstStyle/>
          <a:p>
            <a:pPr lvl="0" eaLnBrk="1" hangingPunct="1">
              <a:lnSpc>
                <a:spcPct val="120000"/>
              </a:lnSpc>
              <a:spcBef>
                <a:spcPct val="20000"/>
              </a:spcBef>
              <a:buClr>
                <a:srgbClr val="69B3F1"/>
              </a:buClr>
            </a:pPr>
            <a:r>
              <a:rPr lang="zh-CN" altLang="en-US" b="1" dirty="0">
                <a:solidFill>
                  <a:srgbClr val="A50021"/>
                </a:solidFill>
                <a:latin typeface="Times New Roman" panose="02020603050405020304" pitchFamily="18" charset="0"/>
                <a:ea typeface="宋体"/>
              </a:rPr>
              <a:t>例：</a:t>
            </a:r>
            <a:r>
              <a:rPr lang="zh-CN" altLang="en-US" b="1" dirty="0">
                <a:solidFill>
                  <a:srgbClr val="000000"/>
                </a:solidFill>
                <a:latin typeface="Times New Roman" panose="02020603050405020304" pitchFamily="18" charset="0"/>
                <a:ea typeface="宋体"/>
              </a:rPr>
              <a:t>相对于</a:t>
            </a:r>
            <a:r>
              <a:rPr lang="en-US" altLang="zh-CN" b="1" i="1" dirty="0">
                <a:solidFill>
                  <a:srgbClr val="000000"/>
                </a:solidFill>
                <a:latin typeface="Times New Roman" panose="02020603050405020304" pitchFamily="18" charset="0"/>
                <a:ea typeface="宋体"/>
              </a:rPr>
              <a:t>K</a:t>
            </a:r>
            <a:r>
              <a:rPr lang="en-US" altLang="zh-CN" b="1" baseline="-25000" dirty="0">
                <a:solidFill>
                  <a:srgbClr val="000000"/>
                </a:solidFill>
                <a:latin typeface="Times New Roman" panose="02020603050405020304" pitchFamily="18" charset="0"/>
                <a:ea typeface="宋体"/>
              </a:rPr>
              <a:t>4</a:t>
            </a:r>
            <a:r>
              <a:rPr lang="en-US" altLang="zh-CN" b="1" dirty="0">
                <a:solidFill>
                  <a:srgbClr val="000000"/>
                </a:solidFill>
                <a:latin typeface="Times New Roman" panose="02020603050405020304" pitchFamily="18" charset="0"/>
                <a:ea typeface="宋体"/>
              </a:rPr>
              <a:t>, </a:t>
            </a:r>
            <a:r>
              <a:rPr lang="zh-CN" altLang="en-US" b="1" dirty="0">
                <a:solidFill>
                  <a:srgbClr val="000000"/>
                </a:solidFill>
                <a:latin typeface="Times New Roman" panose="02020603050405020304" pitchFamily="18" charset="0"/>
                <a:ea typeface="宋体"/>
              </a:rPr>
              <a:t>求下面图中所有图的补图，并指出自补图</a:t>
            </a:r>
            <a:r>
              <a:rPr lang="en-US" altLang="zh-CN" b="1" dirty="0">
                <a:solidFill>
                  <a:srgbClr val="000000"/>
                </a:solidFill>
                <a:latin typeface="Times New Roman" panose="02020603050405020304" pitchFamily="18" charset="0"/>
                <a:ea typeface="宋体"/>
              </a:rPr>
              <a:t>. </a:t>
            </a:r>
          </a:p>
          <a:p>
            <a:pPr lvl="0" eaLnBrk="1" hangingPunct="1">
              <a:lnSpc>
                <a:spcPct val="120000"/>
              </a:lnSpc>
              <a:spcBef>
                <a:spcPct val="20000"/>
              </a:spcBef>
              <a:buClr>
                <a:srgbClr val="69B3F1"/>
              </a:buClr>
            </a:pPr>
            <a:endParaRPr lang="en-US" altLang="zh-CN" b="1" dirty="0">
              <a:solidFill>
                <a:srgbClr val="000000"/>
              </a:solidFill>
              <a:latin typeface="Times New Roman" panose="02020603050405020304" pitchFamily="18" charset="0"/>
              <a:ea typeface="宋体"/>
            </a:endParaRPr>
          </a:p>
          <a:p>
            <a:pPr lvl="0" eaLnBrk="1" hangingPunct="1">
              <a:lnSpc>
                <a:spcPct val="120000"/>
              </a:lnSpc>
              <a:spcBef>
                <a:spcPct val="20000"/>
              </a:spcBef>
              <a:buClr>
                <a:srgbClr val="69B3F1"/>
              </a:buClr>
            </a:pPr>
            <a:endParaRPr lang="en-US" altLang="zh-CN" b="1" dirty="0">
              <a:solidFill>
                <a:srgbClr val="000000"/>
              </a:solidFill>
              <a:latin typeface="Times New Roman" panose="02020603050405020304" pitchFamily="18" charset="0"/>
              <a:ea typeface="宋体"/>
            </a:endParaRPr>
          </a:p>
          <a:p>
            <a:pPr lvl="0" eaLnBrk="1" hangingPunct="1">
              <a:lnSpc>
                <a:spcPct val="120000"/>
              </a:lnSpc>
              <a:spcBef>
                <a:spcPct val="20000"/>
              </a:spcBef>
              <a:buClr>
                <a:srgbClr val="69B3F1"/>
              </a:buClr>
            </a:pPr>
            <a:endParaRPr lang="en-US" altLang="zh-CN" b="1" dirty="0">
              <a:solidFill>
                <a:srgbClr val="000000"/>
              </a:solidFill>
              <a:latin typeface="Times New Roman" panose="02020603050405020304" pitchFamily="18" charset="0"/>
              <a:ea typeface="宋体"/>
            </a:endParaRPr>
          </a:p>
          <a:p>
            <a:pPr lvl="0" eaLnBrk="1" hangingPunct="1">
              <a:lnSpc>
                <a:spcPct val="120000"/>
              </a:lnSpc>
              <a:spcBef>
                <a:spcPct val="20000"/>
              </a:spcBef>
              <a:buClr>
                <a:srgbClr val="69B3F1"/>
              </a:buClr>
            </a:pPr>
            <a:endParaRPr lang="en-US" altLang="zh-CN" b="1" dirty="0">
              <a:solidFill>
                <a:srgbClr val="000000"/>
              </a:solidFill>
              <a:latin typeface="Times New Roman" panose="02020603050405020304" pitchFamily="18" charset="0"/>
              <a:ea typeface="宋体"/>
            </a:endParaRPr>
          </a:p>
          <a:p>
            <a:endParaRPr lang="zh-CN" altLang="en-US" dirty="0"/>
          </a:p>
        </p:txBody>
      </p:sp>
      <p:grpSp>
        <p:nvGrpSpPr>
          <p:cNvPr id="9" name="Group 5">
            <a:extLst>
              <a:ext uri="{FF2B5EF4-FFF2-40B4-BE49-F238E27FC236}">
                <a16:creationId xmlns:a16="http://schemas.microsoft.com/office/drawing/2014/main" id="{8F171C48-2AFE-4745-A302-363C643880F7}"/>
              </a:ext>
            </a:extLst>
          </p:cNvPr>
          <p:cNvGrpSpPr>
            <a:grpSpLocks/>
          </p:cNvGrpSpPr>
          <p:nvPr/>
        </p:nvGrpSpPr>
        <p:grpSpPr bwMode="auto">
          <a:xfrm>
            <a:off x="3466348" y="4015991"/>
            <a:ext cx="1352128" cy="1295400"/>
            <a:chOff x="720" y="2016"/>
            <a:chExt cx="768" cy="768"/>
          </a:xfrm>
        </p:grpSpPr>
        <p:sp>
          <p:nvSpPr>
            <p:cNvPr id="10" name="Line 6">
              <a:extLst>
                <a:ext uri="{FF2B5EF4-FFF2-40B4-BE49-F238E27FC236}">
                  <a16:creationId xmlns:a16="http://schemas.microsoft.com/office/drawing/2014/main" id="{20756785-D645-44C6-8480-4CC9BF903457}"/>
                </a:ext>
              </a:extLst>
            </p:cNvPr>
            <p:cNvSpPr>
              <a:spLocks noChangeShapeType="1"/>
            </p:cNvSpPr>
            <p:nvPr/>
          </p:nvSpPr>
          <p:spPr bwMode="auto">
            <a:xfrm>
              <a:off x="768" y="2112"/>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
              <a:extLst>
                <a:ext uri="{FF2B5EF4-FFF2-40B4-BE49-F238E27FC236}">
                  <a16:creationId xmlns:a16="http://schemas.microsoft.com/office/drawing/2014/main" id="{C9A793B4-3640-4670-959B-28F1EACE18BA}"/>
                </a:ext>
              </a:extLst>
            </p:cNvPr>
            <p:cNvSpPr>
              <a:spLocks noChangeShapeType="1"/>
            </p:cNvSpPr>
            <p:nvPr/>
          </p:nvSpPr>
          <p:spPr bwMode="auto">
            <a:xfrm>
              <a:off x="768" y="2736"/>
              <a:ext cx="6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8">
              <a:extLst>
                <a:ext uri="{FF2B5EF4-FFF2-40B4-BE49-F238E27FC236}">
                  <a16:creationId xmlns:a16="http://schemas.microsoft.com/office/drawing/2014/main" id="{14D95F06-AD86-49D3-B534-AAE757B764FD}"/>
                </a:ext>
              </a:extLst>
            </p:cNvPr>
            <p:cNvSpPr>
              <a:spLocks noChangeShapeType="1"/>
            </p:cNvSpPr>
            <p:nvPr/>
          </p:nvSpPr>
          <p:spPr bwMode="auto">
            <a:xfrm>
              <a:off x="1440" y="2112"/>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Oval 9">
              <a:extLst>
                <a:ext uri="{FF2B5EF4-FFF2-40B4-BE49-F238E27FC236}">
                  <a16:creationId xmlns:a16="http://schemas.microsoft.com/office/drawing/2014/main" id="{195484D3-875F-4D98-A603-405964946CF6}"/>
                </a:ext>
              </a:extLst>
            </p:cNvPr>
            <p:cNvSpPr>
              <a:spLocks noChangeArrowheads="1"/>
            </p:cNvSpPr>
            <p:nvPr/>
          </p:nvSpPr>
          <p:spPr bwMode="auto">
            <a:xfrm>
              <a:off x="720"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0">
              <a:extLst>
                <a:ext uri="{FF2B5EF4-FFF2-40B4-BE49-F238E27FC236}">
                  <a16:creationId xmlns:a16="http://schemas.microsoft.com/office/drawing/2014/main" id="{9BAD7AE8-1F14-40D8-943E-38F4A046513A}"/>
                </a:ext>
              </a:extLst>
            </p:cNvPr>
            <p:cNvSpPr>
              <a:spLocks noChangeArrowheads="1"/>
            </p:cNvSpPr>
            <p:nvPr/>
          </p:nvSpPr>
          <p:spPr bwMode="auto">
            <a:xfrm>
              <a:off x="1392"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1">
              <a:extLst>
                <a:ext uri="{FF2B5EF4-FFF2-40B4-BE49-F238E27FC236}">
                  <a16:creationId xmlns:a16="http://schemas.microsoft.com/office/drawing/2014/main" id="{AF24670F-C6BA-4A1D-BF1C-CF59A335D27E}"/>
                </a:ext>
              </a:extLst>
            </p:cNvPr>
            <p:cNvSpPr>
              <a:spLocks noChangeArrowheads="1"/>
            </p:cNvSpPr>
            <p:nvPr/>
          </p:nvSpPr>
          <p:spPr bwMode="auto">
            <a:xfrm>
              <a:off x="720"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2">
              <a:extLst>
                <a:ext uri="{FF2B5EF4-FFF2-40B4-BE49-F238E27FC236}">
                  <a16:creationId xmlns:a16="http://schemas.microsoft.com/office/drawing/2014/main" id="{49CA1518-BC1D-4EAC-A63F-9B1BBCE5951B}"/>
                </a:ext>
              </a:extLst>
            </p:cNvPr>
            <p:cNvSpPr>
              <a:spLocks noChangeArrowheads="1"/>
            </p:cNvSpPr>
            <p:nvPr/>
          </p:nvSpPr>
          <p:spPr bwMode="auto">
            <a:xfrm>
              <a:off x="1392"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3">
            <a:extLst>
              <a:ext uri="{FF2B5EF4-FFF2-40B4-BE49-F238E27FC236}">
                <a16:creationId xmlns:a16="http://schemas.microsoft.com/office/drawing/2014/main" id="{78BF99DF-95DB-4A0E-AB86-C7CA47734839}"/>
              </a:ext>
            </a:extLst>
          </p:cNvPr>
          <p:cNvGrpSpPr>
            <a:grpSpLocks/>
          </p:cNvGrpSpPr>
          <p:nvPr/>
        </p:nvGrpSpPr>
        <p:grpSpPr bwMode="auto">
          <a:xfrm>
            <a:off x="5229907" y="4023628"/>
            <a:ext cx="1352128" cy="1295400"/>
            <a:chOff x="1968" y="2016"/>
            <a:chExt cx="768" cy="768"/>
          </a:xfrm>
        </p:grpSpPr>
        <p:sp>
          <p:nvSpPr>
            <p:cNvPr id="18" name="Line 14">
              <a:extLst>
                <a:ext uri="{FF2B5EF4-FFF2-40B4-BE49-F238E27FC236}">
                  <a16:creationId xmlns:a16="http://schemas.microsoft.com/office/drawing/2014/main" id="{9BAF8904-2034-40FC-984A-6FFC88F2A10B}"/>
                </a:ext>
              </a:extLst>
            </p:cNvPr>
            <p:cNvSpPr>
              <a:spLocks noChangeShapeType="1"/>
            </p:cNvSpPr>
            <p:nvPr/>
          </p:nvSpPr>
          <p:spPr bwMode="auto">
            <a:xfrm>
              <a:off x="2016" y="2112"/>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5">
              <a:extLst>
                <a:ext uri="{FF2B5EF4-FFF2-40B4-BE49-F238E27FC236}">
                  <a16:creationId xmlns:a16="http://schemas.microsoft.com/office/drawing/2014/main" id="{E4BDFE06-832A-4405-8AEC-3EA601775923}"/>
                </a:ext>
              </a:extLst>
            </p:cNvPr>
            <p:cNvSpPr>
              <a:spLocks noChangeShapeType="1"/>
            </p:cNvSpPr>
            <p:nvPr/>
          </p:nvSpPr>
          <p:spPr bwMode="auto">
            <a:xfrm>
              <a:off x="2016" y="2736"/>
              <a:ext cx="6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6">
              <a:extLst>
                <a:ext uri="{FF2B5EF4-FFF2-40B4-BE49-F238E27FC236}">
                  <a16:creationId xmlns:a16="http://schemas.microsoft.com/office/drawing/2014/main" id="{E4F6D692-2C8F-4090-908B-A8DD070ADDC7}"/>
                </a:ext>
              </a:extLst>
            </p:cNvPr>
            <p:cNvSpPr>
              <a:spLocks noChangeShapeType="1"/>
            </p:cNvSpPr>
            <p:nvPr/>
          </p:nvSpPr>
          <p:spPr bwMode="auto">
            <a:xfrm>
              <a:off x="2064" y="2064"/>
              <a:ext cx="672"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17">
              <a:extLst>
                <a:ext uri="{FF2B5EF4-FFF2-40B4-BE49-F238E27FC236}">
                  <a16:creationId xmlns:a16="http://schemas.microsoft.com/office/drawing/2014/main" id="{F63DFDE9-7CEA-4381-BA63-11D439436BEE}"/>
                </a:ext>
              </a:extLst>
            </p:cNvPr>
            <p:cNvSpPr>
              <a:spLocks noChangeArrowheads="1"/>
            </p:cNvSpPr>
            <p:nvPr/>
          </p:nvSpPr>
          <p:spPr bwMode="auto">
            <a:xfrm>
              <a:off x="1968"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18">
              <a:extLst>
                <a:ext uri="{FF2B5EF4-FFF2-40B4-BE49-F238E27FC236}">
                  <a16:creationId xmlns:a16="http://schemas.microsoft.com/office/drawing/2014/main" id="{473031B1-BAF8-4743-9DA4-62A11CBE2501}"/>
                </a:ext>
              </a:extLst>
            </p:cNvPr>
            <p:cNvSpPr>
              <a:spLocks noChangeArrowheads="1"/>
            </p:cNvSpPr>
            <p:nvPr/>
          </p:nvSpPr>
          <p:spPr bwMode="auto">
            <a:xfrm>
              <a:off x="2640" y="201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19">
              <a:extLst>
                <a:ext uri="{FF2B5EF4-FFF2-40B4-BE49-F238E27FC236}">
                  <a16:creationId xmlns:a16="http://schemas.microsoft.com/office/drawing/2014/main" id="{4B070F49-FC84-4B7F-9B58-065123C50645}"/>
                </a:ext>
              </a:extLst>
            </p:cNvPr>
            <p:cNvSpPr>
              <a:spLocks noChangeArrowheads="1"/>
            </p:cNvSpPr>
            <p:nvPr/>
          </p:nvSpPr>
          <p:spPr bwMode="auto">
            <a:xfrm>
              <a:off x="1968"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0">
              <a:extLst>
                <a:ext uri="{FF2B5EF4-FFF2-40B4-BE49-F238E27FC236}">
                  <a16:creationId xmlns:a16="http://schemas.microsoft.com/office/drawing/2014/main" id="{25D8D485-2EC8-4F9C-9C13-B0F31E790AE8}"/>
                </a:ext>
              </a:extLst>
            </p:cNvPr>
            <p:cNvSpPr>
              <a:spLocks noChangeArrowheads="1"/>
            </p:cNvSpPr>
            <p:nvPr/>
          </p:nvSpPr>
          <p:spPr bwMode="auto">
            <a:xfrm>
              <a:off x="2640" y="2688"/>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21">
            <a:extLst>
              <a:ext uri="{FF2B5EF4-FFF2-40B4-BE49-F238E27FC236}">
                <a16:creationId xmlns:a16="http://schemas.microsoft.com/office/drawing/2014/main" id="{01A39260-A9AA-4932-8EC6-71662A4B92EC}"/>
              </a:ext>
            </a:extLst>
          </p:cNvPr>
          <p:cNvGrpSpPr>
            <a:grpSpLocks/>
          </p:cNvGrpSpPr>
          <p:nvPr/>
        </p:nvGrpSpPr>
        <p:grpSpPr bwMode="auto">
          <a:xfrm>
            <a:off x="1691680" y="4005064"/>
            <a:ext cx="1352128" cy="1295400"/>
            <a:chOff x="3456" y="2064"/>
            <a:chExt cx="768" cy="768"/>
          </a:xfrm>
        </p:grpSpPr>
        <p:sp>
          <p:nvSpPr>
            <p:cNvPr id="26" name="Line 22">
              <a:extLst>
                <a:ext uri="{FF2B5EF4-FFF2-40B4-BE49-F238E27FC236}">
                  <a16:creationId xmlns:a16="http://schemas.microsoft.com/office/drawing/2014/main" id="{4B2AA388-7DFF-49F1-9308-5FCC3C437932}"/>
                </a:ext>
              </a:extLst>
            </p:cNvPr>
            <p:cNvSpPr>
              <a:spLocks noChangeShapeType="1"/>
            </p:cNvSpPr>
            <p:nvPr/>
          </p:nvSpPr>
          <p:spPr bwMode="auto">
            <a:xfrm>
              <a:off x="3504" y="2160"/>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3">
              <a:extLst>
                <a:ext uri="{FF2B5EF4-FFF2-40B4-BE49-F238E27FC236}">
                  <a16:creationId xmlns:a16="http://schemas.microsoft.com/office/drawing/2014/main" id="{2499EB9C-41D2-41DE-9D3C-9F2B544F8BF4}"/>
                </a:ext>
              </a:extLst>
            </p:cNvPr>
            <p:cNvSpPr>
              <a:spLocks noChangeShapeType="1"/>
            </p:cNvSpPr>
            <p:nvPr/>
          </p:nvSpPr>
          <p:spPr bwMode="auto">
            <a:xfrm>
              <a:off x="3504" y="2784"/>
              <a:ext cx="6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4">
              <a:extLst>
                <a:ext uri="{FF2B5EF4-FFF2-40B4-BE49-F238E27FC236}">
                  <a16:creationId xmlns:a16="http://schemas.microsoft.com/office/drawing/2014/main" id="{91A67A8F-C6A6-441A-8B41-34D12904A66E}"/>
                </a:ext>
              </a:extLst>
            </p:cNvPr>
            <p:cNvSpPr>
              <a:spLocks noChangeShapeType="1"/>
            </p:cNvSpPr>
            <p:nvPr/>
          </p:nvSpPr>
          <p:spPr bwMode="auto">
            <a:xfrm flipH="1">
              <a:off x="3504" y="2160"/>
              <a:ext cx="672"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25">
              <a:extLst>
                <a:ext uri="{FF2B5EF4-FFF2-40B4-BE49-F238E27FC236}">
                  <a16:creationId xmlns:a16="http://schemas.microsoft.com/office/drawing/2014/main" id="{B9B0CC0C-B2CA-4A71-AAA3-0DA367769AF9}"/>
                </a:ext>
              </a:extLst>
            </p:cNvPr>
            <p:cNvSpPr>
              <a:spLocks noChangeArrowheads="1"/>
            </p:cNvSpPr>
            <p:nvPr/>
          </p:nvSpPr>
          <p:spPr bwMode="auto">
            <a:xfrm>
              <a:off x="3456" y="2064"/>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6">
              <a:extLst>
                <a:ext uri="{FF2B5EF4-FFF2-40B4-BE49-F238E27FC236}">
                  <a16:creationId xmlns:a16="http://schemas.microsoft.com/office/drawing/2014/main" id="{0F8EA020-5253-4E07-BFB4-999B58BB647D}"/>
                </a:ext>
              </a:extLst>
            </p:cNvPr>
            <p:cNvSpPr>
              <a:spLocks noChangeArrowheads="1"/>
            </p:cNvSpPr>
            <p:nvPr/>
          </p:nvSpPr>
          <p:spPr bwMode="auto">
            <a:xfrm>
              <a:off x="4128" y="2064"/>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27">
              <a:extLst>
                <a:ext uri="{FF2B5EF4-FFF2-40B4-BE49-F238E27FC236}">
                  <a16:creationId xmlns:a16="http://schemas.microsoft.com/office/drawing/2014/main" id="{D037B2AB-33CE-45F8-AB8C-BCEB51A8E536}"/>
                </a:ext>
              </a:extLst>
            </p:cNvPr>
            <p:cNvSpPr>
              <a:spLocks noChangeArrowheads="1"/>
            </p:cNvSpPr>
            <p:nvPr/>
          </p:nvSpPr>
          <p:spPr bwMode="auto">
            <a:xfrm>
              <a:off x="3456" y="273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28">
              <a:extLst>
                <a:ext uri="{FF2B5EF4-FFF2-40B4-BE49-F238E27FC236}">
                  <a16:creationId xmlns:a16="http://schemas.microsoft.com/office/drawing/2014/main" id="{4D50089F-7ECA-4F71-8001-F7E3215F1764}"/>
                </a:ext>
              </a:extLst>
            </p:cNvPr>
            <p:cNvSpPr>
              <a:spLocks noChangeArrowheads="1"/>
            </p:cNvSpPr>
            <p:nvPr/>
          </p:nvSpPr>
          <p:spPr bwMode="auto">
            <a:xfrm>
              <a:off x="4128" y="2736"/>
              <a:ext cx="96" cy="96"/>
            </a:xfrm>
            <a:prstGeom prst="ellipse">
              <a:avLst/>
            </a:prstGeom>
            <a:solidFill>
              <a:schemeClr val="accent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矩形 2">
            <a:extLst>
              <a:ext uri="{FF2B5EF4-FFF2-40B4-BE49-F238E27FC236}">
                <a16:creationId xmlns:a16="http://schemas.microsoft.com/office/drawing/2014/main" id="{DB36ED93-03BA-46A7-96D9-053F06FE3414}"/>
              </a:ext>
            </a:extLst>
          </p:cNvPr>
          <p:cNvSpPr/>
          <p:nvPr/>
        </p:nvSpPr>
        <p:spPr>
          <a:xfrm>
            <a:off x="389325" y="6071976"/>
            <a:ext cx="6412201" cy="493148"/>
          </a:xfrm>
          <a:prstGeom prst="rect">
            <a:avLst/>
          </a:prstGeom>
        </p:spPr>
        <p:txBody>
          <a:bodyPr wrap="square">
            <a:spAutoFit/>
          </a:bodyPr>
          <a:lstStyle/>
          <a:p>
            <a:pPr lvl="0" eaLnBrk="1" hangingPunct="1">
              <a:lnSpc>
                <a:spcPct val="120000"/>
              </a:lnSpc>
              <a:spcBef>
                <a:spcPct val="20000"/>
              </a:spcBef>
              <a:buClr>
                <a:srgbClr val="69B3F1"/>
              </a:buClr>
            </a:pPr>
            <a:r>
              <a:rPr lang="zh-CN" altLang="en-US" b="1" dirty="0">
                <a:solidFill>
                  <a:srgbClr val="A50021"/>
                </a:solidFill>
                <a:latin typeface="Times New Roman" panose="02020603050405020304" pitchFamily="18" charset="0"/>
                <a:ea typeface="宋体"/>
              </a:rPr>
              <a:t>问：</a:t>
            </a:r>
            <a:r>
              <a:rPr lang="zh-CN" altLang="en-US" b="1" dirty="0">
                <a:solidFill>
                  <a:srgbClr val="000000"/>
                </a:solidFill>
                <a:latin typeface="Times New Roman" panose="02020603050405020304" pitchFamily="18" charset="0"/>
                <a:ea typeface="宋体"/>
              </a:rPr>
              <a:t>自补图的边数有何特点？</a:t>
            </a:r>
          </a:p>
        </p:txBody>
      </p:sp>
      <p:sp>
        <p:nvSpPr>
          <p:cNvPr id="34" name="矩形 33">
            <a:extLst>
              <a:ext uri="{FF2B5EF4-FFF2-40B4-BE49-F238E27FC236}">
                <a16:creationId xmlns:a16="http://schemas.microsoft.com/office/drawing/2014/main" id="{B50F8E39-EFDE-4F16-A125-1B3E57DF7D20}"/>
              </a:ext>
            </a:extLst>
          </p:cNvPr>
          <p:cNvSpPr/>
          <p:nvPr/>
        </p:nvSpPr>
        <p:spPr>
          <a:xfrm>
            <a:off x="2174055" y="5418758"/>
            <a:ext cx="3816424" cy="496867"/>
          </a:xfrm>
          <a:prstGeom prst="rect">
            <a:avLst/>
          </a:prstGeom>
        </p:spPr>
        <p:txBody>
          <a:bodyPr wrap="square">
            <a:spAutoFit/>
          </a:bodyPr>
          <a:lstStyle/>
          <a:p>
            <a:pPr lvl="0" eaLnBrk="1" hangingPunct="1">
              <a:lnSpc>
                <a:spcPct val="120000"/>
              </a:lnSpc>
              <a:spcBef>
                <a:spcPct val="20000"/>
              </a:spcBef>
              <a:buClr>
                <a:srgbClr val="69B3F1"/>
              </a:buClr>
            </a:pPr>
            <a:r>
              <a:rPr lang="en-US" altLang="zh-CN" b="1" dirty="0">
                <a:latin typeface="Times New Roman" panose="02020603050405020304" pitchFamily="18" charset="0"/>
                <a:ea typeface="宋体"/>
              </a:rPr>
              <a:t>(a)                 (b)                 (c)</a:t>
            </a:r>
            <a:endParaRPr lang="zh-CN" altLang="en-US" b="1" dirty="0">
              <a:latin typeface="Times New Roman" panose="02020603050405020304" pitchFamily="18" charset="0"/>
              <a:ea typeface="宋体"/>
            </a:endParaRPr>
          </a:p>
        </p:txBody>
      </p:sp>
      <p:cxnSp>
        <p:nvCxnSpPr>
          <p:cNvPr id="35" name="直接连接符 34">
            <a:extLst>
              <a:ext uri="{FF2B5EF4-FFF2-40B4-BE49-F238E27FC236}">
                <a16:creationId xmlns:a16="http://schemas.microsoft.com/office/drawing/2014/main" id="{91169897-8F32-4C62-9428-9534B74F31EB}"/>
              </a:ext>
            </a:extLst>
          </p:cNvPr>
          <p:cNvCxnSpPr/>
          <p:nvPr/>
        </p:nvCxnSpPr>
        <p:spPr>
          <a:xfrm>
            <a:off x="373063" y="3262697"/>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36" name="直接连接符 35">
            <a:extLst>
              <a:ext uri="{FF2B5EF4-FFF2-40B4-BE49-F238E27FC236}">
                <a16:creationId xmlns:a16="http://schemas.microsoft.com/office/drawing/2014/main" id="{CB1B7B32-B9EE-4F65-BF53-9DC4DE53D645}"/>
              </a:ext>
            </a:extLst>
          </p:cNvPr>
          <p:cNvCxnSpPr/>
          <p:nvPr/>
        </p:nvCxnSpPr>
        <p:spPr>
          <a:xfrm>
            <a:off x="415131" y="6021288"/>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pic>
        <p:nvPicPr>
          <p:cNvPr id="37" name="图片 36">
            <a:extLst>
              <a:ext uri="{FF2B5EF4-FFF2-40B4-BE49-F238E27FC236}">
                <a16:creationId xmlns:a16="http://schemas.microsoft.com/office/drawing/2014/main" id="{B79552C5-5D72-4C90-929A-A133E8B8010D}"/>
              </a:ext>
            </a:extLst>
          </p:cNvPr>
          <p:cNvPicPr>
            <a:picLocks noChangeAspect="1"/>
          </p:cNvPicPr>
          <p:nvPr/>
        </p:nvPicPr>
        <p:blipFill>
          <a:blip r:embed="rId6"/>
          <a:stretch>
            <a:fillRect/>
          </a:stretch>
        </p:blipFill>
        <p:spPr>
          <a:xfrm>
            <a:off x="7483933" y="5020275"/>
            <a:ext cx="1533525" cy="179070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8ED81-96B0-4098-956A-9965D8641C3D}"/>
              </a:ext>
            </a:extLst>
          </p:cNvPr>
          <p:cNvSpPr>
            <a:spLocks noGrp="1"/>
          </p:cNvSpPr>
          <p:nvPr>
            <p:ph type="title"/>
          </p:nvPr>
        </p:nvSpPr>
        <p:spPr/>
        <p:txBody>
          <a:bodyPr/>
          <a:lstStyle/>
          <a:p>
            <a:r>
              <a:rPr lang="zh-CN" altLang="en-US" dirty="0"/>
              <a:t>问题</a:t>
            </a:r>
          </a:p>
        </p:txBody>
      </p:sp>
      <p:sp>
        <p:nvSpPr>
          <p:cNvPr id="3" name="文本占位符 2">
            <a:extLst>
              <a:ext uri="{FF2B5EF4-FFF2-40B4-BE49-F238E27FC236}">
                <a16:creationId xmlns:a16="http://schemas.microsoft.com/office/drawing/2014/main" id="{9CD1EC9A-1457-4FD8-AF2E-57ACA1C30BDC}"/>
              </a:ext>
            </a:extLst>
          </p:cNvPr>
          <p:cNvSpPr>
            <a:spLocks noGrp="1"/>
          </p:cNvSpPr>
          <p:nvPr>
            <p:ph type="body" sz="half" idx="1"/>
          </p:nvPr>
        </p:nvSpPr>
        <p:spPr>
          <a:xfrm>
            <a:off x="323528" y="1182688"/>
            <a:ext cx="4038600" cy="532656"/>
          </a:xfrm>
        </p:spPr>
        <p:txBody>
          <a:bodyPr/>
          <a:lstStyle/>
          <a:p>
            <a:pPr>
              <a:buClr>
                <a:srgbClr val="C00000"/>
              </a:buClr>
              <a:buFont typeface="Wingdings" panose="05000000000000000000" pitchFamily="2" charset="2"/>
              <a:buChar char="p"/>
            </a:pPr>
            <a:r>
              <a:rPr lang="zh-CN" altLang="en-US" dirty="0"/>
              <a:t>请给出</a:t>
            </a:r>
            <a:r>
              <a:rPr lang="en-US" altLang="zh-CN" dirty="0"/>
              <a:t>5</a:t>
            </a:r>
            <a:r>
              <a:rPr lang="zh-CN" altLang="en-US" dirty="0"/>
              <a:t>阶的自补图</a:t>
            </a:r>
            <a:r>
              <a:rPr lang="en-US" altLang="zh-CN" dirty="0"/>
              <a:t>.</a:t>
            </a:r>
            <a:endParaRPr lang="zh-CN" altLang="en-US" dirty="0"/>
          </a:p>
        </p:txBody>
      </p:sp>
      <p:sp>
        <p:nvSpPr>
          <p:cNvPr id="5" name="灯片编号占位符 4">
            <a:extLst>
              <a:ext uri="{FF2B5EF4-FFF2-40B4-BE49-F238E27FC236}">
                <a16:creationId xmlns:a16="http://schemas.microsoft.com/office/drawing/2014/main" id="{6C657F80-C5BA-487D-BDDC-A2E34397C80E}"/>
              </a:ext>
            </a:extLst>
          </p:cNvPr>
          <p:cNvSpPr>
            <a:spLocks noGrp="1"/>
          </p:cNvSpPr>
          <p:nvPr>
            <p:ph type="sldNum" sz="quarter" idx="12"/>
          </p:nvPr>
        </p:nvSpPr>
        <p:spPr/>
        <p:txBody>
          <a:bodyPr/>
          <a:lstStyle/>
          <a:p>
            <a:pPr>
              <a:defRPr/>
            </a:pPr>
            <a:fld id="{3AC2BC02-1B71-4D6A-8D31-68ABDD9308FA}" type="slidenum">
              <a:rPr lang="en-US" altLang="zh-CN" smtClean="0"/>
              <a:pPr>
                <a:defRPr/>
              </a:pPr>
              <a:t>37</a:t>
            </a:fld>
            <a:endParaRPr lang="en-US" altLang="zh-CN"/>
          </a:p>
        </p:txBody>
      </p:sp>
      <p:pic>
        <p:nvPicPr>
          <p:cNvPr id="6" name="图片 5">
            <a:extLst>
              <a:ext uri="{FF2B5EF4-FFF2-40B4-BE49-F238E27FC236}">
                <a16:creationId xmlns:a16="http://schemas.microsoft.com/office/drawing/2014/main" id="{E22B6736-1B7C-4E77-91B0-C9A1FF960475}"/>
              </a:ext>
            </a:extLst>
          </p:cNvPr>
          <p:cNvPicPr>
            <a:picLocks noChangeAspect="1"/>
          </p:cNvPicPr>
          <p:nvPr/>
        </p:nvPicPr>
        <p:blipFill>
          <a:blip r:embed="rId3"/>
          <a:stretch>
            <a:fillRect/>
          </a:stretch>
        </p:blipFill>
        <p:spPr>
          <a:xfrm>
            <a:off x="683568" y="1736804"/>
            <a:ext cx="7956376" cy="1398923"/>
          </a:xfrm>
          <a:prstGeom prst="rect">
            <a:avLst/>
          </a:prstGeom>
        </p:spPr>
      </p:pic>
      <p:sp>
        <p:nvSpPr>
          <p:cNvPr id="7" name="文本占位符 2">
            <a:extLst>
              <a:ext uri="{FF2B5EF4-FFF2-40B4-BE49-F238E27FC236}">
                <a16:creationId xmlns:a16="http://schemas.microsoft.com/office/drawing/2014/main" id="{156F1686-B109-4FE3-83A1-DE0773FF1ECB}"/>
              </a:ext>
            </a:extLst>
          </p:cNvPr>
          <p:cNvSpPr txBox="1">
            <a:spLocks/>
          </p:cNvSpPr>
          <p:nvPr/>
        </p:nvSpPr>
        <p:spPr bwMode="auto">
          <a:xfrm>
            <a:off x="323528" y="3630432"/>
            <a:ext cx="4038600" cy="53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p"/>
            </a:pPr>
            <a:r>
              <a:rPr lang="zh-CN" altLang="en-US" dirty="0"/>
              <a:t>有</a:t>
            </a:r>
            <a:r>
              <a:rPr lang="en-US" altLang="zh-CN" dirty="0"/>
              <a:t>6</a:t>
            </a:r>
            <a:r>
              <a:rPr lang="zh-CN" altLang="en-US" dirty="0"/>
              <a:t>阶的自补图吗？</a:t>
            </a:r>
          </a:p>
        </p:txBody>
      </p:sp>
      <p:sp>
        <p:nvSpPr>
          <p:cNvPr id="8" name="文本占位符 2">
            <a:extLst>
              <a:ext uri="{FF2B5EF4-FFF2-40B4-BE49-F238E27FC236}">
                <a16:creationId xmlns:a16="http://schemas.microsoft.com/office/drawing/2014/main" id="{6FF8E5A2-4744-47F9-94E1-FDD5344D2D5F}"/>
              </a:ext>
            </a:extLst>
          </p:cNvPr>
          <p:cNvSpPr txBox="1">
            <a:spLocks/>
          </p:cNvSpPr>
          <p:nvPr/>
        </p:nvSpPr>
        <p:spPr bwMode="auto">
          <a:xfrm>
            <a:off x="683568" y="4107190"/>
            <a:ext cx="5784542" cy="53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C00000"/>
              </a:buClr>
            </a:pPr>
            <a:r>
              <a:rPr lang="zh-CN" altLang="en-US" dirty="0"/>
              <a:t>没有，因为</a:t>
            </a:r>
            <a:r>
              <a:rPr lang="en-US" altLang="zh-CN" i="1" dirty="0">
                <a:latin typeface="Times New Roman" panose="02020603050405020304" pitchFamily="18" charset="0"/>
              </a:rPr>
              <a:t>K</a:t>
            </a:r>
            <a:r>
              <a:rPr lang="en-US" altLang="zh-CN" baseline="-25000" dirty="0">
                <a:latin typeface="Times New Roman" panose="02020603050405020304" pitchFamily="18" charset="0"/>
              </a:rPr>
              <a:t>6</a:t>
            </a:r>
            <a:r>
              <a:rPr lang="zh-CN" altLang="en-US" dirty="0">
                <a:latin typeface="Times New Roman" panose="02020603050405020304" pitchFamily="18" charset="0"/>
              </a:rPr>
              <a:t>的边数是</a:t>
            </a:r>
            <a:r>
              <a:rPr lang="en-US" altLang="zh-CN" dirty="0">
                <a:latin typeface="Times New Roman" panose="02020603050405020304" pitchFamily="18" charset="0"/>
              </a:rPr>
              <a:t>15</a:t>
            </a:r>
            <a:r>
              <a:rPr lang="zh-CN" altLang="en-US" dirty="0">
                <a:latin typeface="Times New Roman" panose="02020603050405020304" pitchFamily="18" charset="0"/>
              </a:rPr>
              <a:t>，不是偶数</a:t>
            </a:r>
            <a:endParaRPr lang="zh-CN" altLang="en-US" dirty="0"/>
          </a:p>
        </p:txBody>
      </p:sp>
      <p:cxnSp>
        <p:nvCxnSpPr>
          <p:cNvPr id="9" name="直接连接符 8">
            <a:extLst>
              <a:ext uri="{FF2B5EF4-FFF2-40B4-BE49-F238E27FC236}">
                <a16:creationId xmlns:a16="http://schemas.microsoft.com/office/drawing/2014/main" id="{4C58FDC5-CAEC-46D4-9FDD-31874DF30A61}"/>
              </a:ext>
            </a:extLst>
          </p:cNvPr>
          <p:cNvCxnSpPr/>
          <p:nvPr/>
        </p:nvCxnSpPr>
        <p:spPr>
          <a:xfrm>
            <a:off x="415131" y="3356992"/>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
        <p:nvSpPr>
          <p:cNvPr id="11" name="文本占位符 2">
            <a:extLst>
              <a:ext uri="{FF2B5EF4-FFF2-40B4-BE49-F238E27FC236}">
                <a16:creationId xmlns:a16="http://schemas.microsoft.com/office/drawing/2014/main" id="{453881F5-6A25-41EA-9984-4F94220D8B4F}"/>
              </a:ext>
            </a:extLst>
          </p:cNvPr>
          <p:cNvSpPr txBox="1">
            <a:spLocks/>
          </p:cNvSpPr>
          <p:nvPr/>
        </p:nvSpPr>
        <p:spPr bwMode="auto">
          <a:xfrm>
            <a:off x="322710" y="4811432"/>
            <a:ext cx="4465313" cy="53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p"/>
            </a:pPr>
            <a:r>
              <a:rPr lang="zh-CN" altLang="en-US" dirty="0"/>
              <a:t>自补图的阶数</a:t>
            </a:r>
            <a:r>
              <a:rPr lang="en-US" altLang="zh-CN" i="1" dirty="0">
                <a:latin typeface="Times New Roman" panose="02020603050405020304" pitchFamily="18" charset="0"/>
                <a:cs typeface="Times New Roman" panose="02020603050405020304" pitchFamily="18" charset="0"/>
              </a:rPr>
              <a:t>n</a:t>
            </a:r>
            <a:r>
              <a:rPr lang="zh-CN" altLang="en-US" dirty="0"/>
              <a:t>有何特点？</a:t>
            </a:r>
          </a:p>
        </p:txBody>
      </p:sp>
      <p:sp>
        <p:nvSpPr>
          <p:cNvPr id="12" name="文本占位符 2">
            <a:extLst>
              <a:ext uri="{FF2B5EF4-FFF2-40B4-BE49-F238E27FC236}">
                <a16:creationId xmlns:a16="http://schemas.microsoft.com/office/drawing/2014/main" id="{A60ADA62-CD74-41F9-8563-7AEF72435712}"/>
              </a:ext>
            </a:extLst>
          </p:cNvPr>
          <p:cNvSpPr txBox="1">
            <a:spLocks/>
          </p:cNvSpPr>
          <p:nvPr/>
        </p:nvSpPr>
        <p:spPr bwMode="auto">
          <a:xfrm>
            <a:off x="755574" y="5344088"/>
            <a:ext cx="8208913" cy="47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C00000"/>
              </a:buClr>
            </a:pPr>
            <a:r>
              <a:rPr lang="en-US" altLang="zh-CN" i="1" dirty="0">
                <a:latin typeface="Times New Roman" panose="02020603050405020304" pitchFamily="18" charset="0"/>
                <a:cs typeface="Times New Roman" panose="02020603050405020304" pitchFamily="18" charset="0"/>
              </a:rPr>
              <a:t>n</a:t>
            </a:r>
            <a:r>
              <a:rPr lang="en-US" altLang="zh-CN" dirty="0"/>
              <a:t>=4</a:t>
            </a:r>
            <a:r>
              <a:rPr lang="en-US" altLang="zh-CN" i="1" dirty="0">
                <a:latin typeface="Times New Roman" panose="02020603050405020304" pitchFamily="18" charset="0"/>
                <a:cs typeface="Times New Roman" panose="02020603050405020304" pitchFamily="18" charset="0"/>
              </a:rPr>
              <a:t>k</a:t>
            </a:r>
            <a:r>
              <a:rPr lang="zh-CN" altLang="en-US" dirty="0"/>
              <a:t>或</a:t>
            </a:r>
            <a:r>
              <a:rPr lang="en-US" altLang="zh-CN" dirty="0"/>
              <a:t>4</a:t>
            </a:r>
            <a:r>
              <a:rPr lang="en-US" altLang="zh-CN" i="1" dirty="0">
                <a:latin typeface="Times New Roman" panose="02020603050405020304" pitchFamily="18" charset="0"/>
                <a:cs typeface="Times New Roman" panose="02020603050405020304" pitchFamily="18" charset="0"/>
              </a:rPr>
              <a:t>k</a:t>
            </a:r>
            <a:r>
              <a:rPr lang="en-US" altLang="zh-CN" dirty="0"/>
              <a:t>+1</a:t>
            </a:r>
            <a:r>
              <a:rPr lang="zh-CN" altLang="en-US" dirty="0"/>
              <a:t>（</a:t>
            </a:r>
            <a:r>
              <a:rPr lang="zh-CN" altLang="en-US" dirty="0">
                <a:solidFill>
                  <a:srgbClr val="00B050"/>
                </a:solidFill>
              </a:rPr>
              <a:t>这样能保证其对应的完全图的边数</a:t>
            </a:r>
            <a:r>
              <a:rPr lang="en-US" altLang="zh-CN" i="1" dirty="0">
                <a:solidFill>
                  <a:srgbClr val="00B050"/>
                </a:solidFill>
                <a:latin typeface="Times New Roman" panose="02020603050405020304" pitchFamily="18" charset="0"/>
                <a:cs typeface="Times New Roman" panose="02020603050405020304" pitchFamily="18" charset="0"/>
              </a:rPr>
              <a:t>m</a:t>
            </a:r>
            <a:r>
              <a:rPr lang="zh-CN" altLang="en-US" dirty="0">
                <a:solidFill>
                  <a:srgbClr val="00B050"/>
                </a:solidFill>
              </a:rPr>
              <a:t>是偶数</a:t>
            </a:r>
            <a:r>
              <a:rPr lang="zh-CN" altLang="en-US" dirty="0"/>
              <a:t>）</a:t>
            </a:r>
          </a:p>
        </p:txBody>
      </p:sp>
      <p:pic>
        <p:nvPicPr>
          <p:cNvPr id="13" name="图片 12">
            <a:extLst>
              <a:ext uri="{FF2B5EF4-FFF2-40B4-BE49-F238E27FC236}">
                <a16:creationId xmlns:a16="http://schemas.microsoft.com/office/drawing/2014/main" id="{87E5475C-D97C-FBC3-9343-705035D0160A}"/>
              </a:ext>
            </a:extLst>
          </p:cNvPr>
          <p:cNvPicPr>
            <a:picLocks noChangeAspect="1"/>
          </p:cNvPicPr>
          <p:nvPr/>
        </p:nvPicPr>
        <p:blipFill>
          <a:blip r:embed="rId4"/>
          <a:stretch>
            <a:fillRect/>
          </a:stretch>
        </p:blipFill>
        <p:spPr>
          <a:xfrm>
            <a:off x="2954667" y="5867775"/>
            <a:ext cx="1833356" cy="853700"/>
          </a:xfrm>
          <a:prstGeom prst="rect">
            <a:avLst/>
          </a:prstGeom>
        </p:spPr>
      </p:pic>
    </p:spTree>
    <p:extLst>
      <p:ext uri="{BB962C8B-B14F-4D97-AF65-F5344CB8AC3E}">
        <p14:creationId xmlns:p14="http://schemas.microsoft.com/office/powerpoint/2010/main" val="12163768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01A9435-E845-408C-A221-22C1842E1ED7}"/>
              </a:ext>
            </a:extLst>
          </p:cNvPr>
          <p:cNvPicPr>
            <a:picLocks noChangeAspect="1"/>
          </p:cNvPicPr>
          <p:nvPr/>
        </p:nvPicPr>
        <p:blipFill>
          <a:blip r:embed="rId3"/>
          <a:stretch>
            <a:fillRect/>
          </a:stretch>
        </p:blipFill>
        <p:spPr>
          <a:xfrm>
            <a:off x="41012" y="2654427"/>
            <a:ext cx="9144000" cy="4203573"/>
          </a:xfrm>
          <a:prstGeom prst="rect">
            <a:avLst/>
          </a:prstGeom>
        </p:spPr>
      </p:pic>
      <p:pic>
        <p:nvPicPr>
          <p:cNvPr id="8" name="图片 7">
            <a:extLst>
              <a:ext uri="{FF2B5EF4-FFF2-40B4-BE49-F238E27FC236}">
                <a16:creationId xmlns:a16="http://schemas.microsoft.com/office/drawing/2014/main" id="{8342A206-1808-4833-B2C7-7B6E63AE346F}"/>
              </a:ext>
            </a:extLst>
          </p:cNvPr>
          <p:cNvPicPr>
            <a:picLocks noChangeAspect="1"/>
          </p:cNvPicPr>
          <p:nvPr/>
        </p:nvPicPr>
        <p:blipFill rotWithShape="1">
          <a:blip r:embed="rId4"/>
          <a:srcRect t="11624" b="2903"/>
          <a:stretch/>
        </p:blipFill>
        <p:spPr>
          <a:xfrm>
            <a:off x="-35312" y="0"/>
            <a:ext cx="9220324" cy="3200611"/>
          </a:xfrm>
          <a:prstGeom prst="rect">
            <a:avLst/>
          </a:prstGeom>
        </p:spPr>
      </p:pic>
      <p:sp>
        <p:nvSpPr>
          <p:cNvPr id="9" name="箭头: 上 8">
            <a:extLst>
              <a:ext uri="{FF2B5EF4-FFF2-40B4-BE49-F238E27FC236}">
                <a16:creationId xmlns:a16="http://schemas.microsoft.com/office/drawing/2014/main" id="{A07B4B97-B332-4383-9507-6D618EEA296B}"/>
              </a:ext>
            </a:extLst>
          </p:cNvPr>
          <p:cNvSpPr/>
          <p:nvPr/>
        </p:nvSpPr>
        <p:spPr>
          <a:xfrm>
            <a:off x="4716016" y="2275241"/>
            <a:ext cx="72008" cy="925370"/>
          </a:xfrm>
          <a:prstGeom prst="upArrow">
            <a:avLst/>
          </a:prstGeom>
          <a:solidFill>
            <a:srgbClr val="FF9900"/>
          </a:solidFill>
          <a:ln>
            <a:solidFill>
              <a:srgbClr val="69B3F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54750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534DABD-3F10-4F0A-B344-4455762F8C9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B0B3E7-A54F-49A0-9AF7-CB58FB16DA8C}" type="slidenum">
              <a:rPr lang="en-US" altLang="zh-CN" sz="1400"/>
              <a:pPr/>
              <a:t>39</a:t>
            </a:fld>
            <a:endParaRPr lang="en-US" altLang="zh-CN" sz="1400"/>
          </a:p>
        </p:txBody>
      </p:sp>
      <p:sp>
        <p:nvSpPr>
          <p:cNvPr id="272387" name="Rectangle 3">
            <a:extLst>
              <a:ext uri="{FF2B5EF4-FFF2-40B4-BE49-F238E27FC236}">
                <a16:creationId xmlns:a16="http://schemas.microsoft.com/office/drawing/2014/main" id="{1E35D674-7FEF-4CE0-8791-4D8B79FD8461}"/>
              </a:ext>
            </a:extLst>
          </p:cNvPr>
          <p:cNvSpPr>
            <a:spLocks noGrp="1" noChangeArrowheads="1"/>
          </p:cNvSpPr>
          <p:nvPr>
            <p:ph type="title"/>
          </p:nvPr>
        </p:nvSpPr>
        <p:spPr/>
        <p:txBody>
          <a:bodyPr/>
          <a:lstStyle/>
          <a:p>
            <a:pPr algn="ctr" eaLnBrk="1" hangingPunct="1"/>
            <a:r>
              <a:rPr lang="zh-CN" altLang="en-US">
                <a:solidFill>
                  <a:schemeClr val="tx1"/>
                </a:solidFill>
                <a:latin typeface="华文中宋" panose="02010600040101010101" pitchFamily="2" charset="-122"/>
              </a:rPr>
              <a:t>第十四章</a:t>
            </a:r>
            <a:r>
              <a:rPr lang="zh-CN" altLang="en-US">
                <a:solidFill>
                  <a:schemeClr val="tx1"/>
                </a:solidFill>
                <a:latin typeface="Times New Roman" panose="02020603050405020304" pitchFamily="18" charset="0"/>
              </a:rPr>
              <a:t> </a:t>
            </a:r>
            <a:r>
              <a:rPr lang="zh-CN" altLang="en-US">
                <a:solidFill>
                  <a:schemeClr val="tx1"/>
                </a:solidFill>
                <a:latin typeface="华文中宋" panose="02010600040101010101" pitchFamily="2" charset="-122"/>
              </a:rPr>
              <a:t>图的基本概念</a:t>
            </a:r>
          </a:p>
        </p:txBody>
      </p:sp>
      <p:sp>
        <p:nvSpPr>
          <p:cNvPr id="16389" name="Rectangle 15">
            <a:extLst>
              <a:ext uri="{FF2B5EF4-FFF2-40B4-BE49-F238E27FC236}">
                <a16:creationId xmlns:a16="http://schemas.microsoft.com/office/drawing/2014/main" id="{6BCB5860-7737-4DB1-A909-CA5C1E988CD4}"/>
              </a:ext>
            </a:extLst>
          </p:cNvPr>
          <p:cNvSpPr>
            <a:spLocks noGrp="1" noChangeArrowheads="1"/>
          </p:cNvSpPr>
          <p:nvPr>
            <p:ph type="body" idx="1"/>
          </p:nvPr>
        </p:nvSpPr>
        <p:spPr>
          <a:xfrm>
            <a:off x="395288" y="1341438"/>
            <a:ext cx="8229600" cy="4525962"/>
          </a:xfrm>
        </p:spPr>
        <p:txBody>
          <a:bodyPr/>
          <a:lstStyle/>
          <a:p>
            <a:pPr marL="0" indent="0" eaLnBrk="1" hangingPunct="1">
              <a:buClr>
                <a:srgbClr val="FF9900"/>
              </a:buClr>
            </a:pPr>
            <a:r>
              <a:rPr lang="zh-CN" altLang="en-US" dirty="0"/>
              <a:t>主要内容</a:t>
            </a:r>
          </a:p>
          <a:p>
            <a:pPr eaLnBrk="1" hangingPunct="1">
              <a:buClr>
                <a:srgbClr val="FF9900"/>
              </a:buClr>
              <a:buFont typeface="Wingdings" panose="05000000000000000000" pitchFamily="2" charset="2"/>
              <a:buChar char="l"/>
            </a:pPr>
            <a:r>
              <a:rPr lang="en-US" altLang="zh-CN" dirty="0"/>
              <a:t>14.1</a:t>
            </a:r>
            <a:r>
              <a:rPr lang="zh-CN" altLang="en-US" dirty="0"/>
              <a:t>图</a:t>
            </a:r>
          </a:p>
          <a:p>
            <a:pPr eaLnBrk="1" hangingPunct="1">
              <a:buClr>
                <a:srgbClr val="FF9900"/>
              </a:buClr>
              <a:buFont typeface="Wingdings" panose="05000000000000000000" pitchFamily="2" charset="2"/>
              <a:buChar char="l"/>
            </a:pPr>
            <a:r>
              <a:rPr lang="en-US" altLang="zh-CN" dirty="0">
                <a:solidFill>
                  <a:srgbClr val="FF0000"/>
                </a:solidFill>
              </a:rPr>
              <a:t>14.2</a:t>
            </a:r>
            <a:r>
              <a:rPr lang="zh-CN" altLang="en-US" dirty="0">
                <a:solidFill>
                  <a:srgbClr val="FF0000"/>
                </a:solidFill>
              </a:rPr>
              <a:t>通路与回路</a:t>
            </a:r>
          </a:p>
          <a:p>
            <a:pPr eaLnBrk="1" hangingPunct="1">
              <a:buClr>
                <a:srgbClr val="FF9900"/>
              </a:buClr>
              <a:buFont typeface="Wingdings" panose="05000000000000000000" pitchFamily="2" charset="2"/>
              <a:buChar char="l"/>
            </a:pPr>
            <a:r>
              <a:rPr lang="en-US" altLang="zh-CN" dirty="0"/>
              <a:t>14.3</a:t>
            </a:r>
            <a:r>
              <a:rPr lang="zh-CN" altLang="en-US" dirty="0"/>
              <a:t>图的连通性</a:t>
            </a:r>
          </a:p>
          <a:p>
            <a:pPr eaLnBrk="1" hangingPunct="1">
              <a:buClr>
                <a:srgbClr val="FF9900"/>
              </a:buClr>
              <a:buFont typeface="Wingdings" panose="05000000000000000000" pitchFamily="2" charset="2"/>
              <a:buChar char="l"/>
            </a:pPr>
            <a:r>
              <a:rPr lang="en-US" altLang="zh-CN" dirty="0"/>
              <a:t>14.4</a:t>
            </a:r>
            <a:r>
              <a:rPr lang="zh-CN" altLang="en-US" dirty="0"/>
              <a:t>图的矩阵表示</a:t>
            </a:r>
          </a:p>
          <a:p>
            <a:pPr eaLnBrk="1" hangingPunct="1">
              <a:buClr>
                <a:srgbClr val="FF9900"/>
              </a:buClr>
              <a:buFont typeface="Wingdings" panose="05000000000000000000" pitchFamily="2" charset="2"/>
              <a:buChar char="l"/>
            </a:pPr>
            <a:r>
              <a:rPr lang="en-US" altLang="zh-CN" dirty="0"/>
              <a:t>14.5</a:t>
            </a:r>
            <a:r>
              <a:rPr lang="zh-CN" altLang="en-US" dirty="0"/>
              <a:t>图的运算</a:t>
            </a:r>
          </a:p>
          <a:p>
            <a:pPr eaLnBrk="1" hangingPunct="1">
              <a:spcBef>
                <a:spcPct val="55000"/>
              </a:spcBef>
              <a:buClr>
                <a:srgbClr val="FF6600"/>
              </a:buClr>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44187415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78294FF9-D155-4316-8A60-2C968388BCF8}"/>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3E6B1DE2-9CB9-4EE8-88FF-504B36C94EC9}" type="slidenum">
              <a:rPr lang="zh-CN" altLang="en-US" sz="1400" b="0">
                <a:latin typeface="Times New Roman" panose="02020603050405020304" pitchFamily="18" charset="0"/>
              </a:rPr>
              <a:pPr algn="l">
                <a:spcBef>
                  <a:spcPct val="0"/>
                </a:spcBef>
                <a:buClrTx/>
                <a:buFontTx/>
                <a:buNone/>
              </a:pPr>
              <a:t>4</a:t>
            </a:fld>
            <a:endParaRPr lang="en-US" altLang="zh-CN" sz="1400" b="0">
              <a:latin typeface="Times New Roman" panose="02020603050405020304" pitchFamily="18" charset="0"/>
            </a:endParaRPr>
          </a:p>
        </p:txBody>
      </p:sp>
      <p:sp>
        <p:nvSpPr>
          <p:cNvPr id="8195" name="Rectangle 2">
            <a:extLst>
              <a:ext uri="{FF2B5EF4-FFF2-40B4-BE49-F238E27FC236}">
                <a16:creationId xmlns:a16="http://schemas.microsoft.com/office/drawing/2014/main" id="{25BD831B-7962-4272-B3CA-2998D757033A}"/>
              </a:ext>
            </a:extLst>
          </p:cNvPr>
          <p:cNvSpPr>
            <a:spLocks noGrp="1" noChangeArrowheads="1"/>
          </p:cNvSpPr>
          <p:nvPr>
            <p:ph type="title"/>
          </p:nvPr>
        </p:nvSpPr>
        <p:spPr/>
        <p:txBody>
          <a:bodyPr/>
          <a:lstStyle/>
          <a:p>
            <a:pPr eaLnBrk="1" hangingPunct="1"/>
            <a:r>
              <a:rPr lang="zh-CN" altLang="en-US"/>
              <a:t>图论发展简史</a:t>
            </a:r>
          </a:p>
        </p:txBody>
      </p:sp>
      <p:sp>
        <p:nvSpPr>
          <p:cNvPr id="393219" name="Rectangle 3">
            <a:extLst>
              <a:ext uri="{FF2B5EF4-FFF2-40B4-BE49-F238E27FC236}">
                <a16:creationId xmlns:a16="http://schemas.microsoft.com/office/drawing/2014/main" id="{34AD555D-6378-42C0-8B19-BA17CE5118B9}"/>
              </a:ext>
            </a:extLst>
          </p:cNvPr>
          <p:cNvSpPr>
            <a:spLocks noGrp="1" noChangeArrowheads="1"/>
          </p:cNvSpPr>
          <p:nvPr>
            <p:ph type="body" idx="1"/>
          </p:nvPr>
        </p:nvSpPr>
        <p:spPr>
          <a:xfrm>
            <a:off x="457200" y="1600200"/>
            <a:ext cx="8229600" cy="4997450"/>
          </a:xfrm>
        </p:spPr>
        <p:txBody>
          <a:bodyPr/>
          <a:lstStyle/>
          <a:p>
            <a:pPr eaLnBrk="1" hangingPunct="1">
              <a:lnSpc>
                <a:spcPct val="80000"/>
              </a:lnSpc>
            </a:pPr>
            <a:endParaRPr lang="en-US" altLang="zh-CN"/>
          </a:p>
          <a:p>
            <a:pPr eaLnBrk="1" hangingPunct="1">
              <a:lnSpc>
                <a:spcPct val="80000"/>
              </a:lnSpc>
            </a:pPr>
            <a:endParaRPr lang="en-US" altLang="zh-CN"/>
          </a:p>
          <a:p>
            <a:pPr eaLnBrk="1" hangingPunct="1">
              <a:lnSpc>
                <a:spcPct val="80000"/>
              </a:lnSpc>
            </a:pPr>
            <a:endParaRPr lang="en-US" altLang="zh-CN"/>
          </a:p>
          <a:p>
            <a:pPr eaLnBrk="1" hangingPunct="1">
              <a:lnSpc>
                <a:spcPct val="80000"/>
              </a:lnSpc>
            </a:pPr>
            <a:endParaRPr lang="en-US" altLang="zh-CN"/>
          </a:p>
          <a:p>
            <a:pPr eaLnBrk="1" hangingPunct="1">
              <a:lnSpc>
                <a:spcPct val="80000"/>
              </a:lnSpc>
              <a:buFont typeface="Wingdings" panose="05000000000000000000" pitchFamily="2" charset="2"/>
              <a:buChar char="n"/>
            </a:pPr>
            <a:r>
              <a:rPr lang="en-US" altLang="zh-CN"/>
              <a:t>1736</a:t>
            </a:r>
            <a:r>
              <a:rPr lang="zh-CN" altLang="en-US"/>
              <a:t>年瑞士数学家欧拉（</a:t>
            </a:r>
            <a:r>
              <a:rPr lang="en-US" altLang="zh-CN"/>
              <a:t>Euler</a:t>
            </a:r>
            <a:r>
              <a:rPr lang="zh-CN" altLang="en-US"/>
              <a:t>）发表了图论的首篇论文</a:t>
            </a:r>
            <a:r>
              <a:rPr lang="en-US" altLang="zh-CN"/>
              <a:t>——《</a:t>
            </a:r>
            <a:r>
              <a:rPr lang="zh-CN" altLang="en-US"/>
              <a:t>哥尼斯堡七桥问题无解</a:t>
            </a:r>
            <a:r>
              <a:rPr lang="en-US" altLang="zh-CN"/>
              <a:t>》</a:t>
            </a:r>
            <a:r>
              <a:rPr lang="zh-CN" altLang="en-US"/>
              <a:t>。 </a:t>
            </a:r>
          </a:p>
          <a:p>
            <a:pPr eaLnBrk="1" hangingPunct="1">
              <a:lnSpc>
                <a:spcPct val="80000"/>
              </a:lnSpc>
              <a:buFont typeface="Wingdings" panose="05000000000000000000" pitchFamily="2" charset="2"/>
              <a:buChar char="n"/>
            </a:pPr>
            <a:r>
              <a:rPr lang="en-US" altLang="zh-CN"/>
              <a:t>1847</a:t>
            </a:r>
            <a:r>
              <a:rPr lang="zh-CN" altLang="en-US"/>
              <a:t>年，克希霍夫用图论分析电路网络，这是图论在工程中的最早应用。</a:t>
            </a:r>
          </a:p>
          <a:p>
            <a:pPr eaLnBrk="1" hangingPunct="1">
              <a:lnSpc>
                <a:spcPct val="80000"/>
              </a:lnSpc>
              <a:buFont typeface="Wingdings" panose="05000000000000000000" pitchFamily="2" charset="2"/>
              <a:buChar char="n"/>
            </a:pPr>
            <a:r>
              <a:rPr lang="en-US" altLang="zh-CN"/>
              <a:t>1936</a:t>
            </a:r>
            <a:r>
              <a:rPr lang="zh-CN" altLang="en-US"/>
              <a:t>年，匈牙利数学家寇尼格（</a:t>
            </a:r>
            <a:r>
              <a:rPr lang="en-US" altLang="zh-CN"/>
              <a:t>Konig</a:t>
            </a:r>
            <a:r>
              <a:rPr lang="zh-CN" altLang="en-US"/>
              <a:t>）出版了图论的第一部专著</a:t>
            </a:r>
            <a:r>
              <a:rPr lang="en-US" altLang="zh-CN"/>
              <a:t>《</a:t>
            </a:r>
            <a:r>
              <a:rPr lang="zh-CN" altLang="en-US"/>
              <a:t>有限图与无限图理论</a:t>
            </a:r>
            <a:r>
              <a:rPr lang="en-US" altLang="zh-CN"/>
              <a:t>》</a:t>
            </a:r>
            <a:r>
              <a:rPr lang="zh-CN" altLang="en-US"/>
              <a:t>它标志着图论将进入突飞猛进发展的新阶段。</a:t>
            </a:r>
          </a:p>
          <a:p>
            <a:pPr eaLnBrk="1" hangingPunct="1">
              <a:lnSpc>
                <a:spcPct val="80000"/>
              </a:lnSpc>
              <a:buFont typeface="Wingdings" panose="05000000000000000000" pitchFamily="2" charset="2"/>
              <a:buChar char="n"/>
            </a:pPr>
            <a:r>
              <a:rPr lang="zh-CN" altLang="en-US"/>
              <a:t>目前，图论在许多领域都得到广泛的应用。如：计算机科学、物理学、化学、运筹学、信息论、控制论、网络通讯、社会科学以及经济管理、军事、国防、工农业生产等。</a:t>
            </a:r>
          </a:p>
        </p:txBody>
      </p:sp>
      <p:pic>
        <p:nvPicPr>
          <p:cNvPr id="393220" name="Picture 4" descr="leonhard_eulers_306th_birthday-1573005-hp">
            <a:extLst>
              <a:ext uri="{FF2B5EF4-FFF2-40B4-BE49-F238E27FC236}">
                <a16:creationId xmlns:a16="http://schemas.microsoft.com/office/drawing/2014/main" id="{431790A1-8792-413E-9993-3B2F27CB9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052513"/>
            <a:ext cx="4391025"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3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3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A2EE2B3D-3F98-4E97-8364-176188938A31}"/>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D66159C-C692-4BC3-8392-949DF06F69C2}" type="slidenum">
              <a:rPr lang="en-US" altLang="zh-CN" sz="1400"/>
              <a:pPr/>
              <a:t>40</a:t>
            </a:fld>
            <a:endParaRPr lang="en-US" altLang="zh-CN" sz="1400"/>
          </a:p>
        </p:txBody>
      </p:sp>
      <p:sp>
        <p:nvSpPr>
          <p:cNvPr id="313347" name="Rectangle 3">
            <a:extLst>
              <a:ext uri="{FF2B5EF4-FFF2-40B4-BE49-F238E27FC236}">
                <a16:creationId xmlns:a16="http://schemas.microsoft.com/office/drawing/2014/main" id="{8457300C-E226-4AC3-8921-E4B0D5E8EDAA}"/>
              </a:ext>
            </a:extLst>
          </p:cNvPr>
          <p:cNvSpPr>
            <a:spLocks noGrp="1" noChangeArrowheads="1"/>
          </p:cNvSpPr>
          <p:nvPr>
            <p:ph type="title"/>
          </p:nvPr>
        </p:nvSpPr>
        <p:spPr/>
        <p:txBody>
          <a:bodyPr/>
          <a:lstStyle/>
          <a:p>
            <a:pPr algn="ctr" eaLnBrk="1" hangingPunct="1"/>
            <a:r>
              <a:rPr lang="en-US" altLang="zh-CN">
                <a:solidFill>
                  <a:schemeClr val="tx1"/>
                </a:solidFill>
                <a:latin typeface="Times New Roman" panose="02020603050405020304" pitchFamily="18" charset="0"/>
              </a:rPr>
              <a:t>14.2 </a:t>
            </a:r>
            <a:r>
              <a:rPr lang="zh-CN" altLang="en-US">
                <a:solidFill>
                  <a:schemeClr val="tx1"/>
                </a:solidFill>
                <a:latin typeface="华文中宋" panose="02010600040101010101" pitchFamily="2" charset="-122"/>
              </a:rPr>
              <a:t>通路与回路</a:t>
            </a:r>
          </a:p>
        </p:txBody>
      </p:sp>
      <p:sp>
        <p:nvSpPr>
          <p:cNvPr id="61444" name="Rectangle 8">
            <a:extLst>
              <a:ext uri="{FF2B5EF4-FFF2-40B4-BE49-F238E27FC236}">
                <a16:creationId xmlns:a16="http://schemas.microsoft.com/office/drawing/2014/main" id="{CB7FC358-5F8A-4C19-9A33-6376098D1B70}"/>
              </a:ext>
            </a:extLst>
          </p:cNvPr>
          <p:cNvSpPr>
            <a:spLocks noGrp="1" noChangeArrowheads="1"/>
          </p:cNvSpPr>
          <p:nvPr>
            <p:ph type="body" idx="1"/>
          </p:nvPr>
        </p:nvSpPr>
        <p:spPr>
          <a:xfrm>
            <a:off x="395288" y="1196975"/>
            <a:ext cx="8425184" cy="4525963"/>
          </a:xfrm>
        </p:spPr>
        <p:txBody>
          <a:bodyPr/>
          <a:lstStyle/>
          <a:p>
            <a:pPr marL="457200" indent="-457200"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14.11</a:t>
            </a:r>
            <a:r>
              <a:rPr lang="en-US" altLang="zh-CN" dirty="0">
                <a:latin typeface="Times New Roman" panose="02020603050405020304" pitchFamily="18" charset="0"/>
              </a:rPr>
              <a:t>  </a:t>
            </a:r>
            <a:r>
              <a:rPr lang="zh-CN" altLang="en-US" dirty="0">
                <a:latin typeface="Times New Roman" panose="02020603050405020304" pitchFamily="18" charset="0"/>
              </a:rPr>
              <a:t>给定图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（无向或有向的），</a:t>
            </a:r>
            <a:r>
              <a:rPr lang="en-US" altLang="zh-CN" i="1" dirty="0">
                <a:latin typeface="Times New Roman" panose="02020603050405020304" pitchFamily="18" charset="0"/>
              </a:rPr>
              <a:t>G</a:t>
            </a:r>
            <a:r>
              <a:rPr lang="zh-CN" altLang="en-US" dirty="0">
                <a:latin typeface="Times New Roman" panose="02020603050405020304" pitchFamily="18" charset="0"/>
              </a:rPr>
              <a:t>中</a:t>
            </a:r>
            <a:r>
              <a:rPr lang="zh-CN" altLang="en-US" dirty="0">
                <a:solidFill>
                  <a:srgbClr val="A50021"/>
                </a:solidFill>
                <a:latin typeface="Times New Roman" panose="02020603050405020304" pitchFamily="18" charset="0"/>
              </a:rPr>
              <a:t>顶点与</a:t>
            </a:r>
          </a:p>
          <a:p>
            <a:pPr marL="457200" indent="-457200" eaLnBrk="1" hangingPunct="1"/>
            <a:r>
              <a:rPr lang="zh-CN" altLang="en-US" dirty="0">
                <a:solidFill>
                  <a:srgbClr val="A50021"/>
                </a:solidFill>
                <a:latin typeface="Times New Roman" panose="02020603050405020304" pitchFamily="18" charset="0"/>
              </a:rPr>
              <a:t>边的交替序列</a:t>
            </a:r>
            <a:r>
              <a:rPr lang="zh-CN" altLang="en-US" i="1" dirty="0">
                <a:latin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l</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baseline="-25000"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是 </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i</a:t>
            </a:r>
            <a:r>
              <a:rPr lang="en-US" altLang="zh-CN" i="1" baseline="-25000" dirty="0">
                <a:latin typeface="Times New Roman" panose="02020603050405020304" pitchFamily="18" charset="0"/>
              </a:rPr>
              <a:t> </a:t>
            </a:r>
            <a:r>
              <a:rPr lang="zh-CN" altLang="en-US" dirty="0">
                <a:latin typeface="Times New Roman" panose="02020603050405020304" pitchFamily="18" charset="0"/>
              </a:rPr>
              <a:t>的端点</a:t>
            </a:r>
            <a:r>
              <a:rPr lang="en-US" altLang="zh-CN" dirty="0">
                <a:latin typeface="Times New Roman" panose="02020603050405020304" pitchFamily="18" charset="0"/>
              </a:rPr>
              <a:t>.</a:t>
            </a:r>
          </a:p>
          <a:p>
            <a:pPr marL="457200" indent="-457200"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通路与回路：</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通路</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      若 </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zh-CN" altLang="en-US" dirty="0">
                <a:latin typeface="Times New Roman" panose="02020603050405020304" pitchFamily="18" charset="0"/>
              </a:rPr>
              <a:t>，</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回路</a:t>
            </a:r>
            <a:r>
              <a:rPr lang="zh-CN" altLang="en-US" dirty="0">
                <a:latin typeface="Times New Roman" panose="02020603050405020304" pitchFamily="18" charset="0"/>
              </a:rPr>
              <a:t>，</a:t>
            </a:r>
            <a:r>
              <a:rPr lang="en-US" altLang="zh-CN" i="1" dirty="0">
                <a:latin typeface="Times New Roman" panose="02020603050405020304" pitchFamily="18" charset="0"/>
              </a:rPr>
              <a:t>l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回路长度</a:t>
            </a:r>
            <a:r>
              <a:rPr lang="en-US" altLang="zh-CN" dirty="0">
                <a:latin typeface="Times New Roman" panose="02020603050405020304" pitchFamily="18" charset="0"/>
              </a:rPr>
              <a:t>.</a:t>
            </a:r>
          </a:p>
          <a:p>
            <a:pPr marL="457200" indent="-457200" eaLnBrk="1" hangingPunct="1"/>
            <a:r>
              <a:rPr lang="en-US" altLang="zh-CN" dirty="0">
                <a:latin typeface="Times New Roman" panose="02020603050405020304" pitchFamily="18" charset="0"/>
              </a:rPr>
              <a:t>(2) </a:t>
            </a:r>
            <a:r>
              <a:rPr lang="zh-CN" altLang="en-US" dirty="0">
                <a:latin typeface="Times New Roman" panose="02020603050405020304" pitchFamily="18" charset="0"/>
              </a:rPr>
              <a:t>简单通路与回路：所有边各异，</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简单通路</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又若</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zh-CN" altLang="en-US" dirty="0">
                <a:latin typeface="Times New Roman" panose="02020603050405020304" pitchFamily="18" charset="0"/>
              </a:rPr>
              <a:t>，</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简单回路</a:t>
            </a:r>
          </a:p>
          <a:p>
            <a:pPr marL="457200" indent="-457200"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初级通路</a:t>
            </a:r>
            <a:r>
              <a:rPr lang="en-US" altLang="zh-CN" dirty="0">
                <a:latin typeface="Times New Roman" panose="02020603050405020304" pitchFamily="18" charset="0"/>
              </a:rPr>
              <a:t>(</a:t>
            </a:r>
            <a:r>
              <a:rPr lang="zh-CN" altLang="en-US" dirty="0">
                <a:latin typeface="Times New Roman" panose="02020603050405020304" pitchFamily="18" charset="0"/>
              </a:rPr>
              <a:t>路径</a:t>
            </a:r>
            <a:r>
              <a:rPr lang="en-US" altLang="zh-CN" dirty="0">
                <a:latin typeface="Times New Roman" panose="02020603050405020304" pitchFamily="18" charset="0"/>
              </a:rPr>
              <a:t>)</a:t>
            </a:r>
            <a:r>
              <a:rPr lang="zh-CN" altLang="en-US" dirty="0">
                <a:latin typeface="Times New Roman" panose="02020603050405020304" pitchFamily="18" charset="0"/>
              </a:rPr>
              <a:t>与初级回路</a:t>
            </a:r>
            <a:r>
              <a:rPr lang="en-US" altLang="zh-CN" dirty="0">
                <a:latin typeface="Times New Roman" panose="02020603050405020304" pitchFamily="18" charset="0"/>
              </a:rPr>
              <a:t>(</a:t>
            </a:r>
            <a:r>
              <a:rPr lang="zh-CN" altLang="en-US" dirty="0">
                <a:latin typeface="Times New Roman" panose="02020603050405020304" pitchFamily="18" charset="0"/>
              </a:rPr>
              <a:t>圈</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eaLnBrk="1" hangingPunct="1"/>
            <a:r>
              <a:rPr lang="en-US" altLang="zh-CN" i="1" dirty="0">
                <a:latin typeface="Times New Roman" panose="02020603050405020304" pitchFamily="18" charset="0"/>
                <a:sym typeface="Symbol" panose="05050102010706020507" pitchFamily="18" charset="2"/>
              </a:rPr>
              <a:t>      </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中所有顶点（除</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zh-CN" altLang="en-US" dirty="0">
                <a:latin typeface="Times New Roman" panose="02020603050405020304" pitchFamily="18" charset="0"/>
              </a:rPr>
              <a:t>和</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zh-CN" altLang="en-US" dirty="0">
                <a:latin typeface="Times New Roman" panose="02020603050405020304" pitchFamily="18" charset="0"/>
              </a:rPr>
              <a:t>可能相同之外）各异且所有边各异，则称</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初级通路</a:t>
            </a:r>
            <a:r>
              <a:rPr lang="en-US" altLang="zh-CN" dirty="0">
                <a:latin typeface="Times New Roman" panose="02020603050405020304" pitchFamily="18" charset="0"/>
              </a:rPr>
              <a:t>(</a:t>
            </a:r>
            <a:r>
              <a:rPr lang="zh-CN" altLang="en-US" dirty="0">
                <a:solidFill>
                  <a:srgbClr val="A50021"/>
                </a:solidFill>
                <a:latin typeface="Times New Roman" panose="02020603050405020304" pitchFamily="18" charset="0"/>
              </a:rPr>
              <a:t>路径</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      若又</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zh-CN" altLang="en-US" dirty="0">
                <a:latin typeface="Times New Roman" panose="02020603050405020304" pitchFamily="18" charset="0"/>
              </a:rPr>
              <a:t>，则称</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初级回路</a:t>
            </a:r>
            <a:r>
              <a:rPr lang="en-US" altLang="zh-CN" dirty="0">
                <a:latin typeface="Times New Roman" panose="02020603050405020304" pitchFamily="18" charset="0"/>
              </a:rPr>
              <a:t>(</a:t>
            </a:r>
            <a:r>
              <a:rPr lang="zh-CN" altLang="en-US" dirty="0">
                <a:solidFill>
                  <a:srgbClr val="A50021"/>
                </a:solidFill>
                <a:latin typeface="Times New Roman" panose="02020603050405020304" pitchFamily="18" charset="0"/>
              </a:rPr>
              <a:t>圈</a:t>
            </a:r>
            <a:r>
              <a:rPr lang="en-US" altLang="zh-CN" dirty="0">
                <a:latin typeface="Times New Roman" panose="02020603050405020304" pitchFamily="18" charset="0"/>
              </a:rPr>
              <a:t>)</a:t>
            </a:r>
          </a:p>
          <a:p>
            <a:pPr marL="457200" indent="-457200" eaLnBrk="1" hangingPunct="1"/>
            <a:r>
              <a:rPr lang="en-US" altLang="zh-CN" dirty="0">
                <a:latin typeface="Times New Roman" panose="02020603050405020304" pitchFamily="18" charset="0"/>
              </a:rPr>
              <a:t>(4) </a:t>
            </a:r>
            <a:r>
              <a:rPr lang="zh-CN" altLang="en-US" dirty="0">
                <a:latin typeface="Times New Roman" panose="02020603050405020304" pitchFamily="18" charset="0"/>
              </a:rPr>
              <a:t>复杂通路与回路：有边重复出现</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4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6DBDBFDE-E9A3-45AA-BD0D-3D92954EF122}"/>
              </a:ext>
            </a:extLst>
          </p:cNvPr>
          <p:cNvSpPr>
            <a:spLocks noGrp="1" noChangeArrowheads="1"/>
          </p:cNvSpPr>
          <p:nvPr>
            <p:ph type="title"/>
          </p:nvPr>
        </p:nvSpPr>
        <p:spPr/>
        <p:txBody>
          <a:bodyPr/>
          <a:lstStyle/>
          <a:p>
            <a:r>
              <a:rPr lang="zh-CN" altLang="en-US"/>
              <a:t>例</a:t>
            </a:r>
          </a:p>
        </p:txBody>
      </p:sp>
      <p:sp>
        <p:nvSpPr>
          <p:cNvPr id="203779" name="Text Box 3">
            <a:extLst>
              <a:ext uri="{FF2B5EF4-FFF2-40B4-BE49-F238E27FC236}">
                <a16:creationId xmlns:a16="http://schemas.microsoft.com/office/drawing/2014/main" id="{4356A69E-C51F-4279-8DEA-DF5547D1DC92}"/>
              </a:ext>
            </a:extLst>
          </p:cNvPr>
          <p:cNvSpPr txBox="1">
            <a:spLocks noChangeArrowheads="1"/>
          </p:cNvSpPr>
          <p:nvPr/>
        </p:nvSpPr>
        <p:spPr bwMode="auto">
          <a:xfrm>
            <a:off x="2590800" y="914400"/>
            <a:ext cx="655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1</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2</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3</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3</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2</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3</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3</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4</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2</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6</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5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7 </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3</a:t>
            </a:r>
            <a:endParaRPr lang="en-US" altLang="zh-CN" sz="4400" b="1" dirty="0">
              <a:solidFill>
                <a:srgbClr val="0066FF"/>
              </a:solidFill>
              <a:latin typeface="Times New Roman" panose="02020603050405020304" pitchFamily="18" charset="0"/>
              <a:ea typeface="黑体" panose="02010609060101010101" pitchFamily="49" charset="-122"/>
            </a:endParaRPr>
          </a:p>
        </p:txBody>
      </p:sp>
      <p:sp>
        <p:nvSpPr>
          <p:cNvPr id="203780" name="Text Box 4">
            <a:extLst>
              <a:ext uri="{FF2B5EF4-FFF2-40B4-BE49-F238E27FC236}">
                <a16:creationId xmlns:a16="http://schemas.microsoft.com/office/drawing/2014/main" id="{7F60FA02-A80D-4457-ADDD-B0A8C2336687}"/>
              </a:ext>
            </a:extLst>
          </p:cNvPr>
          <p:cNvSpPr txBox="1">
            <a:spLocks noChangeArrowheads="1"/>
          </p:cNvSpPr>
          <p:nvPr/>
        </p:nvSpPr>
        <p:spPr bwMode="auto">
          <a:xfrm>
            <a:off x="3491880" y="2209800"/>
            <a:ext cx="556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5</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8</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4</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5</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2</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6</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5</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7</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3</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4 </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2</a:t>
            </a:r>
            <a:endParaRPr lang="en-US" altLang="zh-CN" sz="4400" b="1" dirty="0">
              <a:solidFill>
                <a:srgbClr val="0066FF"/>
              </a:solidFill>
              <a:latin typeface="Times New Roman" panose="02020603050405020304" pitchFamily="18" charset="0"/>
              <a:ea typeface="黑体" panose="02010609060101010101" pitchFamily="49" charset="-122"/>
            </a:endParaRPr>
          </a:p>
        </p:txBody>
      </p:sp>
      <p:sp>
        <p:nvSpPr>
          <p:cNvPr id="203781" name="Text Box 5">
            <a:extLst>
              <a:ext uri="{FF2B5EF4-FFF2-40B4-BE49-F238E27FC236}">
                <a16:creationId xmlns:a16="http://schemas.microsoft.com/office/drawing/2014/main" id="{D89BA299-0B76-4C85-B92E-42D38F00D23C}"/>
              </a:ext>
            </a:extLst>
          </p:cNvPr>
          <p:cNvSpPr txBox="1">
            <a:spLocks noChangeArrowheads="1"/>
          </p:cNvSpPr>
          <p:nvPr/>
        </p:nvSpPr>
        <p:spPr bwMode="auto">
          <a:xfrm>
            <a:off x="3419475" y="3573463"/>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4</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8</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5</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6</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2</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1</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1</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2</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3</a:t>
            </a:r>
            <a:r>
              <a:rPr lang="en-US" altLang="zh-CN" sz="4400" b="1" i="1" baseline="-25000" dirty="0">
                <a:latin typeface="Times New Roman" panose="02020603050405020304" pitchFamily="18" charset="0"/>
                <a:ea typeface="黑体" panose="02010609060101010101" pitchFamily="49" charset="-122"/>
              </a:rPr>
              <a:t> </a:t>
            </a:r>
          </a:p>
        </p:txBody>
      </p:sp>
      <p:sp>
        <p:nvSpPr>
          <p:cNvPr id="203782" name="Text Box 6">
            <a:extLst>
              <a:ext uri="{FF2B5EF4-FFF2-40B4-BE49-F238E27FC236}">
                <a16:creationId xmlns:a16="http://schemas.microsoft.com/office/drawing/2014/main" id="{8FA17634-1DF5-44B2-895F-CE3503A5989D}"/>
              </a:ext>
            </a:extLst>
          </p:cNvPr>
          <p:cNvSpPr txBox="1">
            <a:spLocks noChangeArrowheads="1"/>
          </p:cNvSpPr>
          <p:nvPr/>
        </p:nvSpPr>
        <p:spPr bwMode="auto">
          <a:xfrm>
            <a:off x="3407210" y="5295801"/>
            <a:ext cx="4572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4400" b="1" i="1" dirty="0">
                <a:solidFill>
                  <a:srgbClr val="A50021"/>
                </a:solidFill>
                <a:latin typeface="Times New Roman" panose="02020603050405020304" pitchFamily="18" charset="0"/>
                <a:ea typeface="黑体" panose="02010609060101010101" pitchFamily="49" charset="-122"/>
              </a:rPr>
              <a:t>v</a:t>
            </a:r>
            <a:r>
              <a:rPr lang="en-US" altLang="zh-CN" sz="4400" b="1" i="1" baseline="-25000" dirty="0">
                <a:solidFill>
                  <a:srgbClr val="A50021"/>
                </a:solidFill>
                <a:latin typeface="Times New Roman" panose="02020603050405020304" pitchFamily="18" charset="0"/>
                <a:ea typeface="黑体" panose="02010609060101010101" pitchFamily="49" charset="-122"/>
              </a:rPr>
              <a:t>2</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1</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1</a:t>
            </a:r>
            <a:r>
              <a:rPr lang="en-US" altLang="zh-CN" sz="4400" b="1" i="1" baseline="-25000" dirty="0">
                <a:latin typeface="Times New Roman" panose="02020603050405020304" pitchFamily="18" charset="0"/>
                <a:ea typeface="黑体" panose="02010609060101010101" pitchFamily="49" charset="-122"/>
              </a:rPr>
              <a:t> </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2</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3</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7</a:t>
            </a:r>
            <a:r>
              <a:rPr lang="en-US" altLang="zh-CN" sz="4400" b="1" i="1" dirty="0">
                <a:solidFill>
                  <a:srgbClr val="0066FF"/>
                </a:solidFill>
                <a:latin typeface="Times New Roman" panose="02020603050405020304" pitchFamily="18" charset="0"/>
                <a:ea typeface="黑体" panose="02010609060101010101" pitchFamily="49" charset="-122"/>
              </a:rPr>
              <a:t>v</a:t>
            </a:r>
            <a:r>
              <a:rPr lang="en-US" altLang="zh-CN" sz="4400" b="1" i="1" baseline="-25000" dirty="0">
                <a:solidFill>
                  <a:srgbClr val="0066FF"/>
                </a:solidFill>
                <a:latin typeface="Times New Roman" panose="02020603050405020304" pitchFamily="18" charset="0"/>
                <a:ea typeface="黑体" panose="02010609060101010101" pitchFamily="49" charset="-122"/>
              </a:rPr>
              <a:t>5</a:t>
            </a:r>
            <a:r>
              <a:rPr lang="en-US" altLang="zh-CN" sz="4400" b="1" i="1" dirty="0">
                <a:latin typeface="Times New Roman" panose="02020603050405020304" pitchFamily="18" charset="0"/>
                <a:ea typeface="黑体" panose="02010609060101010101" pitchFamily="49" charset="-122"/>
              </a:rPr>
              <a:t>e</a:t>
            </a:r>
            <a:r>
              <a:rPr lang="en-US" altLang="zh-CN" sz="4400" b="1" i="1" baseline="-25000" dirty="0">
                <a:latin typeface="Times New Roman" panose="02020603050405020304" pitchFamily="18" charset="0"/>
                <a:ea typeface="黑体" panose="02010609060101010101" pitchFamily="49" charset="-122"/>
              </a:rPr>
              <a:t>6 </a:t>
            </a:r>
            <a:r>
              <a:rPr lang="en-US" altLang="zh-CN" sz="4400" b="1" i="1" dirty="0">
                <a:solidFill>
                  <a:srgbClr val="A50021"/>
                </a:solidFill>
                <a:latin typeface="Times New Roman" panose="02020603050405020304" pitchFamily="18" charset="0"/>
                <a:ea typeface="黑体" panose="02010609060101010101" pitchFamily="49" charset="-122"/>
              </a:rPr>
              <a:t>v</a:t>
            </a:r>
            <a:r>
              <a:rPr lang="en-US" altLang="zh-CN" sz="4400" b="1" i="1" baseline="-25000" dirty="0">
                <a:solidFill>
                  <a:srgbClr val="A50021"/>
                </a:solidFill>
                <a:latin typeface="Times New Roman" panose="02020603050405020304" pitchFamily="18" charset="0"/>
                <a:ea typeface="黑体" panose="02010609060101010101" pitchFamily="49" charset="-122"/>
              </a:rPr>
              <a:t>2</a:t>
            </a:r>
            <a:endParaRPr lang="en-US" altLang="zh-CN" sz="4400" b="1" dirty="0">
              <a:solidFill>
                <a:srgbClr val="A50021"/>
              </a:solidFill>
              <a:latin typeface="Times New Roman" panose="02020603050405020304" pitchFamily="18" charset="0"/>
              <a:ea typeface="黑体" panose="02010609060101010101" pitchFamily="49" charset="-122"/>
            </a:endParaRPr>
          </a:p>
        </p:txBody>
      </p:sp>
      <p:sp>
        <p:nvSpPr>
          <p:cNvPr id="203783" name="Rectangle 7">
            <a:extLst>
              <a:ext uri="{FF2B5EF4-FFF2-40B4-BE49-F238E27FC236}">
                <a16:creationId xmlns:a16="http://schemas.microsoft.com/office/drawing/2014/main" id="{B2BFC1D2-723E-423B-AC3D-65A7F3F7C6BE}"/>
              </a:ext>
            </a:extLst>
          </p:cNvPr>
          <p:cNvSpPr>
            <a:spLocks noChangeArrowheads="1"/>
          </p:cNvSpPr>
          <p:nvPr/>
        </p:nvSpPr>
        <p:spPr bwMode="auto">
          <a:xfrm>
            <a:off x="6877050" y="1600200"/>
            <a:ext cx="170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600">
                <a:latin typeface="Times New Roman" panose="02020603050405020304" pitchFamily="18" charset="0"/>
                <a:ea typeface="黑体" panose="02010609060101010101" pitchFamily="49" charset="-122"/>
              </a:rPr>
              <a:t>通路</a:t>
            </a:r>
          </a:p>
        </p:txBody>
      </p:sp>
      <p:sp>
        <p:nvSpPr>
          <p:cNvPr id="203784" name="Rectangle 8">
            <a:extLst>
              <a:ext uri="{FF2B5EF4-FFF2-40B4-BE49-F238E27FC236}">
                <a16:creationId xmlns:a16="http://schemas.microsoft.com/office/drawing/2014/main" id="{4B8A64F7-1278-4EE5-B7C5-5822226C5757}"/>
              </a:ext>
            </a:extLst>
          </p:cNvPr>
          <p:cNvSpPr>
            <a:spLocks noChangeArrowheads="1"/>
          </p:cNvSpPr>
          <p:nvPr/>
        </p:nvSpPr>
        <p:spPr bwMode="auto">
          <a:xfrm>
            <a:off x="3906218" y="2971800"/>
            <a:ext cx="42481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3600" dirty="0">
                <a:latin typeface="Times New Roman" panose="02020603050405020304" pitchFamily="18" charset="0"/>
                <a:ea typeface="黑体" panose="02010609060101010101" pitchFamily="49" charset="-122"/>
              </a:rPr>
              <a:t>简单通路（</a:t>
            </a:r>
            <a:r>
              <a:rPr lang="zh-CN" altLang="en-US" sz="3600" dirty="0">
                <a:solidFill>
                  <a:srgbClr val="00B050"/>
                </a:solidFill>
                <a:latin typeface="Times New Roman" panose="02020603050405020304" pitchFamily="18" charset="0"/>
                <a:ea typeface="黑体" panose="02010609060101010101" pitchFamily="49" charset="-122"/>
              </a:rPr>
              <a:t>边异</a:t>
            </a:r>
            <a:r>
              <a:rPr lang="zh-CN" altLang="en-US" sz="3600" dirty="0">
                <a:latin typeface="Times New Roman" panose="02020603050405020304" pitchFamily="18" charset="0"/>
                <a:ea typeface="黑体" panose="02010609060101010101" pitchFamily="49" charset="-122"/>
              </a:rPr>
              <a:t>）</a:t>
            </a:r>
          </a:p>
        </p:txBody>
      </p:sp>
      <p:sp>
        <p:nvSpPr>
          <p:cNvPr id="203785" name="Rectangle 9">
            <a:extLst>
              <a:ext uri="{FF2B5EF4-FFF2-40B4-BE49-F238E27FC236}">
                <a16:creationId xmlns:a16="http://schemas.microsoft.com/office/drawing/2014/main" id="{F049A97A-BA3D-41FB-AE6E-6856E6A0486C}"/>
              </a:ext>
            </a:extLst>
          </p:cNvPr>
          <p:cNvSpPr>
            <a:spLocks noChangeArrowheads="1"/>
          </p:cNvSpPr>
          <p:nvPr/>
        </p:nvSpPr>
        <p:spPr bwMode="auto">
          <a:xfrm>
            <a:off x="3779838" y="4327525"/>
            <a:ext cx="5287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a:latin typeface="Times New Roman" panose="02020603050405020304" pitchFamily="18" charset="0"/>
                <a:ea typeface="黑体" panose="02010609060101010101" pitchFamily="49" charset="-122"/>
              </a:rPr>
              <a:t>路径（初级通路） </a:t>
            </a:r>
            <a:endParaRPr lang="en-US" altLang="zh-CN" sz="3600" dirty="0">
              <a:latin typeface="Times New Roman" panose="02020603050405020304" pitchFamily="18" charset="0"/>
              <a:ea typeface="黑体" panose="02010609060101010101" pitchFamily="49" charset="-122"/>
            </a:endParaRPr>
          </a:p>
          <a:p>
            <a:r>
              <a:rPr lang="zh-CN" altLang="en-US" sz="3600" dirty="0">
                <a:latin typeface="Times New Roman" panose="02020603050405020304" pitchFamily="18" charset="0"/>
                <a:ea typeface="黑体" panose="02010609060101010101" pitchFamily="49" charset="-122"/>
              </a:rPr>
              <a:t>（</a:t>
            </a:r>
            <a:r>
              <a:rPr lang="zh-CN" altLang="en-US" sz="3600" dirty="0">
                <a:solidFill>
                  <a:srgbClr val="00B050"/>
                </a:solidFill>
                <a:latin typeface="Times New Roman" panose="02020603050405020304" pitchFamily="18" charset="0"/>
                <a:ea typeface="黑体" panose="02010609060101010101" pitchFamily="49" charset="-122"/>
              </a:rPr>
              <a:t>边异且点异</a:t>
            </a:r>
            <a:r>
              <a:rPr lang="zh-CN" altLang="en-US" sz="3600" dirty="0">
                <a:latin typeface="Times New Roman" panose="02020603050405020304" pitchFamily="18" charset="0"/>
                <a:ea typeface="黑体" panose="02010609060101010101" pitchFamily="49" charset="-122"/>
              </a:rPr>
              <a:t>）</a:t>
            </a:r>
          </a:p>
        </p:txBody>
      </p:sp>
      <p:sp>
        <p:nvSpPr>
          <p:cNvPr id="203786" name="Rectangle 10">
            <a:extLst>
              <a:ext uri="{FF2B5EF4-FFF2-40B4-BE49-F238E27FC236}">
                <a16:creationId xmlns:a16="http://schemas.microsoft.com/office/drawing/2014/main" id="{B18B0CE8-3508-43CC-AB94-A9DE0B355295}"/>
              </a:ext>
            </a:extLst>
          </p:cNvPr>
          <p:cNvSpPr>
            <a:spLocks noChangeArrowheads="1"/>
          </p:cNvSpPr>
          <p:nvPr/>
        </p:nvSpPr>
        <p:spPr bwMode="auto">
          <a:xfrm>
            <a:off x="3886635" y="6021288"/>
            <a:ext cx="4271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600" dirty="0">
                <a:latin typeface="Times New Roman" panose="02020603050405020304" pitchFamily="18" charset="0"/>
                <a:ea typeface="黑体" panose="02010609060101010101" pitchFamily="49" charset="-122"/>
              </a:rPr>
              <a:t>圈（初级回路）</a:t>
            </a:r>
          </a:p>
        </p:txBody>
      </p:sp>
      <p:grpSp>
        <p:nvGrpSpPr>
          <p:cNvPr id="203787" name="Group 11">
            <a:extLst>
              <a:ext uri="{FF2B5EF4-FFF2-40B4-BE49-F238E27FC236}">
                <a16:creationId xmlns:a16="http://schemas.microsoft.com/office/drawing/2014/main" id="{5377D497-278F-4AED-B8D5-9184B39709AA}"/>
              </a:ext>
            </a:extLst>
          </p:cNvPr>
          <p:cNvGrpSpPr>
            <a:grpSpLocks/>
          </p:cNvGrpSpPr>
          <p:nvPr/>
        </p:nvGrpSpPr>
        <p:grpSpPr bwMode="auto">
          <a:xfrm>
            <a:off x="152400" y="1295400"/>
            <a:ext cx="3048000" cy="4267200"/>
            <a:chOff x="96" y="816"/>
            <a:chExt cx="1920" cy="2688"/>
          </a:xfrm>
        </p:grpSpPr>
        <p:sp>
          <p:nvSpPr>
            <p:cNvPr id="203788" name="Oval 12">
              <a:extLst>
                <a:ext uri="{FF2B5EF4-FFF2-40B4-BE49-F238E27FC236}">
                  <a16:creationId xmlns:a16="http://schemas.microsoft.com/office/drawing/2014/main" id="{7CF15B89-2ED4-4354-8F55-E8FEB61AADC3}"/>
                </a:ext>
              </a:extLst>
            </p:cNvPr>
            <p:cNvSpPr>
              <a:spLocks noChangeArrowheads="1"/>
            </p:cNvSpPr>
            <p:nvPr/>
          </p:nvSpPr>
          <p:spPr bwMode="auto">
            <a:xfrm>
              <a:off x="432" y="1824"/>
              <a:ext cx="120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9" name="Line 13">
              <a:extLst>
                <a:ext uri="{FF2B5EF4-FFF2-40B4-BE49-F238E27FC236}">
                  <a16:creationId xmlns:a16="http://schemas.microsoft.com/office/drawing/2014/main" id="{A42FB844-B8D0-4937-A1F8-593ADC863E93}"/>
                </a:ext>
              </a:extLst>
            </p:cNvPr>
            <p:cNvSpPr>
              <a:spLocks noChangeShapeType="1"/>
            </p:cNvSpPr>
            <p:nvPr/>
          </p:nvSpPr>
          <p:spPr bwMode="auto">
            <a:xfrm>
              <a:off x="1632" y="1968"/>
              <a:ext cx="0" cy="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0" name="Line 14">
              <a:extLst>
                <a:ext uri="{FF2B5EF4-FFF2-40B4-BE49-F238E27FC236}">
                  <a16:creationId xmlns:a16="http://schemas.microsoft.com/office/drawing/2014/main" id="{C241F5ED-E11A-4701-9728-589F0D493310}"/>
                </a:ext>
              </a:extLst>
            </p:cNvPr>
            <p:cNvSpPr>
              <a:spLocks noChangeShapeType="1"/>
            </p:cNvSpPr>
            <p:nvPr/>
          </p:nvSpPr>
          <p:spPr bwMode="auto">
            <a:xfrm>
              <a:off x="432" y="1920"/>
              <a:ext cx="0" cy="12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1" name="Line 15">
              <a:extLst>
                <a:ext uri="{FF2B5EF4-FFF2-40B4-BE49-F238E27FC236}">
                  <a16:creationId xmlns:a16="http://schemas.microsoft.com/office/drawing/2014/main" id="{AC635358-C410-45B4-BE17-FC4FB89752F3}"/>
                </a:ext>
              </a:extLst>
            </p:cNvPr>
            <p:cNvSpPr>
              <a:spLocks noChangeShapeType="1"/>
            </p:cNvSpPr>
            <p:nvPr/>
          </p:nvSpPr>
          <p:spPr bwMode="auto">
            <a:xfrm>
              <a:off x="432" y="3168"/>
              <a:ext cx="1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2" name="Line 16">
              <a:extLst>
                <a:ext uri="{FF2B5EF4-FFF2-40B4-BE49-F238E27FC236}">
                  <a16:creationId xmlns:a16="http://schemas.microsoft.com/office/drawing/2014/main" id="{E860814D-2190-406C-B675-B8D183F0CC63}"/>
                </a:ext>
              </a:extLst>
            </p:cNvPr>
            <p:cNvSpPr>
              <a:spLocks noChangeShapeType="1"/>
            </p:cNvSpPr>
            <p:nvPr/>
          </p:nvSpPr>
          <p:spPr bwMode="auto">
            <a:xfrm flipH="1">
              <a:off x="426" y="1302"/>
              <a:ext cx="581" cy="6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3" name="Line 17">
              <a:extLst>
                <a:ext uri="{FF2B5EF4-FFF2-40B4-BE49-F238E27FC236}">
                  <a16:creationId xmlns:a16="http://schemas.microsoft.com/office/drawing/2014/main" id="{D71281BF-4F8B-4E1C-9FE5-15B1600776D8}"/>
                </a:ext>
              </a:extLst>
            </p:cNvPr>
            <p:cNvSpPr>
              <a:spLocks noChangeShapeType="1"/>
            </p:cNvSpPr>
            <p:nvPr/>
          </p:nvSpPr>
          <p:spPr bwMode="auto">
            <a:xfrm>
              <a:off x="1008" y="1296"/>
              <a:ext cx="624"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4" name="Line 18">
              <a:extLst>
                <a:ext uri="{FF2B5EF4-FFF2-40B4-BE49-F238E27FC236}">
                  <a16:creationId xmlns:a16="http://schemas.microsoft.com/office/drawing/2014/main" id="{8AED9431-1887-4D99-8419-E6F4324C500A}"/>
                </a:ext>
              </a:extLst>
            </p:cNvPr>
            <p:cNvSpPr>
              <a:spLocks noChangeShapeType="1"/>
            </p:cNvSpPr>
            <p:nvPr/>
          </p:nvSpPr>
          <p:spPr bwMode="auto">
            <a:xfrm>
              <a:off x="432" y="1933"/>
              <a:ext cx="1200" cy="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5" name="Oval 19">
              <a:extLst>
                <a:ext uri="{FF2B5EF4-FFF2-40B4-BE49-F238E27FC236}">
                  <a16:creationId xmlns:a16="http://schemas.microsoft.com/office/drawing/2014/main" id="{7F5AAA01-FA3D-4F31-9C1C-7E0D57F61037}"/>
                </a:ext>
              </a:extLst>
            </p:cNvPr>
            <p:cNvSpPr>
              <a:spLocks noChangeArrowheads="1"/>
            </p:cNvSpPr>
            <p:nvPr/>
          </p:nvSpPr>
          <p:spPr bwMode="auto">
            <a:xfrm>
              <a:off x="960" y="124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6" name="Oval 20">
              <a:extLst>
                <a:ext uri="{FF2B5EF4-FFF2-40B4-BE49-F238E27FC236}">
                  <a16:creationId xmlns:a16="http://schemas.microsoft.com/office/drawing/2014/main" id="{7515FA76-26AB-4BAB-AFC8-95EA9A27BA8A}"/>
                </a:ext>
              </a:extLst>
            </p:cNvPr>
            <p:cNvSpPr>
              <a:spLocks noChangeArrowheads="1"/>
            </p:cNvSpPr>
            <p:nvPr/>
          </p:nvSpPr>
          <p:spPr bwMode="auto">
            <a:xfrm>
              <a:off x="1578" y="188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7" name="Oval 21">
              <a:extLst>
                <a:ext uri="{FF2B5EF4-FFF2-40B4-BE49-F238E27FC236}">
                  <a16:creationId xmlns:a16="http://schemas.microsoft.com/office/drawing/2014/main" id="{AFE98A86-27C8-4144-BAFE-2B3D37275036}"/>
                </a:ext>
              </a:extLst>
            </p:cNvPr>
            <p:cNvSpPr>
              <a:spLocks noChangeArrowheads="1"/>
            </p:cNvSpPr>
            <p:nvPr/>
          </p:nvSpPr>
          <p:spPr bwMode="auto">
            <a:xfrm>
              <a:off x="384" y="188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8" name="Oval 22">
              <a:extLst>
                <a:ext uri="{FF2B5EF4-FFF2-40B4-BE49-F238E27FC236}">
                  <a16:creationId xmlns:a16="http://schemas.microsoft.com/office/drawing/2014/main" id="{A938B40C-DE73-4813-A977-07CC5B136D39}"/>
                </a:ext>
              </a:extLst>
            </p:cNvPr>
            <p:cNvSpPr>
              <a:spLocks noChangeArrowheads="1"/>
            </p:cNvSpPr>
            <p:nvPr/>
          </p:nvSpPr>
          <p:spPr bwMode="auto">
            <a:xfrm>
              <a:off x="1584" y="31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9" name="Oval 23">
              <a:extLst>
                <a:ext uri="{FF2B5EF4-FFF2-40B4-BE49-F238E27FC236}">
                  <a16:creationId xmlns:a16="http://schemas.microsoft.com/office/drawing/2014/main" id="{E6859369-E428-4831-B2BE-174F689382D4}"/>
                </a:ext>
              </a:extLst>
            </p:cNvPr>
            <p:cNvSpPr>
              <a:spLocks noChangeArrowheads="1"/>
            </p:cNvSpPr>
            <p:nvPr/>
          </p:nvSpPr>
          <p:spPr bwMode="auto">
            <a:xfrm>
              <a:off x="384" y="312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0" name="Text Box 24">
              <a:extLst>
                <a:ext uri="{FF2B5EF4-FFF2-40B4-BE49-F238E27FC236}">
                  <a16:creationId xmlns:a16="http://schemas.microsoft.com/office/drawing/2014/main" id="{7643E84A-D91E-4C48-A5F4-14C184740BC6}"/>
                </a:ext>
              </a:extLst>
            </p:cNvPr>
            <p:cNvSpPr txBox="1">
              <a:spLocks noChangeArrowheads="1"/>
            </p:cNvSpPr>
            <p:nvPr/>
          </p:nvSpPr>
          <p:spPr bwMode="auto">
            <a:xfrm>
              <a:off x="336" y="120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1</a:t>
              </a:r>
            </a:p>
          </p:txBody>
        </p:sp>
        <p:sp>
          <p:nvSpPr>
            <p:cNvPr id="203801" name="Text Box 25">
              <a:extLst>
                <a:ext uri="{FF2B5EF4-FFF2-40B4-BE49-F238E27FC236}">
                  <a16:creationId xmlns:a16="http://schemas.microsoft.com/office/drawing/2014/main" id="{16BD6F5D-21E5-402B-8372-68AC2F673918}"/>
                </a:ext>
              </a:extLst>
            </p:cNvPr>
            <p:cNvSpPr txBox="1">
              <a:spLocks noChangeArrowheads="1"/>
            </p:cNvSpPr>
            <p:nvPr/>
          </p:nvSpPr>
          <p:spPr bwMode="auto">
            <a:xfrm>
              <a:off x="1392" y="124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2</a:t>
              </a:r>
            </a:p>
          </p:txBody>
        </p:sp>
        <p:sp>
          <p:nvSpPr>
            <p:cNvPr id="203802" name="Text Box 26">
              <a:extLst>
                <a:ext uri="{FF2B5EF4-FFF2-40B4-BE49-F238E27FC236}">
                  <a16:creationId xmlns:a16="http://schemas.microsoft.com/office/drawing/2014/main" id="{F00F7249-8499-4302-B7E6-DA91D4811AC2}"/>
                </a:ext>
              </a:extLst>
            </p:cNvPr>
            <p:cNvSpPr txBox="1">
              <a:spLocks noChangeArrowheads="1"/>
            </p:cNvSpPr>
            <p:nvPr/>
          </p:nvSpPr>
          <p:spPr bwMode="auto">
            <a:xfrm>
              <a:off x="864" y="144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3</a:t>
              </a:r>
            </a:p>
          </p:txBody>
        </p:sp>
        <p:sp>
          <p:nvSpPr>
            <p:cNvPr id="203803" name="Text Box 27">
              <a:extLst>
                <a:ext uri="{FF2B5EF4-FFF2-40B4-BE49-F238E27FC236}">
                  <a16:creationId xmlns:a16="http://schemas.microsoft.com/office/drawing/2014/main" id="{2F53F89F-5F43-4301-9B7E-C5302337C0B1}"/>
                </a:ext>
              </a:extLst>
            </p:cNvPr>
            <p:cNvSpPr txBox="1">
              <a:spLocks noChangeArrowheads="1"/>
            </p:cNvSpPr>
            <p:nvPr/>
          </p:nvSpPr>
          <p:spPr bwMode="auto">
            <a:xfrm>
              <a:off x="912" y="196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4</a:t>
              </a:r>
            </a:p>
          </p:txBody>
        </p:sp>
        <p:sp>
          <p:nvSpPr>
            <p:cNvPr id="203804" name="Text Box 28">
              <a:extLst>
                <a:ext uri="{FF2B5EF4-FFF2-40B4-BE49-F238E27FC236}">
                  <a16:creationId xmlns:a16="http://schemas.microsoft.com/office/drawing/2014/main" id="{2495FE5F-45A5-4FF6-B662-E5E750B0622A}"/>
                </a:ext>
              </a:extLst>
            </p:cNvPr>
            <p:cNvSpPr txBox="1">
              <a:spLocks noChangeArrowheads="1"/>
            </p:cNvSpPr>
            <p:nvPr/>
          </p:nvSpPr>
          <p:spPr bwMode="auto">
            <a:xfrm>
              <a:off x="96" y="240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5</a:t>
              </a:r>
            </a:p>
          </p:txBody>
        </p:sp>
        <p:sp>
          <p:nvSpPr>
            <p:cNvPr id="203805" name="Text Box 29">
              <a:extLst>
                <a:ext uri="{FF2B5EF4-FFF2-40B4-BE49-F238E27FC236}">
                  <a16:creationId xmlns:a16="http://schemas.microsoft.com/office/drawing/2014/main" id="{57AA1124-1395-4E5A-BD61-F5B7C1BA0930}"/>
                </a:ext>
              </a:extLst>
            </p:cNvPr>
            <p:cNvSpPr txBox="1">
              <a:spLocks noChangeArrowheads="1"/>
            </p:cNvSpPr>
            <p:nvPr/>
          </p:nvSpPr>
          <p:spPr bwMode="auto">
            <a:xfrm>
              <a:off x="816" y="244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6</a:t>
              </a:r>
            </a:p>
          </p:txBody>
        </p:sp>
        <p:sp>
          <p:nvSpPr>
            <p:cNvPr id="203806" name="Text Box 30">
              <a:extLst>
                <a:ext uri="{FF2B5EF4-FFF2-40B4-BE49-F238E27FC236}">
                  <a16:creationId xmlns:a16="http://schemas.microsoft.com/office/drawing/2014/main" id="{3DEEF724-78A3-483E-91D0-143571ACD62C}"/>
                </a:ext>
              </a:extLst>
            </p:cNvPr>
            <p:cNvSpPr txBox="1">
              <a:spLocks noChangeArrowheads="1"/>
            </p:cNvSpPr>
            <p:nvPr/>
          </p:nvSpPr>
          <p:spPr bwMode="auto">
            <a:xfrm>
              <a:off x="1680" y="244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7</a:t>
              </a:r>
            </a:p>
          </p:txBody>
        </p:sp>
        <p:sp>
          <p:nvSpPr>
            <p:cNvPr id="203807" name="Text Box 31">
              <a:extLst>
                <a:ext uri="{FF2B5EF4-FFF2-40B4-BE49-F238E27FC236}">
                  <a16:creationId xmlns:a16="http://schemas.microsoft.com/office/drawing/2014/main" id="{8F03BAC2-08E0-4C08-A778-2F65B6022B85}"/>
                </a:ext>
              </a:extLst>
            </p:cNvPr>
            <p:cNvSpPr txBox="1">
              <a:spLocks noChangeArrowheads="1"/>
            </p:cNvSpPr>
            <p:nvPr/>
          </p:nvSpPr>
          <p:spPr bwMode="auto">
            <a:xfrm>
              <a:off x="864" y="312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e</a:t>
              </a:r>
              <a:r>
                <a:rPr lang="en-US" altLang="zh-CN" sz="4000" i="1" baseline="-25000">
                  <a:latin typeface="Times New Roman" panose="02020603050405020304" pitchFamily="18" charset="0"/>
                  <a:ea typeface="黑体" panose="02010609060101010101" pitchFamily="49" charset="-122"/>
                </a:rPr>
                <a:t>8</a:t>
              </a:r>
            </a:p>
          </p:txBody>
        </p:sp>
        <p:sp>
          <p:nvSpPr>
            <p:cNvPr id="203808" name="Text Box 32">
              <a:extLst>
                <a:ext uri="{FF2B5EF4-FFF2-40B4-BE49-F238E27FC236}">
                  <a16:creationId xmlns:a16="http://schemas.microsoft.com/office/drawing/2014/main" id="{FD6052E8-57C7-42CD-8512-5245446C0577}"/>
                </a:ext>
              </a:extLst>
            </p:cNvPr>
            <p:cNvSpPr txBox="1">
              <a:spLocks noChangeArrowheads="1"/>
            </p:cNvSpPr>
            <p:nvPr/>
          </p:nvSpPr>
          <p:spPr bwMode="auto">
            <a:xfrm>
              <a:off x="864" y="81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v</a:t>
              </a:r>
              <a:r>
                <a:rPr lang="en-US" altLang="zh-CN" sz="4000" i="1" baseline="-25000">
                  <a:latin typeface="Times New Roman" panose="02020603050405020304" pitchFamily="18" charset="0"/>
                  <a:ea typeface="黑体" panose="02010609060101010101" pitchFamily="49" charset="-122"/>
                </a:rPr>
                <a:t>1</a:t>
              </a:r>
            </a:p>
          </p:txBody>
        </p:sp>
        <p:sp>
          <p:nvSpPr>
            <p:cNvPr id="203809" name="Text Box 33">
              <a:extLst>
                <a:ext uri="{FF2B5EF4-FFF2-40B4-BE49-F238E27FC236}">
                  <a16:creationId xmlns:a16="http://schemas.microsoft.com/office/drawing/2014/main" id="{79996CDC-0EDA-4BBD-B1BD-790972A3A3A3}"/>
                </a:ext>
              </a:extLst>
            </p:cNvPr>
            <p:cNvSpPr txBox="1">
              <a:spLocks noChangeArrowheads="1"/>
            </p:cNvSpPr>
            <p:nvPr/>
          </p:nvSpPr>
          <p:spPr bwMode="auto">
            <a:xfrm>
              <a:off x="96"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v</a:t>
              </a:r>
              <a:r>
                <a:rPr lang="en-US" altLang="zh-CN" sz="4000" i="1" baseline="-25000">
                  <a:latin typeface="Times New Roman" panose="02020603050405020304" pitchFamily="18" charset="0"/>
                  <a:ea typeface="黑体" panose="02010609060101010101" pitchFamily="49" charset="-122"/>
                </a:rPr>
                <a:t>2</a:t>
              </a:r>
            </a:p>
          </p:txBody>
        </p:sp>
        <p:sp>
          <p:nvSpPr>
            <p:cNvPr id="203810" name="Text Box 34">
              <a:extLst>
                <a:ext uri="{FF2B5EF4-FFF2-40B4-BE49-F238E27FC236}">
                  <a16:creationId xmlns:a16="http://schemas.microsoft.com/office/drawing/2014/main" id="{EDEAE530-A21E-483D-B99B-734FDB5F5491}"/>
                </a:ext>
              </a:extLst>
            </p:cNvPr>
            <p:cNvSpPr txBox="1">
              <a:spLocks noChangeArrowheads="1"/>
            </p:cNvSpPr>
            <p:nvPr/>
          </p:nvSpPr>
          <p:spPr bwMode="auto">
            <a:xfrm>
              <a:off x="1680"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v</a:t>
              </a:r>
              <a:r>
                <a:rPr lang="en-US" altLang="zh-CN" sz="4000" i="1" baseline="-25000">
                  <a:latin typeface="Times New Roman" panose="02020603050405020304" pitchFamily="18" charset="0"/>
                  <a:ea typeface="黑体" panose="02010609060101010101" pitchFamily="49" charset="-122"/>
                </a:rPr>
                <a:t>3</a:t>
              </a:r>
            </a:p>
          </p:txBody>
        </p:sp>
        <p:sp>
          <p:nvSpPr>
            <p:cNvPr id="203811" name="Text Box 35">
              <a:extLst>
                <a:ext uri="{FF2B5EF4-FFF2-40B4-BE49-F238E27FC236}">
                  <a16:creationId xmlns:a16="http://schemas.microsoft.com/office/drawing/2014/main" id="{C402653C-FF84-4341-817E-B63050BE680B}"/>
                </a:ext>
              </a:extLst>
            </p:cNvPr>
            <p:cNvSpPr txBox="1">
              <a:spLocks noChangeArrowheads="1"/>
            </p:cNvSpPr>
            <p:nvPr/>
          </p:nvSpPr>
          <p:spPr bwMode="auto">
            <a:xfrm>
              <a:off x="96" y="3072"/>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v</a:t>
              </a:r>
              <a:r>
                <a:rPr lang="en-US" altLang="zh-CN" sz="4000" i="1" baseline="-25000">
                  <a:latin typeface="Times New Roman" panose="02020603050405020304" pitchFamily="18" charset="0"/>
                  <a:ea typeface="黑体" panose="02010609060101010101" pitchFamily="49" charset="-122"/>
                </a:rPr>
                <a:t>4</a:t>
              </a:r>
            </a:p>
          </p:txBody>
        </p:sp>
        <p:sp>
          <p:nvSpPr>
            <p:cNvPr id="203812" name="Text Box 36">
              <a:extLst>
                <a:ext uri="{FF2B5EF4-FFF2-40B4-BE49-F238E27FC236}">
                  <a16:creationId xmlns:a16="http://schemas.microsoft.com/office/drawing/2014/main" id="{F4BC7388-4031-450B-B0DB-03683A18AB11}"/>
                </a:ext>
              </a:extLst>
            </p:cNvPr>
            <p:cNvSpPr txBox="1">
              <a:spLocks noChangeArrowheads="1"/>
            </p:cNvSpPr>
            <p:nvPr/>
          </p:nvSpPr>
          <p:spPr bwMode="auto">
            <a:xfrm>
              <a:off x="1680" y="312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i="1">
                  <a:latin typeface="Times New Roman" panose="02020603050405020304" pitchFamily="18" charset="0"/>
                  <a:ea typeface="黑体" panose="02010609060101010101" pitchFamily="49" charset="-122"/>
                </a:rPr>
                <a:t>v</a:t>
              </a:r>
              <a:r>
                <a:rPr lang="en-US" altLang="zh-CN" sz="4000" i="1" baseline="-25000">
                  <a:latin typeface="Times New Roman" panose="02020603050405020304" pitchFamily="18" charset="0"/>
                  <a:ea typeface="黑体" panose="02010609060101010101" pitchFamily="49" charset="-122"/>
                </a:rPr>
                <a:t>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03787"/>
                                        </p:tgtEl>
                                        <p:attrNameLst>
                                          <p:attrName>style.visibility</p:attrName>
                                        </p:attrNameLst>
                                      </p:cBhvr>
                                      <p:to>
                                        <p:strVal val="visible"/>
                                      </p:to>
                                    </p:set>
                                    <p:anim calcmode="lin" valueType="num">
                                      <p:cBhvr additive="base">
                                        <p:cTn id="7" dur="500" fill="hold"/>
                                        <p:tgtEl>
                                          <p:spTgt spid="203787"/>
                                        </p:tgtEl>
                                        <p:attrNameLst>
                                          <p:attrName>ppt_x</p:attrName>
                                        </p:attrNameLst>
                                      </p:cBhvr>
                                      <p:tavLst>
                                        <p:tav tm="0">
                                          <p:val>
                                            <p:strVal val="0-#ppt_w/2"/>
                                          </p:val>
                                        </p:tav>
                                        <p:tav tm="100000">
                                          <p:val>
                                            <p:strVal val="#ppt_x"/>
                                          </p:val>
                                        </p:tav>
                                      </p:tavLst>
                                    </p:anim>
                                    <p:anim calcmode="lin" valueType="num">
                                      <p:cBhvr additive="base">
                                        <p:cTn id="8" dur="500" fill="hold"/>
                                        <p:tgtEl>
                                          <p:spTgt spid="2037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03779"/>
                                        </p:tgtEl>
                                        <p:attrNameLst>
                                          <p:attrName>style.visibility</p:attrName>
                                        </p:attrNameLst>
                                      </p:cBhvr>
                                      <p:to>
                                        <p:strVal val="visible"/>
                                      </p:to>
                                    </p:set>
                                    <p:animEffect transition="in" filter="wipe(left)">
                                      <p:cBhvr>
                                        <p:cTn id="13" dur="300"/>
                                        <p:tgtEl>
                                          <p:spTgt spid="2037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03783"/>
                                        </p:tgtEl>
                                        <p:attrNameLst>
                                          <p:attrName>style.visibility</p:attrName>
                                        </p:attrNameLst>
                                      </p:cBhvr>
                                      <p:to>
                                        <p:strVal val="visible"/>
                                      </p:to>
                                    </p:set>
                                    <p:anim calcmode="lin" valueType="num">
                                      <p:cBhvr additive="base">
                                        <p:cTn id="18" dur="500" fill="hold"/>
                                        <p:tgtEl>
                                          <p:spTgt spid="203783"/>
                                        </p:tgtEl>
                                        <p:attrNameLst>
                                          <p:attrName>ppt_x</p:attrName>
                                        </p:attrNameLst>
                                      </p:cBhvr>
                                      <p:tavLst>
                                        <p:tav tm="0">
                                          <p:val>
                                            <p:strVal val="1+#ppt_w/2"/>
                                          </p:val>
                                        </p:tav>
                                        <p:tav tm="100000">
                                          <p:val>
                                            <p:strVal val="#ppt_x"/>
                                          </p:val>
                                        </p:tav>
                                      </p:tavLst>
                                    </p:anim>
                                    <p:anim calcmode="lin" valueType="num">
                                      <p:cBhvr additive="base">
                                        <p:cTn id="19" dur="500" fill="hold"/>
                                        <p:tgtEl>
                                          <p:spTgt spid="20378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03780"/>
                                        </p:tgtEl>
                                        <p:attrNameLst>
                                          <p:attrName>style.visibility</p:attrName>
                                        </p:attrNameLst>
                                      </p:cBhvr>
                                      <p:to>
                                        <p:strVal val="visible"/>
                                      </p:to>
                                    </p:set>
                                    <p:animEffect transition="in" filter="wipe(left)">
                                      <p:cBhvr>
                                        <p:cTn id="24" dur="300"/>
                                        <p:tgtEl>
                                          <p:spTgt spid="2037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03784"/>
                                        </p:tgtEl>
                                        <p:attrNameLst>
                                          <p:attrName>style.visibility</p:attrName>
                                        </p:attrNameLst>
                                      </p:cBhvr>
                                      <p:to>
                                        <p:strVal val="visible"/>
                                      </p:to>
                                    </p:set>
                                    <p:anim calcmode="lin" valueType="num">
                                      <p:cBhvr additive="base">
                                        <p:cTn id="29" dur="500" fill="hold"/>
                                        <p:tgtEl>
                                          <p:spTgt spid="203784"/>
                                        </p:tgtEl>
                                        <p:attrNameLst>
                                          <p:attrName>ppt_x</p:attrName>
                                        </p:attrNameLst>
                                      </p:cBhvr>
                                      <p:tavLst>
                                        <p:tav tm="0">
                                          <p:val>
                                            <p:strVal val="1+#ppt_w/2"/>
                                          </p:val>
                                        </p:tav>
                                        <p:tav tm="100000">
                                          <p:val>
                                            <p:strVal val="#ppt_x"/>
                                          </p:val>
                                        </p:tav>
                                      </p:tavLst>
                                    </p:anim>
                                    <p:anim calcmode="lin" valueType="num">
                                      <p:cBhvr additive="base">
                                        <p:cTn id="30" dur="500" fill="hold"/>
                                        <p:tgtEl>
                                          <p:spTgt spid="20378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wd">
                                    <p:tmPct val="100000"/>
                                  </p:iterate>
                                  <p:childTnLst>
                                    <p:set>
                                      <p:cBhvr>
                                        <p:cTn id="34" dur="1" fill="hold">
                                          <p:stCondLst>
                                            <p:cond delay="0"/>
                                          </p:stCondLst>
                                        </p:cTn>
                                        <p:tgtEl>
                                          <p:spTgt spid="203781"/>
                                        </p:tgtEl>
                                        <p:attrNameLst>
                                          <p:attrName>style.visibility</p:attrName>
                                        </p:attrNameLst>
                                      </p:cBhvr>
                                      <p:to>
                                        <p:strVal val="visible"/>
                                      </p:to>
                                    </p:set>
                                    <p:animEffect transition="in" filter="wipe(left)">
                                      <p:cBhvr>
                                        <p:cTn id="35" dur="300"/>
                                        <p:tgtEl>
                                          <p:spTgt spid="2037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03785"/>
                                        </p:tgtEl>
                                        <p:attrNameLst>
                                          <p:attrName>style.visibility</p:attrName>
                                        </p:attrNameLst>
                                      </p:cBhvr>
                                      <p:to>
                                        <p:strVal val="visible"/>
                                      </p:to>
                                    </p:set>
                                    <p:anim calcmode="lin" valueType="num">
                                      <p:cBhvr additive="base">
                                        <p:cTn id="40" dur="500" fill="hold"/>
                                        <p:tgtEl>
                                          <p:spTgt spid="203785"/>
                                        </p:tgtEl>
                                        <p:attrNameLst>
                                          <p:attrName>ppt_x</p:attrName>
                                        </p:attrNameLst>
                                      </p:cBhvr>
                                      <p:tavLst>
                                        <p:tav tm="0">
                                          <p:val>
                                            <p:strVal val="1+#ppt_w/2"/>
                                          </p:val>
                                        </p:tav>
                                        <p:tav tm="100000">
                                          <p:val>
                                            <p:strVal val="#ppt_x"/>
                                          </p:val>
                                        </p:tav>
                                      </p:tavLst>
                                    </p:anim>
                                    <p:anim calcmode="lin" valueType="num">
                                      <p:cBhvr additive="base">
                                        <p:cTn id="41" dur="500" fill="hold"/>
                                        <p:tgtEl>
                                          <p:spTgt spid="20378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203782"/>
                                        </p:tgtEl>
                                        <p:attrNameLst>
                                          <p:attrName>style.visibility</p:attrName>
                                        </p:attrNameLst>
                                      </p:cBhvr>
                                      <p:to>
                                        <p:strVal val="visible"/>
                                      </p:to>
                                    </p:set>
                                    <p:animEffect transition="in" filter="wipe(left)">
                                      <p:cBhvr>
                                        <p:cTn id="46" dur="300"/>
                                        <p:tgtEl>
                                          <p:spTgt spid="2037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3786"/>
                                        </p:tgtEl>
                                        <p:attrNameLst>
                                          <p:attrName>style.visibility</p:attrName>
                                        </p:attrNameLst>
                                      </p:cBhvr>
                                      <p:to>
                                        <p:strVal val="visible"/>
                                      </p:to>
                                    </p:set>
                                    <p:anim calcmode="lin" valueType="num">
                                      <p:cBhvr additive="base">
                                        <p:cTn id="51" dur="500" fill="hold"/>
                                        <p:tgtEl>
                                          <p:spTgt spid="203786"/>
                                        </p:tgtEl>
                                        <p:attrNameLst>
                                          <p:attrName>ppt_x</p:attrName>
                                        </p:attrNameLst>
                                      </p:cBhvr>
                                      <p:tavLst>
                                        <p:tav tm="0">
                                          <p:val>
                                            <p:strVal val="1+#ppt_w/2"/>
                                          </p:val>
                                        </p:tav>
                                        <p:tav tm="100000">
                                          <p:val>
                                            <p:strVal val="#ppt_x"/>
                                          </p:val>
                                        </p:tav>
                                      </p:tavLst>
                                    </p:anim>
                                    <p:anim calcmode="lin" valueType="num">
                                      <p:cBhvr additive="base">
                                        <p:cTn id="52" dur="500" fill="hold"/>
                                        <p:tgtEl>
                                          <p:spTgt spid="2037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utoUpdateAnimBg="0"/>
      <p:bldP spid="203780" grpId="0" autoUpdateAnimBg="0"/>
      <p:bldP spid="203781" grpId="0" autoUpdateAnimBg="0"/>
      <p:bldP spid="203782" grpId="0" autoUpdateAnimBg="0"/>
      <p:bldP spid="203783" grpId="0" autoUpdateAnimBg="0"/>
      <p:bldP spid="203784" grpId="0" autoUpdateAnimBg="0"/>
      <p:bldP spid="203785" grpId="0" autoUpdateAnimBg="0"/>
      <p:bldP spid="20378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6B12EAE-EBD6-4420-AF9C-FE5256F1604A}"/>
              </a:ext>
            </a:extLst>
          </p:cNvPr>
          <p:cNvSpPr>
            <a:spLocks noGrp="1"/>
          </p:cNvSpPr>
          <p:nvPr>
            <p:ph type="sldNum" sz="quarter" idx="12"/>
          </p:nvPr>
        </p:nvSpPr>
        <p:spPr/>
        <p:txBody>
          <a:bodyPr/>
          <a:lstStyle/>
          <a:p>
            <a:pPr>
              <a:defRPr/>
            </a:pPr>
            <a:fld id="{6DDA11B1-A4DF-43A8-849D-359A37258453}" type="slidenum">
              <a:rPr lang="en-US" altLang="zh-CN" smtClean="0"/>
              <a:pPr>
                <a:defRPr/>
              </a:pPr>
              <a:t>42</a:t>
            </a:fld>
            <a:endParaRPr lang="en-US" altLang="zh-CN"/>
          </a:p>
        </p:txBody>
      </p:sp>
      <p:pic>
        <p:nvPicPr>
          <p:cNvPr id="3" name="图片 2">
            <a:extLst>
              <a:ext uri="{FF2B5EF4-FFF2-40B4-BE49-F238E27FC236}">
                <a16:creationId xmlns:a16="http://schemas.microsoft.com/office/drawing/2014/main" id="{D965F73D-AAA7-41B8-B859-EEEC04E2FE24}"/>
              </a:ext>
            </a:extLst>
          </p:cNvPr>
          <p:cNvPicPr>
            <a:picLocks noChangeAspect="1"/>
          </p:cNvPicPr>
          <p:nvPr/>
        </p:nvPicPr>
        <p:blipFill>
          <a:blip r:embed="rId2"/>
          <a:stretch>
            <a:fillRect/>
          </a:stretch>
        </p:blipFill>
        <p:spPr>
          <a:xfrm>
            <a:off x="699783" y="1462087"/>
            <a:ext cx="7546740" cy="4631209"/>
          </a:xfrm>
          <a:prstGeom prst="rect">
            <a:avLst/>
          </a:prstGeom>
        </p:spPr>
      </p:pic>
    </p:spTree>
    <p:extLst>
      <p:ext uri="{BB962C8B-B14F-4D97-AF65-F5344CB8AC3E}">
        <p14:creationId xmlns:p14="http://schemas.microsoft.com/office/powerpoint/2010/main" val="3613525835"/>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E3E9C72A-F4CE-476A-A8DD-84E2D7D2C0CC}"/>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308AEC7-0108-42FD-AB9E-228C1FFE29A3}" type="slidenum">
              <a:rPr lang="en-US" altLang="zh-CN" sz="1400"/>
              <a:pPr/>
              <a:t>43</a:t>
            </a:fld>
            <a:endParaRPr lang="en-US" altLang="zh-CN" sz="1400"/>
          </a:p>
        </p:txBody>
      </p:sp>
      <p:sp>
        <p:nvSpPr>
          <p:cNvPr id="63491" name="Rectangle 9">
            <a:extLst>
              <a:ext uri="{FF2B5EF4-FFF2-40B4-BE49-F238E27FC236}">
                <a16:creationId xmlns:a16="http://schemas.microsoft.com/office/drawing/2014/main" id="{376712D2-B945-4008-BE61-7467BCD94DCB}"/>
              </a:ext>
            </a:extLst>
          </p:cNvPr>
          <p:cNvSpPr>
            <a:spLocks noGrp="1" noChangeArrowheads="1"/>
          </p:cNvSpPr>
          <p:nvPr>
            <p:ph type="title"/>
          </p:nvPr>
        </p:nvSpPr>
        <p:spPr/>
        <p:txBody>
          <a:bodyPr/>
          <a:lstStyle/>
          <a:p>
            <a:pPr algn="ctr" eaLnBrk="1" hangingPunct="1"/>
            <a:r>
              <a:rPr lang="zh-CN" altLang="en-US"/>
              <a:t>几点说明</a:t>
            </a:r>
          </a:p>
        </p:txBody>
      </p:sp>
      <p:sp>
        <p:nvSpPr>
          <p:cNvPr id="63492" name="Rectangle 10">
            <a:extLst>
              <a:ext uri="{FF2B5EF4-FFF2-40B4-BE49-F238E27FC236}">
                <a16:creationId xmlns:a16="http://schemas.microsoft.com/office/drawing/2014/main" id="{F7AB2646-E74D-4A7D-91D9-30AD4CC91D56}"/>
              </a:ext>
            </a:extLst>
          </p:cNvPr>
          <p:cNvSpPr>
            <a:spLocks noGrp="1" noChangeArrowheads="1"/>
          </p:cNvSpPr>
          <p:nvPr>
            <p:ph type="body" idx="1"/>
          </p:nvPr>
        </p:nvSpPr>
        <p:spPr>
          <a:xfrm>
            <a:off x="323850" y="1125686"/>
            <a:ext cx="8640638" cy="5327650"/>
          </a:xfrm>
        </p:spPr>
        <p:txBody>
          <a:bodyPr/>
          <a:lstStyle/>
          <a:p>
            <a:pPr eaLnBrk="1" hangingPunct="1">
              <a:lnSpc>
                <a:spcPct val="90000"/>
              </a:lnSpc>
            </a:pPr>
            <a:endParaRPr lang="zh-CN" altLang="en-US" dirty="0"/>
          </a:p>
          <a:p>
            <a:pPr eaLnBrk="1" hangingPunct="1">
              <a:lnSpc>
                <a:spcPct val="90000"/>
              </a:lnSpc>
              <a:buClr>
                <a:srgbClr val="C00000"/>
              </a:buClr>
              <a:buFont typeface="Wingdings" panose="05000000000000000000" pitchFamily="2" charset="2"/>
              <a:buChar char="p"/>
            </a:pPr>
            <a:r>
              <a:rPr lang="zh-CN" altLang="en-US" dirty="0">
                <a:solidFill>
                  <a:srgbClr val="A50021"/>
                </a:solidFill>
              </a:rPr>
              <a:t>环</a:t>
            </a:r>
            <a:r>
              <a:rPr lang="zh-CN" altLang="en-US" dirty="0">
                <a:latin typeface="Times New Roman" panose="02020603050405020304" pitchFamily="18" charset="0"/>
              </a:rPr>
              <a:t>（长为</a:t>
            </a:r>
            <a:r>
              <a:rPr lang="en-US" altLang="zh-CN" dirty="0">
                <a:latin typeface="Times New Roman" panose="02020603050405020304" pitchFamily="18" charset="0"/>
              </a:rPr>
              <a:t>1</a:t>
            </a:r>
            <a:r>
              <a:rPr lang="zh-CN" altLang="en-US" dirty="0">
                <a:latin typeface="Times New Roman" panose="02020603050405020304" pitchFamily="18" charset="0"/>
              </a:rPr>
              <a:t>的圈）的长度为</a:t>
            </a:r>
            <a:r>
              <a:rPr lang="en-US" altLang="zh-CN" dirty="0">
                <a:latin typeface="Times New Roman" panose="02020603050405020304" pitchFamily="18" charset="0"/>
              </a:rPr>
              <a:t>1</a:t>
            </a:r>
            <a:r>
              <a:rPr lang="zh-CN" altLang="en-US" dirty="0">
                <a:latin typeface="Times New Roman" panose="02020603050405020304" pitchFamily="18" charset="0"/>
              </a:rPr>
              <a:t>，两条平行边构成的圈长度为</a:t>
            </a:r>
            <a:r>
              <a:rPr lang="en-US" altLang="zh-CN" dirty="0">
                <a:latin typeface="Times New Roman" panose="02020603050405020304" pitchFamily="18" charset="0"/>
              </a:rPr>
              <a:t>2</a:t>
            </a:r>
            <a:r>
              <a:rPr lang="zh-CN" altLang="en-US" dirty="0">
                <a:latin typeface="Times New Roman" panose="02020603050405020304" pitchFamily="18" charset="0"/>
              </a:rPr>
              <a:t>，无向简单图中，圈长</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a:t>
            </a:r>
            <a:r>
              <a:rPr lang="zh-CN" altLang="en-US" dirty="0">
                <a:latin typeface="Times New Roman" panose="02020603050405020304" pitchFamily="18" charset="0"/>
              </a:rPr>
              <a:t>，有向简单图中圈的长度</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en-US" altLang="zh-CN" dirty="0"/>
              <a:t> </a:t>
            </a:r>
          </a:p>
          <a:p>
            <a:pPr eaLnBrk="1" hangingPunct="1">
              <a:lnSpc>
                <a:spcPct val="90000"/>
              </a:lnSpc>
              <a:buClr>
                <a:srgbClr val="A50021"/>
              </a:buClr>
              <a:buFont typeface="Wingdings" panose="05000000000000000000" pitchFamily="2" charset="2"/>
              <a:buChar char="p"/>
            </a:pPr>
            <a:r>
              <a:rPr lang="zh-CN" altLang="en-US" dirty="0"/>
              <a:t>不同的圈（以长度</a:t>
            </a:r>
            <a:r>
              <a:rPr lang="zh-CN" altLang="en-US" dirty="0">
                <a:sym typeface="Symbol" panose="05050102010706020507" pitchFamily="18" charset="2"/>
              </a:rPr>
              <a:t></a:t>
            </a:r>
            <a:r>
              <a:rPr lang="en-US" altLang="zh-CN" dirty="0"/>
              <a:t>3</a:t>
            </a:r>
            <a:r>
              <a:rPr lang="zh-CN" altLang="en-US" dirty="0"/>
              <a:t>的为例）</a:t>
            </a:r>
          </a:p>
          <a:p>
            <a:pPr eaLnBrk="1" hangingPunct="1">
              <a:lnSpc>
                <a:spcPct val="90000"/>
              </a:lnSpc>
            </a:pPr>
            <a:r>
              <a:rPr lang="zh-CN" altLang="en-US" dirty="0">
                <a:latin typeface="Times New Roman" panose="02020603050405020304" pitchFamily="18" charset="0"/>
              </a:rPr>
              <a:t>     ① 定义意义下</a:t>
            </a:r>
          </a:p>
          <a:p>
            <a:pPr eaLnBrk="1" hangingPunct="1">
              <a:lnSpc>
                <a:spcPct val="90000"/>
              </a:lnSpc>
            </a:pPr>
            <a:r>
              <a:rPr lang="zh-CN" altLang="en-US" dirty="0">
                <a:latin typeface="Times New Roman" panose="02020603050405020304" pitchFamily="18" charset="0"/>
              </a:rPr>
              <a:t>          无向图：图中长度为</a:t>
            </a:r>
            <a:r>
              <a:rPr lang="en-US" altLang="zh-CN" i="1" dirty="0">
                <a:latin typeface="Times New Roman" panose="02020603050405020304" pitchFamily="18" charset="0"/>
              </a:rPr>
              <a:t>l</a:t>
            </a:r>
            <a:r>
              <a:rPr lang="zh-CN" altLang="en-US" dirty="0">
                <a:latin typeface="Times New Roman" panose="02020603050405020304" pitchFamily="18" charset="0"/>
              </a:rPr>
              <a:t>（</a:t>
            </a:r>
            <a:r>
              <a:rPr lang="en-US" altLang="zh-CN" i="1"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a:t>
            </a:r>
            <a:r>
              <a:rPr lang="zh-CN" altLang="en-US" dirty="0">
                <a:latin typeface="Times New Roman" panose="02020603050405020304" pitchFamily="18" charset="0"/>
              </a:rPr>
              <a:t>）的圈，定义意义下为</a:t>
            </a:r>
            <a:r>
              <a:rPr lang="en-US" altLang="zh-CN" dirty="0">
                <a:latin typeface="Times New Roman" panose="02020603050405020304" pitchFamily="18" charset="0"/>
              </a:rPr>
              <a:t>2</a:t>
            </a:r>
            <a:r>
              <a:rPr lang="en-US" altLang="zh-CN" i="1" dirty="0">
                <a:latin typeface="Times New Roman" panose="02020603050405020304" pitchFamily="18" charset="0"/>
              </a:rPr>
              <a:t>l</a:t>
            </a:r>
            <a:r>
              <a:rPr lang="zh-CN" altLang="en-US" dirty="0">
                <a:latin typeface="Times New Roman" panose="02020603050405020304" pitchFamily="18" charset="0"/>
              </a:rPr>
              <a:t>个</a:t>
            </a:r>
          </a:p>
          <a:p>
            <a:pPr eaLnBrk="1" hangingPunct="1">
              <a:lnSpc>
                <a:spcPct val="90000"/>
              </a:lnSpc>
            </a:pPr>
            <a:r>
              <a:rPr lang="zh-CN" altLang="en-US" dirty="0">
                <a:latin typeface="Times New Roman" panose="02020603050405020304" pitchFamily="18" charset="0"/>
              </a:rPr>
              <a:t>          有向图：图中长度为</a:t>
            </a:r>
            <a:r>
              <a:rPr lang="en-US" altLang="zh-CN" i="1" dirty="0">
                <a:latin typeface="Times New Roman" panose="02020603050405020304" pitchFamily="18" charset="0"/>
              </a:rPr>
              <a:t>l</a:t>
            </a:r>
            <a:r>
              <a:rPr lang="zh-CN" altLang="en-US" dirty="0">
                <a:latin typeface="Times New Roman" panose="02020603050405020304" pitchFamily="18" charset="0"/>
              </a:rPr>
              <a:t>（</a:t>
            </a:r>
            <a:r>
              <a:rPr lang="en-US" altLang="zh-CN" i="1"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a:t>
            </a:r>
            <a:r>
              <a:rPr lang="zh-CN" altLang="en-US" dirty="0">
                <a:latin typeface="Times New Roman" panose="02020603050405020304" pitchFamily="18" charset="0"/>
              </a:rPr>
              <a:t>）的圈，定义意义下为</a:t>
            </a:r>
            <a:r>
              <a:rPr lang="en-US" altLang="zh-CN" i="1" dirty="0">
                <a:latin typeface="Times New Roman" panose="02020603050405020304" pitchFamily="18" charset="0"/>
              </a:rPr>
              <a:t>l</a:t>
            </a:r>
            <a:r>
              <a:rPr lang="zh-CN" altLang="en-US" dirty="0">
                <a:latin typeface="Times New Roman" panose="02020603050405020304" pitchFamily="18" charset="0"/>
              </a:rPr>
              <a:t>个</a:t>
            </a:r>
          </a:p>
          <a:p>
            <a:pPr eaLnBrk="1" hangingPunct="1">
              <a:lnSpc>
                <a:spcPct val="90000"/>
              </a:lnSpc>
            </a:pPr>
            <a:r>
              <a:rPr lang="zh-CN" altLang="en-US" dirty="0">
                <a:latin typeface="Times New Roman" panose="02020603050405020304" pitchFamily="18" charset="0"/>
              </a:rPr>
              <a:t>      ② 同构意义下：长度相同的圈均为</a:t>
            </a:r>
            <a:r>
              <a:rPr lang="en-US" altLang="zh-CN" dirty="0">
                <a:latin typeface="Times New Roman" panose="02020603050405020304" pitchFamily="18" charset="0"/>
              </a:rPr>
              <a:t>1</a:t>
            </a:r>
            <a:r>
              <a:rPr lang="zh-CN" altLang="en-US" dirty="0">
                <a:latin typeface="Times New Roman" panose="02020603050405020304" pitchFamily="18" charset="0"/>
              </a:rPr>
              <a:t>个</a:t>
            </a:r>
          </a:p>
        </p:txBody>
      </p:sp>
      <p:pic>
        <p:nvPicPr>
          <p:cNvPr id="3" name="图片 2">
            <a:extLst>
              <a:ext uri="{FF2B5EF4-FFF2-40B4-BE49-F238E27FC236}">
                <a16:creationId xmlns:a16="http://schemas.microsoft.com/office/drawing/2014/main" id="{9749FF2C-F7BC-41EF-A11C-6A0E70F5110F}"/>
              </a:ext>
            </a:extLst>
          </p:cNvPr>
          <p:cNvPicPr>
            <a:picLocks noChangeAspect="1"/>
          </p:cNvPicPr>
          <p:nvPr/>
        </p:nvPicPr>
        <p:blipFill>
          <a:blip r:embed="rId3"/>
          <a:stretch>
            <a:fillRect/>
          </a:stretch>
        </p:blipFill>
        <p:spPr>
          <a:xfrm>
            <a:off x="578489" y="4391225"/>
            <a:ext cx="2458616" cy="2105324"/>
          </a:xfrm>
          <a:prstGeom prst="rect">
            <a:avLst/>
          </a:prstGeom>
        </p:spPr>
      </p:pic>
      <p:sp>
        <p:nvSpPr>
          <p:cNvPr id="4" name="文本框 3">
            <a:extLst>
              <a:ext uri="{FF2B5EF4-FFF2-40B4-BE49-F238E27FC236}">
                <a16:creationId xmlns:a16="http://schemas.microsoft.com/office/drawing/2014/main" id="{F92D155C-09D1-477C-ACAE-650F1A449ACC}"/>
              </a:ext>
            </a:extLst>
          </p:cNvPr>
          <p:cNvSpPr txBox="1"/>
          <p:nvPr/>
        </p:nvSpPr>
        <p:spPr>
          <a:xfrm>
            <a:off x="3235288" y="4843723"/>
            <a:ext cx="5040560" cy="1200329"/>
          </a:xfrm>
          <a:prstGeom prst="rect">
            <a:avLst/>
          </a:prstGeom>
          <a:noFill/>
        </p:spPr>
        <p:txBody>
          <a:bodyPr wrap="square" rtlCol="0">
            <a:spAutoFit/>
          </a:bodyPr>
          <a:lstStyle/>
          <a:p>
            <a:r>
              <a:rPr lang="zh-CN" altLang="en-US" b="1" dirty="0">
                <a:solidFill>
                  <a:srgbClr val="0066FF"/>
                </a:solidFill>
                <a:latin typeface="Times New Roman" panose="02020603050405020304" pitchFamily="18" charset="0"/>
              </a:rPr>
              <a:t>例：</a:t>
            </a:r>
            <a:endParaRPr lang="en-US" altLang="zh-CN" b="1" dirty="0">
              <a:solidFill>
                <a:srgbClr val="0066FF"/>
              </a:solidFill>
              <a:latin typeface="Times New Roman" panose="02020603050405020304" pitchFamily="18" charset="0"/>
            </a:endParaRPr>
          </a:p>
          <a:p>
            <a:r>
              <a:rPr lang="zh-CN" altLang="en-US" b="1" dirty="0">
                <a:solidFill>
                  <a:srgbClr val="0066FF"/>
                </a:solidFill>
                <a:latin typeface="Times New Roman" panose="02020603050405020304" pitchFamily="18" charset="0"/>
              </a:rPr>
              <a:t>同构意义下，</a:t>
            </a:r>
            <a:r>
              <a:rPr lang="en-US" altLang="zh-CN" b="1" i="1" dirty="0">
                <a:solidFill>
                  <a:srgbClr val="0066FF"/>
                </a:solidFill>
                <a:latin typeface="Times New Roman" panose="02020603050405020304" pitchFamily="18" charset="0"/>
              </a:rPr>
              <a:t>K</a:t>
            </a:r>
            <a:r>
              <a:rPr lang="en-US" altLang="zh-CN" b="1" baseline="-25000" dirty="0">
                <a:solidFill>
                  <a:srgbClr val="0066FF"/>
                </a:solidFill>
                <a:latin typeface="Times New Roman" panose="02020603050405020304" pitchFamily="18" charset="0"/>
              </a:rPr>
              <a:t>3</a:t>
            </a:r>
            <a:r>
              <a:rPr lang="zh-CN" altLang="en-US" b="1" dirty="0">
                <a:solidFill>
                  <a:srgbClr val="0066FF"/>
                </a:solidFill>
                <a:latin typeface="Times New Roman" panose="02020603050405020304" pitchFamily="18" charset="0"/>
              </a:rPr>
              <a:t>只有一个长为</a:t>
            </a:r>
            <a:r>
              <a:rPr lang="en-US" altLang="zh-CN" b="1" dirty="0">
                <a:solidFill>
                  <a:srgbClr val="0066FF"/>
                </a:solidFill>
                <a:latin typeface="Times New Roman" panose="02020603050405020304" pitchFamily="18" charset="0"/>
              </a:rPr>
              <a:t>3</a:t>
            </a:r>
            <a:r>
              <a:rPr lang="zh-CN" altLang="en-US" b="1" dirty="0">
                <a:solidFill>
                  <a:srgbClr val="0066FF"/>
                </a:solidFill>
                <a:latin typeface="Times New Roman" panose="02020603050405020304" pitchFamily="18" charset="0"/>
              </a:rPr>
              <a:t>的圈</a:t>
            </a:r>
            <a:endParaRPr lang="en-US" altLang="zh-CN" b="1" dirty="0">
              <a:solidFill>
                <a:srgbClr val="0066FF"/>
              </a:solidFill>
              <a:latin typeface="Times New Roman" panose="02020603050405020304" pitchFamily="18" charset="0"/>
            </a:endParaRPr>
          </a:p>
          <a:p>
            <a:r>
              <a:rPr lang="zh-CN" altLang="en-US" b="1" dirty="0">
                <a:solidFill>
                  <a:srgbClr val="0066FF"/>
                </a:solidFill>
                <a:latin typeface="Times New Roman" panose="02020603050405020304" pitchFamily="18" charset="0"/>
              </a:rPr>
              <a:t>定义意义下，</a:t>
            </a:r>
            <a:r>
              <a:rPr lang="en-US" altLang="zh-CN" b="1" i="1" dirty="0">
                <a:solidFill>
                  <a:srgbClr val="0066FF"/>
                </a:solidFill>
                <a:latin typeface="Times New Roman" panose="02020603050405020304" pitchFamily="18" charset="0"/>
              </a:rPr>
              <a:t>K</a:t>
            </a:r>
            <a:r>
              <a:rPr lang="en-US" altLang="zh-CN" b="1" baseline="-25000" dirty="0">
                <a:solidFill>
                  <a:srgbClr val="0066FF"/>
                </a:solidFill>
                <a:latin typeface="Times New Roman" panose="02020603050405020304" pitchFamily="18" charset="0"/>
              </a:rPr>
              <a:t>3</a:t>
            </a:r>
            <a:r>
              <a:rPr lang="zh-CN" altLang="en-US" b="1" dirty="0">
                <a:solidFill>
                  <a:srgbClr val="0066FF"/>
                </a:solidFill>
                <a:latin typeface="Times New Roman" panose="02020603050405020304" pitchFamily="18" charset="0"/>
              </a:rPr>
              <a:t>有</a:t>
            </a:r>
            <a:r>
              <a:rPr lang="en-US" altLang="zh-CN" b="1" dirty="0">
                <a:solidFill>
                  <a:srgbClr val="0066FF"/>
                </a:solidFill>
                <a:latin typeface="Times New Roman" panose="02020603050405020304" pitchFamily="18" charset="0"/>
              </a:rPr>
              <a:t>6</a:t>
            </a:r>
            <a:r>
              <a:rPr lang="zh-CN" altLang="en-US" b="1" dirty="0">
                <a:solidFill>
                  <a:srgbClr val="0066FF"/>
                </a:solidFill>
                <a:latin typeface="Times New Roman" panose="02020603050405020304" pitchFamily="18" charset="0"/>
              </a:rPr>
              <a:t>个长为</a:t>
            </a:r>
            <a:r>
              <a:rPr lang="en-US" altLang="zh-CN" b="1" dirty="0">
                <a:solidFill>
                  <a:srgbClr val="0066FF"/>
                </a:solidFill>
                <a:latin typeface="Times New Roman" panose="02020603050405020304" pitchFamily="18" charset="0"/>
              </a:rPr>
              <a:t>3</a:t>
            </a:r>
            <a:r>
              <a:rPr lang="zh-CN" altLang="en-US" b="1" dirty="0">
                <a:solidFill>
                  <a:srgbClr val="0066FF"/>
                </a:solidFill>
                <a:latin typeface="Times New Roman" panose="02020603050405020304" pitchFamily="18" charset="0"/>
              </a:rPr>
              <a:t>的圈</a:t>
            </a:r>
            <a:endParaRPr lang="zh-CN" altLang="en-US" b="1" dirty="0">
              <a:solidFill>
                <a:srgbClr val="0066FF"/>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4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70DC0AF0-89E0-4CA1-8F14-982B2A741FC5}"/>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A1CD71D-1AC5-4DFD-A093-E111DE24605A}" type="slidenum">
              <a:rPr lang="en-US" altLang="zh-CN" sz="1400"/>
              <a:pPr/>
              <a:t>44</a:t>
            </a:fld>
            <a:endParaRPr lang="en-US" altLang="zh-CN" sz="1400"/>
          </a:p>
        </p:txBody>
      </p:sp>
      <p:sp>
        <p:nvSpPr>
          <p:cNvPr id="65539" name="Rectangle 7">
            <a:extLst>
              <a:ext uri="{FF2B5EF4-FFF2-40B4-BE49-F238E27FC236}">
                <a16:creationId xmlns:a16="http://schemas.microsoft.com/office/drawing/2014/main" id="{E1EF2CD5-C96C-46FC-B52F-F723943A5066}"/>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通路与回路的长度</a:t>
            </a:r>
          </a:p>
        </p:txBody>
      </p:sp>
      <p:sp>
        <p:nvSpPr>
          <p:cNvPr id="65540" name="Rectangle 8">
            <a:extLst>
              <a:ext uri="{FF2B5EF4-FFF2-40B4-BE49-F238E27FC236}">
                <a16:creationId xmlns:a16="http://schemas.microsoft.com/office/drawing/2014/main" id="{A4078E6D-02EF-4C53-B066-DB52766E0B5E}"/>
              </a:ext>
            </a:extLst>
          </p:cNvPr>
          <p:cNvSpPr>
            <a:spLocks noGrp="1" noChangeArrowheads="1"/>
          </p:cNvSpPr>
          <p:nvPr>
            <p:ph type="body" idx="1"/>
          </p:nvPr>
        </p:nvSpPr>
        <p:spPr>
          <a:xfrm>
            <a:off x="395288" y="1196975"/>
            <a:ext cx="8229600" cy="4525963"/>
          </a:xfrm>
        </p:spPr>
        <p:txBody>
          <a:bodyPr/>
          <a:lstStyle/>
          <a:p>
            <a:pPr eaLnBrk="1" hangingPunct="1"/>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14.5</a:t>
            </a:r>
            <a:r>
              <a:rPr lang="en-US" altLang="zh-CN" dirty="0">
                <a:latin typeface="Times New Roman" panose="02020603050405020304" pitchFamily="18" charset="0"/>
              </a:rPr>
              <a:t>  </a:t>
            </a:r>
            <a:r>
              <a:rPr lang="zh-CN" altLang="en-US" dirty="0">
                <a:latin typeface="Times New Roman" panose="02020603050405020304" pitchFamily="18" charset="0"/>
              </a:rPr>
              <a:t>在</a:t>
            </a:r>
            <a:r>
              <a:rPr lang="en-US" altLang="zh-CN" i="1" dirty="0">
                <a:latin typeface="Times New Roman" panose="02020603050405020304" pitchFamily="18" charset="0"/>
              </a:rPr>
              <a:t>n </a:t>
            </a:r>
            <a:r>
              <a:rPr lang="zh-CN" altLang="en-US" dirty="0">
                <a:latin typeface="Times New Roman" panose="02020603050405020304" pitchFamily="18" charset="0"/>
              </a:rPr>
              <a:t>阶图</a:t>
            </a:r>
            <a:r>
              <a:rPr lang="en-US" altLang="zh-CN" i="1" dirty="0">
                <a:latin typeface="Times New Roman" panose="02020603050405020304" pitchFamily="18" charset="0"/>
              </a:rPr>
              <a:t>G</a:t>
            </a:r>
            <a:r>
              <a:rPr lang="zh-CN" altLang="en-US" dirty="0">
                <a:latin typeface="Times New Roman" panose="02020603050405020304" pitchFamily="18" charset="0"/>
              </a:rPr>
              <a:t>中，若从顶点</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到</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）存在通路，</a:t>
            </a:r>
          </a:p>
          <a:p>
            <a:pPr eaLnBrk="1" hangingPunct="1"/>
            <a:r>
              <a:rPr lang="zh-CN" altLang="en-US" dirty="0">
                <a:latin typeface="Times New Roman" panose="02020603050405020304" pitchFamily="18" charset="0"/>
              </a:rPr>
              <a:t>则从</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到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i="1" baseline="-25000" dirty="0">
                <a:latin typeface="Times New Roman" panose="02020603050405020304" pitchFamily="18" charset="0"/>
              </a:rPr>
              <a:t> </a:t>
            </a:r>
            <a:r>
              <a:rPr lang="zh-CN" altLang="en-US" dirty="0">
                <a:latin typeface="Times New Roman" panose="02020603050405020304" pitchFamily="18" charset="0"/>
              </a:rPr>
              <a:t>存在长度小于或等于</a:t>
            </a:r>
            <a:r>
              <a:rPr lang="en-US" altLang="zh-CN" i="1" dirty="0">
                <a:solidFill>
                  <a:srgbClr val="0066FF"/>
                </a:solidFill>
                <a:latin typeface="Times New Roman" panose="02020603050405020304" pitchFamily="18" charset="0"/>
              </a:rPr>
              <a:t>n</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1 </a:t>
            </a:r>
            <a:r>
              <a:rPr lang="zh-CN" altLang="en-US" dirty="0">
                <a:latin typeface="Times New Roman" panose="02020603050405020304" pitchFamily="18" charset="0"/>
              </a:rPr>
              <a:t>的通路</a:t>
            </a:r>
            <a:r>
              <a:rPr lang="en-US" altLang="zh-CN" dirty="0">
                <a:latin typeface="Times New Roman" panose="02020603050405020304" pitchFamily="18" charset="0"/>
              </a:rPr>
              <a:t>.</a:t>
            </a:r>
          </a:p>
          <a:p>
            <a:pPr eaLnBrk="1" hangingPunct="1">
              <a:spcBef>
                <a:spcPct val="50000"/>
              </a:spcBef>
            </a:pPr>
            <a:r>
              <a:rPr lang="zh-CN" altLang="en-US" dirty="0">
                <a:solidFill>
                  <a:srgbClr val="A50021"/>
                </a:solidFill>
                <a:latin typeface="Times New Roman" panose="02020603050405020304" pitchFamily="18" charset="0"/>
              </a:rPr>
              <a:t>推论</a:t>
            </a:r>
            <a:r>
              <a:rPr lang="zh-CN" altLang="en-US" dirty="0">
                <a:latin typeface="Times New Roman" panose="02020603050405020304" pitchFamily="18" charset="0"/>
              </a:rPr>
              <a:t>  在 </a:t>
            </a:r>
            <a:r>
              <a:rPr lang="en-US" altLang="zh-CN" i="1" dirty="0">
                <a:latin typeface="Times New Roman" panose="02020603050405020304" pitchFamily="18" charset="0"/>
              </a:rPr>
              <a:t>n </a:t>
            </a:r>
            <a:r>
              <a:rPr lang="zh-CN" altLang="en-US" dirty="0">
                <a:latin typeface="Times New Roman" panose="02020603050405020304" pitchFamily="18" charset="0"/>
              </a:rPr>
              <a:t>阶图</a:t>
            </a:r>
            <a:r>
              <a:rPr lang="en-US" altLang="zh-CN" i="1" dirty="0">
                <a:latin typeface="Times New Roman" panose="02020603050405020304" pitchFamily="18" charset="0"/>
              </a:rPr>
              <a:t>G</a:t>
            </a:r>
            <a:r>
              <a:rPr lang="zh-CN" altLang="en-US" dirty="0">
                <a:latin typeface="Times New Roman" panose="02020603050405020304" pitchFamily="18" charset="0"/>
              </a:rPr>
              <a:t>中，若从顶点</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zh-CN" altLang="en-US" dirty="0">
                <a:latin typeface="Times New Roman" panose="02020603050405020304" pitchFamily="18" charset="0"/>
              </a:rPr>
              <a:t>到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）存在通路，则</a:t>
            </a:r>
          </a:p>
          <a:p>
            <a:pPr eaLnBrk="1" hangingPunct="1"/>
            <a:r>
              <a:rPr lang="zh-CN" altLang="en-US" dirty="0">
                <a:latin typeface="Times New Roman" panose="02020603050405020304" pitchFamily="18" charset="0"/>
              </a:rPr>
              <a:t>从</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zh-CN" altLang="en-US" dirty="0">
                <a:latin typeface="Times New Roman" panose="02020603050405020304" pitchFamily="18" charset="0"/>
              </a:rPr>
              <a:t>到</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i="1" baseline="-25000" dirty="0">
                <a:latin typeface="Times New Roman" panose="02020603050405020304" pitchFamily="18" charset="0"/>
              </a:rPr>
              <a:t> </a:t>
            </a:r>
            <a:r>
              <a:rPr lang="zh-CN" altLang="en-US" dirty="0">
                <a:latin typeface="Times New Roman" panose="02020603050405020304" pitchFamily="18" charset="0"/>
              </a:rPr>
              <a:t>存在长度小于或等于</a:t>
            </a:r>
            <a:r>
              <a:rPr lang="en-US" altLang="zh-CN" i="1" dirty="0">
                <a:solidFill>
                  <a:srgbClr val="0066FF"/>
                </a:solidFill>
                <a:latin typeface="Times New Roman" panose="02020603050405020304" pitchFamily="18" charset="0"/>
              </a:rPr>
              <a:t>n</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1</a:t>
            </a:r>
            <a:r>
              <a:rPr lang="zh-CN" altLang="en-US" dirty="0">
                <a:latin typeface="Times New Roman" panose="02020603050405020304" pitchFamily="18" charset="0"/>
              </a:rPr>
              <a:t>的初级通路（路径）</a:t>
            </a:r>
            <a:r>
              <a:rPr lang="en-US" altLang="zh-CN" dirty="0">
                <a:latin typeface="Times New Roman" panose="02020603050405020304" pitchFamily="18" charset="0"/>
              </a:rPr>
              <a:t>.</a:t>
            </a:r>
          </a:p>
          <a:p>
            <a:pPr eaLnBrk="1" hangingPunct="1">
              <a:spcBef>
                <a:spcPct val="50000"/>
              </a:spcBef>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14.6</a:t>
            </a:r>
            <a:r>
              <a:rPr lang="en-US" altLang="zh-CN" dirty="0">
                <a:latin typeface="Times New Roman" panose="02020603050405020304" pitchFamily="18" charset="0"/>
              </a:rPr>
              <a:t>  </a:t>
            </a:r>
            <a:r>
              <a:rPr lang="zh-CN" altLang="en-US" dirty="0">
                <a:latin typeface="Times New Roman" panose="02020603050405020304" pitchFamily="18" charset="0"/>
              </a:rPr>
              <a:t>在一个</a:t>
            </a:r>
            <a:r>
              <a:rPr lang="en-US" altLang="zh-CN" i="1" dirty="0">
                <a:latin typeface="Times New Roman" panose="02020603050405020304" pitchFamily="18" charset="0"/>
              </a:rPr>
              <a:t>n </a:t>
            </a:r>
            <a:r>
              <a:rPr lang="zh-CN" altLang="en-US" dirty="0">
                <a:latin typeface="Times New Roman" panose="02020603050405020304" pitchFamily="18" charset="0"/>
              </a:rPr>
              <a:t>阶图</a:t>
            </a:r>
            <a:r>
              <a:rPr lang="en-US" altLang="zh-CN" i="1" dirty="0">
                <a:latin typeface="Times New Roman" panose="02020603050405020304" pitchFamily="18" charset="0"/>
              </a:rPr>
              <a:t>G</a:t>
            </a:r>
            <a:r>
              <a:rPr lang="zh-CN" altLang="en-US" dirty="0">
                <a:latin typeface="Times New Roman" panose="02020603050405020304" pitchFamily="18" charset="0"/>
              </a:rPr>
              <a:t>中，若存在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到自身的回路，则一</a:t>
            </a:r>
          </a:p>
          <a:p>
            <a:pPr eaLnBrk="1" hangingPunct="1"/>
            <a:r>
              <a:rPr lang="zh-CN" altLang="en-US" dirty="0">
                <a:latin typeface="Times New Roman" panose="02020603050405020304" pitchFamily="18" charset="0"/>
              </a:rPr>
              <a:t>定存在</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到自身长度小于或等于 </a:t>
            </a:r>
            <a:r>
              <a:rPr lang="en-US" altLang="zh-CN" i="1" dirty="0">
                <a:solidFill>
                  <a:srgbClr val="0066FF"/>
                </a:solidFill>
                <a:latin typeface="Times New Roman" panose="02020603050405020304" pitchFamily="18" charset="0"/>
              </a:rPr>
              <a:t>n</a:t>
            </a:r>
            <a:r>
              <a:rPr lang="en-US" altLang="zh-CN" i="1" dirty="0">
                <a:latin typeface="Times New Roman" panose="02020603050405020304" pitchFamily="18" charset="0"/>
              </a:rPr>
              <a:t> </a:t>
            </a:r>
            <a:r>
              <a:rPr lang="zh-CN" altLang="en-US" dirty="0">
                <a:latin typeface="Times New Roman" panose="02020603050405020304" pitchFamily="18" charset="0"/>
              </a:rPr>
              <a:t>的回路</a:t>
            </a:r>
            <a:r>
              <a:rPr lang="en-US" altLang="zh-CN" dirty="0">
                <a:latin typeface="Times New Roman" panose="02020603050405020304" pitchFamily="18" charset="0"/>
              </a:rPr>
              <a:t>.</a:t>
            </a:r>
          </a:p>
          <a:p>
            <a:pPr eaLnBrk="1" hangingPunct="1">
              <a:spcBef>
                <a:spcPct val="55000"/>
              </a:spcBef>
            </a:pPr>
            <a:r>
              <a:rPr lang="zh-CN" altLang="en-US" dirty="0">
                <a:solidFill>
                  <a:srgbClr val="A50021"/>
                </a:solidFill>
                <a:latin typeface="Times New Roman" panose="02020603050405020304" pitchFamily="18" charset="0"/>
              </a:rPr>
              <a:t>推论</a:t>
            </a:r>
            <a:r>
              <a:rPr lang="zh-CN" altLang="en-US" dirty="0">
                <a:latin typeface="Times New Roman" panose="02020603050405020304" pitchFamily="18" charset="0"/>
              </a:rPr>
              <a:t>  在一个</a:t>
            </a:r>
            <a:r>
              <a:rPr lang="en-US" altLang="zh-CN" i="1" dirty="0">
                <a:latin typeface="Times New Roman" panose="02020603050405020304" pitchFamily="18" charset="0"/>
              </a:rPr>
              <a:t>n </a:t>
            </a:r>
            <a:r>
              <a:rPr lang="zh-CN" altLang="en-US" dirty="0">
                <a:latin typeface="Times New Roman" panose="02020603050405020304" pitchFamily="18" charset="0"/>
              </a:rPr>
              <a:t>阶图</a:t>
            </a:r>
            <a:r>
              <a:rPr lang="en-US" altLang="zh-CN" i="1" dirty="0">
                <a:latin typeface="Times New Roman" panose="02020603050405020304" pitchFamily="18" charset="0"/>
              </a:rPr>
              <a:t>G</a:t>
            </a:r>
            <a:r>
              <a:rPr lang="zh-CN" altLang="en-US" dirty="0">
                <a:latin typeface="Times New Roman" panose="02020603050405020304" pitchFamily="18" charset="0"/>
              </a:rPr>
              <a:t>中，若存在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到自身的简单回路，则一</a:t>
            </a:r>
          </a:p>
          <a:p>
            <a:pPr eaLnBrk="1" hangingPunct="1"/>
            <a:r>
              <a:rPr lang="zh-CN" altLang="en-US" dirty="0">
                <a:latin typeface="Times New Roman" panose="02020603050405020304" pitchFamily="18" charset="0"/>
              </a:rPr>
              <a:t>定存在长度小于或等于</a:t>
            </a:r>
            <a:r>
              <a:rPr lang="en-US" altLang="zh-CN" i="1" dirty="0">
                <a:solidFill>
                  <a:srgbClr val="0066FF"/>
                </a:solidFill>
                <a:latin typeface="Times New Roman" panose="02020603050405020304" pitchFamily="18" charset="0"/>
              </a:rPr>
              <a:t>n</a:t>
            </a:r>
            <a:r>
              <a:rPr lang="en-US" altLang="zh-CN" i="1" dirty="0">
                <a:latin typeface="Times New Roman" panose="02020603050405020304" pitchFamily="18" charset="0"/>
              </a:rPr>
              <a:t> </a:t>
            </a:r>
            <a:r>
              <a:rPr lang="zh-CN" altLang="en-US" dirty="0">
                <a:latin typeface="Times New Roman" panose="02020603050405020304" pitchFamily="18" charset="0"/>
              </a:rPr>
              <a:t>的初级回路</a:t>
            </a:r>
            <a:r>
              <a:rPr lang="en-US" altLang="zh-CN" dirty="0">
                <a:latin typeface="Times New Roman" panose="02020603050405020304" pitchFamily="18" charset="0"/>
              </a:rPr>
              <a:t>.</a:t>
            </a:r>
          </a:p>
        </p:txBody>
      </p:sp>
      <p:cxnSp>
        <p:nvCxnSpPr>
          <p:cNvPr id="5" name="直接连接符 4">
            <a:extLst>
              <a:ext uri="{FF2B5EF4-FFF2-40B4-BE49-F238E27FC236}">
                <a16:creationId xmlns:a16="http://schemas.microsoft.com/office/drawing/2014/main" id="{F30265AA-6EC1-4883-9B95-A9F2A0EDDF68}"/>
              </a:ext>
            </a:extLst>
          </p:cNvPr>
          <p:cNvCxnSpPr/>
          <p:nvPr/>
        </p:nvCxnSpPr>
        <p:spPr>
          <a:xfrm>
            <a:off x="415131" y="213285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6" name="直接连接符 5">
            <a:extLst>
              <a:ext uri="{FF2B5EF4-FFF2-40B4-BE49-F238E27FC236}">
                <a16:creationId xmlns:a16="http://schemas.microsoft.com/office/drawing/2014/main" id="{D660769E-A9C9-4BCD-B882-7D6932B3138F}"/>
              </a:ext>
            </a:extLst>
          </p:cNvPr>
          <p:cNvCxnSpPr/>
          <p:nvPr/>
        </p:nvCxnSpPr>
        <p:spPr>
          <a:xfrm>
            <a:off x="455787" y="4149080"/>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25E0A0E3-7F1E-43B8-90F6-24AF1AC061CE}"/>
              </a:ext>
            </a:extLst>
          </p:cNvPr>
          <p:cNvCxnSpPr/>
          <p:nvPr/>
        </p:nvCxnSpPr>
        <p:spPr>
          <a:xfrm>
            <a:off x="455787" y="3140968"/>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54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5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54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5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534DABD-3F10-4F0A-B344-4455762F8C9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B0B3E7-A54F-49A0-9AF7-CB58FB16DA8C}" type="slidenum">
              <a:rPr lang="en-US" altLang="zh-CN" sz="1400"/>
              <a:pPr/>
              <a:t>45</a:t>
            </a:fld>
            <a:endParaRPr lang="en-US" altLang="zh-CN" sz="1400"/>
          </a:p>
        </p:txBody>
      </p:sp>
      <p:sp>
        <p:nvSpPr>
          <p:cNvPr id="272387" name="Rectangle 3">
            <a:extLst>
              <a:ext uri="{FF2B5EF4-FFF2-40B4-BE49-F238E27FC236}">
                <a16:creationId xmlns:a16="http://schemas.microsoft.com/office/drawing/2014/main" id="{1E35D674-7FEF-4CE0-8791-4D8B79FD8461}"/>
              </a:ext>
            </a:extLst>
          </p:cNvPr>
          <p:cNvSpPr>
            <a:spLocks noGrp="1" noChangeArrowheads="1"/>
          </p:cNvSpPr>
          <p:nvPr>
            <p:ph type="title"/>
          </p:nvPr>
        </p:nvSpPr>
        <p:spPr/>
        <p:txBody>
          <a:bodyPr/>
          <a:lstStyle/>
          <a:p>
            <a:pPr algn="ctr" eaLnBrk="1" hangingPunct="1"/>
            <a:r>
              <a:rPr lang="zh-CN" altLang="en-US">
                <a:solidFill>
                  <a:schemeClr val="tx1"/>
                </a:solidFill>
                <a:latin typeface="华文中宋" panose="02010600040101010101" pitchFamily="2" charset="-122"/>
              </a:rPr>
              <a:t>第十四章</a:t>
            </a:r>
            <a:r>
              <a:rPr lang="zh-CN" altLang="en-US">
                <a:solidFill>
                  <a:schemeClr val="tx1"/>
                </a:solidFill>
                <a:latin typeface="Times New Roman" panose="02020603050405020304" pitchFamily="18" charset="0"/>
              </a:rPr>
              <a:t> </a:t>
            </a:r>
            <a:r>
              <a:rPr lang="zh-CN" altLang="en-US">
                <a:solidFill>
                  <a:schemeClr val="tx1"/>
                </a:solidFill>
                <a:latin typeface="华文中宋" panose="02010600040101010101" pitchFamily="2" charset="-122"/>
              </a:rPr>
              <a:t>图的基本概念</a:t>
            </a:r>
          </a:p>
        </p:txBody>
      </p:sp>
      <p:sp>
        <p:nvSpPr>
          <p:cNvPr id="16389" name="Rectangle 15">
            <a:extLst>
              <a:ext uri="{FF2B5EF4-FFF2-40B4-BE49-F238E27FC236}">
                <a16:creationId xmlns:a16="http://schemas.microsoft.com/office/drawing/2014/main" id="{6BCB5860-7737-4DB1-A909-CA5C1E988CD4}"/>
              </a:ext>
            </a:extLst>
          </p:cNvPr>
          <p:cNvSpPr>
            <a:spLocks noGrp="1" noChangeArrowheads="1"/>
          </p:cNvSpPr>
          <p:nvPr>
            <p:ph type="body" idx="1"/>
          </p:nvPr>
        </p:nvSpPr>
        <p:spPr>
          <a:xfrm>
            <a:off x="395288" y="1341438"/>
            <a:ext cx="8229600" cy="4525962"/>
          </a:xfrm>
        </p:spPr>
        <p:txBody>
          <a:bodyPr/>
          <a:lstStyle/>
          <a:p>
            <a:pPr marL="0" indent="0" eaLnBrk="1" hangingPunct="1">
              <a:buClr>
                <a:srgbClr val="FF9900"/>
              </a:buClr>
            </a:pPr>
            <a:r>
              <a:rPr lang="zh-CN" altLang="en-US" dirty="0"/>
              <a:t>主要内容</a:t>
            </a:r>
          </a:p>
          <a:p>
            <a:pPr eaLnBrk="1" hangingPunct="1">
              <a:buClr>
                <a:srgbClr val="FF9900"/>
              </a:buClr>
              <a:buFont typeface="Wingdings" panose="05000000000000000000" pitchFamily="2" charset="2"/>
              <a:buChar char="l"/>
            </a:pPr>
            <a:r>
              <a:rPr lang="en-US" altLang="zh-CN" dirty="0"/>
              <a:t>14.1</a:t>
            </a:r>
            <a:r>
              <a:rPr lang="zh-CN" altLang="en-US" dirty="0"/>
              <a:t>图</a:t>
            </a:r>
          </a:p>
          <a:p>
            <a:pPr eaLnBrk="1" hangingPunct="1">
              <a:buClr>
                <a:srgbClr val="FF9900"/>
              </a:buClr>
              <a:buFont typeface="Wingdings" panose="05000000000000000000" pitchFamily="2" charset="2"/>
              <a:buChar char="l"/>
            </a:pPr>
            <a:r>
              <a:rPr lang="en-US" altLang="zh-CN" dirty="0"/>
              <a:t>14.2</a:t>
            </a:r>
            <a:r>
              <a:rPr lang="zh-CN" altLang="en-US" dirty="0"/>
              <a:t>通路与回路</a:t>
            </a:r>
          </a:p>
          <a:p>
            <a:pPr eaLnBrk="1" hangingPunct="1">
              <a:buClr>
                <a:srgbClr val="FF9900"/>
              </a:buClr>
              <a:buFont typeface="Wingdings" panose="05000000000000000000" pitchFamily="2" charset="2"/>
              <a:buChar char="l"/>
            </a:pPr>
            <a:r>
              <a:rPr lang="en-US" altLang="zh-CN" dirty="0">
                <a:solidFill>
                  <a:srgbClr val="FF0000"/>
                </a:solidFill>
              </a:rPr>
              <a:t>14.3</a:t>
            </a:r>
            <a:r>
              <a:rPr lang="zh-CN" altLang="en-US" dirty="0">
                <a:solidFill>
                  <a:srgbClr val="FF0000"/>
                </a:solidFill>
              </a:rPr>
              <a:t>图的连通性</a:t>
            </a:r>
          </a:p>
          <a:p>
            <a:pPr eaLnBrk="1" hangingPunct="1">
              <a:buClr>
                <a:srgbClr val="FF9900"/>
              </a:buClr>
              <a:buFont typeface="Wingdings" panose="05000000000000000000" pitchFamily="2" charset="2"/>
              <a:buChar char="l"/>
            </a:pPr>
            <a:r>
              <a:rPr lang="en-US" altLang="zh-CN" dirty="0"/>
              <a:t>14.4</a:t>
            </a:r>
            <a:r>
              <a:rPr lang="zh-CN" altLang="en-US" dirty="0"/>
              <a:t>图的矩阵表示</a:t>
            </a:r>
          </a:p>
          <a:p>
            <a:pPr eaLnBrk="1" hangingPunct="1">
              <a:buClr>
                <a:srgbClr val="FF9900"/>
              </a:buClr>
              <a:buFont typeface="Wingdings" panose="05000000000000000000" pitchFamily="2" charset="2"/>
              <a:buChar char="l"/>
            </a:pPr>
            <a:r>
              <a:rPr lang="en-US" altLang="zh-CN" dirty="0"/>
              <a:t>14.5</a:t>
            </a:r>
            <a:r>
              <a:rPr lang="zh-CN" altLang="en-US" dirty="0"/>
              <a:t>图的运算</a:t>
            </a:r>
          </a:p>
          <a:p>
            <a:pPr eaLnBrk="1" hangingPunct="1">
              <a:spcBef>
                <a:spcPct val="55000"/>
              </a:spcBef>
              <a:buClr>
                <a:srgbClr val="FF6600"/>
              </a:buClr>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828507539"/>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142046AC-B9E7-4598-AF26-3560E8503DD2}"/>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66E9266-5CE0-4D2F-AD85-F76D3B0713E8}" type="slidenum">
              <a:rPr lang="en-US" altLang="zh-CN" sz="1400"/>
              <a:pPr/>
              <a:t>46</a:t>
            </a:fld>
            <a:endParaRPr lang="en-US" altLang="zh-CN" sz="1400"/>
          </a:p>
        </p:txBody>
      </p:sp>
      <p:sp>
        <p:nvSpPr>
          <p:cNvPr id="321539" name="Rectangle 3">
            <a:extLst>
              <a:ext uri="{FF2B5EF4-FFF2-40B4-BE49-F238E27FC236}">
                <a16:creationId xmlns:a16="http://schemas.microsoft.com/office/drawing/2014/main" id="{4F4058C9-0FAA-4B92-93DB-C276223B38A3}"/>
              </a:ext>
            </a:extLst>
          </p:cNvPr>
          <p:cNvSpPr>
            <a:spLocks noGrp="1" noChangeArrowheads="1"/>
          </p:cNvSpPr>
          <p:nvPr>
            <p:ph type="title"/>
          </p:nvPr>
        </p:nvSpPr>
        <p:spPr/>
        <p:txBody>
          <a:bodyPr/>
          <a:lstStyle/>
          <a:p>
            <a:pPr algn="ctr" eaLnBrk="1" hangingPunct="1"/>
            <a:r>
              <a:rPr lang="en-US" altLang="zh-CN">
                <a:solidFill>
                  <a:schemeClr val="tx1"/>
                </a:solidFill>
                <a:latin typeface="Times New Roman" panose="02020603050405020304" pitchFamily="18" charset="0"/>
              </a:rPr>
              <a:t>14.3</a:t>
            </a:r>
            <a:r>
              <a:rPr lang="en-US" altLang="zh-CN">
                <a:solidFill>
                  <a:schemeClr val="tx1"/>
                </a:solidFill>
                <a:latin typeface="华文中宋" panose="02010600040101010101" pitchFamily="2" charset="-122"/>
              </a:rPr>
              <a:t> </a:t>
            </a:r>
            <a:r>
              <a:rPr lang="zh-CN" altLang="en-US">
                <a:solidFill>
                  <a:schemeClr val="tx1"/>
                </a:solidFill>
                <a:latin typeface="华文中宋" panose="02010600040101010101" pitchFamily="2" charset="-122"/>
              </a:rPr>
              <a:t>图的连通性</a:t>
            </a:r>
          </a:p>
        </p:txBody>
      </p:sp>
      <p:sp>
        <p:nvSpPr>
          <p:cNvPr id="67588" name="Rectangle 8">
            <a:extLst>
              <a:ext uri="{FF2B5EF4-FFF2-40B4-BE49-F238E27FC236}">
                <a16:creationId xmlns:a16="http://schemas.microsoft.com/office/drawing/2014/main" id="{E07ED487-13C3-40CB-99EE-56D76D79F865}"/>
              </a:ext>
            </a:extLst>
          </p:cNvPr>
          <p:cNvSpPr>
            <a:spLocks noGrp="1" noChangeArrowheads="1"/>
          </p:cNvSpPr>
          <p:nvPr>
            <p:ph type="body" idx="1"/>
          </p:nvPr>
        </p:nvSpPr>
        <p:spPr>
          <a:xfrm>
            <a:off x="323850" y="1125538"/>
            <a:ext cx="8712646" cy="4525962"/>
          </a:xfrm>
        </p:spPr>
        <p:txBody>
          <a:bodyPr/>
          <a:lstStyle/>
          <a:p>
            <a:pPr marL="457200" indent="-457200" eaLnBrk="1" hangingPunct="1"/>
            <a:r>
              <a:rPr lang="zh-CN" altLang="en-US" dirty="0">
                <a:latin typeface="Times New Roman" panose="02020603050405020304" pitchFamily="18" charset="0"/>
              </a:rPr>
              <a:t>无向图的连通性</a:t>
            </a:r>
          </a:p>
          <a:p>
            <a:pPr marL="457200" indent="-457200"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顶点之间的连通关系：</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为无向图</a:t>
            </a:r>
          </a:p>
          <a:p>
            <a:pPr marL="457200" indent="-457200" eaLnBrk="1" hangingPunct="1"/>
            <a:r>
              <a:rPr lang="zh-CN" altLang="en-US" dirty="0">
                <a:latin typeface="Times New Roman" panose="02020603050405020304" pitchFamily="18" charset="0"/>
              </a:rPr>
              <a:t>      ① 若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与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i="1" baseline="-25000" dirty="0">
                <a:latin typeface="Times New Roman" panose="02020603050405020304" pitchFamily="18" charset="0"/>
              </a:rPr>
              <a:t> </a:t>
            </a:r>
            <a:r>
              <a:rPr lang="zh-CN" altLang="en-US" dirty="0">
                <a:latin typeface="Times New Roman" panose="02020603050405020304" pitchFamily="18" charset="0"/>
              </a:rPr>
              <a:t>之间有通路，则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endParaRPr lang="en-US" altLang="zh-CN" baseline="-25000" dirty="0">
              <a:latin typeface="Times New Roman" panose="02020603050405020304" pitchFamily="18" charset="0"/>
            </a:endParaRPr>
          </a:p>
          <a:p>
            <a:pPr marL="457200" indent="-457200" eaLnBrk="1" hangingPunct="1"/>
            <a:r>
              <a:rPr lang="en-US" altLang="zh-CN" dirty="0">
                <a:latin typeface="Times New Roman" panose="02020603050405020304" pitchFamily="18" charset="0"/>
              </a:rPr>
              <a:t>      ②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a:t>
            </a:r>
            <a:r>
              <a:rPr lang="en-US" altLang="zh-CN" i="1" dirty="0">
                <a:latin typeface="Times New Roman" panose="02020603050405020304" pitchFamily="18" charset="0"/>
              </a:rPr>
              <a:t>V</a:t>
            </a:r>
            <a:r>
              <a:rPr lang="zh-CN" altLang="en-US" dirty="0">
                <a:latin typeface="Times New Roman" panose="02020603050405020304" pitchFamily="18" charset="0"/>
              </a:rPr>
              <a:t>上的等价关系 </a:t>
            </a:r>
            <a:r>
              <a:rPr lang="en-US" altLang="zh-CN" i="1" dirty="0">
                <a:latin typeface="Times New Roman" panose="02020603050405020304" pitchFamily="18" charset="0"/>
              </a:rPr>
              <a:t>R</a:t>
            </a:r>
            <a:r>
              <a:rPr lang="en-US" altLang="zh-CN" dirty="0">
                <a:latin typeface="Times New Roman" panose="02020603050405020304" pitchFamily="18" charset="0"/>
              </a:rPr>
              <a:t>={&lt;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a:latin typeface="Times New Roman" panose="02020603050405020304" pitchFamily="18" charset="0"/>
              </a:rPr>
              <a:t>&gt;| </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zh-CN" altLang="en-US" dirty="0">
                <a:latin typeface="Times New Roman" panose="02020603050405020304" pitchFamily="18" charset="0"/>
              </a:rPr>
              <a:t>且</a:t>
            </a:r>
            <a:r>
              <a:rPr lang="en-US" altLang="zh-CN" i="1" dirty="0" err="1">
                <a:latin typeface="Times New Roman" panose="02020603050405020304" pitchFamily="18" charset="0"/>
              </a:rPr>
              <a:t>u</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rPr>
              <a:t>} </a:t>
            </a:r>
          </a:p>
          <a:p>
            <a:pPr marL="457200" indent="-457200" eaLnBrk="1" hangingPunct="1"/>
            <a:endParaRPr lang="en-US" altLang="zh-CN" dirty="0">
              <a:latin typeface="Times New Roman" panose="02020603050405020304" pitchFamily="18" charset="0"/>
            </a:endParaRPr>
          </a:p>
          <a:p>
            <a:pPr marL="457200" indent="-457200" eaLnBrk="1" hangingPunct="1"/>
            <a:r>
              <a:rPr lang="en-US" altLang="zh-CN" dirty="0">
                <a:latin typeface="Times New Roman" panose="02020603050405020304" pitchFamily="18" charset="0"/>
              </a:rPr>
              <a:t>(2) </a:t>
            </a:r>
            <a:r>
              <a:rPr lang="en-US" altLang="zh-CN" i="1" dirty="0">
                <a:latin typeface="Times New Roman" panose="02020603050405020304" pitchFamily="18" charset="0"/>
              </a:rPr>
              <a:t>G</a:t>
            </a:r>
            <a:r>
              <a:rPr lang="zh-CN" altLang="en-US" dirty="0">
                <a:latin typeface="Times New Roman" panose="02020603050405020304" pitchFamily="18" charset="0"/>
              </a:rPr>
              <a:t>的连通性与连通分支</a:t>
            </a:r>
          </a:p>
          <a:p>
            <a:pPr marL="457200" indent="-457200" eaLnBrk="1" hangingPunct="1"/>
            <a:r>
              <a:rPr lang="zh-CN" altLang="en-US" dirty="0">
                <a:latin typeface="Times New Roman" panose="02020603050405020304" pitchFamily="18" charset="0"/>
              </a:rPr>
              <a:t>      ① 若</a:t>
            </a:r>
            <a:r>
              <a:rPr lang="zh-CN" altLang="en-US"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solidFill>
                  <a:srgbClr val="A50021"/>
                </a:solidFill>
                <a:latin typeface="Times New Roman" panose="02020603050405020304" pitchFamily="18" charset="0"/>
              </a:rPr>
              <a:t>连通</a:t>
            </a:r>
          </a:p>
          <a:p>
            <a:pPr marL="457200" indent="-457200" eaLnBrk="1" hangingPunct="1"/>
            <a:r>
              <a:rPr lang="zh-CN" altLang="en-US" dirty="0">
                <a:latin typeface="Times New Roman" panose="02020603050405020304" pitchFamily="18" charset="0"/>
              </a:rPr>
              <a:t>      ② </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k</a:t>
            </a:r>
            <a:r>
              <a:rPr lang="en-US" altLang="zh-CN" dirty="0">
                <a:latin typeface="Times New Roman" panose="02020603050405020304" pitchFamily="18" charset="0"/>
              </a:rPr>
              <a:t>}</a:t>
            </a:r>
            <a:r>
              <a:rPr lang="zh-CN" altLang="en-US" dirty="0">
                <a:latin typeface="Times New Roman" panose="02020603050405020304" pitchFamily="18" charset="0"/>
              </a:rPr>
              <a:t>，称</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k</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连通分支</a:t>
            </a:r>
            <a:r>
              <a:rPr lang="zh-CN" altLang="en-US" dirty="0">
                <a:latin typeface="Times New Roman" panose="02020603050405020304" pitchFamily="18" charset="0"/>
              </a:rPr>
              <a:t>，其个数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k  </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a:t>
            </a:r>
          </a:p>
          <a:p>
            <a:pPr marL="457200" indent="-457200" eaLnBrk="1" hangingPunct="1"/>
            <a:r>
              <a:rPr lang="zh-CN" altLang="en-US" dirty="0">
                <a:latin typeface="Times New Roman" panose="02020603050405020304" pitchFamily="18" charset="0"/>
              </a:rPr>
              <a:t>           </a:t>
            </a:r>
            <a:r>
              <a:rPr lang="en-US" altLang="zh-CN" i="1"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i="1" dirty="0">
                <a:latin typeface="Times New Roman" panose="02020603050405020304" pitchFamily="18" charset="0"/>
              </a:rPr>
              <a:t>G</a:t>
            </a:r>
            <a:r>
              <a:rPr lang="zh-CN" altLang="en-US" dirty="0">
                <a:latin typeface="Times New Roman" panose="02020603050405020304" pitchFamily="18" charset="0"/>
              </a:rPr>
              <a:t>连通</a:t>
            </a:r>
          </a:p>
        </p:txBody>
      </p:sp>
      <p:cxnSp>
        <p:nvCxnSpPr>
          <p:cNvPr id="5" name="直接连接符 4">
            <a:extLst>
              <a:ext uri="{FF2B5EF4-FFF2-40B4-BE49-F238E27FC236}">
                <a16:creationId xmlns:a16="http://schemas.microsoft.com/office/drawing/2014/main" id="{31A78543-9C0B-47A7-B441-C7790192650C}"/>
              </a:ext>
            </a:extLst>
          </p:cNvPr>
          <p:cNvCxnSpPr/>
          <p:nvPr/>
        </p:nvCxnSpPr>
        <p:spPr>
          <a:xfrm>
            <a:off x="323850" y="321297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0A1E43B2-A799-4804-BFC4-2FF81E9FCE0C}"/>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3DCC00F-B311-46E3-B10D-0D40BC06DEA7}" type="slidenum">
              <a:rPr lang="en-US" altLang="zh-CN" sz="1400"/>
              <a:pPr/>
              <a:t>47</a:t>
            </a:fld>
            <a:endParaRPr lang="en-US" altLang="zh-CN" sz="1400"/>
          </a:p>
        </p:txBody>
      </p:sp>
      <p:sp>
        <p:nvSpPr>
          <p:cNvPr id="69635" name="Rectangle 10">
            <a:extLst>
              <a:ext uri="{FF2B5EF4-FFF2-40B4-BE49-F238E27FC236}">
                <a16:creationId xmlns:a16="http://schemas.microsoft.com/office/drawing/2014/main" id="{8EC9BA3E-A5C1-418D-8646-FAF8E98C72EA}"/>
              </a:ext>
            </a:extLst>
          </p:cNvPr>
          <p:cNvSpPr>
            <a:spLocks noGrp="1" noChangeArrowheads="1"/>
          </p:cNvSpPr>
          <p:nvPr>
            <p:ph type="title"/>
          </p:nvPr>
        </p:nvSpPr>
        <p:spPr/>
        <p:txBody>
          <a:bodyPr/>
          <a:lstStyle/>
          <a:p>
            <a:pPr algn="ctr" eaLnBrk="1" hangingPunct="1"/>
            <a:r>
              <a:rPr lang="zh-CN" altLang="en-US"/>
              <a:t>短程线与距离</a:t>
            </a:r>
          </a:p>
        </p:txBody>
      </p:sp>
      <p:sp>
        <p:nvSpPr>
          <p:cNvPr id="69636" name="Rectangle 11">
            <a:extLst>
              <a:ext uri="{FF2B5EF4-FFF2-40B4-BE49-F238E27FC236}">
                <a16:creationId xmlns:a16="http://schemas.microsoft.com/office/drawing/2014/main" id="{DB8926A1-B7FD-44CC-B756-B5CFC7D76EE4}"/>
              </a:ext>
            </a:extLst>
          </p:cNvPr>
          <p:cNvSpPr>
            <a:spLocks noGrp="1" noChangeArrowheads="1"/>
          </p:cNvSpPr>
          <p:nvPr>
            <p:ph type="body" idx="1"/>
          </p:nvPr>
        </p:nvSpPr>
        <p:spPr>
          <a:xfrm>
            <a:off x="457200" y="1196975"/>
            <a:ext cx="8229600" cy="4525963"/>
          </a:xfrm>
        </p:spPr>
        <p:txBody>
          <a:bodyPr/>
          <a:lstStyle/>
          <a:p>
            <a:pPr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短程线与距离 </a:t>
            </a:r>
          </a:p>
          <a:p>
            <a:pPr eaLnBrk="1" hangingPunct="1"/>
            <a:r>
              <a:rPr lang="zh-CN" altLang="en-US" dirty="0">
                <a:latin typeface="Times New Roman" panose="02020603050405020304" pitchFamily="18" charset="0"/>
              </a:rPr>
              <a:t>      ① </a:t>
            </a:r>
            <a:r>
              <a:rPr lang="en-US" altLang="zh-CN" i="1" dirty="0">
                <a:latin typeface="Times New Roman" panose="02020603050405020304" pitchFamily="18" charset="0"/>
              </a:rPr>
              <a:t>u</a:t>
            </a:r>
            <a:r>
              <a:rPr lang="zh-CN" altLang="en-US" dirty="0">
                <a:latin typeface="Times New Roman" panose="02020603050405020304" pitchFamily="18" charset="0"/>
              </a:rPr>
              <a:t>与</a:t>
            </a:r>
            <a:r>
              <a:rPr lang="en-US" altLang="zh-CN" i="1" dirty="0">
                <a:latin typeface="Times New Roman" panose="02020603050405020304" pitchFamily="18" charset="0"/>
              </a:rPr>
              <a:t>v</a:t>
            </a:r>
            <a:r>
              <a:rPr lang="zh-CN" altLang="en-US" dirty="0">
                <a:latin typeface="Times New Roman" panose="02020603050405020304" pitchFamily="18" charset="0"/>
              </a:rPr>
              <a:t>之间的</a:t>
            </a:r>
            <a:r>
              <a:rPr lang="zh-CN" altLang="en-US" dirty="0">
                <a:solidFill>
                  <a:srgbClr val="A50021"/>
                </a:solidFill>
                <a:latin typeface="Times New Roman" panose="02020603050405020304" pitchFamily="18" charset="0"/>
              </a:rPr>
              <a:t>短程线</a:t>
            </a:r>
            <a:r>
              <a:rPr lang="zh-CN" altLang="en-US" dirty="0">
                <a:latin typeface="Times New Roman" panose="02020603050405020304" pitchFamily="18" charset="0"/>
              </a:rPr>
              <a:t>：</a:t>
            </a:r>
            <a:r>
              <a:rPr lang="en-US" altLang="zh-CN" i="1" dirty="0" err="1">
                <a:latin typeface="Times New Roman" panose="02020603050405020304" pitchFamily="18" charset="0"/>
              </a:rPr>
              <a:t>u</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u</a:t>
            </a:r>
            <a:r>
              <a:rPr lang="zh-CN" altLang="en-US" dirty="0">
                <a:latin typeface="Times New Roman" panose="02020603050405020304" pitchFamily="18" charset="0"/>
              </a:rPr>
              <a:t>与</a:t>
            </a:r>
            <a:r>
              <a:rPr lang="en-US" altLang="zh-CN" i="1" dirty="0">
                <a:latin typeface="Times New Roman" panose="02020603050405020304" pitchFamily="18" charset="0"/>
              </a:rPr>
              <a:t>v</a:t>
            </a:r>
            <a:r>
              <a:rPr lang="zh-CN" altLang="en-US" dirty="0">
                <a:latin typeface="Times New Roman" panose="02020603050405020304" pitchFamily="18" charset="0"/>
              </a:rPr>
              <a:t>之间长度最短的通路</a:t>
            </a:r>
          </a:p>
          <a:p>
            <a:pPr eaLnBrk="1" hangingPunct="1"/>
            <a:r>
              <a:rPr lang="zh-CN" altLang="en-US" dirty="0">
                <a:latin typeface="Times New Roman" panose="02020603050405020304" pitchFamily="18" charset="0"/>
              </a:rPr>
              <a:t>      ② </a:t>
            </a:r>
            <a:r>
              <a:rPr lang="en-US" altLang="zh-CN" i="1" dirty="0">
                <a:latin typeface="Times New Roman" panose="02020603050405020304" pitchFamily="18" charset="0"/>
              </a:rPr>
              <a:t>u</a:t>
            </a:r>
            <a:r>
              <a:rPr lang="zh-CN" altLang="en-US" dirty="0">
                <a:latin typeface="Times New Roman" panose="02020603050405020304" pitchFamily="18" charset="0"/>
              </a:rPr>
              <a:t>与</a:t>
            </a:r>
            <a:r>
              <a:rPr lang="en-US" altLang="zh-CN" i="1" dirty="0">
                <a:latin typeface="Times New Roman" panose="02020603050405020304" pitchFamily="18" charset="0"/>
              </a:rPr>
              <a:t>v</a:t>
            </a:r>
            <a:r>
              <a:rPr lang="zh-CN" altLang="en-US" dirty="0">
                <a:latin typeface="Times New Roman" panose="02020603050405020304" pitchFamily="18" charset="0"/>
              </a:rPr>
              <a:t>之间的</a:t>
            </a:r>
            <a:r>
              <a:rPr lang="zh-CN" altLang="en-US" dirty="0">
                <a:solidFill>
                  <a:srgbClr val="A50021"/>
                </a:solidFill>
                <a:latin typeface="Times New Roman" panose="02020603050405020304" pitchFamily="18" charset="0"/>
              </a:rPr>
              <a:t>距离</a:t>
            </a:r>
            <a:r>
              <a:rPr lang="zh-CN" altLang="en-US"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 </a:t>
            </a:r>
            <a:r>
              <a:rPr lang="zh-CN" altLang="en-US" dirty="0">
                <a:latin typeface="Times New Roman" panose="02020603050405020304" pitchFamily="18" charset="0"/>
              </a:rPr>
              <a:t>短程线的长度</a:t>
            </a:r>
          </a:p>
          <a:p>
            <a:pPr eaLnBrk="1" hangingPunct="1"/>
            <a:r>
              <a:rPr lang="zh-CN" altLang="en-US" dirty="0">
                <a:latin typeface="Times New Roman" panose="02020603050405020304" pitchFamily="18" charset="0"/>
              </a:rPr>
              <a:t>      ③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zh-CN" altLang="en-US" dirty="0">
                <a:latin typeface="Times New Roman" panose="02020603050405020304" pitchFamily="18" charset="0"/>
              </a:rPr>
              <a:t>的性质：</a:t>
            </a:r>
            <a:endParaRPr lang="zh-CN" altLang="en-US" i="1" dirty="0">
              <a:latin typeface="Times New Roman" panose="02020603050405020304" pitchFamily="18" charset="0"/>
            </a:endParaRPr>
          </a:p>
          <a:p>
            <a:pPr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 </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zh-CN" altLang="en-US" dirty="0">
                <a:latin typeface="Times New Roman" panose="02020603050405020304" pitchFamily="18" charset="0"/>
              </a:rPr>
              <a:t>时</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endParaRPr>
          </a:p>
          <a:p>
            <a:pPr eaLnBrk="1" hangingPunct="1"/>
            <a:r>
              <a:rPr lang="en-US" altLang="zh-CN" i="1" dirty="0">
                <a:latin typeface="Times New Roman" panose="02020603050405020304" pitchFamily="18" charset="0"/>
              </a:rPr>
              <a:t>           d</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dirty="0" err="1">
                <a:latin typeface="Times New Roman" panose="02020603050405020304" pitchFamily="18" charset="0"/>
              </a:rPr>
              <a:t>,</a:t>
            </a:r>
            <a:r>
              <a:rPr lang="en-US" altLang="zh-CN" i="1" dirty="0" err="1">
                <a:latin typeface="Times New Roman" panose="02020603050405020304" pitchFamily="18" charset="0"/>
              </a:rPr>
              <a:t>u</a:t>
            </a:r>
            <a:r>
              <a:rPr lang="en-US" altLang="zh-CN" dirty="0">
                <a:latin typeface="Times New Roman" panose="02020603050405020304" pitchFamily="18" charset="0"/>
              </a:rPr>
              <a:t>)</a:t>
            </a:r>
            <a:endParaRPr lang="en-US" altLang="zh-CN" i="1" dirty="0">
              <a:latin typeface="Times New Roman" panose="02020603050405020304" pitchFamily="18" charset="0"/>
            </a:endParaRPr>
          </a:p>
          <a:p>
            <a:pPr eaLnBrk="1" hangingPunct="1"/>
            <a:r>
              <a:rPr lang="en-US" altLang="zh-CN" i="1" dirty="0">
                <a:latin typeface="Times New Roman" panose="02020603050405020304" pitchFamily="18" charset="0"/>
              </a:rPr>
              <a:t>           d</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dirty="0" err="1">
                <a:latin typeface="Times New Roman" panose="02020603050405020304" pitchFamily="18" charset="0"/>
              </a:rPr>
              <a:t>,</a:t>
            </a:r>
            <a:r>
              <a:rPr lang="en-US" altLang="zh-CN" i="1" dirty="0" err="1">
                <a:latin typeface="Times New Roman" panose="02020603050405020304" pitchFamily="18" charset="0"/>
              </a:rPr>
              <a:t>w</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w</a:t>
            </a:r>
            <a:r>
              <a:rPr lang="en-US" altLang="zh-CN" dirty="0">
                <a:latin typeface="Times New Roman" panose="02020603050405020304" pitchFamily="18" charset="0"/>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6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5B06849E-66F5-454B-8DFC-721BAEBAA36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6D1570A-6E0C-423C-AFD9-2DA20E0CE9DD}" type="slidenum">
              <a:rPr lang="en-US" altLang="zh-CN" sz="1400"/>
              <a:pPr/>
              <a:t>48</a:t>
            </a:fld>
            <a:endParaRPr lang="en-US" altLang="zh-CN" sz="1400"/>
          </a:p>
        </p:txBody>
      </p:sp>
      <p:sp>
        <p:nvSpPr>
          <p:cNvPr id="71683" name="Rectangle 9">
            <a:extLst>
              <a:ext uri="{FF2B5EF4-FFF2-40B4-BE49-F238E27FC236}">
                <a16:creationId xmlns:a16="http://schemas.microsoft.com/office/drawing/2014/main" id="{40DDDD52-B6BC-41A8-8D5C-F9BE2192B6A2}"/>
              </a:ext>
            </a:extLst>
          </p:cNvPr>
          <p:cNvSpPr>
            <a:spLocks noGrp="1" noChangeArrowheads="1"/>
          </p:cNvSpPr>
          <p:nvPr>
            <p:ph type="title"/>
          </p:nvPr>
        </p:nvSpPr>
        <p:spPr/>
        <p:txBody>
          <a:bodyPr/>
          <a:lstStyle/>
          <a:p>
            <a:pPr algn="ctr" eaLnBrk="1" hangingPunct="1"/>
            <a:r>
              <a:rPr lang="zh-CN" altLang="en-US" dirty="0">
                <a:latin typeface="Times New Roman" panose="02020603050405020304" pitchFamily="18" charset="0"/>
              </a:rPr>
              <a:t>无向图的连通度</a:t>
            </a:r>
          </a:p>
        </p:txBody>
      </p:sp>
      <p:sp>
        <p:nvSpPr>
          <p:cNvPr id="71684" name="Rectangle 10">
            <a:extLst>
              <a:ext uri="{FF2B5EF4-FFF2-40B4-BE49-F238E27FC236}">
                <a16:creationId xmlns:a16="http://schemas.microsoft.com/office/drawing/2014/main" id="{EFBD4D00-D7C0-4164-B633-716F1D49CD26}"/>
              </a:ext>
            </a:extLst>
          </p:cNvPr>
          <p:cNvSpPr>
            <a:spLocks noGrp="1" noChangeArrowheads="1"/>
          </p:cNvSpPr>
          <p:nvPr>
            <p:ph type="body" idx="1"/>
          </p:nvPr>
        </p:nvSpPr>
        <p:spPr>
          <a:xfrm>
            <a:off x="468313" y="981075"/>
            <a:ext cx="8351837" cy="5329238"/>
          </a:xfrm>
        </p:spPr>
        <p:txBody>
          <a:bodyPr/>
          <a:lstStyle/>
          <a:p>
            <a:pPr marL="457200" indent="-457200" eaLnBrk="1" hangingPunct="1">
              <a:lnSpc>
                <a:spcPct val="90000"/>
              </a:lnSpc>
            </a:pPr>
            <a:r>
              <a:rPr lang="en-US" altLang="zh-CN" dirty="0">
                <a:latin typeface="Times New Roman" panose="02020603050405020304" pitchFamily="18" charset="0"/>
              </a:rPr>
              <a:t>1.  </a:t>
            </a:r>
            <a:r>
              <a:rPr lang="zh-CN" altLang="en-US" dirty="0">
                <a:latin typeface="Times New Roman" panose="02020603050405020304" pitchFamily="18" charset="0"/>
              </a:rPr>
              <a:t>删除顶点及删除边</a:t>
            </a:r>
          </a:p>
          <a:p>
            <a:pPr marL="457200" indent="-457200" eaLnBrk="1" hangingPunct="1">
              <a:lnSpc>
                <a:spcPct val="90000"/>
              </a:lnSpc>
            </a:pPr>
            <a:r>
              <a:rPr lang="zh-CN" altLang="en-US" dirty="0">
                <a:latin typeface="Times New Roman" panose="02020603050405020304" pitchFamily="18" charset="0"/>
              </a:rPr>
              <a:t>     </a:t>
            </a:r>
            <a:r>
              <a:rPr lang="en-US" altLang="zh-CN" i="1" dirty="0" err="1">
                <a:latin typeface="Times New Roman" panose="02020603050405020304" pitchFamily="18" charset="0"/>
              </a:rPr>
              <a:t>G</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rPr>
              <a:t> ——</a:t>
            </a:r>
            <a:r>
              <a:rPr lang="zh-CN" altLang="en-US" dirty="0">
                <a:latin typeface="Times New Roman" panose="02020603050405020304" pitchFamily="18" charset="0"/>
              </a:rPr>
              <a:t>从</a:t>
            </a:r>
            <a:r>
              <a:rPr lang="en-US" altLang="zh-CN" i="1" dirty="0">
                <a:latin typeface="Times New Roman" panose="02020603050405020304" pitchFamily="18" charset="0"/>
              </a:rPr>
              <a:t>G</a:t>
            </a:r>
            <a:r>
              <a:rPr lang="zh-CN" altLang="en-US" dirty="0">
                <a:latin typeface="Times New Roman" panose="02020603050405020304" pitchFamily="18" charset="0"/>
              </a:rPr>
              <a:t>中将</a:t>
            </a:r>
            <a:r>
              <a:rPr lang="en-US" altLang="zh-CN" i="1" dirty="0">
                <a:latin typeface="Times New Roman" panose="02020603050405020304" pitchFamily="18" charset="0"/>
              </a:rPr>
              <a:t>v</a:t>
            </a:r>
            <a:r>
              <a:rPr lang="zh-CN" altLang="en-US" dirty="0">
                <a:latin typeface="Times New Roman" panose="02020603050405020304" pitchFamily="18" charset="0"/>
              </a:rPr>
              <a:t>及关联的边去掉</a:t>
            </a:r>
          </a:p>
          <a:p>
            <a:pPr marL="457200" indent="-457200" eaLnBrk="1" hangingPunct="1">
              <a:lnSpc>
                <a:spcPct val="90000"/>
              </a:lnSpc>
            </a:pPr>
            <a:r>
              <a:rPr lang="zh-CN" altLang="en-US"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从</a:t>
            </a:r>
            <a:r>
              <a:rPr lang="en-US" altLang="zh-CN" i="1" dirty="0">
                <a:latin typeface="Times New Roman" panose="02020603050405020304" pitchFamily="18" charset="0"/>
              </a:rPr>
              <a:t>G</a:t>
            </a:r>
            <a:r>
              <a:rPr lang="zh-CN" altLang="en-US" dirty="0">
                <a:latin typeface="Times New Roman" panose="02020603050405020304" pitchFamily="18" charset="0"/>
              </a:rPr>
              <a:t>中删除</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中所有的顶点</a:t>
            </a:r>
          </a:p>
          <a:p>
            <a:pPr marL="457200" indent="-457200" eaLnBrk="1" hangingPunct="1">
              <a:lnSpc>
                <a:spcPct val="90000"/>
              </a:lnSpc>
            </a:pPr>
            <a:r>
              <a:rPr lang="zh-CN" altLang="en-US" dirty="0">
                <a:latin typeface="Times New Roman" panose="02020603050405020304" pitchFamily="18" charset="0"/>
              </a:rPr>
              <a:t>     </a:t>
            </a:r>
            <a:r>
              <a:rPr lang="en-US" altLang="zh-CN" i="1" dirty="0" err="1">
                <a:latin typeface="Times New Roman" panose="02020603050405020304" pitchFamily="18" charset="0"/>
              </a:rPr>
              <a:t>G</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en-US" altLang="zh-CN" dirty="0">
                <a:latin typeface="Times New Roman" panose="02020603050405020304" pitchFamily="18" charset="0"/>
              </a:rPr>
              <a:t> ——</a:t>
            </a:r>
            <a:r>
              <a:rPr lang="zh-CN" altLang="en-US" dirty="0">
                <a:latin typeface="Times New Roman" panose="02020603050405020304" pitchFamily="18" charset="0"/>
              </a:rPr>
              <a:t>将</a:t>
            </a:r>
            <a:r>
              <a:rPr lang="en-US" altLang="zh-CN" i="1" dirty="0">
                <a:latin typeface="Times New Roman" panose="02020603050405020304" pitchFamily="18" charset="0"/>
              </a:rPr>
              <a:t>e</a:t>
            </a:r>
            <a:r>
              <a:rPr lang="zh-CN" altLang="en-US" dirty="0">
                <a:latin typeface="Times New Roman" panose="02020603050405020304" pitchFamily="18" charset="0"/>
              </a:rPr>
              <a:t>从</a:t>
            </a:r>
            <a:r>
              <a:rPr lang="en-US" altLang="zh-CN" i="1" dirty="0">
                <a:latin typeface="Times New Roman" panose="02020603050405020304" pitchFamily="18" charset="0"/>
              </a:rPr>
              <a:t>G</a:t>
            </a:r>
            <a:r>
              <a:rPr lang="zh-CN" altLang="en-US" dirty="0">
                <a:latin typeface="Times New Roman" panose="02020603050405020304" pitchFamily="18" charset="0"/>
              </a:rPr>
              <a:t>中去掉</a:t>
            </a:r>
          </a:p>
          <a:p>
            <a:pPr marL="457200" indent="-457200" eaLnBrk="1" hangingPunct="1">
              <a:lnSpc>
                <a:spcPct val="90000"/>
              </a:lnSpc>
            </a:pPr>
            <a:r>
              <a:rPr lang="zh-CN" altLang="en-US"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删除</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中所有边 </a:t>
            </a:r>
            <a:endParaRPr lang="en-US" altLang="zh-CN" dirty="0">
              <a:latin typeface="Times New Roman" panose="02020603050405020304" pitchFamily="18" charset="0"/>
            </a:endParaRPr>
          </a:p>
          <a:p>
            <a:pPr marL="457200" indent="-457200" eaLnBrk="1" hangingPunct="1">
              <a:lnSpc>
                <a:spcPct val="90000"/>
              </a:lnSpc>
            </a:pPr>
            <a:endParaRPr lang="zh-CN" altLang="en-US" dirty="0">
              <a:latin typeface="Times New Roman" panose="02020603050405020304" pitchFamily="18" charset="0"/>
            </a:endParaRPr>
          </a:p>
          <a:p>
            <a:pPr marL="457200" indent="-457200" eaLnBrk="1" hangingPunct="1">
              <a:lnSpc>
                <a:spcPct val="90000"/>
              </a:lnSpc>
            </a:pPr>
            <a:r>
              <a:rPr lang="en-US" altLang="zh-CN" dirty="0">
                <a:latin typeface="Times New Roman" panose="02020603050405020304" pitchFamily="18" charset="0"/>
              </a:rPr>
              <a:t>2.  </a:t>
            </a:r>
            <a:r>
              <a:rPr lang="zh-CN" altLang="en-US" dirty="0">
                <a:latin typeface="Times New Roman" panose="02020603050405020304" pitchFamily="18" charset="0"/>
              </a:rPr>
              <a:t>点割集与边割集</a:t>
            </a:r>
          </a:p>
          <a:p>
            <a:pPr marL="457200" indent="-457200" eaLnBrk="1" hangingPunct="1">
              <a:lnSpc>
                <a:spcPct val="90000"/>
              </a:lnSpc>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14.16</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p>
          <a:p>
            <a:pPr marL="457200" indent="-457200" eaLnBrk="1" hangingPunct="1">
              <a:lnSpc>
                <a:spcPct val="90000"/>
              </a:lnSpc>
            </a:pPr>
            <a:r>
              <a:rPr lang="en-US" altLang="zh-CN" i="1" dirty="0">
                <a:latin typeface="Times New Roman" panose="02020603050405020304" pitchFamily="18" charset="0"/>
              </a:rPr>
              <a:t>      V</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点割集</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)&gt;</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且有极小性</a:t>
            </a:r>
            <a:endParaRPr lang="zh-CN" altLang="en-US" i="1" dirty="0">
              <a:latin typeface="Times New Roman" panose="02020603050405020304" pitchFamily="18" charset="0"/>
            </a:endParaRPr>
          </a:p>
          <a:p>
            <a:pPr marL="457200" indent="-457200" eaLnBrk="1" hangingPunct="1">
              <a:lnSpc>
                <a:spcPct val="90000"/>
              </a:lnSpc>
            </a:pPr>
            <a:r>
              <a:rPr lang="zh-CN" altLang="en-US" i="1" dirty="0">
                <a:latin typeface="Times New Roman" panose="02020603050405020304" pitchFamily="18" charset="0"/>
              </a:rPr>
              <a:t>      </a:t>
            </a:r>
            <a:r>
              <a:rPr lang="en-US" altLang="zh-CN" i="1" dirty="0">
                <a:latin typeface="Times New Roman" panose="02020603050405020304" pitchFamily="18" charset="0"/>
              </a:rPr>
              <a:t>v</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割点</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zh-CN" altLang="en-US" dirty="0">
                <a:latin typeface="Times New Roman" panose="02020603050405020304" pitchFamily="18" charset="0"/>
              </a:rPr>
              <a:t>为点割集</a:t>
            </a:r>
          </a:p>
          <a:p>
            <a:pPr marL="457200" indent="-457200" eaLnBrk="1" hangingPunct="1">
              <a:lnSpc>
                <a:spcPct val="90000"/>
              </a:lnSpc>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14.17</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p>
          <a:p>
            <a:pPr marL="457200" indent="-457200" eaLnBrk="1" hangingPunct="1">
              <a:lnSpc>
                <a:spcPct val="90000"/>
              </a:lnSpc>
            </a:pPr>
            <a:r>
              <a:rPr lang="en-US" altLang="zh-CN" i="1" dirty="0">
                <a:latin typeface="Times New Roman" panose="02020603050405020304" pitchFamily="18" charset="0"/>
              </a:rPr>
              <a:t>      E</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边割集</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)&gt;</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且有极小性</a:t>
            </a:r>
            <a:endParaRPr lang="zh-CN" altLang="en-US" i="1" dirty="0">
              <a:latin typeface="Times New Roman" panose="02020603050405020304" pitchFamily="18" charset="0"/>
            </a:endParaRPr>
          </a:p>
          <a:p>
            <a:pPr marL="457200" indent="-457200" eaLnBrk="1" hangingPunct="1">
              <a:lnSpc>
                <a:spcPct val="90000"/>
              </a:lnSpc>
            </a:pPr>
            <a:r>
              <a:rPr lang="zh-CN" altLang="en-US" i="1" dirty="0">
                <a:latin typeface="Times New Roman" panose="02020603050405020304" pitchFamily="18" charset="0"/>
              </a:rPr>
              <a:t>      </a:t>
            </a:r>
            <a:r>
              <a:rPr lang="en-US" altLang="zh-CN" i="1" dirty="0">
                <a:latin typeface="Times New Roman" panose="02020603050405020304" pitchFamily="18" charset="0"/>
              </a:rPr>
              <a:t>e</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割边</a:t>
            </a:r>
            <a:r>
              <a:rPr lang="zh-CN" altLang="en-US" dirty="0">
                <a:latin typeface="Times New Roman" panose="02020603050405020304" pitchFamily="18" charset="0"/>
              </a:rPr>
              <a:t>（桥）</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zh-CN" altLang="en-US" dirty="0">
                <a:latin typeface="Times New Roman" panose="02020603050405020304" pitchFamily="18" charset="0"/>
              </a:rPr>
              <a:t>为边割集</a:t>
            </a:r>
          </a:p>
        </p:txBody>
      </p:sp>
      <p:cxnSp>
        <p:nvCxnSpPr>
          <p:cNvPr id="5" name="直接连接符 4">
            <a:extLst>
              <a:ext uri="{FF2B5EF4-FFF2-40B4-BE49-F238E27FC236}">
                <a16:creationId xmlns:a16="http://schemas.microsoft.com/office/drawing/2014/main" id="{2ED575A7-9E90-4756-B56F-3AD67F387B1B}"/>
              </a:ext>
            </a:extLst>
          </p:cNvPr>
          <p:cNvCxnSpPr/>
          <p:nvPr/>
        </p:nvCxnSpPr>
        <p:spPr>
          <a:xfrm>
            <a:off x="468313" y="321297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68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68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68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68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68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68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C1052B03-AB90-45B7-927B-B7DEEB075683}"/>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10FC0B3-1F45-4C7E-80CF-F013AF4421AA}" type="slidenum">
              <a:rPr lang="en-US" altLang="zh-CN" sz="1400"/>
              <a:pPr/>
              <a:t>49</a:t>
            </a:fld>
            <a:endParaRPr lang="en-US" altLang="zh-CN" sz="1400"/>
          </a:p>
        </p:txBody>
      </p:sp>
      <p:sp>
        <p:nvSpPr>
          <p:cNvPr id="73731" name="Rectangle 8">
            <a:extLst>
              <a:ext uri="{FF2B5EF4-FFF2-40B4-BE49-F238E27FC236}">
                <a16:creationId xmlns:a16="http://schemas.microsoft.com/office/drawing/2014/main" id="{50E4D34E-C74C-4CBF-9CC4-FC976F17D067}"/>
              </a:ext>
            </a:extLst>
          </p:cNvPr>
          <p:cNvSpPr>
            <a:spLocks noGrp="1" noChangeArrowheads="1"/>
          </p:cNvSpPr>
          <p:nvPr>
            <p:ph type="title"/>
          </p:nvPr>
        </p:nvSpPr>
        <p:spPr/>
        <p:txBody>
          <a:bodyPr/>
          <a:lstStyle/>
          <a:p>
            <a:pPr algn="ctr" eaLnBrk="1" hangingPunct="1"/>
            <a:r>
              <a:rPr lang="zh-CN" altLang="en-US"/>
              <a:t>点割集与割点</a:t>
            </a:r>
          </a:p>
        </p:txBody>
      </p:sp>
      <p:sp>
        <p:nvSpPr>
          <p:cNvPr id="73732" name="Rectangle 9">
            <a:extLst>
              <a:ext uri="{FF2B5EF4-FFF2-40B4-BE49-F238E27FC236}">
                <a16:creationId xmlns:a16="http://schemas.microsoft.com/office/drawing/2014/main" id="{21D4A069-D098-4E7B-9CF8-1EED6D3A1FCF}"/>
              </a:ext>
            </a:extLst>
          </p:cNvPr>
          <p:cNvSpPr>
            <a:spLocks noGrp="1" noChangeArrowheads="1"/>
          </p:cNvSpPr>
          <p:nvPr>
            <p:ph type="body" idx="1"/>
          </p:nvPr>
        </p:nvSpPr>
        <p:spPr>
          <a:xfrm>
            <a:off x="468313" y="1125538"/>
            <a:ext cx="4535735" cy="3167062"/>
          </a:xfrm>
        </p:spPr>
        <p:txBody>
          <a:bodyPr/>
          <a:lstStyle/>
          <a:p>
            <a:pPr eaLnBrk="1" hangingPunct="1"/>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3</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4</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6</a:t>
            </a:r>
            <a:r>
              <a:rPr lang="en-US" altLang="zh-CN" dirty="0">
                <a:latin typeface="Times New Roman" panose="02020603050405020304" pitchFamily="18" charset="0"/>
              </a:rPr>
              <a:t>}</a:t>
            </a:r>
            <a:r>
              <a:rPr lang="zh-CN" altLang="en-US" dirty="0">
                <a:latin typeface="Times New Roman" panose="02020603050405020304" pitchFamily="18" charset="0"/>
              </a:rPr>
              <a:t>是点</a:t>
            </a:r>
          </a:p>
          <a:p>
            <a:pPr eaLnBrk="1" hangingPunct="1"/>
            <a:r>
              <a:rPr lang="zh-CN" altLang="en-US" dirty="0">
                <a:latin typeface="Times New Roman" panose="02020603050405020304" pitchFamily="18" charset="0"/>
              </a:rPr>
              <a:t>割集，</a:t>
            </a:r>
            <a:r>
              <a:rPr lang="en-US" altLang="zh-CN" i="1" dirty="0">
                <a:latin typeface="Times New Roman" panose="02020603050405020304" pitchFamily="18" charset="0"/>
              </a:rPr>
              <a:t>v</a:t>
            </a:r>
            <a:r>
              <a:rPr lang="en-US" altLang="zh-CN" baseline="-25000" dirty="0">
                <a:latin typeface="Times New Roman" panose="02020603050405020304" pitchFamily="18" charset="0"/>
              </a:rPr>
              <a:t>6</a:t>
            </a:r>
            <a:r>
              <a:rPr lang="zh-CN" altLang="en-US" dirty="0">
                <a:latin typeface="Times New Roman" panose="02020603050405020304" pitchFamily="18" charset="0"/>
              </a:rPr>
              <a:t>是割点</a:t>
            </a:r>
            <a:r>
              <a:rPr lang="en-US" altLang="zh-CN" dirty="0">
                <a:latin typeface="Times New Roman" panose="02020603050405020304" pitchFamily="18" charset="0"/>
              </a:rPr>
              <a:t>. </a:t>
            </a:r>
          </a:p>
          <a:p>
            <a:pPr eaLnBrk="1" hangingPunct="1"/>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5</a:t>
            </a:r>
            <a:r>
              <a:rPr lang="en-US" altLang="zh-CN" dirty="0">
                <a:latin typeface="Times New Roman" panose="02020603050405020304" pitchFamily="18" charset="0"/>
              </a:rPr>
              <a:t>}</a:t>
            </a:r>
            <a:r>
              <a:rPr lang="zh-CN" altLang="en-US" dirty="0">
                <a:latin typeface="Times New Roman" panose="02020603050405020304" pitchFamily="18" charset="0"/>
              </a:rPr>
              <a:t>是点割集吗？</a:t>
            </a:r>
          </a:p>
          <a:p>
            <a:pPr eaLnBrk="1" hangingPunct="1"/>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rPr>
              <a:t>}</a:t>
            </a:r>
            <a:r>
              <a:rPr lang="zh-CN" altLang="en-US"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3</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6</a:t>
            </a:r>
            <a:r>
              <a:rPr lang="en-US" altLang="zh-CN" dirty="0">
                <a:solidFill>
                  <a:srgbClr val="0066FF"/>
                </a:solidFill>
                <a:latin typeface="Times New Roman" panose="02020603050405020304" pitchFamily="18" charset="0"/>
              </a:rPr>
              <a:t>}</a:t>
            </a:r>
            <a:r>
              <a:rPr lang="zh-CN" altLang="en-US" dirty="0">
                <a:solidFill>
                  <a:srgbClr val="0066FF"/>
                </a:solidFill>
                <a:latin typeface="Times New Roman" panose="02020603050405020304" pitchFamily="18" charset="0"/>
              </a:rPr>
              <a:t>，</a:t>
            </a:r>
          </a:p>
          <a:p>
            <a:pPr eaLnBrk="1" hangingPunct="1"/>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8</a:t>
            </a:r>
            <a:r>
              <a:rPr lang="en-US" altLang="zh-CN" dirty="0">
                <a:solidFill>
                  <a:srgbClr val="0066FF"/>
                </a:solidFill>
                <a:latin typeface="Times New Roman" panose="02020603050405020304" pitchFamily="18" charset="0"/>
              </a:rPr>
              <a:t>}</a:t>
            </a:r>
            <a:r>
              <a:rPr lang="zh-CN" altLang="en-US" dirty="0">
                <a:solidFill>
                  <a:srgbClr val="0066FF"/>
                </a:solidFill>
                <a:latin typeface="Times New Roman" panose="02020603050405020304" pitchFamily="18" charset="0"/>
              </a:rPr>
              <a:t>等是边割集，</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8</a:t>
            </a:r>
            <a:r>
              <a:rPr lang="zh-CN" altLang="en-US" dirty="0">
                <a:solidFill>
                  <a:srgbClr val="0066FF"/>
                </a:solidFill>
                <a:latin typeface="Times New Roman" panose="02020603050405020304" pitchFamily="18" charset="0"/>
              </a:rPr>
              <a:t>是桥，</a:t>
            </a:r>
            <a:endParaRPr lang="en-US" altLang="zh-CN" dirty="0">
              <a:solidFill>
                <a:srgbClr val="0066FF"/>
              </a:solidFill>
              <a:latin typeface="Times New Roman" panose="02020603050405020304" pitchFamily="18" charset="0"/>
            </a:endParaRPr>
          </a:p>
          <a:p>
            <a:pPr eaLnBrk="1" hangingPunct="1"/>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7</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9</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e</a:t>
            </a:r>
            <a:r>
              <a:rPr lang="en-US" altLang="zh-CN" baseline="-25000" dirty="0">
                <a:solidFill>
                  <a:srgbClr val="0066FF"/>
                </a:solidFill>
                <a:latin typeface="Times New Roman" panose="02020603050405020304" pitchFamily="18" charset="0"/>
              </a:rPr>
              <a:t>6</a:t>
            </a:r>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是边割集吗？</a:t>
            </a:r>
          </a:p>
        </p:txBody>
      </p:sp>
      <p:pic>
        <p:nvPicPr>
          <p:cNvPr id="73733" name="Picture 10" descr="14-7">
            <a:extLst>
              <a:ext uri="{FF2B5EF4-FFF2-40B4-BE49-F238E27FC236}">
                <a16:creationId xmlns:a16="http://schemas.microsoft.com/office/drawing/2014/main" id="{8BC8565B-5D42-4071-B161-EE4A69B10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4445"/>
          <a:stretch>
            <a:fillRect/>
          </a:stretch>
        </p:blipFill>
        <p:spPr bwMode="auto">
          <a:xfrm>
            <a:off x="3869168" y="1328737"/>
            <a:ext cx="4967288"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Rectangle 11">
            <a:extLst>
              <a:ext uri="{FF2B5EF4-FFF2-40B4-BE49-F238E27FC236}">
                <a16:creationId xmlns:a16="http://schemas.microsoft.com/office/drawing/2014/main" id="{FBCA770D-C117-483C-9F8A-5F5A107E5733}"/>
              </a:ext>
            </a:extLst>
          </p:cNvPr>
          <p:cNvSpPr>
            <a:spLocks noChangeArrowheads="1"/>
          </p:cNvSpPr>
          <p:nvPr/>
        </p:nvSpPr>
        <p:spPr bwMode="auto">
          <a:xfrm>
            <a:off x="468313" y="4364038"/>
            <a:ext cx="835342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latin typeface="Times New Roman" panose="02020603050405020304" pitchFamily="18" charset="0"/>
              </a:rPr>
              <a:t>几点说明：</a:t>
            </a:r>
            <a:endParaRPr lang="zh-CN" altLang="en-US" i="1" dirty="0">
              <a:latin typeface="Times New Roman" panose="02020603050405020304" pitchFamily="18" charset="0"/>
            </a:endParaRPr>
          </a:p>
          <a:p>
            <a:pPr eaLnBrk="1" hangingPunct="1">
              <a:buClr>
                <a:srgbClr val="FF6600"/>
              </a:buClr>
              <a:buFont typeface="Wingdings" panose="05000000000000000000" pitchFamily="2" charset="2"/>
              <a:buChar char="l"/>
            </a:pP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中无点割集，</a:t>
            </a:r>
            <a:r>
              <a:rPr lang="en-US" altLang="zh-CN" i="1" dirty="0" err="1">
                <a:latin typeface="Times New Roman" panose="02020603050405020304" pitchFamily="18" charset="0"/>
              </a:rPr>
              <a:t>N</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中既无点割集，也无边割集，其中</a:t>
            </a:r>
            <a:r>
              <a:rPr lang="en-US" altLang="zh-CN" i="1" dirty="0" err="1">
                <a:latin typeface="Times New Roman" panose="02020603050405020304" pitchFamily="18" charset="0"/>
              </a:rPr>
              <a:t>N</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为 </a:t>
            </a:r>
            <a:r>
              <a:rPr lang="en-US" altLang="zh-CN" i="1" dirty="0">
                <a:latin typeface="Times New Roman" panose="02020603050405020304" pitchFamily="18" charset="0"/>
              </a:rPr>
              <a:t>n </a:t>
            </a:r>
            <a:r>
              <a:rPr lang="zh-CN" altLang="en-US" dirty="0">
                <a:latin typeface="Times New Roman" panose="02020603050405020304" pitchFamily="18" charset="0"/>
              </a:rPr>
              <a:t>阶零图</a:t>
            </a:r>
            <a:r>
              <a:rPr lang="en-US" altLang="zh-CN" dirty="0">
                <a:latin typeface="Times New Roman" panose="02020603050405020304" pitchFamily="18" charset="0"/>
              </a:rPr>
              <a:t>. </a:t>
            </a:r>
          </a:p>
          <a:p>
            <a:pPr eaLnBrk="1" hangingPunct="1">
              <a:buClr>
                <a:srgbClr val="FF6600"/>
              </a:buClr>
              <a:buFont typeface="Wingdings" panose="05000000000000000000" pitchFamily="2" charset="2"/>
              <a:buChar char="l"/>
            </a:pPr>
            <a:r>
              <a:rPr lang="zh-CN" altLang="en-US" dirty="0">
                <a:latin typeface="Times New Roman" panose="02020603050405020304" pitchFamily="18" charset="0"/>
              </a:rPr>
              <a:t>若</a:t>
            </a:r>
            <a:r>
              <a:rPr lang="en-US" altLang="zh-CN" i="1" dirty="0">
                <a:latin typeface="Times New Roman" panose="02020603050405020304" pitchFamily="18" charset="0"/>
              </a:rPr>
              <a:t>G </a:t>
            </a:r>
            <a:r>
              <a:rPr lang="zh-CN" altLang="en-US" dirty="0">
                <a:latin typeface="Times New Roman" panose="02020603050405020304" pitchFamily="18" charset="0"/>
              </a:rPr>
              <a:t>连通，</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为边割集，则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0" indent="0" eaLnBrk="1" hangingPunct="1">
              <a:buClr>
                <a:srgbClr val="FF6600"/>
              </a:buClr>
            </a:pPr>
            <a:r>
              <a:rPr lang="en-US" altLang="zh-CN" i="1" dirty="0">
                <a:latin typeface="Times New Roman" panose="02020603050405020304" pitchFamily="18" charset="0"/>
              </a:rPr>
              <a:t>     V</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为点割集，则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 </a:t>
            </a:r>
          </a:p>
        </p:txBody>
      </p:sp>
      <p:cxnSp>
        <p:nvCxnSpPr>
          <p:cNvPr id="7" name="直接连接符 6">
            <a:extLst>
              <a:ext uri="{FF2B5EF4-FFF2-40B4-BE49-F238E27FC236}">
                <a16:creationId xmlns:a16="http://schemas.microsoft.com/office/drawing/2014/main" id="{51290ACB-D19A-4DC1-B9E4-1ABB56E2ECC1}"/>
              </a:ext>
            </a:extLst>
          </p:cNvPr>
          <p:cNvCxnSpPr/>
          <p:nvPr/>
        </p:nvCxnSpPr>
        <p:spPr>
          <a:xfrm>
            <a:off x="504826" y="4307721"/>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A65DC43A-DCE0-4BCB-9080-C954F447BFCA}"/>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77FA207D-331E-44E7-9FCB-A011265B20C6}" type="slidenum">
              <a:rPr lang="zh-CN" altLang="en-US" sz="1400" b="0">
                <a:latin typeface="Times New Roman" panose="02020603050405020304" pitchFamily="18" charset="0"/>
              </a:rPr>
              <a:pPr algn="l">
                <a:spcBef>
                  <a:spcPct val="0"/>
                </a:spcBef>
                <a:buClrTx/>
                <a:buFontTx/>
                <a:buNone/>
              </a:pPr>
              <a:t>5</a:t>
            </a:fld>
            <a:endParaRPr lang="en-US" altLang="zh-CN" sz="1400" b="0">
              <a:latin typeface="Times New Roman" panose="02020603050405020304" pitchFamily="18" charset="0"/>
            </a:endParaRPr>
          </a:p>
        </p:txBody>
      </p:sp>
      <p:sp>
        <p:nvSpPr>
          <p:cNvPr id="10243" name="Rectangle 11">
            <a:extLst>
              <a:ext uri="{FF2B5EF4-FFF2-40B4-BE49-F238E27FC236}">
                <a16:creationId xmlns:a16="http://schemas.microsoft.com/office/drawing/2014/main" id="{467D5F49-D54B-49F6-BE4E-F9C16B117FE6}"/>
              </a:ext>
            </a:extLst>
          </p:cNvPr>
          <p:cNvSpPr>
            <a:spLocks noChangeArrowheads="1"/>
          </p:cNvSpPr>
          <p:nvPr/>
        </p:nvSpPr>
        <p:spPr bwMode="auto">
          <a:xfrm>
            <a:off x="0" y="2592388"/>
            <a:ext cx="9144000" cy="4265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3000" b="0">
              <a:latin typeface="Arial Narrow" panose="020B0606020202030204" pitchFamily="34" charset="0"/>
            </a:endParaRPr>
          </a:p>
        </p:txBody>
      </p:sp>
      <p:sp>
        <p:nvSpPr>
          <p:cNvPr id="10244" name="Rectangle 2">
            <a:extLst>
              <a:ext uri="{FF2B5EF4-FFF2-40B4-BE49-F238E27FC236}">
                <a16:creationId xmlns:a16="http://schemas.microsoft.com/office/drawing/2014/main" id="{9D1C9B43-1623-4125-AB52-3B1C33C92097}"/>
              </a:ext>
            </a:extLst>
          </p:cNvPr>
          <p:cNvSpPr>
            <a:spLocks noGrp="1" noChangeArrowheads="1"/>
          </p:cNvSpPr>
          <p:nvPr>
            <p:ph type="title"/>
          </p:nvPr>
        </p:nvSpPr>
        <p:spPr/>
        <p:txBody>
          <a:bodyPr/>
          <a:lstStyle/>
          <a:p>
            <a:pPr eaLnBrk="1" hangingPunct="1"/>
            <a:r>
              <a:rPr lang="zh-CN" altLang="en-US"/>
              <a:t>图论的新应用</a:t>
            </a:r>
          </a:p>
        </p:txBody>
      </p:sp>
      <p:pic>
        <p:nvPicPr>
          <p:cNvPr id="10245" name="Picture 5" descr="新浪微博logo">
            <a:extLst>
              <a:ext uri="{FF2B5EF4-FFF2-40B4-BE49-F238E27FC236}">
                <a16:creationId xmlns:a16="http://schemas.microsoft.com/office/drawing/2014/main" id="{A795567A-99A4-4DA9-9A11-32D4B1482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405188"/>
            <a:ext cx="19050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2BE1D2438795410C99ABBB61442F30A8">
            <a:extLst>
              <a:ext uri="{FF2B5EF4-FFF2-40B4-BE49-F238E27FC236}">
                <a16:creationId xmlns:a16="http://schemas.microsoft.com/office/drawing/2014/main" id="{3FDE4771-AF06-4A57-996D-981A96386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263"/>
          <a:stretch>
            <a:fillRect/>
          </a:stretch>
        </p:blipFill>
        <p:spPr bwMode="auto">
          <a:xfrm>
            <a:off x="2362200" y="3405188"/>
            <a:ext cx="48768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Twitter  logo">
            <a:extLst>
              <a:ext uri="{FF2B5EF4-FFF2-40B4-BE49-F238E27FC236}">
                <a16:creationId xmlns:a16="http://schemas.microsoft.com/office/drawing/2014/main" id="{E9CD4CBE-6D04-4830-9871-0B4A411573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005388"/>
            <a:ext cx="2095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descr="facebook">
            <a:extLst>
              <a:ext uri="{FF2B5EF4-FFF2-40B4-BE49-F238E27FC236}">
                <a16:creationId xmlns:a16="http://schemas.microsoft.com/office/drawing/2014/main" id="{EDE79A46-17D8-46A0-9EBC-ED0B4E88A6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252788"/>
            <a:ext cx="20955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9" descr="腾讯微博LOGO">
            <a:extLst>
              <a:ext uri="{FF2B5EF4-FFF2-40B4-BE49-F238E27FC236}">
                <a16:creationId xmlns:a16="http://schemas.microsoft.com/office/drawing/2014/main" id="{C0F14B28-8328-4B54-8C88-66AD742947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8050" y="4632325"/>
            <a:ext cx="1828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Rectangle 10">
            <a:extLst>
              <a:ext uri="{FF2B5EF4-FFF2-40B4-BE49-F238E27FC236}">
                <a16:creationId xmlns:a16="http://schemas.microsoft.com/office/drawing/2014/main" id="{E217B032-9EBC-462E-90B7-D0ECF7AE1A44}"/>
              </a:ext>
            </a:extLst>
          </p:cNvPr>
          <p:cNvSpPr>
            <a:spLocks noGrp="1" noChangeArrowheads="1"/>
          </p:cNvSpPr>
          <p:nvPr>
            <p:ph type="body" idx="1"/>
          </p:nvPr>
        </p:nvSpPr>
        <p:spPr>
          <a:xfrm>
            <a:off x="323850" y="1098550"/>
            <a:ext cx="8229600" cy="4525963"/>
          </a:xfrm>
        </p:spPr>
        <p:txBody>
          <a:bodyPr/>
          <a:lstStyle/>
          <a:p>
            <a:pPr eaLnBrk="1" hangingPunct="1">
              <a:buFont typeface="Wingdings" panose="05000000000000000000" pitchFamily="2" charset="2"/>
              <a:buChar char="p"/>
            </a:pPr>
            <a:r>
              <a:rPr lang="zh-CN" altLang="en-US"/>
              <a:t>社交网络上产生了大量的规模化、群体化的数据，吸引了包括计算机科学、心理学、社会学、新闻传播学等领域专家和学者对其进行研究和探索，希望能够借助更强的社交网络的分析和处理能力发现更多人类尚未探索出的规律。 </a:t>
            </a: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083CAEC2-D14B-478E-A459-CA5EB4375480}"/>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9FE2FA2-56FE-42BE-9C91-41F4F5213FFD}" type="slidenum">
              <a:rPr lang="en-US" altLang="zh-CN" sz="1400"/>
              <a:pPr/>
              <a:t>50</a:t>
            </a:fld>
            <a:endParaRPr lang="en-US" altLang="zh-CN" sz="1400"/>
          </a:p>
        </p:txBody>
      </p:sp>
      <p:sp>
        <p:nvSpPr>
          <p:cNvPr id="75779" name="Rectangle 14">
            <a:extLst>
              <a:ext uri="{FF2B5EF4-FFF2-40B4-BE49-F238E27FC236}">
                <a16:creationId xmlns:a16="http://schemas.microsoft.com/office/drawing/2014/main" id="{402F1675-1DCA-4705-957E-41F937BA075E}"/>
              </a:ext>
            </a:extLst>
          </p:cNvPr>
          <p:cNvSpPr>
            <a:spLocks noGrp="1" noChangeArrowheads="1"/>
          </p:cNvSpPr>
          <p:nvPr>
            <p:ph type="title"/>
          </p:nvPr>
        </p:nvSpPr>
        <p:spPr/>
        <p:txBody>
          <a:bodyPr/>
          <a:lstStyle/>
          <a:p>
            <a:pPr algn="ctr" eaLnBrk="1" hangingPunct="1"/>
            <a:r>
              <a:rPr lang="zh-CN" altLang="en-US" dirty="0">
                <a:latin typeface="Times New Roman" panose="02020603050405020304" pitchFamily="18" charset="0"/>
              </a:rPr>
              <a:t>点连通度与边连通度</a:t>
            </a:r>
          </a:p>
        </p:txBody>
      </p:sp>
      <p:sp>
        <p:nvSpPr>
          <p:cNvPr id="75780" name="Rectangle 15">
            <a:extLst>
              <a:ext uri="{FF2B5EF4-FFF2-40B4-BE49-F238E27FC236}">
                <a16:creationId xmlns:a16="http://schemas.microsoft.com/office/drawing/2014/main" id="{19B00630-1EE5-48AA-AB90-5FB1BE448F9C}"/>
              </a:ext>
            </a:extLst>
          </p:cNvPr>
          <p:cNvSpPr>
            <a:spLocks noGrp="1" noChangeArrowheads="1"/>
          </p:cNvSpPr>
          <p:nvPr>
            <p:ph type="body" idx="1"/>
          </p:nvPr>
        </p:nvSpPr>
        <p:spPr>
          <a:xfrm>
            <a:off x="323850" y="1052513"/>
            <a:ext cx="8229600" cy="5111750"/>
          </a:xfrm>
        </p:spPr>
        <p:txBody>
          <a:bodyPr/>
          <a:lstStyle/>
          <a:p>
            <a:pPr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14.18</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zh-CN" altLang="en-US" dirty="0">
                <a:latin typeface="Times New Roman" panose="02020603050405020304" pitchFamily="18" charset="0"/>
              </a:rPr>
              <a:t>为连通非完全图</a:t>
            </a:r>
          </a:p>
          <a:p>
            <a:pPr eaLnBrk="1" hangingPunct="1"/>
            <a:r>
              <a:rPr lang="zh-CN" altLang="en-US" dirty="0">
                <a:latin typeface="Times New Roman" panose="02020603050405020304" pitchFamily="18" charset="0"/>
              </a:rPr>
              <a:t>    </a:t>
            </a:r>
            <a:r>
              <a:rPr lang="zh-CN" altLang="en-US" dirty="0">
                <a:solidFill>
                  <a:srgbClr val="A50021"/>
                </a:solidFill>
                <a:latin typeface="Times New Roman" panose="02020603050405020304" pitchFamily="18" charset="0"/>
              </a:rPr>
              <a:t>点连通度</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 min{ |</a:t>
            </a:r>
            <a:r>
              <a:rPr lang="en-US" altLang="zh-CN" i="1" dirty="0">
                <a:latin typeface="Times New Roman" panose="02020603050405020304" pitchFamily="18" charset="0"/>
              </a:rPr>
              <a:t>V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为点割集 </a:t>
            </a:r>
            <a:r>
              <a:rPr lang="en-US" altLang="zh-CN" dirty="0">
                <a:latin typeface="Times New Roman" panose="02020603050405020304" pitchFamily="18" charset="0"/>
              </a:rPr>
              <a:t>} </a:t>
            </a: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规定 </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 </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G</a:t>
            </a:r>
            <a:r>
              <a:rPr lang="zh-CN" altLang="en-US" dirty="0">
                <a:latin typeface="Times New Roman" panose="02020603050405020304" pitchFamily="18" charset="0"/>
              </a:rPr>
              <a:t>非连通，</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 0</a:t>
            </a: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若 </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k</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为 </a:t>
            </a:r>
            <a:r>
              <a:rPr lang="en-US" altLang="zh-CN" i="1" dirty="0">
                <a:solidFill>
                  <a:srgbClr val="A50021"/>
                </a:solidFill>
                <a:latin typeface="Times New Roman" panose="02020603050405020304" pitchFamily="18" charset="0"/>
              </a:rPr>
              <a:t>k</a:t>
            </a:r>
            <a:r>
              <a:rPr lang="en-US" altLang="zh-CN" dirty="0">
                <a:solidFill>
                  <a:srgbClr val="A50021"/>
                </a:solidFill>
                <a:latin typeface="Times New Roman" panose="02020603050405020304" pitchFamily="18" charset="0"/>
              </a:rPr>
              <a:t>-</a:t>
            </a:r>
            <a:r>
              <a:rPr lang="zh-CN" altLang="en-US" dirty="0">
                <a:solidFill>
                  <a:srgbClr val="A50021"/>
                </a:solidFill>
                <a:latin typeface="Times New Roman" panose="02020603050405020304" pitchFamily="18" charset="0"/>
              </a:rPr>
              <a:t>连通图</a:t>
            </a:r>
            <a:r>
              <a:rPr lang="zh-CN" altLang="en-US" dirty="0">
                <a:latin typeface="Times New Roman" panose="02020603050405020304" pitchFamily="18" charset="0"/>
              </a:rPr>
              <a:t> </a:t>
            </a:r>
          </a:p>
          <a:p>
            <a:pPr eaLnBrk="1" hangingPunct="1">
              <a:spcBef>
                <a:spcPct val="85000"/>
              </a:spcBef>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14.19</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zh-CN" altLang="en-US" dirty="0">
                <a:latin typeface="Times New Roman" panose="02020603050405020304" pitchFamily="18" charset="0"/>
              </a:rPr>
              <a:t>为连通图</a:t>
            </a:r>
          </a:p>
          <a:p>
            <a:pPr eaLnBrk="1" hangingPunct="1"/>
            <a:r>
              <a:rPr lang="zh-CN" altLang="en-US" dirty="0">
                <a:latin typeface="Times New Roman" panose="02020603050405020304" pitchFamily="18" charset="0"/>
              </a:rPr>
              <a:t>    </a:t>
            </a:r>
            <a:r>
              <a:rPr lang="zh-CN" altLang="en-US" dirty="0">
                <a:solidFill>
                  <a:srgbClr val="A50021"/>
                </a:solidFill>
                <a:latin typeface="Times New Roman" panose="02020603050405020304" pitchFamily="18" charset="0"/>
              </a:rPr>
              <a:t>边连通度</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 min{|</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为边割集</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G</a:t>
            </a:r>
            <a:r>
              <a:rPr lang="zh-CN" altLang="en-US" dirty="0">
                <a:latin typeface="Times New Roman" panose="02020603050405020304" pitchFamily="18" charset="0"/>
              </a:rPr>
              <a:t>非连通，则</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 0</a:t>
            </a: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若</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是 </a:t>
            </a:r>
            <a:r>
              <a:rPr lang="en-US" altLang="zh-CN" i="1" dirty="0">
                <a:solidFill>
                  <a:srgbClr val="A50021"/>
                </a:solidFill>
                <a:latin typeface="Times New Roman" panose="02020603050405020304" pitchFamily="18" charset="0"/>
              </a:rPr>
              <a:t>r </a:t>
            </a:r>
            <a:r>
              <a:rPr lang="zh-CN" altLang="en-US" dirty="0">
                <a:solidFill>
                  <a:srgbClr val="A50021"/>
                </a:solidFill>
                <a:latin typeface="Times New Roman" panose="02020603050405020304" pitchFamily="18" charset="0"/>
              </a:rPr>
              <a:t>边</a:t>
            </a:r>
            <a:r>
              <a:rPr lang="en-US" altLang="zh-CN" dirty="0">
                <a:solidFill>
                  <a:srgbClr val="A50021"/>
                </a:solidFill>
                <a:latin typeface="Times New Roman" panose="02020603050405020304" pitchFamily="18" charset="0"/>
              </a:rPr>
              <a:t>-</a:t>
            </a:r>
            <a:r>
              <a:rPr lang="zh-CN" altLang="en-US" dirty="0">
                <a:solidFill>
                  <a:srgbClr val="A50021"/>
                </a:solidFill>
                <a:latin typeface="Times New Roman" panose="02020603050405020304" pitchFamily="18" charset="0"/>
              </a:rPr>
              <a:t>连通图</a:t>
            </a:r>
          </a:p>
          <a:p>
            <a:pPr eaLnBrk="1" hangingPunct="1"/>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图中， </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，它是 </a:t>
            </a:r>
            <a:r>
              <a:rPr lang="en-US" altLang="zh-CN" dirty="0">
                <a:latin typeface="Times New Roman" panose="02020603050405020304" pitchFamily="18" charset="0"/>
              </a:rPr>
              <a:t>1-</a:t>
            </a:r>
            <a:r>
              <a:rPr lang="zh-CN" altLang="en-US" dirty="0">
                <a:latin typeface="Times New Roman" panose="02020603050405020304" pitchFamily="18" charset="0"/>
              </a:rPr>
              <a:t>连通图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和 </a:t>
            </a:r>
            <a:r>
              <a:rPr lang="en-US" altLang="zh-CN" dirty="0">
                <a:latin typeface="Times New Roman" panose="02020603050405020304" pitchFamily="18" charset="0"/>
              </a:rPr>
              <a:t>1</a:t>
            </a:r>
            <a:r>
              <a:rPr lang="zh-CN" altLang="en-US" dirty="0">
                <a:latin typeface="Times New Roman" panose="02020603050405020304" pitchFamily="18" charset="0"/>
              </a:rPr>
              <a:t>边</a:t>
            </a:r>
            <a:r>
              <a:rPr lang="en-US" altLang="zh-CN" dirty="0">
                <a:latin typeface="Times New Roman" panose="02020603050405020304" pitchFamily="18" charset="0"/>
              </a:rPr>
              <a:t>-</a:t>
            </a:r>
            <a:r>
              <a:rPr lang="zh-CN" altLang="en-US" dirty="0">
                <a:latin typeface="Times New Roman" panose="02020603050405020304" pitchFamily="18" charset="0"/>
              </a:rPr>
              <a:t>连通图</a:t>
            </a:r>
          </a:p>
        </p:txBody>
      </p:sp>
      <p:pic>
        <p:nvPicPr>
          <p:cNvPr id="75781" name="Picture 17" descr="14-7">
            <a:extLst>
              <a:ext uri="{FF2B5EF4-FFF2-40B4-BE49-F238E27FC236}">
                <a16:creationId xmlns:a16="http://schemas.microsoft.com/office/drawing/2014/main" id="{EBB50174-D6AB-4E35-8C89-D1210ED9A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4445"/>
          <a:stretch>
            <a:fillRect/>
          </a:stretch>
        </p:blipFill>
        <p:spPr bwMode="auto">
          <a:xfrm>
            <a:off x="5040313" y="4842668"/>
            <a:ext cx="3887787"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6CA846D8-9389-413E-8D57-4E6F2D4398D4}"/>
              </a:ext>
            </a:extLst>
          </p:cNvPr>
          <p:cNvCxnSpPr/>
          <p:nvPr/>
        </p:nvCxnSpPr>
        <p:spPr>
          <a:xfrm>
            <a:off x="415131" y="3356992"/>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4C2CB84B-D5BA-48C8-B678-03FEC56B9EB6}"/>
              </a:ext>
            </a:extLst>
          </p:cNvPr>
          <p:cNvCxnSpPr>
            <a:cxnSpLocks/>
          </p:cNvCxnSpPr>
          <p:nvPr/>
        </p:nvCxnSpPr>
        <p:spPr>
          <a:xfrm>
            <a:off x="373063" y="5517232"/>
            <a:ext cx="455897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8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8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8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ED9231A6-02A1-454F-A026-24928A2283EC}"/>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F1A899A-5813-4CAD-A6AF-4A98D9047F18}" type="slidenum">
              <a:rPr lang="en-US" altLang="zh-CN" sz="1400"/>
              <a:pPr/>
              <a:t>51</a:t>
            </a:fld>
            <a:endParaRPr lang="en-US" altLang="zh-CN" sz="1400" dirty="0"/>
          </a:p>
        </p:txBody>
      </p:sp>
      <p:sp>
        <p:nvSpPr>
          <p:cNvPr id="77827" name="Rectangle 12">
            <a:extLst>
              <a:ext uri="{FF2B5EF4-FFF2-40B4-BE49-F238E27FC236}">
                <a16:creationId xmlns:a16="http://schemas.microsoft.com/office/drawing/2014/main" id="{6145F5C4-2017-47B3-B963-36ED17477A22}"/>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几点说明</a:t>
            </a:r>
            <a:endParaRPr lang="zh-CN" altLang="en-US">
              <a:latin typeface="Times New Roman" panose="02020603050405020304" pitchFamily="18" charset="0"/>
              <a:sym typeface="Symbol" panose="05050102010706020507" pitchFamily="18" charset="2"/>
            </a:endParaRPr>
          </a:p>
        </p:txBody>
      </p:sp>
      <p:sp>
        <p:nvSpPr>
          <p:cNvPr id="77828" name="Rectangle 13">
            <a:extLst>
              <a:ext uri="{FF2B5EF4-FFF2-40B4-BE49-F238E27FC236}">
                <a16:creationId xmlns:a16="http://schemas.microsoft.com/office/drawing/2014/main" id="{A59FE2F3-ED00-4573-8FD2-721591EEBEB5}"/>
              </a:ext>
            </a:extLst>
          </p:cNvPr>
          <p:cNvSpPr>
            <a:spLocks noGrp="1" noChangeArrowheads="1"/>
          </p:cNvSpPr>
          <p:nvPr>
            <p:ph type="body" idx="1"/>
          </p:nvPr>
        </p:nvSpPr>
        <p:spPr>
          <a:xfrm>
            <a:off x="446088" y="1125538"/>
            <a:ext cx="8229600" cy="5256212"/>
          </a:xfrm>
        </p:spPr>
        <p:txBody>
          <a:bodyPr/>
          <a:lstStyle/>
          <a:p>
            <a:pPr eaLnBrk="1" hangingPunct="1">
              <a:lnSpc>
                <a:spcPct val="110000"/>
              </a:lnSpc>
              <a:buClr>
                <a:srgbClr val="FF6600"/>
              </a:buClr>
              <a:buFont typeface="Wingdings" panose="05000000000000000000" pitchFamily="2" charset="2"/>
              <a:buChar char="l"/>
            </a:pP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 </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lnSpc>
                <a:spcPct val="110000"/>
              </a:lnSpc>
              <a:buClr>
                <a:srgbClr val="FF6600"/>
              </a:buClr>
              <a:buFont typeface="Wingdings" panose="05000000000000000000" pitchFamily="2" charset="2"/>
              <a:buChar char="l"/>
            </a:pPr>
            <a:r>
              <a:rPr lang="en-US" altLang="zh-CN" i="1" dirty="0">
                <a:latin typeface="Times New Roman" panose="02020603050405020304" pitchFamily="18" charset="0"/>
              </a:rPr>
              <a:t>G</a:t>
            </a:r>
            <a:r>
              <a:rPr lang="zh-CN" altLang="en-US" dirty="0">
                <a:latin typeface="Times New Roman" panose="02020603050405020304" pitchFamily="18" charset="0"/>
              </a:rPr>
              <a:t>非连通，则 </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p>
          <a:p>
            <a:pPr eaLnBrk="1" hangingPunct="1">
              <a:lnSpc>
                <a:spcPct val="110000"/>
              </a:lnSpc>
              <a:buClr>
                <a:srgbClr val="FF6600"/>
              </a:buClr>
              <a:buFont typeface="Wingdings" panose="05000000000000000000" pitchFamily="2" charset="2"/>
              <a:buChar char="l"/>
            </a:pPr>
            <a:r>
              <a:rPr lang="zh-CN" altLang="en-US" dirty="0">
                <a:latin typeface="Times New Roman" panose="02020603050405020304" pitchFamily="18" charset="0"/>
              </a:rPr>
              <a:t>若</a:t>
            </a:r>
            <a:r>
              <a:rPr lang="en-US" altLang="zh-CN" i="1" dirty="0">
                <a:latin typeface="Times New Roman" panose="02020603050405020304" pitchFamily="18" charset="0"/>
              </a:rPr>
              <a:t>G</a:t>
            </a:r>
            <a:r>
              <a:rPr lang="zh-CN" altLang="en-US" dirty="0">
                <a:latin typeface="Times New Roman" panose="02020603050405020304" pitchFamily="18" charset="0"/>
              </a:rPr>
              <a:t>中有割点，则</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，若有桥，则</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lnSpc>
                <a:spcPct val="110000"/>
              </a:lnSpc>
              <a:buClr>
                <a:srgbClr val="FF6600"/>
              </a:buClr>
              <a:buFont typeface="Wingdings" panose="05000000000000000000" pitchFamily="2" charset="2"/>
              <a:buChar char="l"/>
            </a:pPr>
            <a:r>
              <a:rPr lang="zh-CN" altLang="en-US" dirty="0">
                <a:latin typeface="Times New Roman" panose="02020603050405020304" pitchFamily="18" charset="0"/>
              </a:rPr>
              <a:t>若</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G</a:t>
            </a:r>
            <a:r>
              <a:rPr lang="zh-CN" altLang="en-US" dirty="0">
                <a:latin typeface="Times New Roman" panose="02020603050405020304" pitchFamily="18" charset="0"/>
              </a:rPr>
              <a:t>是</a:t>
            </a:r>
            <a:r>
              <a:rPr lang="en-US" altLang="zh-CN" dirty="0">
                <a:latin typeface="Times New Roman" panose="02020603050405020304" pitchFamily="18" charset="0"/>
              </a:rPr>
              <a:t>1-</a:t>
            </a:r>
            <a:r>
              <a:rPr lang="zh-CN" altLang="en-US" dirty="0">
                <a:latin typeface="Times New Roman" panose="02020603050405020304" pitchFamily="18" charset="0"/>
              </a:rPr>
              <a:t>连通图，</a:t>
            </a:r>
            <a:r>
              <a:rPr lang="en-US" altLang="zh-CN" dirty="0">
                <a:latin typeface="Times New Roman" panose="02020603050405020304" pitchFamily="18" charset="0"/>
              </a:rPr>
              <a:t>2-</a:t>
            </a:r>
            <a:r>
              <a:rPr lang="zh-CN" altLang="en-US" dirty="0">
                <a:latin typeface="Times New Roman" panose="02020603050405020304" pitchFamily="18" charset="0"/>
              </a:rPr>
              <a:t>连通图，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a:t>
            </a:r>
            <a:r>
              <a:rPr lang="zh-CN" altLang="en-US" dirty="0">
                <a:latin typeface="Times New Roman" panose="02020603050405020304" pitchFamily="18" charset="0"/>
              </a:rPr>
              <a:t>连通图，但不是</a:t>
            </a:r>
            <a:r>
              <a:rPr lang="en-US" altLang="zh-CN" dirty="0">
                <a:latin typeface="Times New Roman" panose="02020603050405020304" pitchFamily="18" charset="0"/>
              </a:rPr>
              <a:t>(</a:t>
            </a:r>
            <a:r>
              <a:rPr lang="en-US" altLang="zh-CN" i="1" dirty="0" err="1">
                <a:latin typeface="Times New Roman" panose="02020603050405020304" pitchFamily="18" charset="0"/>
              </a:rPr>
              <a:t>k</a:t>
            </a:r>
            <a:r>
              <a:rPr lang="en-US" altLang="zh-CN" dirty="0" err="1">
                <a:latin typeface="Times New Roman" panose="02020603050405020304" pitchFamily="18" charset="0"/>
              </a:rPr>
              <a:t>+</a:t>
            </a:r>
            <a:r>
              <a:rPr lang="en-US" altLang="zh-CN" i="1" dirty="0" err="1">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连通图，</a:t>
            </a:r>
            <a:r>
              <a:rPr lang="en-US" altLang="zh-CN" i="1" dirty="0">
                <a:latin typeface="Times New Roman" panose="02020603050405020304" pitchFamily="18" charset="0"/>
              </a:rPr>
              <a:t>s</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lnSpc>
                <a:spcPct val="110000"/>
              </a:lnSpc>
              <a:buClr>
                <a:srgbClr val="FF6600"/>
              </a:buClr>
              <a:buFont typeface="Wingdings" panose="05000000000000000000" pitchFamily="2" charset="2"/>
              <a:buChar char="l"/>
            </a:pPr>
            <a:r>
              <a:rPr lang="zh-CN" altLang="en-US" dirty="0">
                <a:latin typeface="Times New Roman" panose="02020603050405020304" pitchFamily="18" charset="0"/>
              </a:rPr>
              <a:t>若</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G</a:t>
            </a:r>
            <a:r>
              <a:rPr lang="zh-CN" altLang="en-US" dirty="0">
                <a:latin typeface="Times New Roman" panose="02020603050405020304" pitchFamily="18" charset="0"/>
              </a:rPr>
              <a:t>是</a:t>
            </a:r>
            <a:r>
              <a:rPr lang="en-US" altLang="zh-CN" dirty="0">
                <a:latin typeface="Times New Roman" panose="02020603050405020304" pitchFamily="18" charset="0"/>
              </a:rPr>
              <a:t>1-</a:t>
            </a:r>
            <a:r>
              <a:rPr lang="zh-CN" altLang="en-US" dirty="0">
                <a:latin typeface="Times New Roman" panose="02020603050405020304" pitchFamily="18" charset="0"/>
              </a:rPr>
              <a:t>边连通图，</a:t>
            </a:r>
            <a:r>
              <a:rPr lang="en-US" altLang="zh-CN" dirty="0">
                <a:latin typeface="Times New Roman" panose="02020603050405020304" pitchFamily="18" charset="0"/>
              </a:rPr>
              <a:t>2-</a:t>
            </a:r>
            <a:r>
              <a:rPr lang="zh-CN" altLang="en-US" dirty="0">
                <a:latin typeface="Times New Roman" panose="02020603050405020304" pitchFamily="18" charset="0"/>
              </a:rPr>
              <a:t>边连通图，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zh-CN" altLang="en-US" dirty="0">
                <a:latin typeface="Times New Roman" panose="02020603050405020304" pitchFamily="18" charset="0"/>
              </a:rPr>
              <a:t>边连通图，但不是</a:t>
            </a:r>
            <a:r>
              <a:rPr lang="en-US" altLang="zh-CN" dirty="0">
                <a:latin typeface="Times New Roman" panose="02020603050405020304" pitchFamily="18" charset="0"/>
              </a:rPr>
              <a:t>(</a:t>
            </a:r>
            <a:r>
              <a:rPr lang="en-US" altLang="zh-CN" i="1" dirty="0" err="1">
                <a:latin typeface="Times New Roman" panose="02020603050405020304" pitchFamily="18" charset="0"/>
              </a:rPr>
              <a:t>r</a:t>
            </a:r>
            <a:r>
              <a:rPr lang="en-US" altLang="zh-CN" dirty="0" err="1">
                <a:latin typeface="Times New Roman" panose="02020603050405020304" pitchFamily="18" charset="0"/>
              </a:rPr>
              <a:t>+</a:t>
            </a:r>
            <a:r>
              <a:rPr lang="en-US" altLang="zh-CN" i="1" dirty="0" err="1">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边连通图，</a:t>
            </a:r>
            <a:r>
              <a:rPr lang="en-US" altLang="zh-CN" i="1" dirty="0">
                <a:latin typeface="Times New Roman" panose="02020603050405020304" pitchFamily="18" charset="0"/>
              </a:rPr>
              <a:t>s</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lnSpc>
                <a:spcPct val="110000"/>
              </a:lnSpc>
              <a:buClr>
                <a:srgbClr val="FF6600"/>
              </a:buClr>
              <a:buFont typeface="Wingdings" panose="05000000000000000000" pitchFamily="2" charset="2"/>
              <a:buChar char="l"/>
            </a:pP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之间的关系</a:t>
            </a:r>
            <a:r>
              <a:rPr lang="en-US" altLang="zh-CN" dirty="0">
                <a:latin typeface="Times New Roman" panose="02020603050405020304" pitchFamily="18" charset="0"/>
              </a:rPr>
              <a:t>.</a:t>
            </a:r>
          </a:p>
          <a:p>
            <a:pPr eaLnBrk="1" hangingPunct="1">
              <a:lnSpc>
                <a:spcPct val="110000"/>
              </a:lnSpc>
            </a:pPr>
            <a:r>
              <a:rPr lang="zh-CN" altLang="en-US" dirty="0">
                <a:solidFill>
                  <a:srgbClr val="A50021"/>
                </a:solidFill>
                <a:latin typeface="Times New Roman" panose="02020603050405020304" pitchFamily="18" charset="0"/>
              </a:rPr>
              <a:t>     定理</a:t>
            </a:r>
            <a:r>
              <a:rPr lang="en-US" altLang="zh-CN" dirty="0">
                <a:solidFill>
                  <a:srgbClr val="A50021"/>
                </a:solidFill>
                <a:latin typeface="Times New Roman" panose="02020603050405020304" pitchFamily="18" charset="0"/>
              </a:rPr>
              <a:t>14.7</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p>
          <a:p>
            <a:pPr eaLnBrk="1" hangingPunct="1">
              <a:lnSpc>
                <a:spcPct val="120000"/>
              </a:lnSpc>
            </a:pPr>
            <a:endParaRPr lang="en-US" altLang="zh-CN"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8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8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8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925BD-7407-4394-8551-631E9EAF84A3}"/>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D756FD11-1BCD-4202-A0E0-BA26FF05B034}"/>
              </a:ext>
            </a:extLst>
          </p:cNvPr>
          <p:cNvSpPr>
            <a:spLocks noGrp="1"/>
          </p:cNvSpPr>
          <p:nvPr>
            <p:ph idx="1"/>
          </p:nvPr>
        </p:nvSpPr>
        <p:spPr>
          <a:xfrm>
            <a:off x="457200" y="1340768"/>
            <a:ext cx="8229600" cy="476251"/>
          </a:xfrm>
        </p:spPr>
        <p:txBody>
          <a:bodyPr/>
          <a:lstStyle/>
          <a:p>
            <a:pPr>
              <a:buClr>
                <a:srgbClr val="A50021"/>
              </a:buClr>
              <a:buFont typeface="Wingdings" panose="05000000000000000000" pitchFamily="2" charset="2"/>
              <a:buChar char="p"/>
            </a:pPr>
            <a:r>
              <a:rPr lang="zh-CN" altLang="en-US" dirty="0">
                <a:latin typeface="Times New Roman" panose="02020603050405020304" pitchFamily="18" charset="0"/>
              </a:rPr>
              <a:t>请画出一个</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&lt;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&lt;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的无向简单图</a:t>
            </a:r>
          </a:p>
          <a:p>
            <a:endParaRPr lang="zh-CN" altLang="en-US" dirty="0"/>
          </a:p>
        </p:txBody>
      </p:sp>
      <p:sp>
        <p:nvSpPr>
          <p:cNvPr id="4" name="灯片编号占位符 3">
            <a:extLst>
              <a:ext uri="{FF2B5EF4-FFF2-40B4-BE49-F238E27FC236}">
                <a16:creationId xmlns:a16="http://schemas.microsoft.com/office/drawing/2014/main" id="{7E62E391-0538-4452-A246-D1273C7D6C8A}"/>
              </a:ext>
            </a:extLst>
          </p:cNvPr>
          <p:cNvSpPr>
            <a:spLocks noGrp="1"/>
          </p:cNvSpPr>
          <p:nvPr>
            <p:ph type="sldNum" sz="quarter" idx="12"/>
          </p:nvPr>
        </p:nvSpPr>
        <p:spPr/>
        <p:txBody>
          <a:bodyPr/>
          <a:lstStyle/>
          <a:p>
            <a:pPr>
              <a:defRPr/>
            </a:pPr>
            <a:fld id="{6DDA11B1-A4DF-43A8-849D-359A37258453}" type="slidenum">
              <a:rPr lang="en-US" altLang="zh-CN" smtClean="0"/>
              <a:pPr>
                <a:defRPr/>
              </a:pPr>
              <a:t>52</a:t>
            </a:fld>
            <a:endParaRPr lang="en-US" altLang="zh-CN"/>
          </a:p>
        </p:txBody>
      </p:sp>
      <p:sp>
        <p:nvSpPr>
          <p:cNvPr id="5" name="Rectangle 22">
            <a:extLst>
              <a:ext uri="{FF2B5EF4-FFF2-40B4-BE49-F238E27FC236}">
                <a16:creationId xmlns:a16="http://schemas.microsoft.com/office/drawing/2014/main" id="{D0588445-CFDB-48E2-9DBD-04FC023103E4}"/>
              </a:ext>
            </a:extLst>
          </p:cNvPr>
          <p:cNvSpPr>
            <a:spLocks noChangeArrowheads="1"/>
          </p:cNvSpPr>
          <p:nvPr/>
        </p:nvSpPr>
        <p:spPr bwMode="auto">
          <a:xfrm>
            <a:off x="3070225" y="4724400"/>
            <a:ext cx="2438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zh-CN" sz="4000">
                <a:solidFill>
                  <a:schemeClr val="tx2"/>
                </a:solidFill>
                <a:latin typeface="Times New Roman" panose="02020603050405020304" pitchFamily="18" charset="0"/>
                <a:ea typeface="隶书" pitchFamily="49" charset="-122"/>
                <a:sym typeface="Symbol" panose="05050102010706020507" pitchFamily="18" charset="2"/>
              </a:rPr>
              <a:t></a:t>
            </a:r>
            <a:r>
              <a:rPr lang="en-US" altLang="zh-CN" sz="3600">
                <a:solidFill>
                  <a:schemeClr val="tx2"/>
                </a:solidFill>
                <a:latin typeface="Times New Roman" panose="02020603050405020304" pitchFamily="18" charset="0"/>
                <a:ea typeface="楷体_GB2312" pitchFamily="49" charset="-122"/>
              </a:rPr>
              <a:t>(</a:t>
            </a:r>
            <a:r>
              <a:rPr lang="en-US" altLang="zh-CN" sz="3600" i="1">
                <a:solidFill>
                  <a:schemeClr val="tx2"/>
                </a:solidFill>
                <a:latin typeface="Times New Roman" panose="02020603050405020304" pitchFamily="18" charset="0"/>
                <a:ea typeface="楷体_GB2312" pitchFamily="49" charset="-122"/>
              </a:rPr>
              <a:t>G</a:t>
            </a:r>
            <a:r>
              <a:rPr lang="en-US" altLang="zh-CN" sz="3600">
                <a:solidFill>
                  <a:schemeClr val="tx2"/>
                </a:solidFill>
                <a:latin typeface="Times New Roman" panose="02020603050405020304" pitchFamily="18" charset="0"/>
                <a:ea typeface="楷体_GB2312" pitchFamily="49" charset="-122"/>
              </a:rPr>
              <a:t>) = 1</a:t>
            </a:r>
            <a:r>
              <a:rPr lang="en-US" altLang="zh-CN" sz="3600">
                <a:solidFill>
                  <a:schemeClr val="tx2"/>
                </a:solidFill>
                <a:latin typeface="宋体" panose="02010600030101010101" pitchFamily="2" charset="-122"/>
                <a:sym typeface="Symbol" panose="05050102010706020507" pitchFamily="18" charset="2"/>
              </a:rPr>
              <a:t> </a:t>
            </a:r>
            <a:r>
              <a:rPr lang="en-US" altLang="zh-CN" sz="3600">
                <a:solidFill>
                  <a:schemeClr val="tx2"/>
                </a:solidFill>
                <a:latin typeface="Times New Roman" panose="02020603050405020304" pitchFamily="18" charset="0"/>
                <a:sym typeface="Symbol" panose="05050102010706020507" pitchFamily="18" charset="2"/>
              </a:rPr>
              <a:t></a:t>
            </a:r>
            <a:r>
              <a:rPr lang="en-US" altLang="zh-CN" sz="3600">
                <a:solidFill>
                  <a:schemeClr val="tx2"/>
                </a:solidFill>
                <a:latin typeface="Times New Roman" panose="02020603050405020304" pitchFamily="18" charset="0"/>
                <a:ea typeface="楷体_GB2312" pitchFamily="49" charset="-122"/>
              </a:rPr>
              <a:t>(</a:t>
            </a:r>
            <a:r>
              <a:rPr lang="en-US" altLang="zh-CN" sz="3600" i="1">
                <a:solidFill>
                  <a:schemeClr val="tx2"/>
                </a:solidFill>
                <a:latin typeface="Times New Roman" panose="02020603050405020304" pitchFamily="18" charset="0"/>
                <a:ea typeface="楷体_GB2312" pitchFamily="49" charset="-122"/>
              </a:rPr>
              <a:t>G</a:t>
            </a:r>
            <a:r>
              <a:rPr lang="en-US" altLang="zh-CN" sz="3600">
                <a:solidFill>
                  <a:schemeClr val="tx2"/>
                </a:solidFill>
                <a:latin typeface="Times New Roman" panose="02020603050405020304" pitchFamily="18" charset="0"/>
                <a:ea typeface="楷体_GB2312" pitchFamily="49" charset="-122"/>
              </a:rPr>
              <a:t>)</a:t>
            </a:r>
            <a:r>
              <a:rPr lang="en-US" altLang="zh-CN" sz="3600">
                <a:solidFill>
                  <a:schemeClr val="tx2"/>
                </a:solidFill>
                <a:latin typeface="Times New Roman" panose="02020603050405020304" pitchFamily="18" charset="0"/>
                <a:sym typeface="Symbol" panose="05050102010706020507" pitchFamily="18" charset="2"/>
              </a:rPr>
              <a:t> = 2</a:t>
            </a:r>
            <a:r>
              <a:rPr lang="en-US" altLang="zh-CN" sz="3600">
                <a:solidFill>
                  <a:schemeClr val="tx2"/>
                </a:solidFill>
                <a:latin typeface="宋体" panose="02010600030101010101" pitchFamily="2" charset="-122"/>
                <a:sym typeface="Symbol" panose="05050102010706020507" pitchFamily="18" charset="2"/>
              </a:rPr>
              <a:t> </a:t>
            </a:r>
            <a:r>
              <a:rPr lang="en-US" altLang="zh-CN" sz="3600">
                <a:solidFill>
                  <a:schemeClr val="tx2"/>
                </a:solidFill>
                <a:latin typeface="Times New Roman" panose="02020603050405020304" pitchFamily="18" charset="0"/>
                <a:ea typeface="楷体_GB2312" pitchFamily="49" charset="-122"/>
              </a:rPr>
              <a:t>(</a:t>
            </a:r>
            <a:r>
              <a:rPr lang="en-US" altLang="zh-CN" sz="3600" i="1">
                <a:solidFill>
                  <a:schemeClr val="tx2"/>
                </a:solidFill>
                <a:latin typeface="Times New Roman" panose="02020603050405020304" pitchFamily="18" charset="0"/>
                <a:ea typeface="楷体_GB2312" pitchFamily="49" charset="-122"/>
              </a:rPr>
              <a:t>G</a:t>
            </a:r>
            <a:r>
              <a:rPr lang="en-US" altLang="zh-CN" sz="3600">
                <a:solidFill>
                  <a:schemeClr val="tx2"/>
                </a:solidFill>
                <a:latin typeface="Times New Roman" panose="02020603050405020304" pitchFamily="18" charset="0"/>
                <a:ea typeface="楷体_GB2312" pitchFamily="49" charset="-122"/>
              </a:rPr>
              <a:t>) </a:t>
            </a:r>
            <a:r>
              <a:rPr lang="en-US" altLang="zh-CN" sz="3600">
                <a:solidFill>
                  <a:schemeClr val="tx2"/>
                </a:solidFill>
                <a:latin typeface="Times New Roman" panose="02020603050405020304" pitchFamily="18" charset="0"/>
                <a:sym typeface="Symbol" panose="05050102010706020507" pitchFamily="18" charset="2"/>
              </a:rPr>
              <a:t>= 4</a:t>
            </a:r>
          </a:p>
        </p:txBody>
      </p:sp>
      <p:grpSp>
        <p:nvGrpSpPr>
          <p:cNvPr id="6" name="Group 46">
            <a:extLst>
              <a:ext uri="{FF2B5EF4-FFF2-40B4-BE49-F238E27FC236}">
                <a16:creationId xmlns:a16="http://schemas.microsoft.com/office/drawing/2014/main" id="{D0887BF4-5944-4204-AC4A-D15AEA2D6A78}"/>
              </a:ext>
            </a:extLst>
          </p:cNvPr>
          <p:cNvGrpSpPr>
            <a:grpSpLocks/>
          </p:cNvGrpSpPr>
          <p:nvPr/>
        </p:nvGrpSpPr>
        <p:grpSpPr bwMode="auto">
          <a:xfrm>
            <a:off x="827088" y="2420938"/>
            <a:ext cx="2743200" cy="2743200"/>
            <a:chOff x="624" y="2112"/>
            <a:chExt cx="1728" cy="1728"/>
          </a:xfrm>
        </p:grpSpPr>
        <p:sp>
          <p:nvSpPr>
            <p:cNvPr id="7" name="Line 47">
              <a:extLst>
                <a:ext uri="{FF2B5EF4-FFF2-40B4-BE49-F238E27FC236}">
                  <a16:creationId xmlns:a16="http://schemas.microsoft.com/office/drawing/2014/main" id="{6807DB97-8DC3-4C7E-A125-CDBB2550802D}"/>
                </a:ext>
              </a:extLst>
            </p:cNvPr>
            <p:cNvSpPr>
              <a:spLocks noChangeShapeType="1"/>
            </p:cNvSpPr>
            <p:nvPr/>
          </p:nvSpPr>
          <p:spPr bwMode="auto">
            <a:xfrm flipH="1">
              <a:off x="672" y="2160"/>
              <a:ext cx="816"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Line 48">
              <a:extLst>
                <a:ext uri="{FF2B5EF4-FFF2-40B4-BE49-F238E27FC236}">
                  <a16:creationId xmlns:a16="http://schemas.microsoft.com/office/drawing/2014/main" id="{E28B5FE0-8A1F-4635-9E1D-0E7519341B71}"/>
                </a:ext>
              </a:extLst>
            </p:cNvPr>
            <p:cNvSpPr>
              <a:spLocks noChangeShapeType="1"/>
            </p:cNvSpPr>
            <p:nvPr/>
          </p:nvSpPr>
          <p:spPr bwMode="auto">
            <a:xfrm>
              <a:off x="1488" y="2160"/>
              <a:ext cx="816"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Line 49">
              <a:extLst>
                <a:ext uri="{FF2B5EF4-FFF2-40B4-BE49-F238E27FC236}">
                  <a16:creationId xmlns:a16="http://schemas.microsoft.com/office/drawing/2014/main" id="{0F80ED73-26E5-417D-8295-EFFE5B5543F8}"/>
                </a:ext>
              </a:extLst>
            </p:cNvPr>
            <p:cNvSpPr>
              <a:spLocks noChangeShapeType="1"/>
            </p:cNvSpPr>
            <p:nvPr/>
          </p:nvSpPr>
          <p:spPr bwMode="auto">
            <a:xfrm>
              <a:off x="960" y="3792"/>
              <a:ext cx="91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50">
              <a:extLst>
                <a:ext uri="{FF2B5EF4-FFF2-40B4-BE49-F238E27FC236}">
                  <a16:creationId xmlns:a16="http://schemas.microsoft.com/office/drawing/2014/main" id="{A597EF9C-C9F7-4A8D-9B7F-4BD8A9DEAC31}"/>
                </a:ext>
              </a:extLst>
            </p:cNvPr>
            <p:cNvSpPr>
              <a:spLocks noChangeShapeType="1"/>
            </p:cNvSpPr>
            <p:nvPr/>
          </p:nvSpPr>
          <p:spPr bwMode="auto">
            <a:xfrm>
              <a:off x="672" y="2976"/>
              <a:ext cx="288"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51">
              <a:extLst>
                <a:ext uri="{FF2B5EF4-FFF2-40B4-BE49-F238E27FC236}">
                  <a16:creationId xmlns:a16="http://schemas.microsoft.com/office/drawing/2014/main" id="{6C32779E-5DCE-4DF3-B435-1BAE0B594304}"/>
                </a:ext>
              </a:extLst>
            </p:cNvPr>
            <p:cNvSpPr>
              <a:spLocks noChangeShapeType="1"/>
            </p:cNvSpPr>
            <p:nvPr/>
          </p:nvSpPr>
          <p:spPr bwMode="auto">
            <a:xfrm flipH="1">
              <a:off x="1872" y="2976"/>
              <a:ext cx="432"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52">
              <a:extLst>
                <a:ext uri="{FF2B5EF4-FFF2-40B4-BE49-F238E27FC236}">
                  <a16:creationId xmlns:a16="http://schemas.microsoft.com/office/drawing/2014/main" id="{6325D068-2898-4DD0-9272-99C0F459DF26}"/>
                </a:ext>
              </a:extLst>
            </p:cNvPr>
            <p:cNvSpPr>
              <a:spLocks noChangeShapeType="1"/>
            </p:cNvSpPr>
            <p:nvPr/>
          </p:nvSpPr>
          <p:spPr bwMode="auto">
            <a:xfrm flipH="1">
              <a:off x="960" y="2160"/>
              <a:ext cx="528" cy="16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53">
              <a:extLst>
                <a:ext uri="{FF2B5EF4-FFF2-40B4-BE49-F238E27FC236}">
                  <a16:creationId xmlns:a16="http://schemas.microsoft.com/office/drawing/2014/main" id="{32726986-C13E-4B60-9DED-68BEDBBAEE3D}"/>
                </a:ext>
              </a:extLst>
            </p:cNvPr>
            <p:cNvSpPr>
              <a:spLocks noChangeShapeType="1"/>
            </p:cNvSpPr>
            <p:nvPr/>
          </p:nvSpPr>
          <p:spPr bwMode="auto">
            <a:xfrm>
              <a:off x="672" y="2976"/>
              <a:ext cx="163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54">
              <a:extLst>
                <a:ext uri="{FF2B5EF4-FFF2-40B4-BE49-F238E27FC236}">
                  <a16:creationId xmlns:a16="http://schemas.microsoft.com/office/drawing/2014/main" id="{C553652E-5BDF-4DC8-A6C8-DB2702156B15}"/>
                </a:ext>
              </a:extLst>
            </p:cNvPr>
            <p:cNvSpPr>
              <a:spLocks noChangeShapeType="1"/>
            </p:cNvSpPr>
            <p:nvPr/>
          </p:nvSpPr>
          <p:spPr bwMode="auto">
            <a:xfrm>
              <a:off x="1488" y="2208"/>
              <a:ext cx="384" cy="158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55">
              <a:extLst>
                <a:ext uri="{FF2B5EF4-FFF2-40B4-BE49-F238E27FC236}">
                  <a16:creationId xmlns:a16="http://schemas.microsoft.com/office/drawing/2014/main" id="{BBDFE830-AD76-4235-877F-75679F6D9848}"/>
                </a:ext>
              </a:extLst>
            </p:cNvPr>
            <p:cNvSpPr>
              <a:spLocks noChangeShapeType="1"/>
            </p:cNvSpPr>
            <p:nvPr/>
          </p:nvSpPr>
          <p:spPr bwMode="auto">
            <a:xfrm>
              <a:off x="672" y="2976"/>
              <a:ext cx="1200"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56">
              <a:extLst>
                <a:ext uri="{FF2B5EF4-FFF2-40B4-BE49-F238E27FC236}">
                  <a16:creationId xmlns:a16="http://schemas.microsoft.com/office/drawing/2014/main" id="{B7F2920A-32DD-411A-907D-361FA24A82C1}"/>
                </a:ext>
              </a:extLst>
            </p:cNvPr>
            <p:cNvSpPr>
              <a:spLocks noChangeShapeType="1"/>
            </p:cNvSpPr>
            <p:nvPr/>
          </p:nvSpPr>
          <p:spPr bwMode="auto">
            <a:xfrm flipV="1">
              <a:off x="960" y="2976"/>
              <a:ext cx="1344"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Oval 57">
              <a:extLst>
                <a:ext uri="{FF2B5EF4-FFF2-40B4-BE49-F238E27FC236}">
                  <a16:creationId xmlns:a16="http://schemas.microsoft.com/office/drawing/2014/main" id="{A60EEF23-502B-4E19-804F-C14C028ACFBB}"/>
                </a:ext>
              </a:extLst>
            </p:cNvPr>
            <p:cNvSpPr>
              <a:spLocks noChangeArrowheads="1"/>
            </p:cNvSpPr>
            <p:nvPr/>
          </p:nvSpPr>
          <p:spPr bwMode="auto">
            <a:xfrm>
              <a:off x="1440" y="21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Oval 58">
              <a:extLst>
                <a:ext uri="{FF2B5EF4-FFF2-40B4-BE49-F238E27FC236}">
                  <a16:creationId xmlns:a16="http://schemas.microsoft.com/office/drawing/2014/main" id="{4C10EF77-2A8B-47F6-B004-FA62BDE2B7C2}"/>
                </a:ext>
              </a:extLst>
            </p:cNvPr>
            <p:cNvSpPr>
              <a:spLocks noChangeArrowheads="1"/>
            </p:cNvSpPr>
            <p:nvPr/>
          </p:nvSpPr>
          <p:spPr bwMode="auto">
            <a:xfrm>
              <a:off x="624" y="29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Oval 59">
              <a:extLst>
                <a:ext uri="{FF2B5EF4-FFF2-40B4-BE49-F238E27FC236}">
                  <a16:creationId xmlns:a16="http://schemas.microsoft.com/office/drawing/2014/main" id="{0999BF9F-3A00-4DFA-B429-0A8DB90ABF6F}"/>
                </a:ext>
              </a:extLst>
            </p:cNvPr>
            <p:cNvSpPr>
              <a:spLocks noChangeArrowheads="1"/>
            </p:cNvSpPr>
            <p:nvPr/>
          </p:nvSpPr>
          <p:spPr bwMode="auto">
            <a:xfrm>
              <a:off x="912"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Oval 60">
              <a:extLst>
                <a:ext uri="{FF2B5EF4-FFF2-40B4-BE49-F238E27FC236}">
                  <a16:creationId xmlns:a16="http://schemas.microsoft.com/office/drawing/2014/main" id="{94A07AB9-39B5-41CB-B1A1-522FC3628416}"/>
                </a:ext>
              </a:extLst>
            </p:cNvPr>
            <p:cNvSpPr>
              <a:spLocks noChangeArrowheads="1"/>
            </p:cNvSpPr>
            <p:nvPr/>
          </p:nvSpPr>
          <p:spPr bwMode="auto">
            <a:xfrm>
              <a:off x="1831" y="37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Oval 61">
              <a:extLst>
                <a:ext uri="{FF2B5EF4-FFF2-40B4-BE49-F238E27FC236}">
                  <a16:creationId xmlns:a16="http://schemas.microsoft.com/office/drawing/2014/main" id="{8777646F-7A27-4E54-9B8D-6AD41F8E9D7D}"/>
                </a:ext>
              </a:extLst>
            </p:cNvPr>
            <p:cNvSpPr>
              <a:spLocks noChangeArrowheads="1"/>
            </p:cNvSpPr>
            <p:nvPr/>
          </p:nvSpPr>
          <p:spPr bwMode="auto">
            <a:xfrm>
              <a:off x="2256" y="29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2" name="Group 81">
            <a:extLst>
              <a:ext uri="{FF2B5EF4-FFF2-40B4-BE49-F238E27FC236}">
                <a16:creationId xmlns:a16="http://schemas.microsoft.com/office/drawing/2014/main" id="{47E512F0-B719-4E29-8FD8-E61E2D61CDE0}"/>
              </a:ext>
            </a:extLst>
          </p:cNvPr>
          <p:cNvGrpSpPr>
            <a:grpSpLocks/>
          </p:cNvGrpSpPr>
          <p:nvPr/>
        </p:nvGrpSpPr>
        <p:grpSpPr bwMode="auto">
          <a:xfrm>
            <a:off x="4781550" y="2492375"/>
            <a:ext cx="2743200" cy="2743200"/>
            <a:chOff x="624" y="2112"/>
            <a:chExt cx="1728" cy="1728"/>
          </a:xfrm>
        </p:grpSpPr>
        <p:sp>
          <p:nvSpPr>
            <p:cNvPr id="23" name="Line 82">
              <a:extLst>
                <a:ext uri="{FF2B5EF4-FFF2-40B4-BE49-F238E27FC236}">
                  <a16:creationId xmlns:a16="http://schemas.microsoft.com/office/drawing/2014/main" id="{A6E009A5-2952-4FA4-8909-B38AC8E4C164}"/>
                </a:ext>
              </a:extLst>
            </p:cNvPr>
            <p:cNvSpPr>
              <a:spLocks noChangeShapeType="1"/>
            </p:cNvSpPr>
            <p:nvPr/>
          </p:nvSpPr>
          <p:spPr bwMode="auto">
            <a:xfrm flipH="1">
              <a:off x="672" y="2160"/>
              <a:ext cx="816"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83">
              <a:extLst>
                <a:ext uri="{FF2B5EF4-FFF2-40B4-BE49-F238E27FC236}">
                  <a16:creationId xmlns:a16="http://schemas.microsoft.com/office/drawing/2014/main" id="{E33352D8-C446-4607-921D-423C88121E42}"/>
                </a:ext>
              </a:extLst>
            </p:cNvPr>
            <p:cNvSpPr>
              <a:spLocks noChangeShapeType="1"/>
            </p:cNvSpPr>
            <p:nvPr/>
          </p:nvSpPr>
          <p:spPr bwMode="auto">
            <a:xfrm>
              <a:off x="1488" y="2160"/>
              <a:ext cx="816"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Line 84">
              <a:extLst>
                <a:ext uri="{FF2B5EF4-FFF2-40B4-BE49-F238E27FC236}">
                  <a16:creationId xmlns:a16="http://schemas.microsoft.com/office/drawing/2014/main" id="{8F2EC538-58E3-42E5-9AF9-F5D85074A7A3}"/>
                </a:ext>
              </a:extLst>
            </p:cNvPr>
            <p:cNvSpPr>
              <a:spLocks noChangeShapeType="1"/>
            </p:cNvSpPr>
            <p:nvPr/>
          </p:nvSpPr>
          <p:spPr bwMode="auto">
            <a:xfrm>
              <a:off x="960" y="3792"/>
              <a:ext cx="91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85">
              <a:extLst>
                <a:ext uri="{FF2B5EF4-FFF2-40B4-BE49-F238E27FC236}">
                  <a16:creationId xmlns:a16="http://schemas.microsoft.com/office/drawing/2014/main" id="{4D93B94E-45E0-4F11-B3B8-4094F034266E}"/>
                </a:ext>
              </a:extLst>
            </p:cNvPr>
            <p:cNvSpPr>
              <a:spLocks noChangeShapeType="1"/>
            </p:cNvSpPr>
            <p:nvPr/>
          </p:nvSpPr>
          <p:spPr bwMode="auto">
            <a:xfrm>
              <a:off x="672" y="2976"/>
              <a:ext cx="288"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86">
              <a:extLst>
                <a:ext uri="{FF2B5EF4-FFF2-40B4-BE49-F238E27FC236}">
                  <a16:creationId xmlns:a16="http://schemas.microsoft.com/office/drawing/2014/main" id="{C2FE297A-FB57-4D2C-B0B6-C7041BDEB675}"/>
                </a:ext>
              </a:extLst>
            </p:cNvPr>
            <p:cNvSpPr>
              <a:spLocks noChangeShapeType="1"/>
            </p:cNvSpPr>
            <p:nvPr/>
          </p:nvSpPr>
          <p:spPr bwMode="auto">
            <a:xfrm flipH="1">
              <a:off x="1872" y="2976"/>
              <a:ext cx="432"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Line 87">
              <a:extLst>
                <a:ext uri="{FF2B5EF4-FFF2-40B4-BE49-F238E27FC236}">
                  <a16:creationId xmlns:a16="http://schemas.microsoft.com/office/drawing/2014/main" id="{0F37A53D-9BCB-47DC-AF40-9E3D24DF9E3B}"/>
                </a:ext>
              </a:extLst>
            </p:cNvPr>
            <p:cNvSpPr>
              <a:spLocks noChangeShapeType="1"/>
            </p:cNvSpPr>
            <p:nvPr/>
          </p:nvSpPr>
          <p:spPr bwMode="auto">
            <a:xfrm flipH="1">
              <a:off x="960" y="2160"/>
              <a:ext cx="528" cy="16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88">
              <a:extLst>
                <a:ext uri="{FF2B5EF4-FFF2-40B4-BE49-F238E27FC236}">
                  <a16:creationId xmlns:a16="http://schemas.microsoft.com/office/drawing/2014/main" id="{8DCCC18E-FFEA-4CDF-BC1C-B1F4599234B8}"/>
                </a:ext>
              </a:extLst>
            </p:cNvPr>
            <p:cNvSpPr>
              <a:spLocks noChangeShapeType="1"/>
            </p:cNvSpPr>
            <p:nvPr/>
          </p:nvSpPr>
          <p:spPr bwMode="auto">
            <a:xfrm>
              <a:off x="672" y="2976"/>
              <a:ext cx="163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89">
              <a:extLst>
                <a:ext uri="{FF2B5EF4-FFF2-40B4-BE49-F238E27FC236}">
                  <a16:creationId xmlns:a16="http://schemas.microsoft.com/office/drawing/2014/main" id="{2AFE914C-9F8C-4577-A9DB-758D99895195}"/>
                </a:ext>
              </a:extLst>
            </p:cNvPr>
            <p:cNvSpPr>
              <a:spLocks noChangeShapeType="1"/>
            </p:cNvSpPr>
            <p:nvPr/>
          </p:nvSpPr>
          <p:spPr bwMode="auto">
            <a:xfrm>
              <a:off x="1488" y="2208"/>
              <a:ext cx="384" cy="158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Line 90">
              <a:extLst>
                <a:ext uri="{FF2B5EF4-FFF2-40B4-BE49-F238E27FC236}">
                  <a16:creationId xmlns:a16="http://schemas.microsoft.com/office/drawing/2014/main" id="{485CA603-F72D-4314-88BD-3F8A71FA3B69}"/>
                </a:ext>
              </a:extLst>
            </p:cNvPr>
            <p:cNvSpPr>
              <a:spLocks noChangeShapeType="1"/>
            </p:cNvSpPr>
            <p:nvPr/>
          </p:nvSpPr>
          <p:spPr bwMode="auto">
            <a:xfrm>
              <a:off x="672" y="2976"/>
              <a:ext cx="1200"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91">
              <a:extLst>
                <a:ext uri="{FF2B5EF4-FFF2-40B4-BE49-F238E27FC236}">
                  <a16:creationId xmlns:a16="http://schemas.microsoft.com/office/drawing/2014/main" id="{8AC74B00-1020-4260-9E3E-E6CE2886056F}"/>
                </a:ext>
              </a:extLst>
            </p:cNvPr>
            <p:cNvSpPr>
              <a:spLocks noChangeShapeType="1"/>
            </p:cNvSpPr>
            <p:nvPr/>
          </p:nvSpPr>
          <p:spPr bwMode="auto">
            <a:xfrm flipV="1">
              <a:off x="960" y="2976"/>
              <a:ext cx="1344" cy="81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Oval 92">
              <a:extLst>
                <a:ext uri="{FF2B5EF4-FFF2-40B4-BE49-F238E27FC236}">
                  <a16:creationId xmlns:a16="http://schemas.microsoft.com/office/drawing/2014/main" id="{FA9C23C0-DE58-432B-89FE-7A1F5E45F371}"/>
                </a:ext>
              </a:extLst>
            </p:cNvPr>
            <p:cNvSpPr>
              <a:spLocks noChangeArrowheads="1"/>
            </p:cNvSpPr>
            <p:nvPr/>
          </p:nvSpPr>
          <p:spPr bwMode="auto">
            <a:xfrm>
              <a:off x="1440" y="21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Oval 93">
              <a:extLst>
                <a:ext uri="{FF2B5EF4-FFF2-40B4-BE49-F238E27FC236}">
                  <a16:creationId xmlns:a16="http://schemas.microsoft.com/office/drawing/2014/main" id="{11D2736F-9ED1-4CDF-B0AF-04BE2EDB42E8}"/>
                </a:ext>
              </a:extLst>
            </p:cNvPr>
            <p:cNvSpPr>
              <a:spLocks noChangeArrowheads="1"/>
            </p:cNvSpPr>
            <p:nvPr/>
          </p:nvSpPr>
          <p:spPr bwMode="auto">
            <a:xfrm>
              <a:off x="624" y="29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Oval 94">
              <a:extLst>
                <a:ext uri="{FF2B5EF4-FFF2-40B4-BE49-F238E27FC236}">
                  <a16:creationId xmlns:a16="http://schemas.microsoft.com/office/drawing/2014/main" id="{1C27182E-0021-491A-ADC0-ED9F0AB7825E}"/>
                </a:ext>
              </a:extLst>
            </p:cNvPr>
            <p:cNvSpPr>
              <a:spLocks noChangeArrowheads="1"/>
            </p:cNvSpPr>
            <p:nvPr/>
          </p:nvSpPr>
          <p:spPr bwMode="auto">
            <a:xfrm>
              <a:off x="912"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Oval 95">
              <a:extLst>
                <a:ext uri="{FF2B5EF4-FFF2-40B4-BE49-F238E27FC236}">
                  <a16:creationId xmlns:a16="http://schemas.microsoft.com/office/drawing/2014/main" id="{06ECD13D-CFB0-46CA-8F8C-1E15281E6222}"/>
                </a:ext>
              </a:extLst>
            </p:cNvPr>
            <p:cNvSpPr>
              <a:spLocks noChangeArrowheads="1"/>
            </p:cNvSpPr>
            <p:nvPr/>
          </p:nvSpPr>
          <p:spPr bwMode="auto">
            <a:xfrm>
              <a:off x="1831" y="37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Oval 96">
              <a:extLst>
                <a:ext uri="{FF2B5EF4-FFF2-40B4-BE49-F238E27FC236}">
                  <a16:creationId xmlns:a16="http://schemas.microsoft.com/office/drawing/2014/main" id="{AB3F5747-FA6A-492E-9DE2-A30AF4F82940}"/>
                </a:ext>
              </a:extLst>
            </p:cNvPr>
            <p:cNvSpPr>
              <a:spLocks noChangeArrowheads="1"/>
            </p:cNvSpPr>
            <p:nvPr/>
          </p:nvSpPr>
          <p:spPr bwMode="auto">
            <a:xfrm>
              <a:off x="2256" y="29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8" name="Group 105">
            <a:extLst>
              <a:ext uri="{FF2B5EF4-FFF2-40B4-BE49-F238E27FC236}">
                <a16:creationId xmlns:a16="http://schemas.microsoft.com/office/drawing/2014/main" id="{F59F6781-F549-476E-8492-A3D0EC98BCBC}"/>
              </a:ext>
            </a:extLst>
          </p:cNvPr>
          <p:cNvGrpSpPr>
            <a:grpSpLocks/>
          </p:cNvGrpSpPr>
          <p:nvPr/>
        </p:nvGrpSpPr>
        <p:grpSpPr bwMode="auto">
          <a:xfrm>
            <a:off x="2195513" y="2492375"/>
            <a:ext cx="3908425" cy="1368425"/>
            <a:chOff x="1383" y="1570"/>
            <a:chExt cx="2462" cy="862"/>
          </a:xfrm>
        </p:grpSpPr>
        <p:sp>
          <p:nvSpPr>
            <p:cNvPr id="39" name="Line 98">
              <a:extLst>
                <a:ext uri="{FF2B5EF4-FFF2-40B4-BE49-F238E27FC236}">
                  <a16:creationId xmlns:a16="http://schemas.microsoft.com/office/drawing/2014/main" id="{0BA080A5-D745-4850-BDA5-F7FA52A6EA82}"/>
                </a:ext>
              </a:extLst>
            </p:cNvPr>
            <p:cNvSpPr>
              <a:spLocks noChangeShapeType="1"/>
            </p:cNvSpPr>
            <p:nvPr/>
          </p:nvSpPr>
          <p:spPr bwMode="auto">
            <a:xfrm>
              <a:off x="1383" y="1570"/>
              <a:ext cx="1678" cy="86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99">
              <a:extLst>
                <a:ext uri="{FF2B5EF4-FFF2-40B4-BE49-F238E27FC236}">
                  <a16:creationId xmlns:a16="http://schemas.microsoft.com/office/drawing/2014/main" id="{DED3FCCE-0F8D-40A2-96C9-A6990679E161}"/>
                </a:ext>
              </a:extLst>
            </p:cNvPr>
            <p:cNvSpPr>
              <a:spLocks noChangeShapeType="1"/>
            </p:cNvSpPr>
            <p:nvPr/>
          </p:nvSpPr>
          <p:spPr bwMode="auto">
            <a:xfrm flipH="1">
              <a:off x="2200" y="1616"/>
              <a:ext cx="1645" cy="771"/>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Oval 100">
              <a:extLst>
                <a:ext uri="{FF2B5EF4-FFF2-40B4-BE49-F238E27FC236}">
                  <a16:creationId xmlns:a16="http://schemas.microsoft.com/office/drawing/2014/main" id="{02798AA3-D7A2-4B61-B9EC-C7E06E8C7A47}"/>
                </a:ext>
              </a:extLst>
            </p:cNvPr>
            <p:cNvSpPr>
              <a:spLocks noChangeArrowheads="1"/>
            </p:cNvSpPr>
            <p:nvPr/>
          </p:nvSpPr>
          <p:spPr bwMode="auto">
            <a:xfrm>
              <a:off x="2560" y="2141"/>
              <a:ext cx="96" cy="96"/>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550267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B9F2FA6F-96A9-4FD0-932E-BC9016EA1B5A}"/>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B74773C-011A-4CF1-B2AF-B40D0039F0FB}" type="slidenum">
              <a:rPr lang="en-US" altLang="zh-CN" sz="1400"/>
              <a:pPr/>
              <a:t>53</a:t>
            </a:fld>
            <a:endParaRPr lang="en-US" altLang="zh-CN" sz="1400"/>
          </a:p>
        </p:txBody>
      </p:sp>
      <p:sp>
        <p:nvSpPr>
          <p:cNvPr id="79875" name="Rectangle 9">
            <a:extLst>
              <a:ext uri="{FF2B5EF4-FFF2-40B4-BE49-F238E27FC236}">
                <a16:creationId xmlns:a16="http://schemas.microsoft.com/office/drawing/2014/main" id="{13A60582-9E92-4CC2-9862-91EEB3454234}"/>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有向图的连通性</a:t>
            </a:r>
          </a:p>
        </p:txBody>
      </p:sp>
      <p:sp>
        <p:nvSpPr>
          <p:cNvPr id="79876" name="Rectangle 10">
            <a:extLst>
              <a:ext uri="{FF2B5EF4-FFF2-40B4-BE49-F238E27FC236}">
                <a16:creationId xmlns:a16="http://schemas.microsoft.com/office/drawing/2014/main" id="{8F15900B-892D-4BB7-85CB-8DE39299047C}"/>
              </a:ext>
            </a:extLst>
          </p:cNvPr>
          <p:cNvSpPr>
            <a:spLocks noGrp="1" noChangeArrowheads="1"/>
          </p:cNvSpPr>
          <p:nvPr>
            <p:ph type="body" idx="1"/>
          </p:nvPr>
        </p:nvSpPr>
        <p:spPr>
          <a:xfrm>
            <a:off x="457200" y="1125538"/>
            <a:ext cx="8229600" cy="4525962"/>
          </a:xfrm>
        </p:spPr>
        <p:txBody>
          <a:bodyPr/>
          <a:lstStyle/>
          <a:p>
            <a:pPr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14.20</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为有向图</a:t>
            </a:r>
            <a:endParaRPr lang="zh-CN" altLang="en-US" i="1" dirty="0">
              <a:latin typeface="Times New Roman" panose="02020603050405020304" pitchFamily="18" charset="0"/>
            </a:endParaRPr>
          </a:p>
          <a:p>
            <a:pPr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a:t>
            </a:r>
            <a:r>
              <a:rPr lang="en-US" altLang="zh-CN" i="1" dirty="0">
                <a:solidFill>
                  <a:srgbClr val="A50021"/>
                </a:solidFill>
                <a:latin typeface="Times New Roman" panose="02020603050405020304" pitchFamily="18" charset="0"/>
              </a:rPr>
              <a:t>v</a:t>
            </a:r>
            <a:r>
              <a:rPr lang="en-US" altLang="zh-CN" i="1" baseline="-25000" dirty="0">
                <a:solidFill>
                  <a:srgbClr val="A50021"/>
                </a:solidFill>
                <a:latin typeface="Times New Roman" panose="02020603050405020304" pitchFamily="18" charset="0"/>
              </a:rPr>
              <a:t>i </a:t>
            </a:r>
            <a:r>
              <a:rPr lang="zh-CN" altLang="en-US" dirty="0">
                <a:solidFill>
                  <a:srgbClr val="A50021"/>
                </a:solidFill>
                <a:latin typeface="Times New Roman" panose="02020603050405020304" pitchFamily="18" charset="0"/>
              </a:rPr>
              <a:t>可达 </a:t>
            </a:r>
            <a:r>
              <a:rPr lang="en-US" altLang="zh-CN" i="1" dirty="0" err="1">
                <a:solidFill>
                  <a:srgbClr val="A50021"/>
                </a:solidFill>
                <a:latin typeface="Times New Roman" panose="02020603050405020304" pitchFamily="18" charset="0"/>
              </a:rPr>
              <a:t>v</a:t>
            </a:r>
            <a:r>
              <a:rPr lang="en-US" altLang="zh-CN" i="1" baseline="-25000" dirty="0" err="1">
                <a:solidFill>
                  <a:srgbClr val="A50021"/>
                </a:solidFill>
                <a:latin typeface="Times New Roman" panose="02020603050405020304" pitchFamily="18" charset="0"/>
              </a:rPr>
              <a:t>j</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到</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i="1" baseline="-25000" dirty="0">
                <a:latin typeface="Times New Roman" panose="02020603050405020304" pitchFamily="18" charset="0"/>
              </a:rPr>
              <a:t> </a:t>
            </a:r>
            <a:r>
              <a:rPr lang="zh-CN" altLang="en-US" dirty="0">
                <a:latin typeface="Times New Roman" panose="02020603050405020304" pitchFamily="18" charset="0"/>
              </a:rPr>
              <a:t>有通路</a:t>
            </a:r>
            <a:endParaRPr lang="zh-CN" altLang="en-US" i="1" dirty="0">
              <a:latin typeface="Times New Roman" panose="02020603050405020304" pitchFamily="18" charset="0"/>
            </a:endParaRPr>
          </a:p>
          <a:p>
            <a:pPr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与</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i="1" baseline="-25000" dirty="0">
                <a:latin typeface="Times New Roman" panose="02020603050405020304" pitchFamily="18" charset="0"/>
              </a:rPr>
              <a:t> </a:t>
            </a:r>
            <a:r>
              <a:rPr lang="zh-CN" altLang="en-US" dirty="0">
                <a:latin typeface="Times New Roman" panose="02020603050405020304" pitchFamily="18" charset="0"/>
              </a:rPr>
              <a:t>相互可达）</a:t>
            </a:r>
          </a:p>
          <a:p>
            <a:pPr eaLnBrk="1" hangingPunct="1">
              <a:spcBef>
                <a:spcPct val="50000"/>
              </a:spcBef>
            </a:pPr>
            <a:r>
              <a:rPr lang="zh-CN" altLang="en-US" dirty="0">
                <a:solidFill>
                  <a:srgbClr val="0066FF"/>
                </a:solidFill>
                <a:latin typeface="Times New Roman" panose="02020603050405020304" pitchFamily="18" charset="0"/>
              </a:rPr>
              <a:t>性质</a:t>
            </a:r>
          </a:p>
          <a:p>
            <a:pPr eaLnBrk="1" hangingPunct="1"/>
            <a:r>
              <a:rPr lang="zh-CN" altLang="en-US"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rPr>
              <a:t>具有自反性</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i="1" baseline="-25000" dirty="0">
                <a:solidFill>
                  <a:srgbClr val="0066FF"/>
                </a:solidFill>
                <a:latin typeface="Times New Roman" panose="02020603050405020304" pitchFamily="18" charset="0"/>
              </a:rPr>
              <a:t>i </a:t>
            </a:r>
            <a:r>
              <a:rPr lang="en-US" altLang="zh-CN" dirty="0">
                <a:solidFill>
                  <a:srgbClr val="0066FF"/>
                </a:solidFill>
                <a:latin typeface="Times New Roman" panose="02020603050405020304" pitchFamily="18" charset="0"/>
                <a:sym typeface="Symbol" panose="05050102010706020507" pitchFamily="18" charset="2"/>
              </a:rPr>
              <a:t> </a:t>
            </a:r>
            <a:r>
              <a:rPr lang="en-US" altLang="zh-CN" i="1" dirty="0">
                <a:solidFill>
                  <a:srgbClr val="0066FF"/>
                </a:solidFill>
                <a:latin typeface="Times New Roman" panose="02020603050405020304" pitchFamily="18" charset="0"/>
              </a:rPr>
              <a:t>v</a:t>
            </a:r>
            <a:r>
              <a:rPr lang="en-US" altLang="zh-CN" i="1" baseline="-25000" dirty="0">
                <a:solidFill>
                  <a:srgbClr val="0066FF"/>
                </a:solidFill>
                <a:latin typeface="Times New Roman" panose="02020603050405020304" pitchFamily="18" charset="0"/>
              </a:rPr>
              <a:t>i</a:t>
            </a:r>
            <a:r>
              <a:rPr lang="en-US" altLang="zh-CN" dirty="0">
                <a:solidFill>
                  <a:srgbClr val="0066FF"/>
                </a:solidFill>
                <a:latin typeface="Times New Roman" panose="02020603050405020304" pitchFamily="18" charset="0"/>
              </a:rPr>
              <a:t>)</a:t>
            </a:r>
            <a:r>
              <a:rPr lang="zh-CN" altLang="en-US" dirty="0">
                <a:solidFill>
                  <a:srgbClr val="0066FF"/>
                </a:solidFill>
                <a:latin typeface="Times New Roman" panose="02020603050405020304" pitchFamily="18" charset="0"/>
              </a:rPr>
              <a:t>、传递性</a:t>
            </a:r>
          </a:p>
          <a:p>
            <a:pPr eaLnBrk="1" hangingPunct="1"/>
            <a:r>
              <a:rPr lang="zh-CN" altLang="en-US"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rPr>
              <a:t>具有自反性、对称性、传递性 </a:t>
            </a:r>
          </a:p>
          <a:p>
            <a:pPr eaLnBrk="1" hangingPunct="1">
              <a:spcBef>
                <a:spcPct val="60000"/>
              </a:spcBef>
            </a:pP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到</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i="1" baseline="-25000" dirty="0">
                <a:latin typeface="Times New Roman" panose="02020603050405020304" pitchFamily="18" charset="0"/>
              </a:rPr>
              <a:t> </a:t>
            </a:r>
            <a:r>
              <a:rPr lang="zh-CN" altLang="en-US" dirty="0">
                <a:latin typeface="Times New Roman" panose="02020603050405020304" pitchFamily="18" charset="0"/>
              </a:rPr>
              <a:t>的短程线与距离</a:t>
            </a:r>
          </a:p>
          <a:p>
            <a:pPr eaLnBrk="1" hangingPunct="1"/>
            <a:r>
              <a:rPr lang="zh-CN" altLang="en-US" dirty="0">
                <a:latin typeface="Times New Roman" panose="02020603050405020304" pitchFamily="18" charset="0"/>
              </a:rPr>
              <a:t>类似于无向图中，只需注意距离表示法的不同</a:t>
            </a:r>
          </a:p>
          <a:p>
            <a:pPr eaLnBrk="1" hangingPunct="1"/>
            <a:r>
              <a:rPr lang="en-US" altLang="zh-CN" dirty="0">
                <a:latin typeface="Times New Roman" panose="02020603050405020304" pitchFamily="18" charset="0"/>
              </a:rPr>
              <a:t>(</a:t>
            </a:r>
            <a:r>
              <a:rPr lang="zh-CN" altLang="en-US" dirty="0">
                <a:latin typeface="Times New Roman" panose="02020603050405020304" pitchFamily="18" charset="0"/>
              </a:rPr>
              <a:t>无向图中</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a:t>
            </a:r>
            <a:r>
              <a:rPr lang="zh-CN" altLang="en-US" dirty="0">
                <a:latin typeface="Times New Roman" panose="02020603050405020304" pitchFamily="18" charset="0"/>
              </a:rPr>
              <a:t>，有向图中</a:t>
            </a:r>
            <a:r>
              <a:rPr lang="en-US" altLang="zh-CN" i="1" dirty="0">
                <a:latin typeface="Times New Roman" panose="02020603050405020304" pitchFamily="18" charset="0"/>
              </a:rPr>
              <a:t>d</a:t>
            </a:r>
            <a:r>
              <a:rPr lang="en-US" altLang="zh-CN" dirty="0">
                <a:latin typeface="Times New Roman" panose="02020603050405020304" pitchFamily="18" charset="0"/>
              </a:rPr>
              <a:t>&lt;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&gt;) </a:t>
            </a:r>
            <a:r>
              <a:rPr lang="zh-CN" altLang="en-US" dirty="0">
                <a:latin typeface="Times New Roman" panose="02020603050405020304" pitchFamily="18" charset="0"/>
              </a:rPr>
              <a:t>及 </a:t>
            </a:r>
            <a:r>
              <a:rPr lang="en-US" altLang="zh-CN" i="1" dirty="0">
                <a:latin typeface="Times New Roman" panose="02020603050405020304" pitchFamily="18" charset="0"/>
              </a:rPr>
              <a:t>d</a:t>
            </a:r>
            <a:r>
              <a:rPr lang="en-US" altLang="zh-CN" dirty="0">
                <a:latin typeface="Times New Roman" panose="02020603050405020304" pitchFamily="18" charset="0"/>
              </a:rPr>
              <a:t>&lt;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&gt;</a:t>
            </a:r>
            <a:r>
              <a:rPr lang="zh-CN" altLang="en-US" dirty="0">
                <a:latin typeface="Times New Roman" panose="02020603050405020304" pitchFamily="18" charset="0"/>
              </a:rPr>
              <a:t>无对称性</a:t>
            </a:r>
          </a:p>
        </p:txBody>
      </p:sp>
      <p:cxnSp>
        <p:nvCxnSpPr>
          <p:cNvPr id="5" name="直接连接符 4">
            <a:extLst>
              <a:ext uri="{FF2B5EF4-FFF2-40B4-BE49-F238E27FC236}">
                <a16:creationId xmlns:a16="http://schemas.microsoft.com/office/drawing/2014/main" id="{8C7F7CE9-3015-4558-A01F-D8EECF2FBCAA}"/>
              </a:ext>
            </a:extLst>
          </p:cNvPr>
          <p:cNvCxnSpPr/>
          <p:nvPr/>
        </p:nvCxnSpPr>
        <p:spPr>
          <a:xfrm>
            <a:off x="468313" y="249289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6" name="直接连接符 5">
            <a:extLst>
              <a:ext uri="{FF2B5EF4-FFF2-40B4-BE49-F238E27FC236}">
                <a16:creationId xmlns:a16="http://schemas.microsoft.com/office/drawing/2014/main" id="{302E852A-A42A-4972-87CE-9D1CB94D75CF}"/>
              </a:ext>
            </a:extLst>
          </p:cNvPr>
          <p:cNvCxnSpPr/>
          <p:nvPr/>
        </p:nvCxnSpPr>
        <p:spPr>
          <a:xfrm>
            <a:off x="468313" y="393305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87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8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C6210794-1066-4934-AFD8-715D41889B9D}"/>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3D18077-000A-421D-AEA5-62192DD043F6}" type="slidenum">
              <a:rPr lang="en-US" altLang="zh-CN" sz="1400"/>
              <a:pPr/>
              <a:t>54</a:t>
            </a:fld>
            <a:endParaRPr lang="en-US" altLang="zh-CN" sz="1400"/>
          </a:p>
        </p:txBody>
      </p:sp>
      <p:sp>
        <p:nvSpPr>
          <p:cNvPr id="81923" name="Rectangle 7">
            <a:extLst>
              <a:ext uri="{FF2B5EF4-FFF2-40B4-BE49-F238E27FC236}">
                <a16:creationId xmlns:a16="http://schemas.microsoft.com/office/drawing/2014/main" id="{5A7A98A6-464B-49CA-A938-0B4904B6937E}"/>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有向图的连通性及分类</a:t>
            </a:r>
          </a:p>
        </p:txBody>
      </p:sp>
      <p:sp>
        <p:nvSpPr>
          <p:cNvPr id="81924" name="Rectangle 8">
            <a:extLst>
              <a:ext uri="{FF2B5EF4-FFF2-40B4-BE49-F238E27FC236}">
                <a16:creationId xmlns:a16="http://schemas.microsoft.com/office/drawing/2014/main" id="{EC772AE8-8E3B-4D15-A05B-24418F7803FA}"/>
              </a:ext>
            </a:extLst>
          </p:cNvPr>
          <p:cNvSpPr>
            <a:spLocks noGrp="1" noChangeArrowheads="1"/>
          </p:cNvSpPr>
          <p:nvPr>
            <p:ph type="body" idx="1"/>
          </p:nvPr>
        </p:nvSpPr>
        <p:spPr>
          <a:xfrm>
            <a:off x="395288" y="1196975"/>
            <a:ext cx="8229600" cy="5184775"/>
          </a:xfrm>
        </p:spPr>
        <p:txBody>
          <a:bodyPr/>
          <a:lstStyle/>
          <a:p>
            <a:pPr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14.22</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为有向图</a:t>
            </a:r>
          </a:p>
          <a:p>
            <a:pPr eaLnBrk="1" hangingPunct="1"/>
            <a:r>
              <a:rPr lang="zh-CN" altLang="en-US" dirty="0">
                <a:latin typeface="Times New Roman" panose="02020603050405020304" pitchFamily="18" charset="0"/>
              </a:rPr>
              <a:t>     </a:t>
            </a:r>
            <a:r>
              <a:rPr lang="en-US" altLang="zh-CN" i="1" dirty="0">
                <a:latin typeface="Times New Roman" panose="02020603050405020304" pitchFamily="18" charset="0"/>
              </a:rPr>
              <a:t>D</a:t>
            </a:r>
            <a:r>
              <a:rPr lang="zh-CN" altLang="en-US" dirty="0">
                <a:solidFill>
                  <a:srgbClr val="A50021"/>
                </a:solidFill>
                <a:latin typeface="Times New Roman" panose="02020603050405020304" pitchFamily="18" charset="0"/>
              </a:rPr>
              <a:t>弱连通</a:t>
            </a:r>
            <a:r>
              <a:rPr lang="en-US" altLang="zh-CN" dirty="0">
                <a:latin typeface="Times New Roman" panose="02020603050405020304" pitchFamily="18" charset="0"/>
              </a:rPr>
              <a:t>(</a:t>
            </a:r>
            <a:r>
              <a:rPr lang="zh-CN" altLang="en-US" dirty="0">
                <a:latin typeface="Times New Roman" panose="02020603050405020304" pitchFamily="18" charset="0"/>
              </a:rPr>
              <a:t>连通</a:t>
            </a:r>
            <a:r>
              <a:rPr lang="en-US" altLang="zh-CN" dirty="0">
                <a:latin typeface="Times New Roman" panose="02020603050405020304" pitchFamily="18" charset="0"/>
              </a:rPr>
              <a:t>)——</a:t>
            </a:r>
            <a:r>
              <a:rPr lang="zh-CN" altLang="en-US" dirty="0">
                <a:latin typeface="Times New Roman" panose="02020603050405020304" pitchFamily="18" charset="0"/>
              </a:rPr>
              <a:t>基图为无向连通图</a:t>
            </a:r>
          </a:p>
          <a:p>
            <a:pPr eaLnBrk="1" hangingPunct="1"/>
            <a:r>
              <a:rPr lang="zh-CN" altLang="en-US" dirty="0">
                <a:latin typeface="Times New Roman" panose="02020603050405020304" pitchFamily="18" charset="0"/>
              </a:rPr>
              <a:t>     </a:t>
            </a:r>
            <a:r>
              <a:rPr lang="en-US" altLang="zh-CN" i="1" dirty="0">
                <a:latin typeface="Times New Roman" panose="02020603050405020304" pitchFamily="18" charset="0"/>
              </a:rPr>
              <a:t>D</a:t>
            </a:r>
            <a:r>
              <a:rPr lang="zh-CN" altLang="en-US" dirty="0">
                <a:solidFill>
                  <a:srgbClr val="A50021"/>
                </a:solidFill>
                <a:latin typeface="Times New Roman" panose="02020603050405020304" pitchFamily="18" charset="0"/>
              </a:rPr>
              <a:t>单向连通</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zh-CN" altLang="en-US"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baseline="-25000" dirty="0">
                <a:latin typeface="Times New Roman" panose="02020603050405020304" pitchFamily="18" charset="0"/>
              </a:rPr>
              <a:t> </a:t>
            </a:r>
            <a:r>
              <a:rPr lang="zh-CN" altLang="en-US" dirty="0">
                <a:latin typeface="Times New Roman" panose="02020603050405020304" pitchFamily="18" charset="0"/>
              </a:rPr>
              <a:t>或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baseline="-25000" dirty="0">
                <a:latin typeface="Times New Roman" panose="02020603050405020304" pitchFamily="18" charset="0"/>
              </a:rPr>
              <a:t> </a:t>
            </a:r>
          </a:p>
          <a:p>
            <a:pPr eaLnBrk="1" hangingPunct="1"/>
            <a:r>
              <a:rPr lang="en-US" altLang="zh-CN" dirty="0">
                <a:latin typeface="Times New Roman" panose="02020603050405020304" pitchFamily="18" charset="0"/>
              </a:rPr>
              <a:t>     </a:t>
            </a:r>
            <a:r>
              <a:rPr lang="en-US" altLang="zh-CN" i="1" dirty="0">
                <a:latin typeface="Times New Roman" panose="02020603050405020304" pitchFamily="18" charset="0"/>
              </a:rPr>
              <a:t>D</a:t>
            </a:r>
            <a:r>
              <a:rPr lang="zh-CN" altLang="en-US" dirty="0">
                <a:solidFill>
                  <a:srgbClr val="A50021"/>
                </a:solidFill>
                <a:latin typeface="Times New Roman" panose="02020603050405020304" pitchFamily="18" charset="0"/>
              </a:rPr>
              <a:t>强连通</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zh-CN" altLang="en-US"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endParaRPr lang="en-US" altLang="zh-CN" baseline="-25000" dirty="0">
              <a:latin typeface="Times New Roman" panose="02020603050405020304" pitchFamily="18" charset="0"/>
            </a:endParaRPr>
          </a:p>
          <a:p>
            <a:pPr eaLnBrk="1" hangingPunct="1">
              <a:spcBef>
                <a:spcPct val="50000"/>
              </a:spcBef>
            </a:pPr>
            <a:r>
              <a:rPr lang="zh-CN" altLang="en-US" dirty="0">
                <a:solidFill>
                  <a:srgbClr val="0066FF"/>
                </a:solidFill>
                <a:latin typeface="Times New Roman" panose="02020603050405020304" pitchFamily="18" charset="0"/>
              </a:rPr>
              <a:t>易知，强连通</a:t>
            </a:r>
            <a:r>
              <a:rPr lang="zh-CN" altLang="en-US"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单向连通</a:t>
            </a:r>
            <a:r>
              <a:rPr lang="zh-CN" altLang="en-US"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弱连通</a:t>
            </a:r>
          </a:p>
          <a:p>
            <a:pPr eaLnBrk="1" hangingPunct="1">
              <a:spcBef>
                <a:spcPct val="55000"/>
              </a:spcBef>
            </a:pPr>
            <a:r>
              <a:rPr lang="zh-CN" altLang="en-US" dirty="0">
                <a:latin typeface="Times New Roman" panose="02020603050405020304" pitchFamily="18" charset="0"/>
              </a:rPr>
              <a:t>判别法</a:t>
            </a:r>
          </a:p>
          <a:p>
            <a:pPr eaLnBrk="1" hangingPunct="1"/>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14.8</a:t>
            </a:r>
            <a:r>
              <a:rPr lang="en-US" altLang="zh-CN" dirty="0">
                <a:latin typeface="Times New Roman" panose="02020603050405020304" pitchFamily="18" charset="0"/>
              </a:rPr>
              <a:t> </a:t>
            </a:r>
          </a:p>
          <a:p>
            <a:pPr eaLnBrk="1" hangingPunct="1"/>
            <a:r>
              <a:rPr lang="en-US" altLang="zh-CN" dirty="0">
                <a:latin typeface="Times New Roman" panose="02020603050405020304" pitchFamily="18" charset="0"/>
              </a:rPr>
              <a:t> </a:t>
            </a:r>
            <a:r>
              <a:rPr lang="en-US" altLang="zh-CN" i="1" dirty="0">
                <a:latin typeface="Times New Roman" panose="02020603050405020304" pitchFamily="18" charset="0"/>
              </a:rPr>
              <a:t>D</a:t>
            </a:r>
            <a:r>
              <a:rPr lang="zh-CN" altLang="en-US" dirty="0">
                <a:solidFill>
                  <a:srgbClr val="0066FF"/>
                </a:solidFill>
                <a:latin typeface="Times New Roman" panose="02020603050405020304" pitchFamily="18" charset="0"/>
              </a:rPr>
              <a:t>强</a:t>
            </a:r>
            <a:r>
              <a:rPr lang="zh-CN" altLang="en-US" dirty="0">
                <a:latin typeface="Times New Roman" panose="02020603050405020304" pitchFamily="18" charset="0"/>
              </a:rPr>
              <a:t>连通当且仅当</a:t>
            </a:r>
            <a:r>
              <a:rPr lang="en-US" altLang="zh-CN" i="1" dirty="0">
                <a:latin typeface="Times New Roman" panose="02020603050405020304" pitchFamily="18" charset="0"/>
              </a:rPr>
              <a:t>D</a:t>
            </a:r>
            <a:r>
              <a:rPr lang="zh-CN" altLang="en-US" dirty="0">
                <a:latin typeface="Times New Roman" panose="02020603050405020304" pitchFamily="18" charset="0"/>
              </a:rPr>
              <a:t>中存在经过每个顶点至少一次的</a:t>
            </a:r>
            <a:r>
              <a:rPr lang="zh-CN" altLang="en-US" dirty="0">
                <a:solidFill>
                  <a:srgbClr val="0066FF"/>
                </a:solidFill>
                <a:latin typeface="Times New Roman" panose="02020603050405020304" pitchFamily="18" charset="0"/>
              </a:rPr>
              <a:t>回路</a:t>
            </a:r>
          </a:p>
          <a:p>
            <a:pPr eaLnBrk="1" hangingPunct="1"/>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14.9</a:t>
            </a:r>
            <a:r>
              <a:rPr lang="en-US" altLang="zh-CN" dirty="0">
                <a:latin typeface="Times New Roman" panose="02020603050405020304" pitchFamily="18" charset="0"/>
              </a:rPr>
              <a:t>  </a:t>
            </a:r>
          </a:p>
          <a:p>
            <a:pPr eaLnBrk="1" hangingPunct="1"/>
            <a:r>
              <a:rPr lang="en-US" altLang="zh-CN" i="1" dirty="0">
                <a:latin typeface="Times New Roman" panose="02020603050405020304" pitchFamily="18" charset="0"/>
              </a:rPr>
              <a:t>D</a:t>
            </a:r>
            <a:r>
              <a:rPr lang="zh-CN" altLang="en-US" dirty="0">
                <a:solidFill>
                  <a:srgbClr val="0066FF"/>
                </a:solidFill>
                <a:latin typeface="Times New Roman" panose="02020603050405020304" pitchFamily="18" charset="0"/>
              </a:rPr>
              <a:t>单向</a:t>
            </a:r>
            <a:r>
              <a:rPr lang="zh-CN" altLang="en-US" dirty="0">
                <a:latin typeface="Times New Roman" panose="02020603050405020304" pitchFamily="18" charset="0"/>
              </a:rPr>
              <a:t>连通当且仅当</a:t>
            </a:r>
            <a:r>
              <a:rPr lang="en-US" altLang="zh-CN" i="1" dirty="0">
                <a:latin typeface="Times New Roman" panose="02020603050405020304" pitchFamily="18" charset="0"/>
              </a:rPr>
              <a:t>D</a:t>
            </a:r>
            <a:r>
              <a:rPr lang="zh-CN" altLang="en-US" dirty="0">
                <a:latin typeface="Times New Roman" panose="02020603050405020304" pitchFamily="18" charset="0"/>
              </a:rPr>
              <a:t>中存在经过每个顶点至少一次的</a:t>
            </a:r>
            <a:r>
              <a:rPr lang="zh-CN" altLang="en-US" dirty="0">
                <a:solidFill>
                  <a:srgbClr val="0066FF"/>
                </a:solidFill>
                <a:latin typeface="Times New Roman" panose="02020603050405020304" pitchFamily="18" charset="0"/>
              </a:rPr>
              <a:t>通路</a:t>
            </a:r>
          </a:p>
        </p:txBody>
      </p:sp>
      <p:cxnSp>
        <p:nvCxnSpPr>
          <p:cNvPr id="5" name="直接连接符 4">
            <a:extLst>
              <a:ext uri="{FF2B5EF4-FFF2-40B4-BE49-F238E27FC236}">
                <a16:creationId xmlns:a16="http://schemas.microsoft.com/office/drawing/2014/main" id="{8C1F8453-1EE4-42CB-B87B-B99E31C81BA8}"/>
              </a:ext>
            </a:extLst>
          </p:cNvPr>
          <p:cNvCxnSpPr/>
          <p:nvPr/>
        </p:nvCxnSpPr>
        <p:spPr>
          <a:xfrm>
            <a:off x="468313" y="357301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02F93A06-C528-41BA-AB0A-3C92B7A96577}"/>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FC335E1-A98F-4139-8021-3C7675CE5CC5}" type="slidenum">
              <a:rPr lang="en-US" altLang="zh-CN" sz="1400"/>
              <a:pPr/>
              <a:t>55</a:t>
            </a:fld>
            <a:endParaRPr lang="en-US" altLang="zh-CN" sz="1400"/>
          </a:p>
        </p:txBody>
      </p:sp>
      <p:sp>
        <p:nvSpPr>
          <p:cNvPr id="83971" name="Rectangle 7">
            <a:extLst>
              <a:ext uri="{FF2B5EF4-FFF2-40B4-BE49-F238E27FC236}">
                <a16:creationId xmlns:a16="http://schemas.microsoft.com/office/drawing/2014/main" id="{9FA0DE8F-939C-41D4-820F-F0A9D31D67F2}"/>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扩大路径法</a:t>
            </a:r>
          </a:p>
        </p:txBody>
      </p:sp>
      <p:sp>
        <p:nvSpPr>
          <p:cNvPr id="83972" name="Rectangle 8">
            <a:extLst>
              <a:ext uri="{FF2B5EF4-FFF2-40B4-BE49-F238E27FC236}">
                <a16:creationId xmlns:a16="http://schemas.microsoft.com/office/drawing/2014/main" id="{44E4AABD-9CFC-44E0-96E3-B622262CBB98}"/>
              </a:ext>
            </a:extLst>
          </p:cNvPr>
          <p:cNvSpPr>
            <a:spLocks noGrp="1" noChangeArrowheads="1"/>
          </p:cNvSpPr>
          <p:nvPr>
            <p:ph type="body" idx="1"/>
          </p:nvPr>
        </p:nvSpPr>
        <p:spPr>
          <a:xfrm>
            <a:off x="395288" y="1196975"/>
            <a:ext cx="8229600" cy="4525963"/>
          </a:xfrm>
        </p:spPr>
        <p:txBody>
          <a:bodyPr/>
          <a:lstStyle/>
          <a:p>
            <a:pPr marL="457200" indent="-457200" eaLnBrk="1" hangingPunct="1"/>
            <a:r>
              <a:rPr lang="zh-CN" altLang="en-US" dirty="0">
                <a:latin typeface="Times New Roman" panose="02020603050405020304" pitchFamily="18" charset="0"/>
              </a:rPr>
              <a:t>无向图中</a:t>
            </a:r>
          </a:p>
          <a:p>
            <a:pPr marL="457200" indent="-457200" eaLnBrk="1" hangingPunct="1"/>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 </a:t>
            </a:r>
            <a:r>
              <a:rPr lang="en-US" altLang="zh-CN" i="1" dirty="0">
                <a:latin typeface="Times New Roman" panose="02020603050405020304" pitchFamily="18" charset="0"/>
              </a:rPr>
              <a:t>n </a:t>
            </a:r>
            <a:r>
              <a:rPr lang="zh-CN" altLang="en-US" dirty="0">
                <a:latin typeface="Times New Roman" panose="02020603050405020304" pitchFamily="18" charset="0"/>
              </a:rPr>
              <a:t>阶无向图，</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l </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中一条路径，若此路径的</a:t>
            </a:r>
            <a:r>
              <a:rPr lang="zh-CN" altLang="en-US" dirty="0">
                <a:solidFill>
                  <a:srgbClr val="0066FF"/>
                </a:solidFill>
                <a:latin typeface="Times New Roman" panose="02020603050405020304" pitchFamily="18" charset="0"/>
              </a:rPr>
              <a:t>始点</a:t>
            </a:r>
            <a:r>
              <a:rPr lang="zh-CN" altLang="en-US" dirty="0">
                <a:latin typeface="Times New Roman" panose="02020603050405020304" pitchFamily="18" charset="0"/>
              </a:rPr>
              <a:t>或</a:t>
            </a:r>
            <a:r>
              <a:rPr lang="zh-CN" altLang="en-US" dirty="0">
                <a:solidFill>
                  <a:srgbClr val="0066FF"/>
                </a:solidFill>
                <a:latin typeface="Times New Roman" panose="02020603050405020304" pitchFamily="18" charset="0"/>
              </a:rPr>
              <a:t>终点</a:t>
            </a:r>
            <a:r>
              <a:rPr lang="zh-CN" altLang="en-US" dirty="0">
                <a:latin typeface="Times New Roman" panose="02020603050405020304" pitchFamily="18" charset="0"/>
              </a:rPr>
              <a:t>与</a:t>
            </a:r>
            <a:r>
              <a:rPr lang="zh-CN" altLang="en-US" dirty="0">
                <a:solidFill>
                  <a:srgbClr val="7030A0"/>
                </a:solidFill>
                <a:latin typeface="Times New Roman" panose="02020603050405020304" pitchFamily="18" charset="0"/>
              </a:rPr>
              <a:t>路径外的顶点</a:t>
            </a:r>
            <a:r>
              <a:rPr lang="zh-CN" altLang="en-US" dirty="0">
                <a:latin typeface="Times New Roman" panose="02020603050405020304" pitchFamily="18" charset="0"/>
              </a:rPr>
              <a:t>相邻，就将它们扩到路径中来，继续这一过程，直到最后得到的路径的两个端点不与路径外的顶点相邻为止</a:t>
            </a:r>
            <a:r>
              <a:rPr lang="en-US" altLang="zh-CN" dirty="0">
                <a:latin typeface="Times New Roman" panose="02020603050405020304" pitchFamily="18" charset="0"/>
              </a:rPr>
              <a:t>. </a:t>
            </a:r>
          </a:p>
          <a:p>
            <a:pPr marL="457200" indent="-457200" eaLnBrk="1" hangingPunct="1"/>
            <a:r>
              <a:rPr lang="en-US" altLang="zh-CN" dirty="0">
                <a:latin typeface="Times New Roman" panose="02020603050405020304" pitchFamily="18" charset="0"/>
              </a:rPr>
              <a:t>	</a:t>
            </a:r>
            <a:r>
              <a:rPr lang="zh-CN" altLang="en-US" dirty="0">
                <a:solidFill>
                  <a:srgbClr val="002060"/>
                </a:solidFill>
                <a:latin typeface="Times New Roman" panose="02020603050405020304" pitchFamily="18" charset="0"/>
              </a:rPr>
              <a:t>设最后得到的路径为</a:t>
            </a:r>
            <a:r>
              <a:rPr lang="zh-CN" altLang="en-US" i="1" dirty="0">
                <a:solidFill>
                  <a:srgbClr val="002060"/>
                </a:solidFill>
                <a:latin typeface="Times New Roman" panose="02020603050405020304" pitchFamily="18" charset="0"/>
                <a:sym typeface="Symbol" panose="05050102010706020507" pitchFamily="18" charset="2"/>
              </a:rPr>
              <a:t></a:t>
            </a:r>
            <a:r>
              <a:rPr lang="en-US" altLang="zh-CN" i="1" baseline="-25000" dirty="0" err="1">
                <a:solidFill>
                  <a:srgbClr val="002060"/>
                </a:solidFill>
                <a:latin typeface="Times New Roman" panose="02020603050405020304" pitchFamily="18" charset="0"/>
              </a:rPr>
              <a:t>l</a:t>
            </a:r>
            <a:r>
              <a:rPr lang="en-US" altLang="zh-CN" baseline="-25000" dirty="0" err="1">
                <a:solidFill>
                  <a:srgbClr val="002060"/>
                </a:solidFill>
                <a:latin typeface="Times New Roman" panose="02020603050405020304" pitchFamily="18" charset="0"/>
              </a:rPr>
              <a:t>+</a:t>
            </a:r>
            <a:r>
              <a:rPr lang="en-US" altLang="zh-CN" i="1" baseline="-25000" dirty="0" err="1">
                <a:solidFill>
                  <a:srgbClr val="002060"/>
                </a:solidFill>
                <a:latin typeface="Times New Roman" panose="02020603050405020304" pitchFamily="18" charset="0"/>
              </a:rPr>
              <a:t>k</a:t>
            </a:r>
            <a:r>
              <a:rPr lang="zh-CN" altLang="en-US" dirty="0">
                <a:solidFill>
                  <a:srgbClr val="002060"/>
                </a:solidFill>
                <a:latin typeface="Times New Roman" panose="02020603050405020304" pitchFamily="18" charset="0"/>
              </a:rPr>
              <a:t>（长度为 </a:t>
            </a:r>
            <a:r>
              <a:rPr lang="en-US" altLang="zh-CN" i="1" dirty="0">
                <a:solidFill>
                  <a:srgbClr val="002060"/>
                </a:solidFill>
                <a:latin typeface="Times New Roman" panose="02020603050405020304" pitchFamily="18" charset="0"/>
              </a:rPr>
              <a:t>l </a:t>
            </a:r>
            <a:r>
              <a:rPr lang="zh-CN" altLang="en-US" dirty="0">
                <a:solidFill>
                  <a:srgbClr val="002060"/>
                </a:solidFill>
                <a:latin typeface="Times New Roman" panose="02020603050405020304" pitchFamily="18" charset="0"/>
              </a:rPr>
              <a:t>的路径扩大成了长度为 </a:t>
            </a:r>
            <a:r>
              <a:rPr lang="en-US" altLang="zh-CN" i="1" dirty="0" err="1">
                <a:solidFill>
                  <a:srgbClr val="002060"/>
                </a:solidFill>
                <a:latin typeface="Times New Roman" panose="02020603050405020304" pitchFamily="18" charset="0"/>
              </a:rPr>
              <a:t>l</a:t>
            </a:r>
            <a:r>
              <a:rPr lang="en-US" altLang="zh-CN" dirty="0" err="1">
                <a:solidFill>
                  <a:srgbClr val="002060"/>
                </a:solidFill>
                <a:latin typeface="Times New Roman" panose="02020603050405020304" pitchFamily="18" charset="0"/>
              </a:rPr>
              <a:t>+</a:t>
            </a:r>
            <a:r>
              <a:rPr lang="en-US" altLang="zh-CN" i="1" dirty="0" err="1">
                <a:solidFill>
                  <a:srgbClr val="002060"/>
                </a:solidFill>
                <a:latin typeface="Times New Roman" panose="02020603050405020304" pitchFamily="18" charset="0"/>
              </a:rPr>
              <a:t>k</a:t>
            </a:r>
            <a:r>
              <a:rPr lang="en-US" altLang="zh-CN" i="1" dirty="0">
                <a:solidFill>
                  <a:srgbClr val="002060"/>
                </a:solidFill>
                <a:latin typeface="Times New Roman" panose="02020603050405020304" pitchFamily="18" charset="0"/>
              </a:rPr>
              <a:t> </a:t>
            </a:r>
            <a:r>
              <a:rPr lang="zh-CN" altLang="en-US" dirty="0">
                <a:solidFill>
                  <a:srgbClr val="002060"/>
                </a:solidFill>
                <a:latin typeface="Times New Roman" panose="02020603050405020304" pitchFamily="18" charset="0"/>
              </a:rPr>
              <a:t>的路径），称</a:t>
            </a:r>
            <a:r>
              <a:rPr lang="zh-CN" altLang="en-US" i="1" dirty="0">
                <a:solidFill>
                  <a:srgbClr val="002060"/>
                </a:solidFill>
                <a:latin typeface="Times New Roman" panose="02020603050405020304" pitchFamily="18" charset="0"/>
                <a:sym typeface="Symbol" panose="05050102010706020507" pitchFamily="18" charset="2"/>
              </a:rPr>
              <a:t></a:t>
            </a:r>
            <a:r>
              <a:rPr lang="en-US" altLang="zh-CN" i="1" baseline="-25000" dirty="0" err="1">
                <a:solidFill>
                  <a:srgbClr val="002060"/>
                </a:solidFill>
                <a:latin typeface="Times New Roman" panose="02020603050405020304" pitchFamily="18" charset="0"/>
              </a:rPr>
              <a:t>l</a:t>
            </a:r>
            <a:r>
              <a:rPr lang="en-US" altLang="zh-CN" baseline="-25000" dirty="0" err="1">
                <a:solidFill>
                  <a:srgbClr val="002060"/>
                </a:solidFill>
                <a:latin typeface="Times New Roman" panose="02020603050405020304" pitchFamily="18" charset="0"/>
              </a:rPr>
              <a:t>+</a:t>
            </a:r>
            <a:r>
              <a:rPr lang="en-US" altLang="zh-CN" i="1" baseline="-25000" dirty="0" err="1">
                <a:solidFill>
                  <a:srgbClr val="002060"/>
                </a:solidFill>
                <a:latin typeface="Times New Roman" panose="02020603050405020304" pitchFamily="18" charset="0"/>
              </a:rPr>
              <a:t>k</a:t>
            </a:r>
            <a:r>
              <a:rPr lang="zh-CN" altLang="en-US" dirty="0">
                <a:solidFill>
                  <a:srgbClr val="002060"/>
                </a:solidFill>
                <a:latin typeface="Times New Roman" panose="02020603050405020304" pitchFamily="18" charset="0"/>
              </a:rPr>
              <a:t>为“极大路径”，称使用此种方法证明问题的方法为</a:t>
            </a:r>
            <a:r>
              <a:rPr lang="zh-CN" altLang="en-US" dirty="0">
                <a:latin typeface="Times New Roman" panose="02020603050405020304" pitchFamily="18" charset="0"/>
              </a:rPr>
              <a:t>“</a:t>
            </a:r>
            <a:r>
              <a:rPr lang="zh-CN" altLang="en-US" dirty="0">
                <a:solidFill>
                  <a:srgbClr val="A50021"/>
                </a:solidFill>
                <a:latin typeface="Times New Roman" panose="02020603050405020304" pitchFamily="18" charset="0"/>
              </a:rPr>
              <a:t>扩大路径法</a:t>
            </a:r>
            <a:r>
              <a:rPr lang="zh-CN" altLang="en-US" dirty="0">
                <a:latin typeface="Times New Roman" panose="02020603050405020304" pitchFamily="18" charset="0"/>
              </a:rPr>
              <a:t>”</a:t>
            </a:r>
            <a:r>
              <a:rPr lang="en-US" altLang="zh-CN" dirty="0">
                <a:latin typeface="Times New Roman" panose="02020603050405020304" pitchFamily="18" charset="0"/>
              </a:rPr>
              <a:t>.</a:t>
            </a:r>
          </a:p>
          <a:p>
            <a:pPr marL="457200" indent="-457200" eaLnBrk="1" hangingPunct="1">
              <a:spcBef>
                <a:spcPct val="70000"/>
              </a:spcBef>
            </a:pPr>
            <a:r>
              <a:rPr lang="zh-CN" altLang="en-US" dirty="0">
                <a:solidFill>
                  <a:srgbClr val="0066FF"/>
                </a:solidFill>
                <a:latin typeface="Times New Roman" panose="02020603050405020304" pitchFamily="18" charset="0"/>
              </a:rPr>
              <a:t>有向图中类似讨论，只需注意，在每步扩大中保证有向边方</a:t>
            </a:r>
          </a:p>
          <a:p>
            <a:pPr marL="457200" indent="-457200" eaLnBrk="1" hangingPunct="1"/>
            <a:r>
              <a:rPr lang="zh-CN" altLang="en-US" dirty="0">
                <a:solidFill>
                  <a:srgbClr val="0066FF"/>
                </a:solidFill>
                <a:latin typeface="Times New Roman" panose="02020603050405020304" pitchFamily="18" charset="0"/>
              </a:rPr>
              <a:t>向的一致性</a:t>
            </a:r>
            <a:r>
              <a:rPr lang="en-US" altLang="zh-CN" dirty="0">
                <a:solidFill>
                  <a:srgbClr val="0066FF"/>
                </a:solidFill>
                <a:latin typeface="Times New Roman" panose="02020603050405020304" pitchFamily="18" charset="0"/>
              </a:rPr>
              <a:t>.</a:t>
            </a:r>
          </a:p>
        </p:txBody>
      </p:sp>
      <p:cxnSp>
        <p:nvCxnSpPr>
          <p:cNvPr id="5" name="直接连接符 4">
            <a:extLst>
              <a:ext uri="{FF2B5EF4-FFF2-40B4-BE49-F238E27FC236}">
                <a16:creationId xmlns:a16="http://schemas.microsoft.com/office/drawing/2014/main" id="{683C80DD-4127-4EB7-86A0-B2737D1E03FA}"/>
              </a:ext>
            </a:extLst>
          </p:cNvPr>
          <p:cNvCxnSpPr/>
          <p:nvPr/>
        </p:nvCxnSpPr>
        <p:spPr>
          <a:xfrm>
            <a:off x="468313" y="4437112"/>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97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25A310D7-FCDB-4394-95A1-2D865C50191C}"/>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5EA4066-9AF3-4487-85C0-A8B731BDB2F8}" type="slidenum">
              <a:rPr lang="en-US" altLang="zh-CN" sz="1400"/>
              <a:pPr/>
              <a:t>56</a:t>
            </a:fld>
            <a:endParaRPr lang="en-US" altLang="zh-CN" sz="1400"/>
          </a:p>
        </p:txBody>
      </p:sp>
      <p:sp>
        <p:nvSpPr>
          <p:cNvPr id="86019" name="Rectangle 11">
            <a:extLst>
              <a:ext uri="{FF2B5EF4-FFF2-40B4-BE49-F238E27FC236}">
                <a16:creationId xmlns:a16="http://schemas.microsoft.com/office/drawing/2014/main" id="{4FA1D300-CC4A-45D7-AEF4-156AD0FA3B6B}"/>
              </a:ext>
            </a:extLst>
          </p:cNvPr>
          <p:cNvSpPr>
            <a:spLocks noGrp="1" noChangeArrowheads="1"/>
          </p:cNvSpPr>
          <p:nvPr>
            <p:ph type="title"/>
          </p:nvPr>
        </p:nvSpPr>
        <p:spPr/>
        <p:txBody>
          <a:bodyPr/>
          <a:lstStyle/>
          <a:p>
            <a:pPr algn="ctr" eaLnBrk="1" hangingPunct="1"/>
            <a:r>
              <a:rPr lang="zh-CN" altLang="en-US"/>
              <a:t>实例</a:t>
            </a:r>
          </a:p>
        </p:txBody>
      </p:sp>
      <p:sp>
        <p:nvSpPr>
          <p:cNvPr id="86020" name="Rectangle 12">
            <a:extLst>
              <a:ext uri="{FF2B5EF4-FFF2-40B4-BE49-F238E27FC236}">
                <a16:creationId xmlns:a16="http://schemas.microsoft.com/office/drawing/2014/main" id="{26AF1E55-7DE6-4429-B0CD-11A54C3C2327}"/>
              </a:ext>
            </a:extLst>
          </p:cNvPr>
          <p:cNvSpPr>
            <a:spLocks noGrp="1" noChangeArrowheads="1"/>
          </p:cNvSpPr>
          <p:nvPr>
            <p:ph type="body" idx="1"/>
          </p:nvPr>
        </p:nvSpPr>
        <p:spPr>
          <a:xfrm>
            <a:off x="539750" y="4005263"/>
            <a:ext cx="7921625" cy="2232025"/>
          </a:xfrm>
        </p:spPr>
        <p:txBody>
          <a:bodyPr/>
          <a:lstStyle/>
          <a:p>
            <a:pPr marL="457200" indent="-457200" eaLnBrk="1" hangingPunct="1"/>
            <a:r>
              <a:rPr lang="zh-CN" altLang="en-US" dirty="0"/>
              <a:t>由某条路径扩大出的极大路径不惟一，极大路径不一定是</a:t>
            </a:r>
          </a:p>
          <a:p>
            <a:pPr marL="457200" indent="-457200" eaLnBrk="1" hangingPunct="1"/>
            <a:r>
              <a:rPr lang="zh-CN" altLang="en-US" dirty="0"/>
              <a:t>图中最长的路径</a:t>
            </a:r>
          </a:p>
          <a:p>
            <a:pPr marL="457200" indent="-457200" eaLnBrk="1" hangingPunct="1"/>
            <a:r>
              <a:rPr lang="zh-CN" altLang="en-US" dirty="0">
                <a:solidFill>
                  <a:srgbClr val="0066FF"/>
                </a:solidFill>
                <a:latin typeface="Times New Roman" panose="02020603050405020304" pitchFamily="18" charset="0"/>
              </a:rPr>
              <a:t>上图中，</a:t>
            </a:r>
            <a:r>
              <a:rPr lang="en-US" altLang="zh-CN" dirty="0">
                <a:solidFill>
                  <a:srgbClr val="0066FF"/>
                </a:solidFill>
                <a:latin typeface="Times New Roman" panose="02020603050405020304" pitchFamily="18" charset="0"/>
              </a:rPr>
              <a:t>(1)</a:t>
            </a:r>
            <a:r>
              <a:rPr lang="zh-CN" altLang="en-US" dirty="0">
                <a:solidFill>
                  <a:srgbClr val="0066FF"/>
                </a:solidFill>
                <a:latin typeface="Times New Roman" panose="02020603050405020304" pitchFamily="18" charset="0"/>
              </a:rPr>
              <a:t>中实线边所示的长为</a:t>
            </a:r>
            <a:r>
              <a:rPr lang="en-US" altLang="zh-CN" dirty="0">
                <a:solidFill>
                  <a:srgbClr val="0066FF"/>
                </a:solidFill>
                <a:latin typeface="Times New Roman" panose="02020603050405020304" pitchFamily="18" charset="0"/>
              </a:rPr>
              <a:t>2</a:t>
            </a:r>
            <a:r>
              <a:rPr lang="zh-CN" altLang="en-US" dirty="0">
                <a:solidFill>
                  <a:srgbClr val="0066FF"/>
                </a:solidFill>
                <a:latin typeface="Times New Roman" panose="02020603050405020304" pitchFamily="18" charset="0"/>
              </a:rPr>
              <a:t>的初始路径</a:t>
            </a:r>
            <a:r>
              <a:rPr lang="zh-CN" altLang="en-US" i="1"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rPr>
              <a:t>(2),(3),(4)</a:t>
            </a:r>
          </a:p>
          <a:p>
            <a:pPr marL="457200" indent="-457200" eaLnBrk="1" hangingPunct="1"/>
            <a:r>
              <a:rPr lang="zh-CN" altLang="en-US" dirty="0">
                <a:solidFill>
                  <a:srgbClr val="0066FF"/>
                </a:solidFill>
                <a:latin typeface="Times New Roman" panose="02020603050405020304" pitchFamily="18" charset="0"/>
              </a:rPr>
              <a:t>中实线边所示的都是它扩展成的极大路径</a:t>
            </a:r>
            <a:r>
              <a:rPr lang="en-US" altLang="zh-CN" dirty="0">
                <a:solidFill>
                  <a:srgbClr val="0066FF"/>
                </a:solidFill>
                <a:latin typeface="Times New Roman" panose="02020603050405020304" pitchFamily="18" charset="0"/>
              </a:rPr>
              <a:t>. </a:t>
            </a:r>
          </a:p>
          <a:p>
            <a:pPr marL="457200" indent="-457200" eaLnBrk="1" hangingPunct="1"/>
            <a:r>
              <a:rPr lang="zh-CN" altLang="en-US" dirty="0">
                <a:latin typeface="Times New Roman" panose="02020603050405020304" pitchFamily="18" charset="0"/>
              </a:rPr>
              <a:t>还能找到另外的极大路径吗？</a:t>
            </a:r>
          </a:p>
        </p:txBody>
      </p:sp>
      <p:grpSp>
        <p:nvGrpSpPr>
          <p:cNvPr id="86021" name="Group 25">
            <a:extLst>
              <a:ext uri="{FF2B5EF4-FFF2-40B4-BE49-F238E27FC236}">
                <a16:creationId xmlns:a16="http://schemas.microsoft.com/office/drawing/2014/main" id="{2171E292-8C88-4900-8256-D2A8C9A157C5}"/>
              </a:ext>
            </a:extLst>
          </p:cNvPr>
          <p:cNvGrpSpPr>
            <a:grpSpLocks/>
          </p:cNvGrpSpPr>
          <p:nvPr/>
        </p:nvGrpSpPr>
        <p:grpSpPr bwMode="auto">
          <a:xfrm>
            <a:off x="323850" y="1052513"/>
            <a:ext cx="7991475" cy="2836862"/>
            <a:chOff x="204" y="663"/>
            <a:chExt cx="5034" cy="1787"/>
          </a:xfrm>
        </p:grpSpPr>
        <p:grpSp>
          <p:nvGrpSpPr>
            <p:cNvPr id="86022" name="Group 22">
              <a:extLst>
                <a:ext uri="{FF2B5EF4-FFF2-40B4-BE49-F238E27FC236}">
                  <a16:creationId xmlns:a16="http://schemas.microsoft.com/office/drawing/2014/main" id="{BF8B64BB-B22D-4E70-BA2D-F61671ED1B2E}"/>
                </a:ext>
              </a:extLst>
            </p:cNvPr>
            <p:cNvGrpSpPr>
              <a:grpSpLocks/>
            </p:cNvGrpSpPr>
            <p:nvPr/>
          </p:nvGrpSpPr>
          <p:grpSpPr bwMode="auto">
            <a:xfrm>
              <a:off x="204" y="663"/>
              <a:ext cx="5034" cy="884"/>
              <a:chOff x="340" y="663"/>
              <a:chExt cx="5034" cy="884"/>
            </a:xfrm>
          </p:grpSpPr>
          <p:pic>
            <p:nvPicPr>
              <p:cNvPr id="86027" name="Picture 17" descr="14-8">
                <a:extLst>
                  <a:ext uri="{FF2B5EF4-FFF2-40B4-BE49-F238E27FC236}">
                    <a16:creationId xmlns:a16="http://schemas.microsoft.com/office/drawing/2014/main" id="{3F1ED90F-82E6-498E-BA5C-2D7AD8E65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486" r="48572" b="21143"/>
              <a:stretch>
                <a:fillRect/>
              </a:stretch>
            </p:blipFill>
            <p:spPr bwMode="auto">
              <a:xfrm>
                <a:off x="1020" y="663"/>
                <a:ext cx="4173"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8" name="Text Box 18">
                <a:extLst>
                  <a:ext uri="{FF2B5EF4-FFF2-40B4-BE49-F238E27FC236}">
                    <a16:creationId xmlns:a16="http://schemas.microsoft.com/office/drawing/2014/main" id="{E63097AA-A2CC-433B-A90C-4172A9E7FB2D}"/>
                  </a:ext>
                </a:extLst>
              </p:cNvPr>
              <p:cNvSpPr txBox="1">
                <a:spLocks noChangeArrowheads="1"/>
              </p:cNvSpPr>
              <p:nvPr/>
            </p:nvSpPr>
            <p:spPr bwMode="auto">
              <a:xfrm>
                <a:off x="340" y="981"/>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en-US" altLang="zh-CN" b="1">
                    <a:latin typeface="Times New Roman" panose="02020603050405020304" pitchFamily="18" charset="0"/>
                  </a:rPr>
                  <a:t>(1)</a:t>
                </a:r>
              </a:p>
            </p:txBody>
          </p:sp>
          <p:sp>
            <p:nvSpPr>
              <p:cNvPr id="86029" name="Text Box 20">
                <a:extLst>
                  <a:ext uri="{FF2B5EF4-FFF2-40B4-BE49-F238E27FC236}">
                    <a16:creationId xmlns:a16="http://schemas.microsoft.com/office/drawing/2014/main" id="{6A4FF061-01BD-40E7-BD45-F68679D9618E}"/>
                  </a:ext>
                </a:extLst>
              </p:cNvPr>
              <p:cNvSpPr txBox="1">
                <a:spLocks noChangeArrowheads="1"/>
              </p:cNvSpPr>
              <p:nvPr/>
            </p:nvSpPr>
            <p:spPr bwMode="auto">
              <a:xfrm>
                <a:off x="4830" y="965"/>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en-US" altLang="zh-CN" b="1">
                    <a:latin typeface="Times New Roman" panose="02020603050405020304" pitchFamily="18" charset="0"/>
                  </a:rPr>
                  <a:t>(2)</a:t>
                </a:r>
              </a:p>
            </p:txBody>
          </p:sp>
        </p:grpSp>
        <p:grpSp>
          <p:nvGrpSpPr>
            <p:cNvPr id="86023" name="Group 24">
              <a:extLst>
                <a:ext uri="{FF2B5EF4-FFF2-40B4-BE49-F238E27FC236}">
                  <a16:creationId xmlns:a16="http://schemas.microsoft.com/office/drawing/2014/main" id="{57DB2483-EEF8-4282-A110-331E3FE256F0}"/>
                </a:ext>
              </a:extLst>
            </p:cNvPr>
            <p:cNvGrpSpPr>
              <a:grpSpLocks/>
            </p:cNvGrpSpPr>
            <p:nvPr/>
          </p:nvGrpSpPr>
          <p:grpSpPr bwMode="auto">
            <a:xfrm>
              <a:off x="204" y="1525"/>
              <a:ext cx="4989" cy="925"/>
              <a:chOff x="204" y="1525"/>
              <a:chExt cx="4989" cy="925"/>
            </a:xfrm>
          </p:grpSpPr>
          <p:pic>
            <p:nvPicPr>
              <p:cNvPr id="86024" name="Picture 16" descr="14-8">
                <a:extLst>
                  <a:ext uri="{FF2B5EF4-FFF2-40B4-BE49-F238E27FC236}">
                    <a16:creationId xmlns:a16="http://schemas.microsoft.com/office/drawing/2014/main" id="{D6E1EED7-6230-466E-A10F-9D2652FEB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538" t="-7486" b="21143"/>
              <a:stretch>
                <a:fillRect/>
              </a:stretch>
            </p:blipFill>
            <p:spPr bwMode="auto">
              <a:xfrm>
                <a:off x="516" y="1525"/>
                <a:ext cx="4369" cy="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Text Box 19">
                <a:extLst>
                  <a:ext uri="{FF2B5EF4-FFF2-40B4-BE49-F238E27FC236}">
                    <a16:creationId xmlns:a16="http://schemas.microsoft.com/office/drawing/2014/main" id="{18E5075F-8AEE-45DD-A6B4-514B53E47293}"/>
                  </a:ext>
                </a:extLst>
              </p:cNvPr>
              <p:cNvSpPr txBox="1">
                <a:spLocks noChangeArrowheads="1"/>
              </p:cNvSpPr>
              <p:nvPr/>
            </p:nvSpPr>
            <p:spPr bwMode="auto">
              <a:xfrm>
                <a:off x="4708" y="1871"/>
                <a:ext cx="4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en-US" altLang="zh-CN" b="1">
                    <a:latin typeface="Times New Roman" panose="02020603050405020304" pitchFamily="18" charset="0"/>
                  </a:rPr>
                  <a:t>(4)</a:t>
                </a:r>
              </a:p>
            </p:txBody>
          </p:sp>
          <p:sp>
            <p:nvSpPr>
              <p:cNvPr id="86026" name="Text Box 21">
                <a:extLst>
                  <a:ext uri="{FF2B5EF4-FFF2-40B4-BE49-F238E27FC236}">
                    <a16:creationId xmlns:a16="http://schemas.microsoft.com/office/drawing/2014/main" id="{4664620C-10AA-47FE-AD88-184BD07850E5}"/>
                  </a:ext>
                </a:extLst>
              </p:cNvPr>
              <p:cNvSpPr txBox="1">
                <a:spLocks noChangeArrowheads="1"/>
              </p:cNvSpPr>
              <p:nvPr/>
            </p:nvSpPr>
            <p:spPr bwMode="auto">
              <a:xfrm>
                <a:off x="204" y="1827"/>
                <a:ext cx="5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en-US" altLang="zh-CN" b="1">
                    <a:latin typeface="Times New Roman" panose="02020603050405020304" pitchFamily="18" charset="0"/>
                  </a:rPr>
                  <a:t>(3)</a:t>
                </a:r>
              </a:p>
            </p:txBody>
          </p:sp>
        </p:grpSp>
      </p:gr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DD2DE93E-96C1-469C-897D-7C43DE7BB797}"/>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0B436DE-FD17-49AE-A4A2-B000EF507F66}" type="slidenum">
              <a:rPr lang="en-US" altLang="zh-CN" sz="1400"/>
              <a:pPr/>
              <a:t>57</a:t>
            </a:fld>
            <a:endParaRPr lang="en-US" altLang="zh-CN" sz="1400"/>
          </a:p>
        </p:txBody>
      </p:sp>
      <p:sp>
        <p:nvSpPr>
          <p:cNvPr id="88067" name="Rectangle 7">
            <a:extLst>
              <a:ext uri="{FF2B5EF4-FFF2-40B4-BE49-F238E27FC236}">
                <a16:creationId xmlns:a16="http://schemas.microsoft.com/office/drawing/2014/main" id="{03B03762-94BA-4E93-89DF-E0881EEAC8B9}"/>
              </a:ext>
            </a:extLst>
          </p:cNvPr>
          <p:cNvSpPr>
            <a:spLocks noGrp="1" noChangeArrowheads="1"/>
          </p:cNvSpPr>
          <p:nvPr>
            <p:ph type="title"/>
          </p:nvPr>
        </p:nvSpPr>
        <p:spPr/>
        <p:txBody>
          <a:bodyPr/>
          <a:lstStyle/>
          <a:p>
            <a:pPr algn="ctr" eaLnBrk="1" hangingPunct="1"/>
            <a:r>
              <a:rPr lang="zh-CN" altLang="en-US"/>
              <a:t>扩大路径法的应用</a:t>
            </a:r>
          </a:p>
        </p:txBody>
      </p:sp>
      <p:sp>
        <p:nvSpPr>
          <p:cNvPr id="88068" name="Rectangle 8">
            <a:extLst>
              <a:ext uri="{FF2B5EF4-FFF2-40B4-BE49-F238E27FC236}">
                <a16:creationId xmlns:a16="http://schemas.microsoft.com/office/drawing/2014/main" id="{AB9589C5-F3E2-47BD-AAE2-1BA8064D66F7}"/>
              </a:ext>
            </a:extLst>
          </p:cNvPr>
          <p:cNvSpPr>
            <a:spLocks noGrp="1" noChangeArrowheads="1"/>
          </p:cNvSpPr>
          <p:nvPr>
            <p:ph type="body" idx="1"/>
          </p:nvPr>
        </p:nvSpPr>
        <p:spPr>
          <a:xfrm>
            <a:off x="539750" y="1125538"/>
            <a:ext cx="8229600" cy="935037"/>
          </a:xfrm>
        </p:spPr>
        <p:txBody>
          <a:bodyPr/>
          <a:lstStyle/>
          <a:p>
            <a:pPr eaLnBrk="1" hangingPunct="1"/>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4</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G </a:t>
            </a:r>
            <a:r>
              <a:rPr lang="zh-CN" altLang="en-US" dirty="0">
                <a:latin typeface="Times New Roman" panose="02020603050405020304" pitchFamily="18" charset="0"/>
              </a:rPr>
              <a:t>为 </a:t>
            </a:r>
            <a:r>
              <a:rPr lang="en-US" altLang="zh-CN" i="1" dirty="0">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a:t>
            </a:r>
            <a:r>
              <a:rPr lang="zh-CN" altLang="en-US" dirty="0">
                <a:latin typeface="Times New Roman" panose="02020603050405020304" pitchFamily="18" charset="0"/>
              </a:rPr>
              <a:t>）阶无向简单图，</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dirty="0">
                <a:latin typeface="Times New Roman" panose="02020603050405020304" pitchFamily="18" charset="0"/>
              </a:rPr>
              <a:t>2</a:t>
            </a:r>
            <a:r>
              <a:rPr lang="zh-CN" altLang="en-US" dirty="0">
                <a:latin typeface="Times New Roman" panose="02020603050405020304" pitchFamily="18" charset="0"/>
              </a:rPr>
              <a:t>，证明</a:t>
            </a:r>
            <a:r>
              <a:rPr lang="en-US" altLang="zh-CN" i="1" dirty="0">
                <a:latin typeface="Times New Roman" panose="02020603050405020304" pitchFamily="18" charset="0"/>
              </a:rPr>
              <a:t>G </a:t>
            </a:r>
            <a:r>
              <a:rPr lang="zh-CN" altLang="en-US" dirty="0">
                <a:latin typeface="Times New Roman" panose="02020603050405020304" pitchFamily="18" charset="0"/>
              </a:rPr>
              <a:t>中存在</a:t>
            </a:r>
          </a:p>
          <a:p>
            <a:pPr eaLnBrk="1" hangingPunct="1"/>
            <a:r>
              <a:rPr lang="zh-CN" altLang="en-US" dirty="0">
                <a:latin typeface="Times New Roman" panose="02020603050405020304" pitchFamily="18" charset="0"/>
              </a:rPr>
              <a:t>长度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zh-CN" altLang="en-US" dirty="0">
                <a:latin typeface="Times New Roman" panose="02020603050405020304" pitchFamily="18" charset="0"/>
              </a:rPr>
              <a:t>的圈</a:t>
            </a:r>
            <a:r>
              <a:rPr lang="en-US" altLang="zh-CN" dirty="0">
                <a:latin typeface="Times New Roman" panose="02020603050405020304" pitchFamily="18" charset="0"/>
              </a:rPr>
              <a:t>.</a:t>
            </a:r>
          </a:p>
        </p:txBody>
      </p:sp>
      <p:sp>
        <p:nvSpPr>
          <p:cNvPr id="88069" name="Rectangle 9">
            <a:extLst>
              <a:ext uri="{FF2B5EF4-FFF2-40B4-BE49-F238E27FC236}">
                <a16:creationId xmlns:a16="http://schemas.microsoft.com/office/drawing/2014/main" id="{B87855FB-ED27-428F-85F3-9EBD0D25D96C}"/>
              </a:ext>
            </a:extLst>
          </p:cNvPr>
          <p:cNvSpPr>
            <a:spLocks noChangeArrowheads="1"/>
          </p:cNvSpPr>
          <p:nvPr/>
        </p:nvSpPr>
        <p:spPr bwMode="auto">
          <a:xfrm>
            <a:off x="468312" y="2403475"/>
            <a:ext cx="8424167"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latin typeface="Times New Roman" panose="02020603050405020304" pitchFamily="18" charset="0"/>
              </a:rPr>
              <a:t>证： 设 </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en-US" altLang="zh-CN" i="1" baseline="-25000" dirty="0">
                <a:latin typeface="Times New Roman" panose="02020603050405020304" pitchFamily="18" charset="0"/>
              </a:rPr>
              <a:t>  </a:t>
            </a:r>
            <a:r>
              <a:rPr lang="zh-CN" altLang="en-US" dirty="0">
                <a:latin typeface="Times New Roman" panose="02020603050405020304" pitchFamily="18" charset="0"/>
              </a:rPr>
              <a:t>是由初始路径 </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0 </a:t>
            </a:r>
            <a:r>
              <a:rPr lang="zh-CN" altLang="en-US" dirty="0">
                <a:latin typeface="Times New Roman" panose="02020603050405020304" pitchFamily="18" charset="0"/>
              </a:rPr>
              <a:t>用扩大路径法得到的极</a:t>
            </a:r>
          </a:p>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大路径，则</a:t>
            </a:r>
            <a:r>
              <a:rPr lang="zh-CN" altLang="en-US" i="1" dirty="0">
                <a:latin typeface="Times New Roman" panose="02020603050405020304" pitchFamily="18" charset="0"/>
              </a:rPr>
              <a:t> </a:t>
            </a:r>
            <a:r>
              <a:rPr lang="en-US" altLang="zh-CN" i="1" dirty="0">
                <a:latin typeface="Times New Roman" panose="02020603050405020304" pitchFamily="18" charset="0"/>
              </a:rPr>
              <a:t>l </a:t>
            </a:r>
            <a:r>
              <a:rPr lang="en-US" altLang="zh-CN" dirty="0">
                <a:latin typeface="Times New Roman" panose="02020603050405020304" pitchFamily="18" charset="0"/>
                <a:sym typeface="Symbol" panose="05050102010706020507" pitchFamily="18" charset="2"/>
              </a:rPr>
              <a:t>  </a:t>
            </a:r>
            <a:r>
              <a:rPr lang="zh-CN" altLang="en-US" dirty="0">
                <a:latin typeface="Times New Roman" panose="02020603050405020304" pitchFamily="18" charset="0"/>
              </a:rPr>
              <a:t>（为什么？）</a:t>
            </a:r>
            <a:r>
              <a:rPr lang="en-US" altLang="zh-CN" dirty="0">
                <a:latin typeface="Times New Roman" panose="02020603050405020304" pitchFamily="18" charset="0"/>
              </a:rPr>
              <a:t>. </a:t>
            </a:r>
          </a:p>
          <a:p>
            <a:pPr eaLnBrk="1" hangingPunct="1"/>
            <a:r>
              <a:rPr lang="en-US" altLang="zh-CN" dirty="0">
                <a:latin typeface="Times New Roman" panose="02020603050405020304" pitchFamily="18" charset="0"/>
              </a:rPr>
              <a:t>	</a:t>
            </a:r>
            <a:r>
              <a:rPr lang="zh-CN" altLang="en-US" dirty="0">
                <a:solidFill>
                  <a:srgbClr val="0066FF"/>
                </a:solidFill>
                <a:latin typeface="Times New Roman" panose="02020603050405020304" pitchFamily="18" charset="0"/>
              </a:rPr>
              <a:t>因为</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0 </a:t>
            </a:r>
            <a:r>
              <a:rPr lang="zh-CN" altLang="en-US" dirty="0">
                <a:solidFill>
                  <a:srgbClr val="0066FF"/>
                </a:solidFill>
                <a:latin typeface="Times New Roman" panose="02020603050405020304" pitchFamily="18" charset="0"/>
              </a:rPr>
              <a:t>不与</a:t>
            </a:r>
            <a:r>
              <a:rPr lang="zh-CN" altLang="en-US" i="1" dirty="0">
                <a:solidFill>
                  <a:srgbClr val="0066FF"/>
                </a:solidFill>
                <a:latin typeface="Times New Roman" panose="02020603050405020304" pitchFamily="18" charset="0"/>
              </a:rPr>
              <a:t> </a:t>
            </a:r>
            <a:r>
              <a:rPr lang="zh-CN" altLang="en-US" i="1" dirty="0">
                <a:solidFill>
                  <a:srgbClr val="0066FF"/>
                </a:solidFill>
                <a:latin typeface="Times New Roman" panose="02020603050405020304" pitchFamily="18" charset="0"/>
                <a:sym typeface="Symbol" panose="05050102010706020507" pitchFamily="18" charset="2"/>
              </a:rPr>
              <a:t> </a:t>
            </a:r>
            <a:r>
              <a:rPr lang="zh-CN" altLang="en-US" dirty="0">
                <a:solidFill>
                  <a:srgbClr val="0066FF"/>
                </a:solidFill>
                <a:latin typeface="Times New Roman" panose="02020603050405020304" pitchFamily="18" charset="0"/>
              </a:rPr>
              <a:t>外顶点相邻，又 </a:t>
            </a:r>
            <a:r>
              <a:rPr lang="en-US" altLang="zh-CN" i="1" dirty="0">
                <a:solidFill>
                  <a:srgbClr val="0066FF"/>
                </a:solidFill>
                <a:latin typeface="Times New Roman" panose="02020603050405020304" pitchFamily="18" charset="0"/>
              </a:rPr>
              <a:t>d</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0</a:t>
            </a: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，因而在 </a:t>
            </a:r>
            <a:r>
              <a:rPr lang="zh-CN" altLang="en-US" i="1" dirty="0">
                <a:solidFill>
                  <a:srgbClr val="0066FF"/>
                </a:solidFill>
                <a:latin typeface="Times New Roman" panose="02020603050405020304" pitchFamily="18" charset="0"/>
                <a:sym typeface="Symbol" panose="05050102010706020507" pitchFamily="18" charset="2"/>
              </a:rPr>
              <a:t></a:t>
            </a:r>
            <a:r>
              <a:rPr lang="zh-CN" altLang="en-US" dirty="0">
                <a:solidFill>
                  <a:srgbClr val="0066FF"/>
                </a:solidFill>
                <a:latin typeface="Times New Roman" panose="02020603050405020304" pitchFamily="18" charset="0"/>
              </a:rPr>
              <a:t>上除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1</a:t>
            </a:r>
          </a:p>
          <a:p>
            <a:pPr eaLnBrk="1" hangingPunct="1"/>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外，至少还存在 </a:t>
            </a:r>
            <a:r>
              <a:rPr lang="zh-CN" altLang="en-US"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1</a:t>
            </a:r>
            <a:r>
              <a:rPr lang="zh-CN" altLang="en-US" dirty="0">
                <a:solidFill>
                  <a:srgbClr val="0066FF"/>
                </a:solidFill>
                <a:latin typeface="Times New Roman" panose="02020603050405020304" pitchFamily="18" charset="0"/>
              </a:rPr>
              <a:t>个顶点与 </a:t>
            </a:r>
            <a:r>
              <a:rPr lang="en-US" altLang="zh-CN" i="1" dirty="0">
                <a:solidFill>
                  <a:srgbClr val="0066FF"/>
                </a:solidFill>
                <a:latin typeface="Times New Roman" panose="02020603050405020304" pitchFamily="18" charset="0"/>
              </a:rPr>
              <a:t>v</a:t>
            </a:r>
            <a:r>
              <a:rPr lang="en-US" altLang="zh-CN" baseline="-25000" dirty="0">
                <a:solidFill>
                  <a:srgbClr val="0066FF"/>
                </a:solidFill>
                <a:latin typeface="Times New Roman" panose="02020603050405020304" pitchFamily="18" charset="0"/>
              </a:rPr>
              <a:t>0 </a:t>
            </a:r>
            <a:r>
              <a:rPr lang="zh-CN" altLang="en-US" dirty="0">
                <a:solidFill>
                  <a:srgbClr val="0066FF"/>
                </a:solidFill>
                <a:latin typeface="Times New Roman" panose="02020603050405020304" pitchFamily="18" charset="0"/>
              </a:rPr>
              <a:t>相邻</a:t>
            </a:r>
            <a:r>
              <a:rPr lang="en-US" altLang="zh-CN" dirty="0">
                <a:solidFill>
                  <a:srgbClr val="0066FF"/>
                </a:solidFill>
                <a:latin typeface="Times New Roman" panose="02020603050405020304" pitchFamily="18" charset="0"/>
              </a:rPr>
              <a:t>. </a:t>
            </a:r>
          </a:p>
          <a:p>
            <a:pPr eaLnBrk="1" hangingPunct="1"/>
            <a:r>
              <a:rPr lang="zh-CN" altLang="en-US" dirty="0">
                <a:latin typeface="Times New Roman" panose="02020603050405020304" pitchFamily="18" charset="0"/>
              </a:rPr>
              <a:t>    设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x</a:t>
            </a:r>
            <a:r>
              <a:rPr lang="en-US" altLang="zh-CN" i="1" baseline="-25000" dirty="0">
                <a:latin typeface="Times New Roman" panose="02020603050405020304" pitchFamily="18" charset="0"/>
              </a:rPr>
              <a:t> </a:t>
            </a:r>
            <a:r>
              <a:rPr lang="zh-CN" altLang="en-US" dirty="0">
                <a:latin typeface="Times New Roman" panose="02020603050405020304" pitchFamily="18" charset="0"/>
              </a:rPr>
              <a:t>是离 </a:t>
            </a:r>
            <a:r>
              <a:rPr lang="en-US" altLang="zh-CN" i="1" dirty="0">
                <a:latin typeface="Times New Roman" panose="02020603050405020304" pitchFamily="18" charset="0"/>
              </a:rPr>
              <a:t>v</a:t>
            </a:r>
            <a:r>
              <a:rPr lang="en-US" altLang="zh-CN" baseline="-25000" dirty="0">
                <a:latin typeface="Times New Roman" panose="02020603050405020304" pitchFamily="18" charset="0"/>
              </a:rPr>
              <a:t>0 </a:t>
            </a:r>
            <a:r>
              <a:rPr lang="zh-CN" altLang="en-US" dirty="0">
                <a:latin typeface="Times New Roman" panose="02020603050405020304" pitchFamily="18" charset="0"/>
              </a:rPr>
              <a:t>最远的顶点，于是 </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x</a:t>
            </a:r>
            <a:r>
              <a:rPr lang="en-US" altLang="zh-CN" i="1" dirty="0">
                <a:latin typeface="Times New Roman" panose="02020603050405020304" pitchFamily="18" charset="0"/>
              </a:rPr>
              <a:t>v</a:t>
            </a:r>
            <a:r>
              <a:rPr lang="en-US" altLang="zh-CN" baseline="-25000" dirty="0">
                <a:latin typeface="Times New Roman" panose="02020603050405020304" pitchFamily="18" charset="0"/>
              </a:rPr>
              <a:t>0 </a:t>
            </a:r>
            <a:r>
              <a:rPr lang="zh-CN" altLang="en-US" dirty="0">
                <a:latin typeface="Times New Roman" panose="02020603050405020304" pitchFamily="18" charset="0"/>
              </a:rPr>
              <a:t>为 </a:t>
            </a:r>
            <a:r>
              <a:rPr lang="en-US" altLang="zh-CN" i="1" dirty="0">
                <a:latin typeface="Times New Roman" panose="02020603050405020304" pitchFamily="18" charset="0"/>
              </a:rPr>
              <a:t>G </a:t>
            </a:r>
            <a:r>
              <a:rPr lang="zh-CN" altLang="en-US" dirty="0">
                <a:latin typeface="Times New Roman" panose="02020603050405020304" pitchFamily="18" charset="0"/>
              </a:rPr>
              <a:t>中长度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zh-CN" altLang="en-US" dirty="0">
                <a:latin typeface="Times New Roman" panose="02020603050405020304" pitchFamily="18" charset="0"/>
              </a:rPr>
              <a:t>的圈</a:t>
            </a:r>
            <a:r>
              <a:rPr lang="en-US" altLang="zh-CN" dirty="0">
                <a:latin typeface="Times New Roman" panose="02020603050405020304" pitchFamily="18" charset="0"/>
              </a:rPr>
              <a:t>. </a:t>
            </a:r>
          </a:p>
        </p:txBody>
      </p:sp>
      <p:cxnSp>
        <p:nvCxnSpPr>
          <p:cNvPr id="6" name="直接连接符 5">
            <a:extLst>
              <a:ext uri="{FF2B5EF4-FFF2-40B4-BE49-F238E27FC236}">
                <a16:creationId xmlns:a16="http://schemas.microsoft.com/office/drawing/2014/main" id="{A4D2B03D-760C-4D34-B946-F0F3A216BE1B}"/>
              </a:ext>
            </a:extLst>
          </p:cNvPr>
          <p:cNvCxnSpPr/>
          <p:nvPr/>
        </p:nvCxnSpPr>
        <p:spPr>
          <a:xfrm>
            <a:off x="468313" y="2204864"/>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B8636EA2-9584-408B-B09F-8BC988154D76}"/>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FE2AB4E-B31C-4A41-B6FF-983373F77045}" type="slidenum">
              <a:rPr lang="en-US" altLang="zh-CN" sz="1400"/>
              <a:pPr/>
              <a:t>58</a:t>
            </a:fld>
            <a:endParaRPr lang="en-US" altLang="zh-CN" sz="1400" dirty="0"/>
          </a:p>
        </p:txBody>
      </p:sp>
      <p:sp>
        <p:nvSpPr>
          <p:cNvPr id="90115" name="Rectangle 8">
            <a:extLst>
              <a:ext uri="{FF2B5EF4-FFF2-40B4-BE49-F238E27FC236}">
                <a16:creationId xmlns:a16="http://schemas.microsoft.com/office/drawing/2014/main" id="{96E403AA-3AA1-4126-9FBF-A77EB88C0180}"/>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二部图</a:t>
            </a:r>
          </a:p>
        </p:txBody>
      </p:sp>
      <p:sp>
        <p:nvSpPr>
          <p:cNvPr id="90116" name="Rectangle 9">
            <a:extLst>
              <a:ext uri="{FF2B5EF4-FFF2-40B4-BE49-F238E27FC236}">
                <a16:creationId xmlns:a16="http://schemas.microsoft.com/office/drawing/2014/main" id="{6D99AB04-671D-4C52-A8F4-4C6FA5F69257}"/>
              </a:ext>
            </a:extLst>
          </p:cNvPr>
          <p:cNvSpPr>
            <a:spLocks noGrp="1" noChangeArrowheads="1"/>
          </p:cNvSpPr>
          <p:nvPr>
            <p:ph type="body" idx="1"/>
          </p:nvPr>
        </p:nvSpPr>
        <p:spPr>
          <a:xfrm>
            <a:off x="395288" y="1268413"/>
            <a:ext cx="6769000" cy="4525962"/>
          </a:xfrm>
        </p:spPr>
        <p:txBody>
          <a:bodyPr/>
          <a:lstStyle/>
          <a:p>
            <a:pPr marL="457200" indent="-457200"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14.23</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为一个无向图，若能将 </a:t>
            </a:r>
            <a:r>
              <a:rPr lang="en-US" altLang="zh-CN" i="1" dirty="0">
                <a:latin typeface="Times New Roman" panose="02020603050405020304" pitchFamily="18" charset="0"/>
              </a:rPr>
              <a:t>V</a:t>
            </a:r>
            <a:r>
              <a:rPr lang="zh-CN" altLang="en-US" dirty="0">
                <a:latin typeface="Times New Roman" panose="02020603050405020304" pitchFamily="18" charset="0"/>
              </a:rPr>
              <a:t>分成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，使得 </a:t>
            </a:r>
            <a:r>
              <a:rPr lang="en-US" altLang="zh-CN" i="1" dirty="0">
                <a:latin typeface="Times New Roman" panose="02020603050405020304" pitchFamily="18" charset="0"/>
              </a:rPr>
              <a:t>G </a:t>
            </a:r>
            <a:r>
              <a:rPr lang="zh-CN" altLang="en-US" dirty="0">
                <a:latin typeface="Times New Roman" panose="02020603050405020304" pitchFamily="18" charset="0"/>
              </a:rPr>
              <a:t>中的每条边的两个端点都是一个属于</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，另一个属于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，则称 </a:t>
            </a:r>
            <a:r>
              <a:rPr lang="en-US" altLang="zh-CN" i="1" dirty="0">
                <a:latin typeface="Times New Roman" panose="02020603050405020304" pitchFamily="18" charset="0"/>
              </a:rPr>
              <a:t>G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二部图 </a:t>
            </a:r>
            <a:r>
              <a:rPr lang="en-US" altLang="zh-CN" dirty="0">
                <a:latin typeface="Times New Roman" panose="02020603050405020304" pitchFamily="18" charset="0"/>
              </a:rPr>
              <a:t>( </a:t>
            </a:r>
            <a:r>
              <a:rPr lang="zh-CN" altLang="en-US" dirty="0">
                <a:latin typeface="Times New Roman" panose="02020603050405020304" pitchFamily="18" charset="0"/>
              </a:rPr>
              <a:t>或称</a:t>
            </a:r>
            <a:r>
              <a:rPr lang="zh-CN" altLang="en-US" dirty="0">
                <a:solidFill>
                  <a:srgbClr val="A50021"/>
                </a:solidFill>
                <a:latin typeface="Times New Roman" panose="02020603050405020304" pitchFamily="18" charset="0"/>
              </a:rPr>
              <a:t>二分图</a:t>
            </a:r>
            <a:r>
              <a:rPr lang="zh-CN" altLang="en-US" dirty="0">
                <a:latin typeface="Times New Roman" panose="02020603050405020304" pitchFamily="18" charset="0"/>
              </a:rPr>
              <a:t>、</a:t>
            </a:r>
            <a:r>
              <a:rPr lang="zh-CN" altLang="en-US" dirty="0">
                <a:solidFill>
                  <a:srgbClr val="A50021"/>
                </a:solidFill>
                <a:latin typeface="Times New Roman" panose="02020603050405020304" pitchFamily="18" charset="0"/>
              </a:rPr>
              <a:t>偶图</a:t>
            </a:r>
            <a:r>
              <a:rPr lang="zh-CN" altLang="en-US" dirty="0">
                <a:latin typeface="Times New Roman" panose="02020603050405020304" pitchFamily="18" charset="0"/>
              </a:rPr>
              <a:t>等 </a:t>
            </a:r>
            <a:r>
              <a:rPr lang="en-US" altLang="zh-CN" dirty="0">
                <a:latin typeface="Times New Roman" panose="02020603050405020304" pitchFamily="18" charset="0"/>
              </a:rPr>
              <a:t>)</a:t>
            </a:r>
            <a:r>
              <a:rPr lang="zh-CN" altLang="en-US" dirty="0">
                <a:latin typeface="Times New Roman" panose="02020603050405020304" pitchFamily="18" charset="0"/>
              </a:rPr>
              <a:t>，称</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互补顶点子集</a:t>
            </a:r>
            <a:r>
              <a:rPr lang="zh-CN" altLang="en-US" dirty="0">
                <a:latin typeface="Times New Roman" panose="02020603050405020304" pitchFamily="18" charset="0"/>
              </a:rPr>
              <a:t>，常将二部图</a:t>
            </a:r>
            <a:r>
              <a:rPr lang="en-US" altLang="zh-CN" i="1" dirty="0">
                <a:latin typeface="Times New Roman" panose="02020603050405020304" pitchFamily="18" charset="0"/>
              </a:rPr>
              <a:t>G</a:t>
            </a:r>
            <a:r>
              <a:rPr lang="zh-CN" altLang="en-US" dirty="0">
                <a:latin typeface="Times New Roman" panose="02020603050405020304" pitchFamily="18" charset="0"/>
              </a:rPr>
              <a:t>记为 </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 </a:t>
            </a:r>
          </a:p>
          <a:p>
            <a:pPr marL="457200" indent="-457200" eaLnBrk="1" hangingPunct="1">
              <a:spcBef>
                <a:spcPts val="1200"/>
              </a:spcBef>
            </a:pPr>
            <a:r>
              <a:rPr lang="zh-CN" altLang="en-US" dirty="0">
                <a:latin typeface="Times New Roman" panose="02020603050405020304" pitchFamily="18" charset="0"/>
              </a:rPr>
              <a:t>又若</a:t>
            </a:r>
            <a:r>
              <a:rPr lang="en-US" altLang="zh-CN" i="1" dirty="0">
                <a:latin typeface="Times New Roman" panose="02020603050405020304" pitchFamily="18" charset="0"/>
              </a:rPr>
              <a:t>G</a:t>
            </a:r>
            <a:r>
              <a:rPr lang="zh-CN" altLang="en-US" dirty="0">
                <a:latin typeface="Times New Roman" panose="02020603050405020304" pitchFamily="18" charset="0"/>
              </a:rPr>
              <a:t>是简单二部图，</a:t>
            </a:r>
            <a:endParaRPr lang="en-US" altLang="zh-CN" dirty="0">
              <a:latin typeface="Times New Roman" panose="02020603050405020304" pitchFamily="18" charset="0"/>
            </a:endParaRPr>
          </a:p>
          <a:p>
            <a:pPr marL="457200" indent="-457200" eaLnBrk="1" hangingPunct="1">
              <a:spcBef>
                <a:spcPts val="1200"/>
              </a:spcBef>
            </a:pP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中每个顶点均与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中所有的顶点相邻，</a:t>
            </a:r>
            <a:endParaRPr lang="en-US" altLang="zh-CN" dirty="0">
              <a:latin typeface="Times New Roman" panose="02020603050405020304" pitchFamily="18" charset="0"/>
            </a:endParaRPr>
          </a:p>
          <a:p>
            <a:pPr marL="457200" indent="-457200" eaLnBrk="1" hangingPunct="1">
              <a:spcBef>
                <a:spcPts val="1200"/>
              </a:spcBef>
            </a:pP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完全二部图</a:t>
            </a:r>
            <a:r>
              <a:rPr lang="zh-CN" altLang="en-US" dirty="0">
                <a:latin typeface="Times New Roman" panose="02020603050405020304" pitchFamily="18" charset="0"/>
              </a:rPr>
              <a:t>，记为 </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r</a:t>
            </a:r>
            <a:r>
              <a:rPr lang="en-US" altLang="zh-CN" baseline="-25000" dirty="0" err="1">
                <a:latin typeface="Times New Roman" panose="02020603050405020304" pitchFamily="18" charset="0"/>
              </a:rPr>
              <a:t>,</a:t>
            </a:r>
            <a:r>
              <a:rPr lang="en-US" altLang="zh-CN" i="1" baseline="-25000" dirty="0" err="1">
                <a:latin typeface="Times New Roman" panose="02020603050405020304" pitchFamily="18" charset="0"/>
              </a:rPr>
              <a:t>s</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eaLnBrk="1" hangingPunct="1">
              <a:spcBef>
                <a:spcPts val="1200"/>
              </a:spcBef>
            </a:pPr>
            <a:r>
              <a:rPr lang="zh-CN" altLang="en-US" dirty="0">
                <a:latin typeface="Times New Roman" panose="02020603050405020304" pitchFamily="18" charset="0"/>
              </a:rPr>
              <a:t>其中</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p>
          <a:p>
            <a:pPr marL="457200" indent="-457200" eaLnBrk="1" hangingPunct="1"/>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注意，</a:t>
            </a:r>
            <a:r>
              <a:rPr lang="en-US" altLang="zh-CN" i="1" dirty="0">
                <a:latin typeface="Times New Roman" panose="02020603050405020304" pitchFamily="18" charset="0"/>
              </a:rPr>
              <a:t>n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zh-CN" altLang="en-US" dirty="0">
                <a:latin typeface="Times New Roman" panose="02020603050405020304" pitchFamily="18" charset="0"/>
              </a:rPr>
              <a:t>阶零图为二部图</a:t>
            </a:r>
            <a:r>
              <a:rPr lang="en-US" altLang="zh-CN" dirty="0">
                <a:latin typeface="Times New Roman" panose="02020603050405020304" pitchFamily="18" charset="0"/>
              </a:rPr>
              <a:t>. </a:t>
            </a:r>
          </a:p>
        </p:txBody>
      </p:sp>
      <p:cxnSp>
        <p:nvCxnSpPr>
          <p:cNvPr id="5" name="直接连接符 4">
            <a:extLst>
              <a:ext uri="{FF2B5EF4-FFF2-40B4-BE49-F238E27FC236}">
                <a16:creationId xmlns:a16="http://schemas.microsoft.com/office/drawing/2014/main" id="{A3729D90-94D2-4E87-A853-978CE6972067}"/>
              </a:ext>
            </a:extLst>
          </p:cNvPr>
          <p:cNvCxnSpPr>
            <a:cxnSpLocks/>
          </p:cNvCxnSpPr>
          <p:nvPr/>
        </p:nvCxnSpPr>
        <p:spPr>
          <a:xfrm flipV="1">
            <a:off x="468313" y="3531394"/>
            <a:ext cx="6695975" cy="41622"/>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pic>
        <p:nvPicPr>
          <p:cNvPr id="6" name="图片 5">
            <a:extLst>
              <a:ext uri="{FF2B5EF4-FFF2-40B4-BE49-F238E27FC236}">
                <a16:creationId xmlns:a16="http://schemas.microsoft.com/office/drawing/2014/main" id="{3F7B932B-9E19-703C-B715-D684657149E2}"/>
              </a:ext>
            </a:extLst>
          </p:cNvPr>
          <p:cNvPicPr>
            <a:picLocks noChangeAspect="1"/>
          </p:cNvPicPr>
          <p:nvPr/>
        </p:nvPicPr>
        <p:blipFill>
          <a:blip r:embed="rId3"/>
          <a:stretch>
            <a:fillRect/>
          </a:stretch>
        </p:blipFill>
        <p:spPr>
          <a:xfrm>
            <a:off x="6676133" y="4355458"/>
            <a:ext cx="1424880" cy="1480539"/>
          </a:xfrm>
          <a:prstGeom prst="rect">
            <a:avLst/>
          </a:prstGeom>
        </p:spPr>
      </p:pic>
      <p:pic>
        <p:nvPicPr>
          <p:cNvPr id="11" name="图片 10">
            <a:extLst>
              <a:ext uri="{FF2B5EF4-FFF2-40B4-BE49-F238E27FC236}">
                <a16:creationId xmlns:a16="http://schemas.microsoft.com/office/drawing/2014/main" id="{699F0E1C-54FB-91B3-E436-7EF3EB687B07}"/>
              </a:ext>
            </a:extLst>
          </p:cNvPr>
          <p:cNvPicPr>
            <a:picLocks noChangeAspect="1"/>
          </p:cNvPicPr>
          <p:nvPr/>
        </p:nvPicPr>
        <p:blipFill>
          <a:blip r:embed="rId4"/>
          <a:stretch>
            <a:fillRect/>
          </a:stretch>
        </p:blipFill>
        <p:spPr>
          <a:xfrm>
            <a:off x="7170245" y="1710454"/>
            <a:ext cx="1930017" cy="1584176"/>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1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11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11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01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C2A29D1C-C162-400A-83A9-D08DE5BE0153}"/>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EA0C4BC-550B-43C5-8C15-E71961EB6D6D}" type="slidenum">
              <a:rPr lang="en-US" altLang="zh-CN" sz="1400"/>
              <a:pPr/>
              <a:t>59</a:t>
            </a:fld>
            <a:endParaRPr lang="en-US" altLang="zh-CN" sz="1400"/>
          </a:p>
        </p:txBody>
      </p:sp>
      <p:sp>
        <p:nvSpPr>
          <p:cNvPr id="92163" name="Rectangle 8">
            <a:extLst>
              <a:ext uri="{FF2B5EF4-FFF2-40B4-BE49-F238E27FC236}">
                <a16:creationId xmlns:a16="http://schemas.microsoft.com/office/drawing/2014/main" id="{B534DB7F-DBAD-4398-9331-0D97AEE681DF}"/>
              </a:ext>
            </a:extLst>
          </p:cNvPr>
          <p:cNvSpPr>
            <a:spLocks noGrp="1" noChangeArrowheads="1"/>
          </p:cNvSpPr>
          <p:nvPr>
            <p:ph type="title"/>
          </p:nvPr>
        </p:nvSpPr>
        <p:spPr/>
        <p:txBody>
          <a:bodyPr/>
          <a:lstStyle/>
          <a:p>
            <a:pPr algn="ctr" eaLnBrk="1" hangingPunct="1"/>
            <a:r>
              <a:rPr lang="zh-CN" altLang="en-US"/>
              <a:t>二部图的判别法</a:t>
            </a:r>
          </a:p>
        </p:txBody>
      </p:sp>
      <p:sp>
        <p:nvSpPr>
          <p:cNvPr id="92164" name="Rectangle 9">
            <a:extLst>
              <a:ext uri="{FF2B5EF4-FFF2-40B4-BE49-F238E27FC236}">
                <a16:creationId xmlns:a16="http://schemas.microsoft.com/office/drawing/2014/main" id="{79B16A30-AC14-4590-8977-7B0B0E14E707}"/>
              </a:ext>
            </a:extLst>
          </p:cNvPr>
          <p:cNvSpPr>
            <a:spLocks noGrp="1" noChangeArrowheads="1"/>
          </p:cNvSpPr>
          <p:nvPr>
            <p:ph type="body" idx="1"/>
          </p:nvPr>
        </p:nvSpPr>
        <p:spPr>
          <a:xfrm>
            <a:off x="323850" y="1052513"/>
            <a:ext cx="8458200" cy="1557337"/>
          </a:xfrm>
        </p:spPr>
        <p:txBody>
          <a:bodyPr/>
          <a:lstStyle/>
          <a:p>
            <a:pPr eaLnBrk="1" hangingPunct="1"/>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14.10</a:t>
            </a:r>
            <a:r>
              <a:rPr lang="en-US" altLang="zh-CN" dirty="0">
                <a:latin typeface="Times New Roman" panose="02020603050405020304" pitchFamily="18" charset="0"/>
              </a:rPr>
              <a:t>  </a:t>
            </a:r>
            <a:r>
              <a:rPr lang="zh-CN" altLang="en-US" dirty="0">
                <a:latin typeface="Times New Roman" panose="02020603050405020304" pitchFamily="18" charset="0"/>
              </a:rPr>
              <a:t>无向图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二部图</a:t>
            </a:r>
            <a:r>
              <a:rPr lang="zh-CN" altLang="en-US" dirty="0">
                <a:latin typeface="Times New Roman" panose="02020603050405020304" pitchFamily="18" charset="0"/>
              </a:rPr>
              <a:t>当且仅当</a:t>
            </a:r>
            <a:r>
              <a:rPr lang="en-US" altLang="zh-CN" i="1" dirty="0">
                <a:latin typeface="Times New Roman" panose="02020603050405020304" pitchFamily="18" charset="0"/>
              </a:rPr>
              <a:t>G</a:t>
            </a:r>
            <a:r>
              <a:rPr lang="zh-CN" altLang="en-US" dirty="0">
                <a:latin typeface="Times New Roman" panose="02020603050405020304" pitchFamily="18" charset="0"/>
              </a:rPr>
              <a:t>中无奇圈 </a:t>
            </a:r>
          </a:p>
          <a:p>
            <a:pPr eaLnBrk="1" hangingPunct="1">
              <a:spcBef>
                <a:spcPct val="50000"/>
              </a:spcBef>
            </a:pPr>
            <a:r>
              <a:rPr lang="zh-CN" altLang="en-US" dirty="0">
                <a:latin typeface="Times New Roman" panose="02020603050405020304" pitchFamily="18" charset="0"/>
              </a:rPr>
              <a:t>    由定理</a:t>
            </a:r>
            <a:r>
              <a:rPr lang="en-US" altLang="zh-CN" dirty="0">
                <a:latin typeface="Times New Roman" panose="02020603050405020304" pitchFamily="18" charset="0"/>
              </a:rPr>
              <a:t>14.10</a:t>
            </a:r>
            <a:r>
              <a:rPr lang="zh-CN" altLang="en-US" dirty="0">
                <a:latin typeface="Times New Roman" panose="02020603050405020304" pitchFamily="18" charset="0"/>
              </a:rPr>
              <a:t>可知以下各图都是二部图，哪些是完全二部图？哪些图是同构的？</a:t>
            </a:r>
          </a:p>
        </p:txBody>
      </p:sp>
      <p:pic>
        <p:nvPicPr>
          <p:cNvPr id="92165" name="Picture 10" descr="14-9">
            <a:extLst>
              <a:ext uri="{FF2B5EF4-FFF2-40B4-BE49-F238E27FC236}">
                <a16:creationId xmlns:a16="http://schemas.microsoft.com/office/drawing/2014/main" id="{C684166A-2502-47DB-B14E-D624E943F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492375"/>
            <a:ext cx="6913562"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CA7B1052-6EFD-40FE-B605-43BC9311F46A}"/>
              </a:ext>
            </a:extLst>
          </p:cNvPr>
          <p:cNvCxnSpPr/>
          <p:nvPr/>
        </p:nvCxnSpPr>
        <p:spPr>
          <a:xfrm>
            <a:off x="468313" y="1556792"/>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
        <p:nvSpPr>
          <p:cNvPr id="2" name="文本框 1">
            <a:extLst>
              <a:ext uri="{FF2B5EF4-FFF2-40B4-BE49-F238E27FC236}">
                <a16:creationId xmlns:a16="http://schemas.microsoft.com/office/drawing/2014/main" id="{11DD3CBF-3AFE-4C3F-A0C8-E6C4C9949445}"/>
              </a:ext>
            </a:extLst>
          </p:cNvPr>
          <p:cNvSpPr txBox="1"/>
          <p:nvPr/>
        </p:nvSpPr>
        <p:spPr>
          <a:xfrm>
            <a:off x="1187624" y="4149080"/>
            <a:ext cx="6624736" cy="461665"/>
          </a:xfrm>
          <a:prstGeom prst="rect">
            <a:avLst/>
          </a:prstGeom>
          <a:noFill/>
        </p:spPr>
        <p:txBody>
          <a:bodyPr wrap="square" rtlCol="0">
            <a:spAutoFit/>
          </a:bodyPr>
          <a:lstStyle/>
          <a:p>
            <a:r>
              <a:rPr lang="en-US" altLang="zh-CN" dirty="0"/>
              <a:t>      (a)                         (b)                            (c)</a:t>
            </a:r>
            <a:endParaRPr lang="zh-CN" altLang="en-US" dirty="0"/>
          </a:p>
        </p:txBody>
      </p:sp>
      <p:sp>
        <p:nvSpPr>
          <p:cNvPr id="8" name="文本框 7">
            <a:extLst>
              <a:ext uri="{FF2B5EF4-FFF2-40B4-BE49-F238E27FC236}">
                <a16:creationId xmlns:a16="http://schemas.microsoft.com/office/drawing/2014/main" id="{E30D7EC4-9C88-4F42-A22C-F66807F67DCE}"/>
              </a:ext>
            </a:extLst>
          </p:cNvPr>
          <p:cNvSpPr txBox="1"/>
          <p:nvPr/>
        </p:nvSpPr>
        <p:spPr>
          <a:xfrm>
            <a:off x="1240582" y="6359674"/>
            <a:ext cx="6624736" cy="461665"/>
          </a:xfrm>
          <a:prstGeom prst="rect">
            <a:avLst/>
          </a:prstGeom>
          <a:noFill/>
        </p:spPr>
        <p:txBody>
          <a:bodyPr wrap="square" rtlCol="0">
            <a:spAutoFit/>
          </a:bodyPr>
          <a:lstStyle/>
          <a:p>
            <a:r>
              <a:rPr lang="en-US" altLang="zh-CN" dirty="0"/>
              <a:t>      (d)                         (e)                            (f)</a:t>
            </a:r>
            <a:endParaRPr lang="zh-CN" altLang="en-US" dirty="0"/>
          </a:p>
        </p:txBody>
      </p:sp>
      <p:cxnSp>
        <p:nvCxnSpPr>
          <p:cNvPr id="4" name="直接箭头连接符 3">
            <a:extLst>
              <a:ext uri="{FF2B5EF4-FFF2-40B4-BE49-F238E27FC236}">
                <a16:creationId xmlns:a16="http://schemas.microsoft.com/office/drawing/2014/main" id="{A44DD414-8990-48D8-9C94-D3D3415B8807}"/>
              </a:ext>
            </a:extLst>
          </p:cNvPr>
          <p:cNvCxnSpPr/>
          <p:nvPr/>
        </p:nvCxnSpPr>
        <p:spPr>
          <a:xfrm flipH="1">
            <a:off x="5292080" y="4005064"/>
            <a:ext cx="1008112" cy="720080"/>
          </a:xfrm>
          <a:prstGeom prst="straightConnector1">
            <a:avLst/>
          </a:prstGeom>
          <a:ln w="50800" cmpd="dbl">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79CFAC5-AFB8-4EAE-9291-EF2F4E6E454F}"/>
              </a:ext>
            </a:extLst>
          </p:cNvPr>
          <p:cNvCxnSpPr>
            <a:stCxn id="8" idx="2"/>
          </p:cNvCxnSpPr>
          <p:nvPr/>
        </p:nvCxnSpPr>
        <p:spPr>
          <a:xfrm flipV="1">
            <a:off x="4552950" y="5949280"/>
            <a:ext cx="1891258" cy="872059"/>
          </a:xfrm>
          <a:prstGeom prst="straightConnector1">
            <a:avLst/>
          </a:prstGeom>
          <a:ln w="47625" cmpd="dbl">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761C54D-E364-413F-9F95-C07A3B5F091C}"/>
              </a:ext>
            </a:extLst>
          </p:cNvPr>
          <p:cNvCxnSpPr>
            <a:stCxn id="8" idx="2"/>
          </p:cNvCxnSpPr>
          <p:nvPr/>
        </p:nvCxnSpPr>
        <p:spPr>
          <a:xfrm flipH="1" flipV="1">
            <a:off x="2590801" y="6149975"/>
            <a:ext cx="1962149" cy="671364"/>
          </a:xfrm>
          <a:prstGeom prst="straightConnector1">
            <a:avLst/>
          </a:prstGeom>
          <a:ln w="47625" cmpd="dbl">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A4B805EE-45C2-437A-8C80-81770DCBE500}"/>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44B28326-AFB1-4063-891E-10FA614121D0}" type="slidenum">
              <a:rPr lang="zh-CN" altLang="en-US" sz="1400" b="0">
                <a:latin typeface="Times New Roman" panose="02020603050405020304" pitchFamily="18" charset="0"/>
              </a:rPr>
              <a:pPr algn="l">
                <a:spcBef>
                  <a:spcPct val="0"/>
                </a:spcBef>
                <a:buClrTx/>
                <a:buFontTx/>
                <a:buNone/>
              </a:pPr>
              <a:t>6</a:t>
            </a:fld>
            <a:endParaRPr lang="en-US" altLang="zh-CN" sz="1400" b="0">
              <a:latin typeface="Times New Roman" panose="02020603050405020304" pitchFamily="18" charset="0"/>
            </a:endParaRPr>
          </a:p>
        </p:txBody>
      </p:sp>
      <p:sp>
        <p:nvSpPr>
          <p:cNvPr id="12291" name="Rectangle 2">
            <a:extLst>
              <a:ext uri="{FF2B5EF4-FFF2-40B4-BE49-F238E27FC236}">
                <a16:creationId xmlns:a16="http://schemas.microsoft.com/office/drawing/2014/main" id="{25FE49EA-2B79-44DB-8933-85DB519A98A5}"/>
              </a:ext>
            </a:extLst>
          </p:cNvPr>
          <p:cNvSpPr>
            <a:spLocks noGrp="1" noChangeArrowheads="1"/>
          </p:cNvSpPr>
          <p:nvPr>
            <p:ph type="title"/>
          </p:nvPr>
        </p:nvSpPr>
        <p:spPr/>
        <p:txBody>
          <a:bodyPr/>
          <a:lstStyle/>
          <a:p>
            <a:pPr eaLnBrk="1" hangingPunct="1"/>
            <a:r>
              <a:rPr lang="zh-CN" altLang="en-US"/>
              <a:t>社区发现</a:t>
            </a:r>
          </a:p>
        </p:txBody>
      </p:sp>
      <p:pic>
        <p:nvPicPr>
          <p:cNvPr id="12292" name="图片 5">
            <a:extLst>
              <a:ext uri="{FF2B5EF4-FFF2-40B4-BE49-F238E27FC236}">
                <a16:creationId xmlns:a16="http://schemas.microsoft.com/office/drawing/2014/main" id="{AAA47113-C8B6-4CCF-AEE2-D7F46087AB73}"/>
              </a:ext>
            </a:extLst>
          </p:cNvPr>
          <p:cNvPicPr>
            <a:picLocks noChangeAspect="1"/>
          </p:cNvPicPr>
          <p:nvPr/>
        </p:nvPicPr>
        <p:blipFill>
          <a:blip r:embed="rId2">
            <a:extLst>
              <a:ext uri="{28A0092B-C50C-407E-A947-70E740481C1C}">
                <a14:useLocalDpi xmlns:a14="http://schemas.microsoft.com/office/drawing/2010/main" val="0"/>
              </a:ext>
            </a:extLst>
          </a:blip>
          <a:srcRect l="8585" r="11166"/>
          <a:stretch>
            <a:fillRect/>
          </a:stretch>
        </p:blipFill>
        <p:spPr bwMode="auto">
          <a:xfrm>
            <a:off x="401638" y="1236663"/>
            <a:ext cx="4438650"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020Z52520-0">
            <a:extLst>
              <a:ext uri="{FF2B5EF4-FFF2-40B4-BE49-F238E27FC236}">
                <a16:creationId xmlns:a16="http://schemas.microsoft.com/office/drawing/2014/main" id="{B5B771FC-ACA7-485B-B611-5EBC87A7D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475" y="2579688"/>
            <a:ext cx="3714750" cy="36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534DABD-3F10-4F0A-B344-4455762F8C9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B0B3E7-A54F-49A0-9AF7-CB58FB16DA8C}" type="slidenum">
              <a:rPr lang="en-US" altLang="zh-CN" sz="1400"/>
              <a:pPr/>
              <a:t>60</a:t>
            </a:fld>
            <a:endParaRPr lang="en-US" altLang="zh-CN" sz="1400"/>
          </a:p>
        </p:txBody>
      </p:sp>
      <p:sp>
        <p:nvSpPr>
          <p:cNvPr id="272387" name="Rectangle 3">
            <a:extLst>
              <a:ext uri="{FF2B5EF4-FFF2-40B4-BE49-F238E27FC236}">
                <a16:creationId xmlns:a16="http://schemas.microsoft.com/office/drawing/2014/main" id="{1E35D674-7FEF-4CE0-8791-4D8B79FD8461}"/>
              </a:ext>
            </a:extLst>
          </p:cNvPr>
          <p:cNvSpPr>
            <a:spLocks noGrp="1" noChangeArrowheads="1"/>
          </p:cNvSpPr>
          <p:nvPr>
            <p:ph type="title"/>
          </p:nvPr>
        </p:nvSpPr>
        <p:spPr/>
        <p:txBody>
          <a:bodyPr/>
          <a:lstStyle/>
          <a:p>
            <a:pPr algn="ctr" eaLnBrk="1" hangingPunct="1"/>
            <a:r>
              <a:rPr lang="zh-CN" altLang="en-US">
                <a:solidFill>
                  <a:schemeClr val="tx1"/>
                </a:solidFill>
                <a:latin typeface="华文中宋" panose="02010600040101010101" pitchFamily="2" charset="-122"/>
              </a:rPr>
              <a:t>第十四章</a:t>
            </a:r>
            <a:r>
              <a:rPr lang="zh-CN" altLang="en-US">
                <a:solidFill>
                  <a:schemeClr val="tx1"/>
                </a:solidFill>
                <a:latin typeface="Times New Roman" panose="02020603050405020304" pitchFamily="18" charset="0"/>
              </a:rPr>
              <a:t> </a:t>
            </a:r>
            <a:r>
              <a:rPr lang="zh-CN" altLang="en-US">
                <a:solidFill>
                  <a:schemeClr val="tx1"/>
                </a:solidFill>
                <a:latin typeface="华文中宋" panose="02010600040101010101" pitchFamily="2" charset="-122"/>
              </a:rPr>
              <a:t>图的基本概念</a:t>
            </a:r>
          </a:p>
        </p:txBody>
      </p:sp>
      <p:sp>
        <p:nvSpPr>
          <p:cNvPr id="16389" name="Rectangle 15">
            <a:extLst>
              <a:ext uri="{FF2B5EF4-FFF2-40B4-BE49-F238E27FC236}">
                <a16:creationId xmlns:a16="http://schemas.microsoft.com/office/drawing/2014/main" id="{6BCB5860-7737-4DB1-A909-CA5C1E988CD4}"/>
              </a:ext>
            </a:extLst>
          </p:cNvPr>
          <p:cNvSpPr>
            <a:spLocks noGrp="1" noChangeArrowheads="1"/>
          </p:cNvSpPr>
          <p:nvPr>
            <p:ph type="body" idx="1"/>
          </p:nvPr>
        </p:nvSpPr>
        <p:spPr>
          <a:xfrm>
            <a:off x="395288" y="1341438"/>
            <a:ext cx="8229600" cy="4525962"/>
          </a:xfrm>
        </p:spPr>
        <p:txBody>
          <a:bodyPr/>
          <a:lstStyle/>
          <a:p>
            <a:pPr marL="0" indent="0" eaLnBrk="1" hangingPunct="1">
              <a:buClr>
                <a:srgbClr val="FF9900"/>
              </a:buClr>
            </a:pPr>
            <a:r>
              <a:rPr lang="zh-CN" altLang="en-US" dirty="0"/>
              <a:t>主要内容</a:t>
            </a:r>
          </a:p>
          <a:p>
            <a:pPr eaLnBrk="1" hangingPunct="1">
              <a:buClr>
                <a:srgbClr val="FF9900"/>
              </a:buClr>
              <a:buFont typeface="Wingdings" panose="05000000000000000000" pitchFamily="2" charset="2"/>
              <a:buChar char="l"/>
            </a:pPr>
            <a:r>
              <a:rPr lang="en-US" altLang="zh-CN" dirty="0"/>
              <a:t>14.1</a:t>
            </a:r>
            <a:r>
              <a:rPr lang="zh-CN" altLang="en-US" dirty="0"/>
              <a:t>图</a:t>
            </a:r>
          </a:p>
          <a:p>
            <a:pPr eaLnBrk="1" hangingPunct="1">
              <a:buClr>
                <a:srgbClr val="FF9900"/>
              </a:buClr>
              <a:buFont typeface="Wingdings" panose="05000000000000000000" pitchFamily="2" charset="2"/>
              <a:buChar char="l"/>
            </a:pPr>
            <a:r>
              <a:rPr lang="en-US" altLang="zh-CN" dirty="0"/>
              <a:t>14.2</a:t>
            </a:r>
            <a:r>
              <a:rPr lang="zh-CN" altLang="en-US" dirty="0"/>
              <a:t>通路与回路</a:t>
            </a:r>
          </a:p>
          <a:p>
            <a:pPr eaLnBrk="1" hangingPunct="1">
              <a:buClr>
                <a:srgbClr val="FF9900"/>
              </a:buClr>
              <a:buFont typeface="Wingdings" panose="05000000000000000000" pitchFamily="2" charset="2"/>
              <a:buChar char="l"/>
            </a:pPr>
            <a:r>
              <a:rPr lang="en-US" altLang="zh-CN" dirty="0"/>
              <a:t>14.3</a:t>
            </a:r>
            <a:r>
              <a:rPr lang="zh-CN" altLang="en-US" dirty="0"/>
              <a:t>图的连通性</a:t>
            </a:r>
          </a:p>
          <a:p>
            <a:pPr eaLnBrk="1" hangingPunct="1">
              <a:buClr>
                <a:srgbClr val="FF9900"/>
              </a:buClr>
              <a:buFont typeface="Wingdings" panose="05000000000000000000" pitchFamily="2" charset="2"/>
              <a:buChar char="l"/>
            </a:pPr>
            <a:r>
              <a:rPr lang="en-US" altLang="zh-CN" dirty="0">
                <a:solidFill>
                  <a:srgbClr val="FF0000"/>
                </a:solidFill>
              </a:rPr>
              <a:t>14.4</a:t>
            </a:r>
            <a:r>
              <a:rPr lang="zh-CN" altLang="en-US" dirty="0">
                <a:solidFill>
                  <a:srgbClr val="FF0000"/>
                </a:solidFill>
              </a:rPr>
              <a:t>图的矩阵表示</a:t>
            </a:r>
          </a:p>
          <a:p>
            <a:pPr eaLnBrk="1" hangingPunct="1">
              <a:buClr>
                <a:srgbClr val="FF9900"/>
              </a:buClr>
              <a:buFont typeface="Wingdings" panose="05000000000000000000" pitchFamily="2" charset="2"/>
              <a:buChar char="l"/>
            </a:pPr>
            <a:r>
              <a:rPr lang="en-US" altLang="zh-CN" dirty="0"/>
              <a:t>14.5</a:t>
            </a:r>
            <a:r>
              <a:rPr lang="zh-CN" altLang="en-US" dirty="0"/>
              <a:t>图的运算</a:t>
            </a:r>
          </a:p>
          <a:p>
            <a:pPr eaLnBrk="1" hangingPunct="1">
              <a:spcBef>
                <a:spcPct val="55000"/>
              </a:spcBef>
              <a:buClr>
                <a:srgbClr val="FF6600"/>
              </a:buClr>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818969702"/>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82C352D2-BFF9-427C-9152-D981BD8C0A1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3FD8058-E691-4AF8-B91E-B5B63C7EE92D}" type="slidenum">
              <a:rPr lang="en-US" altLang="zh-CN" sz="1400"/>
              <a:pPr/>
              <a:t>61</a:t>
            </a:fld>
            <a:endParaRPr lang="en-US" altLang="zh-CN" sz="1400"/>
          </a:p>
        </p:txBody>
      </p:sp>
      <p:sp>
        <p:nvSpPr>
          <p:cNvPr id="350211" name="Rectangle 3">
            <a:extLst>
              <a:ext uri="{FF2B5EF4-FFF2-40B4-BE49-F238E27FC236}">
                <a16:creationId xmlns:a16="http://schemas.microsoft.com/office/drawing/2014/main" id="{F97E6690-69EE-440C-990F-DB70F67A168D}"/>
              </a:ext>
            </a:extLst>
          </p:cNvPr>
          <p:cNvSpPr>
            <a:spLocks noGrp="1" noChangeArrowheads="1"/>
          </p:cNvSpPr>
          <p:nvPr>
            <p:ph type="title"/>
          </p:nvPr>
        </p:nvSpPr>
        <p:spPr/>
        <p:txBody>
          <a:bodyPr/>
          <a:lstStyle/>
          <a:p>
            <a:pPr algn="ctr" eaLnBrk="1" hangingPunct="1"/>
            <a:r>
              <a:rPr lang="en-US" altLang="zh-CN">
                <a:solidFill>
                  <a:schemeClr val="tx1"/>
                </a:solidFill>
                <a:latin typeface="Times New Roman" panose="02020603050405020304" pitchFamily="18" charset="0"/>
              </a:rPr>
              <a:t>14.4  </a:t>
            </a:r>
            <a:r>
              <a:rPr lang="zh-CN" altLang="en-US">
                <a:solidFill>
                  <a:schemeClr val="tx1"/>
                </a:solidFill>
                <a:latin typeface="华文中宋" panose="02010600040101010101" pitchFamily="2" charset="-122"/>
              </a:rPr>
              <a:t>图的矩阵表示</a:t>
            </a:r>
          </a:p>
        </p:txBody>
      </p:sp>
      <p:sp>
        <p:nvSpPr>
          <p:cNvPr id="94212" name="Rectangle 8">
            <a:extLst>
              <a:ext uri="{FF2B5EF4-FFF2-40B4-BE49-F238E27FC236}">
                <a16:creationId xmlns:a16="http://schemas.microsoft.com/office/drawing/2014/main" id="{B6951034-B4B7-47EB-A722-9394438D30FE}"/>
              </a:ext>
            </a:extLst>
          </p:cNvPr>
          <p:cNvSpPr>
            <a:spLocks noGrp="1" noChangeArrowheads="1"/>
          </p:cNvSpPr>
          <p:nvPr>
            <p:ph type="body" idx="1"/>
          </p:nvPr>
        </p:nvSpPr>
        <p:spPr>
          <a:xfrm>
            <a:off x="395288" y="1125538"/>
            <a:ext cx="8229600" cy="4525962"/>
          </a:xfrm>
        </p:spPr>
        <p:txBody>
          <a:bodyPr/>
          <a:lstStyle/>
          <a:p>
            <a:pPr eaLnBrk="1" hangingPunct="1"/>
            <a:r>
              <a:rPr lang="zh-CN" altLang="en-US" dirty="0">
                <a:latin typeface="Times New Roman" panose="02020603050405020304" pitchFamily="18" charset="0"/>
              </a:rPr>
              <a:t>无向图的关联矩阵（对图无限制）</a:t>
            </a:r>
          </a:p>
          <a:p>
            <a:pPr eaLnBrk="1" hangingPunct="1">
              <a:spcBef>
                <a:spcPct val="55000"/>
              </a:spcBef>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14.24</a:t>
            </a:r>
            <a:r>
              <a:rPr lang="en-US" altLang="zh-CN" dirty="0">
                <a:latin typeface="Times New Roman" panose="02020603050405020304" pitchFamily="18" charset="0"/>
              </a:rPr>
              <a:t>  </a:t>
            </a:r>
            <a:r>
              <a:rPr lang="zh-CN" altLang="en-US" dirty="0">
                <a:latin typeface="Times New Roman" panose="02020603050405020304" pitchFamily="18" charset="0"/>
              </a:rPr>
              <a:t>无向图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m</a:t>
            </a:r>
            <a:r>
              <a:rPr lang="zh-CN" altLang="en-US" dirty="0">
                <a:latin typeface="Times New Roman" panose="02020603050405020304" pitchFamily="18" charset="0"/>
              </a:rPr>
              <a:t>，令 </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ij</a:t>
            </a:r>
            <a:r>
              <a:rPr lang="zh-CN" altLang="en-US" dirty="0">
                <a:latin typeface="Times New Roman" panose="02020603050405020304" pitchFamily="18" charset="0"/>
              </a:rPr>
              <a:t>为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与 </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j</a:t>
            </a:r>
            <a:endParaRPr lang="en-US" altLang="zh-CN" baseline="-25000" dirty="0">
              <a:latin typeface="Times New Roman" panose="02020603050405020304" pitchFamily="18" charset="0"/>
            </a:endParaRPr>
          </a:p>
          <a:p>
            <a:pPr eaLnBrk="1" hangingPunct="1"/>
            <a:r>
              <a:rPr lang="zh-CN" altLang="en-US" dirty="0">
                <a:latin typeface="Times New Roman" panose="02020603050405020304" pitchFamily="18" charset="0"/>
              </a:rPr>
              <a:t>的关联次数，称</a:t>
            </a:r>
            <a:r>
              <a:rPr lang="en-US" altLang="zh-CN" dirty="0">
                <a:latin typeface="Times New Roman" panose="02020603050405020304" pitchFamily="18" charset="0"/>
              </a:rPr>
              <a:t>(</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ij</a:t>
            </a:r>
            <a:r>
              <a:rPr lang="en-US" altLang="zh-CN" dirty="0">
                <a:latin typeface="Times New Roman" panose="02020603050405020304" pitchFamily="18" charset="0"/>
              </a:rPr>
              <a:t>)</a:t>
            </a:r>
            <a:r>
              <a:rPr lang="en-US" altLang="zh-CN" i="1" baseline="-25000" dirty="0" err="1">
                <a:latin typeface="Times New Roman" panose="02020603050405020304" pitchFamily="18" charset="0"/>
              </a:rPr>
              <a:t>n</a:t>
            </a:r>
            <a:r>
              <a:rPr lang="en-US" altLang="zh-CN" baseline="-25000" dirty="0" err="1">
                <a:latin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rPr>
              <a:t>m</a:t>
            </a:r>
            <a:r>
              <a:rPr lang="zh-CN" altLang="en-US" dirty="0">
                <a:latin typeface="Times New Roman" panose="02020603050405020304" pitchFamily="18" charset="0"/>
              </a:rPr>
              <a:t>为</a:t>
            </a:r>
            <a:r>
              <a:rPr lang="en-US" altLang="zh-CN" i="1" dirty="0">
                <a:latin typeface="Times New Roman" panose="02020603050405020304" pitchFamily="18" charset="0"/>
              </a:rPr>
              <a:t>G </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关联矩阵</a:t>
            </a:r>
            <a:r>
              <a:rPr lang="zh-CN" altLang="en-US" dirty="0">
                <a:latin typeface="Times New Roman" panose="02020603050405020304" pitchFamily="18" charset="0"/>
              </a:rPr>
              <a:t>，记为</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a:t>
            </a:r>
          </a:p>
          <a:p>
            <a:pPr eaLnBrk="1" hangingPunct="1">
              <a:spcBef>
                <a:spcPct val="55000"/>
              </a:spcBef>
            </a:pPr>
            <a:endParaRPr lang="en-US" altLang="zh-CN" dirty="0">
              <a:latin typeface="Times New Roman" panose="02020603050405020304" pitchFamily="18" charset="0"/>
            </a:endParaRPr>
          </a:p>
          <a:p>
            <a:pPr eaLnBrk="1" hangingPunct="1">
              <a:spcBef>
                <a:spcPct val="55000"/>
              </a:spcBef>
            </a:pPr>
            <a:endParaRPr lang="en-US" altLang="zh-CN" dirty="0">
              <a:latin typeface="Times New Roman" panose="02020603050405020304" pitchFamily="18" charset="0"/>
            </a:endParaRPr>
          </a:p>
          <a:p>
            <a:pPr eaLnBrk="1" hangingPunct="1">
              <a:spcBef>
                <a:spcPct val="55000"/>
              </a:spcBef>
            </a:pPr>
            <a:endParaRPr lang="zh-CN" altLang="en-US" dirty="0">
              <a:latin typeface="Times New Roman" panose="02020603050405020304" pitchFamily="18" charset="0"/>
            </a:endParaRPr>
          </a:p>
        </p:txBody>
      </p:sp>
      <p:grpSp>
        <p:nvGrpSpPr>
          <p:cNvPr id="6" name="Group 3">
            <a:extLst>
              <a:ext uri="{FF2B5EF4-FFF2-40B4-BE49-F238E27FC236}">
                <a16:creationId xmlns:a16="http://schemas.microsoft.com/office/drawing/2014/main" id="{F3AAE6AF-D856-4656-83AB-5754F4BF14CE}"/>
              </a:ext>
            </a:extLst>
          </p:cNvPr>
          <p:cNvGrpSpPr>
            <a:grpSpLocks/>
          </p:cNvGrpSpPr>
          <p:nvPr/>
        </p:nvGrpSpPr>
        <p:grpSpPr bwMode="auto">
          <a:xfrm>
            <a:off x="336079" y="2978427"/>
            <a:ext cx="2513484" cy="2754035"/>
            <a:chOff x="1104" y="-112"/>
            <a:chExt cx="2448" cy="2464"/>
          </a:xfrm>
        </p:grpSpPr>
        <p:sp>
          <p:nvSpPr>
            <p:cNvPr id="7" name="Oval 4">
              <a:extLst>
                <a:ext uri="{FF2B5EF4-FFF2-40B4-BE49-F238E27FC236}">
                  <a16:creationId xmlns:a16="http://schemas.microsoft.com/office/drawing/2014/main" id="{8965066F-66BD-4680-95CD-771C58EA4825}"/>
                </a:ext>
              </a:extLst>
            </p:cNvPr>
            <p:cNvSpPr>
              <a:spLocks noChangeArrowheads="1"/>
            </p:cNvSpPr>
            <p:nvPr/>
          </p:nvSpPr>
          <p:spPr bwMode="auto">
            <a:xfrm>
              <a:off x="1488" y="400"/>
              <a:ext cx="1632" cy="38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5">
              <a:extLst>
                <a:ext uri="{FF2B5EF4-FFF2-40B4-BE49-F238E27FC236}">
                  <a16:creationId xmlns:a16="http://schemas.microsoft.com/office/drawing/2014/main" id="{0150D653-E5F0-4EEC-9414-52259C0F6D00}"/>
                </a:ext>
              </a:extLst>
            </p:cNvPr>
            <p:cNvSpPr>
              <a:spLocks noChangeShapeType="1"/>
            </p:cNvSpPr>
            <p:nvPr/>
          </p:nvSpPr>
          <p:spPr bwMode="auto">
            <a:xfrm>
              <a:off x="3120" y="592"/>
              <a:ext cx="0" cy="11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9" name="Line 6">
              <a:extLst>
                <a:ext uri="{FF2B5EF4-FFF2-40B4-BE49-F238E27FC236}">
                  <a16:creationId xmlns:a16="http://schemas.microsoft.com/office/drawing/2014/main" id="{62CB9744-A8BA-4A98-AF12-622F37B78E13}"/>
                </a:ext>
              </a:extLst>
            </p:cNvPr>
            <p:cNvSpPr>
              <a:spLocks noChangeShapeType="1"/>
            </p:cNvSpPr>
            <p:nvPr/>
          </p:nvSpPr>
          <p:spPr bwMode="auto">
            <a:xfrm>
              <a:off x="1488" y="592"/>
              <a:ext cx="0" cy="11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a:extLst>
                <a:ext uri="{FF2B5EF4-FFF2-40B4-BE49-F238E27FC236}">
                  <a16:creationId xmlns:a16="http://schemas.microsoft.com/office/drawing/2014/main" id="{23ABCC88-6734-4723-A40E-2D7BE0BA5F60}"/>
                </a:ext>
              </a:extLst>
            </p:cNvPr>
            <p:cNvSpPr>
              <a:spLocks noChangeShapeType="1"/>
            </p:cNvSpPr>
            <p:nvPr/>
          </p:nvSpPr>
          <p:spPr bwMode="auto">
            <a:xfrm>
              <a:off x="1488" y="1696"/>
              <a:ext cx="16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a:extLst>
                <a:ext uri="{FF2B5EF4-FFF2-40B4-BE49-F238E27FC236}">
                  <a16:creationId xmlns:a16="http://schemas.microsoft.com/office/drawing/2014/main" id="{80FC65BA-3E26-4E5D-B38D-531E44DD890C}"/>
                </a:ext>
              </a:extLst>
            </p:cNvPr>
            <p:cNvSpPr>
              <a:spLocks noChangeShapeType="1"/>
            </p:cNvSpPr>
            <p:nvPr/>
          </p:nvSpPr>
          <p:spPr bwMode="auto">
            <a:xfrm>
              <a:off x="1488" y="640"/>
              <a:ext cx="1632" cy="10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 name="Object 9">
              <a:extLst>
                <a:ext uri="{FF2B5EF4-FFF2-40B4-BE49-F238E27FC236}">
                  <a16:creationId xmlns:a16="http://schemas.microsoft.com/office/drawing/2014/main" id="{E52301DF-57C7-4969-9C9F-DF29B112ABD4}"/>
                </a:ext>
              </a:extLst>
            </p:cNvPr>
            <p:cNvGraphicFramePr>
              <a:graphicFrameLocks noChangeAspect="1"/>
            </p:cNvGraphicFramePr>
            <p:nvPr/>
          </p:nvGraphicFramePr>
          <p:xfrm>
            <a:off x="1104" y="192"/>
            <a:ext cx="356" cy="544"/>
          </p:xfrm>
          <a:graphic>
            <a:graphicData uri="http://schemas.openxmlformats.org/presentationml/2006/ole">
              <mc:AlternateContent xmlns:mc="http://schemas.openxmlformats.org/markup-compatibility/2006">
                <mc:Choice xmlns:v="urn:schemas-microsoft-com:vml" Requires="v">
                  <p:oleObj name="Equation" r:id="rId3" imgW="152280" imgH="215640" progId="Equation.3">
                    <p:embed/>
                  </p:oleObj>
                </mc:Choice>
                <mc:Fallback>
                  <p:oleObj name="Equation" r:id="rId3" imgW="152280" imgH="215640" progId="Equation.3">
                    <p:embed/>
                    <p:pic>
                      <p:nvPicPr>
                        <p:cNvPr id="503817" name="Object 9">
                          <a:extLst>
                            <a:ext uri="{FF2B5EF4-FFF2-40B4-BE49-F238E27FC236}">
                              <a16:creationId xmlns:a16="http://schemas.microsoft.com/office/drawing/2014/main" id="{9E99DA68-0446-4869-805D-4FD28D6BC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92"/>
                          <a:ext cx="35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a:extLst>
                <a:ext uri="{FF2B5EF4-FFF2-40B4-BE49-F238E27FC236}">
                  <a16:creationId xmlns:a16="http://schemas.microsoft.com/office/drawing/2014/main" id="{38C8FFCF-4F73-41A6-B13A-059A327CD2B3}"/>
                </a:ext>
              </a:extLst>
            </p:cNvPr>
            <p:cNvGraphicFramePr>
              <a:graphicFrameLocks noChangeAspect="1"/>
            </p:cNvGraphicFramePr>
            <p:nvPr/>
          </p:nvGraphicFramePr>
          <p:xfrm>
            <a:off x="3153" y="208"/>
            <a:ext cx="386" cy="544"/>
          </p:xfrm>
          <a:graphic>
            <a:graphicData uri="http://schemas.openxmlformats.org/presentationml/2006/ole">
              <mc:AlternateContent xmlns:mc="http://schemas.openxmlformats.org/markup-compatibility/2006">
                <mc:Choice xmlns:v="urn:schemas-microsoft-com:vml" Requires="v">
                  <p:oleObj name="Equation" r:id="rId5" imgW="164880" imgH="215640" progId="Equation.3">
                    <p:embed/>
                  </p:oleObj>
                </mc:Choice>
                <mc:Fallback>
                  <p:oleObj name="Equation" r:id="rId5" imgW="164880" imgH="215640" progId="Equation.3">
                    <p:embed/>
                    <p:pic>
                      <p:nvPicPr>
                        <p:cNvPr id="503818" name="Object 10">
                          <a:extLst>
                            <a:ext uri="{FF2B5EF4-FFF2-40B4-BE49-F238E27FC236}">
                              <a16:creationId xmlns:a16="http://schemas.microsoft.com/office/drawing/2014/main" id="{2925D8A8-21D9-43B4-83DA-738406F0AD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3" y="208"/>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a:extLst>
                <a:ext uri="{FF2B5EF4-FFF2-40B4-BE49-F238E27FC236}">
                  <a16:creationId xmlns:a16="http://schemas.microsoft.com/office/drawing/2014/main" id="{930ECC07-C566-4703-B172-F10B022E3186}"/>
                </a:ext>
              </a:extLst>
            </p:cNvPr>
            <p:cNvGraphicFramePr>
              <a:graphicFrameLocks noChangeAspect="1"/>
            </p:cNvGraphicFramePr>
            <p:nvPr/>
          </p:nvGraphicFramePr>
          <p:xfrm>
            <a:off x="1104" y="1408"/>
            <a:ext cx="386" cy="576"/>
          </p:xfrm>
          <a:graphic>
            <a:graphicData uri="http://schemas.openxmlformats.org/presentationml/2006/ole">
              <mc:AlternateContent xmlns:mc="http://schemas.openxmlformats.org/markup-compatibility/2006">
                <mc:Choice xmlns:v="urn:schemas-microsoft-com:vml" Requires="v">
                  <p:oleObj name="Equation" r:id="rId7" imgW="164880" imgH="228600" progId="Equation.3">
                    <p:embed/>
                  </p:oleObj>
                </mc:Choice>
                <mc:Fallback>
                  <p:oleObj name="Equation" r:id="rId7" imgW="164880" imgH="228600" progId="Equation.3">
                    <p:embed/>
                    <p:pic>
                      <p:nvPicPr>
                        <p:cNvPr id="503819" name="Object 11">
                          <a:extLst>
                            <a:ext uri="{FF2B5EF4-FFF2-40B4-BE49-F238E27FC236}">
                              <a16:creationId xmlns:a16="http://schemas.microsoft.com/office/drawing/2014/main" id="{0CFAA2F8-6FC3-4AA2-BE3B-7841D9FF1E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1408"/>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2">
              <a:extLst>
                <a:ext uri="{FF2B5EF4-FFF2-40B4-BE49-F238E27FC236}">
                  <a16:creationId xmlns:a16="http://schemas.microsoft.com/office/drawing/2014/main" id="{B17C5B3B-6FAB-4603-8F47-0F2F1DF4174D}"/>
                </a:ext>
              </a:extLst>
            </p:cNvPr>
            <p:cNvGraphicFramePr>
              <a:graphicFrameLocks noChangeAspect="1"/>
            </p:cNvGraphicFramePr>
            <p:nvPr/>
          </p:nvGraphicFramePr>
          <p:xfrm>
            <a:off x="3166" y="1408"/>
            <a:ext cx="386" cy="544"/>
          </p:xfrm>
          <a:graphic>
            <a:graphicData uri="http://schemas.openxmlformats.org/presentationml/2006/ole">
              <mc:AlternateContent xmlns:mc="http://schemas.openxmlformats.org/markup-compatibility/2006">
                <mc:Choice xmlns:v="urn:schemas-microsoft-com:vml" Requires="v">
                  <p:oleObj name="Equation" r:id="rId9" imgW="164880" imgH="215640" progId="Equation.3">
                    <p:embed/>
                  </p:oleObj>
                </mc:Choice>
                <mc:Fallback>
                  <p:oleObj name="Equation" r:id="rId9" imgW="164880" imgH="215640" progId="Equation.3">
                    <p:embed/>
                    <p:pic>
                      <p:nvPicPr>
                        <p:cNvPr id="503820" name="Object 12">
                          <a:extLst>
                            <a:ext uri="{FF2B5EF4-FFF2-40B4-BE49-F238E27FC236}">
                              <a16:creationId xmlns:a16="http://schemas.microsoft.com/office/drawing/2014/main" id="{ABA426FD-A246-40DC-90C0-D1E7D4168D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6" y="1408"/>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3">
              <a:extLst>
                <a:ext uri="{FF2B5EF4-FFF2-40B4-BE49-F238E27FC236}">
                  <a16:creationId xmlns:a16="http://schemas.microsoft.com/office/drawing/2014/main" id="{E2615A7A-72EF-4644-B71D-060B737993B9}"/>
                </a:ext>
              </a:extLst>
            </p:cNvPr>
            <p:cNvGraphicFramePr>
              <a:graphicFrameLocks noChangeAspect="1"/>
            </p:cNvGraphicFramePr>
            <p:nvPr/>
          </p:nvGraphicFramePr>
          <p:xfrm>
            <a:off x="2064" y="-112"/>
            <a:ext cx="356" cy="544"/>
          </p:xfrm>
          <a:graphic>
            <a:graphicData uri="http://schemas.openxmlformats.org/presentationml/2006/ole">
              <mc:AlternateContent xmlns:mc="http://schemas.openxmlformats.org/markup-compatibility/2006">
                <mc:Choice xmlns:v="urn:schemas-microsoft-com:vml" Requires="v">
                  <p:oleObj name="Equation" r:id="rId11" imgW="152280" imgH="215640" progId="Equation.3">
                    <p:embed/>
                  </p:oleObj>
                </mc:Choice>
                <mc:Fallback>
                  <p:oleObj name="Equation" r:id="rId11" imgW="152280" imgH="215640" progId="Equation.3">
                    <p:embed/>
                    <p:pic>
                      <p:nvPicPr>
                        <p:cNvPr id="503821" name="Object 13">
                          <a:extLst>
                            <a:ext uri="{FF2B5EF4-FFF2-40B4-BE49-F238E27FC236}">
                              <a16:creationId xmlns:a16="http://schemas.microsoft.com/office/drawing/2014/main" id="{475D9EBB-9960-46D1-8B39-676D0B6565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112"/>
                          <a:ext cx="35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a:extLst>
                <a:ext uri="{FF2B5EF4-FFF2-40B4-BE49-F238E27FC236}">
                  <a16:creationId xmlns:a16="http://schemas.microsoft.com/office/drawing/2014/main" id="{A793323A-00B0-4D82-A08E-DDBFAF248A45}"/>
                </a:ext>
              </a:extLst>
            </p:cNvPr>
            <p:cNvGraphicFramePr>
              <a:graphicFrameLocks noChangeAspect="1"/>
            </p:cNvGraphicFramePr>
            <p:nvPr/>
          </p:nvGraphicFramePr>
          <p:xfrm>
            <a:off x="2064" y="288"/>
            <a:ext cx="386" cy="544"/>
          </p:xfrm>
          <a:graphic>
            <a:graphicData uri="http://schemas.openxmlformats.org/presentationml/2006/ole">
              <mc:AlternateContent xmlns:mc="http://schemas.openxmlformats.org/markup-compatibility/2006">
                <mc:Choice xmlns:v="urn:schemas-microsoft-com:vml" Requires="v">
                  <p:oleObj name="Equation" r:id="rId13" imgW="164880" imgH="215640" progId="Equation.3">
                    <p:embed/>
                  </p:oleObj>
                </mc:Choice>
                <mc:Fallback>
                  <p:oleObj name="Equation" r:id="rId13" imgW="164880" imgH="215640" progId="Equation.3">
                    <p:embed/>
                    <p:pic>
                      <p:nvPicPr>
                        <p:cNvPr id="503822" name="Object 14">
                          <a:extLst>
                            <a:ext uri="{FF2B5EF4-FFF2-40B4-BE49-F238E27FC236}">
                              <a16:creationId xmlns:a16="http://schemas.microsoft.com/office/drawing/2014/main" id="{9D745D72-7D23-438D-BF79-B93CB2262F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288"/>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5">
              <a:extLst>
                <a:ext uri="{FF2B5EF4-FFF2-40B4-BE49-F238E27FC236}">
                  <a16:creationId xmlns:a16="http://schemas.microsoft.com/office/drawing/2014/main" id="{6C809A4E-17D5-455C-B906-3A36E62A717C}"/>
                </a:ext>
              </a:extLst>
            </p:cNvPr>
            <p:cNvGraphicFramePr>
              <a:graphicFrameLocks noChangeAspect="1"/>
            </p:cNvGraphicFramePr>
            <p:nvPr/>
          </p:nvGraphicFramePr>
          <p:xfrm>
            <a:off x="3148" y="832"/>
            <a:ext cx="356" cy="576"/>
          </p:xfrm>
          <a:graphic>
            <a:graphicData uri="http://schemas.openxmlformats.org/presentationml/2006/ole">
              <mc:AlternateContent xmlns:mc="http://schemas.openxmlformats.org/markup-compatibility/2006">
                <mc:Choice xmlns:v="urn:schemas-microsoft-com:vml" Requires="v">
                  <p:oleObj name="Equation" r:id="rId15" imgW="152280" imgH="228600" progId="Equation.3">
                    <p:embed/>
                  </p:oleObj>
                </mc:Choice>
                <mc:Fallback>
                  <p:oleObj name="Equation" r:id="rId15" imgW="152280" imgH="228600" progId="Equation.3">
                    <p:embed/>
                    <p:pic>
                      <p:nvPicPr>
                        <p:cNvPr id="503823" name="Object 15">
                          <a:extLst>
                            <a:ext uri="{FF2B5EF4-FFF2-40B4-BE49-F238E27FC236}">
                              <a16:creationId xmlns:a16="http://schemas.microsoft.com/office/drawing/2014/main" id="{493028B5-3F18-4706-8853-D85F7378D66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48" y="832"/>
                          <a:ext cx="35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6">
              <a:extLst>
                <a:ext uri="{FF2B5EF4-FFF2-40B4-BE49-F238E27FC236}">
                  <a16:creationId xmlns:a16="http://schemas.microsoft.com/office/drawing/2014/main" id="{28A5877F-2582-4C0E-9887-26284931C97B}"/>
                </a:ext>
              </a:extLst>
            </p:cNvPr>
            <p:cNvGraphicFramePr>
              <a:graphicFrameLocks noChangeAspect="1"/>
            </p:cNvGraphicFramePr>
            <p:nvPr/>
          </p:nvGraphicFramePr>
          <p:xfrm>
            <a:off x="1872" y="1104"/>
            <a:ext cx="386" cy="544"/>
          </p:xfrm>
          <a:graphic>
            <a:graphicData uri="http://schemas.openxmlformats.org/presentationml/2006/ole">
              <mc:AlternateContent xmlns:mc="http://schemas.openxmlformats.org/markup-compatibility/2006">
                <mc:Choice xmlns:v="urn:schemas-microsoft-com:vml" Requires="v">
                  <p:oleObj name="Equation" r:id="rId17" imgW="164880" imgH="215640" progId="Equation.3">
                    <p:embed/>
                  </p:oleObj>
                </mc:Choice>
                <mc:Fallback>
                  <p:oleObj name="Equation" r:id="rId17" imgW="164880" imgH="215640" progId="Equation.3">
                    <p:embed/>
                    <p:pic>
                      <p:nvPicPr>
                        <p:cNvPr id="503824" name="Object 16">
                          <a:extLst>
                            <a:ext uri="{FF2B5EF4-FFF2-40B4-BE49-F238E27FC236}">
                              <a16:creationId xmlns:a16="http://schemas.microsoft.com/office/drawing/2014/main" id="{B3198B74-7FCF-424B-9FBD-57B932CA7DE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2" y="1104"/>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7">
              <a:extLst>
                <a:ext uri="{FF2B5EF4-FFF2-40B4-BE49-F238E27FC236}">
                  <a16:creationId xmlns:a16="http://schemas.microsoft.com/office/drawing/2014/main" id="{40F4804D-43E1-4BAF-8FD4-35F5186F8607}"/>
                </a:ext>
              </a:extLst>
            </p:cNvPr>
            <p:cNvGraphicFramePr>
              <a:graphicFrameLocks noChangeAspect="1"/>
            </p:cNvGraphicFramePr>
            <p:nvPr/>
          </p:nvGraphicFramePr>
          <p:xfrm>
            <a:off x="1104" y="832"/>
            <a:ext cx="386" cy="576"/>
          </p:xfrm>
          <a:graphic>
            <a:graphicData uri="http://schemas.openxmlformats.org/presentationml/2006/ole">
              <mc:AlternateContent xmlns:mc="http://schemas.openxmlformats.org/markup-compatibility/2006">
                <mc:Choice xmlns:v="urn:schemas-microsoft-com:vml" Requires="v">
                  <p:oleObj name="Equation" r:id="rId19" imgW="164880" imgH="228600" progId="Equation.3">
                    <p:embed/>
                  </p:oleObj>
                </mc:Choice>
                <mc:Fallback>
                  <p:oleObj name="Equation" r:id="rId19" imgW="164880" imgH="228600" progId="Equation.3">
                    <p:embed/>
                    <p:pic>
                      <p:nvPicPr>
                        <p:cNvPr id="503825" name="Object 17">
                          <a:extLst>
                            <a:ext uri="{FF2B5EF4-FFF2-40B4-BE49-F238E27FC236}">
                              <a16:creationId xmlns:a16="http://schemas.microsoft.com/office/drawing/2014/main" id="{57605C79-DD1A-4F69-BAB0-AFD080EA1C1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4" y="832"/>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8">
              <a:extLst>
                <a:ext uri="{FF2B5EF4-FFF2-40B4-BE49-F238E27FC236}">
                  <a16:creationId xmlns:a16="http://schemas.microsoft.com/office/drawing/2014/main" id="{3FB3DA45-38DC-447F-A420-96F48703773F}"/>
                </a:ext>
              </a:extLst>
            </p:cNvPr>
            <p:cNvGraphicFramePr>
              <a:graphicFrameLocks noChangeAspect="1"/>
            </p:cNvGraphicFramePr>
            <p:nvPr>
              <p:extLst>
                <p:ext uri="{D42A27DB-BD31-4B8C-83A1-F6EECF244321}">
                  <p14:modId xmlns:p14="http://schemas.microsoft.com/office/powerpoint/2010/main" val="1645247249"/>
                </p:ext>
              </p:extLst>
            </p:nvPr>
          </p:nvGraphicFramePr>
          <p:xfrm>
            <a:off x="2398" y="832"/>
            <a:ext cx="386" cy="576"/>
          </p:xfrm>
          <a:graphic>
            <a:graphicData uri="http://schemas.openxmlformats.org/presentationml/2006/ole">
              <mc:AlternateContent xmlns:mc="http://schemas.openxmlformats.org/markup-compatibility/2006">
                <mc:Choice xmlns:v="urn:schemas-microsoft-com:vml" Requires="v">
                  <p:oleObj name="Equation" r:id="rId21" imgW="164880" imgH="228600" progId="Equation.3">
                    <p:embed/>
                  </p:oleObj>
                </mc:Choice>
                <mc:Fallback>
                  <p:oleObj name="Equation" r:id="rId21" imgW="164880" imgH="228600" progId="Equation.3">
                    <p:embed/>
                    <p:pic>
                      <p:nvPicPr>
                        <p:cNvPr id="503826" name="Object 18">
                          <a:extLst>
                            <a:ext uri="{FF2B5EF4-FFF2-40B4-BE49-F238E27FC236}">
                              <a16:creationId xmlns:a16="http://schemas.microsoft.com/office/drawing/2014/main" id="{4927D1A6-E660-42CE-A315-1AEBE054C0B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98" y="832"/>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9">
              <a:extLst>
                <a:ext uri="{FF2B5EF4-FFF2-40B4-BE49-F238E27FC236}">
                  <a16:creationId xmlns:a16="http://schemas.microsoft.com/office/drawing/2014/main" id="{91BDA31A-09B7-4D19-8603-6AC980A85C28}"/>
                </a:ext>
              </a:extLst>
            </p:cNvPr>
            <p:cNvGraphicFramePr>
              <a:graphicFrameLocks noChangeAspect="1"/>
            </p:cNvGraphicFramePr>
            <p:nvPr/>
          </p:nvGraphicFramePr>
          <p:xfrm>
            <a:off x="2112" y="1776"/>
            <a:ext cx="386" cy="576"/>
          </p:xfrm>
          <a:graphic>
            <a:graphicData uri="http://schemas.openxmlformats.org/presentationml/2006/ole">
              <mc:AlternateContent xmlns:mc="http://schemas.openxmlformats.org/markup-compatibility/2006">
                <mc:Choice xmlns:v="urn:schemas-microsoft-com:vml" Requires="v">
                  <p:oleObj name="Equation" r:id="rId23" imgW="164880" imgH="228600" progId="Equation.3">
                    <p:embed/>
                  </p:oleObj>
                </mc:Choice>
                <mc:Fallback>
                  <p:oleObj name="Equation" r:id="rId23" imgW="164880" imgH="228600" progId="Equation.3">
                    <p:embed/>
                    <p:pic>
                      <p:nvPicPr>
                        <p:cNvPr id="503827" name="Object 19">
                          <a:extLst>
                            <a:ext uri="{FF2B5EF4-FFF2-40B4-BE49-F238E27FC236}">
                              <a16:creationId xmlns:a16="http://schemas.microsoft.com/office/drawing/2014/main" id="{553A4F3E-FCFD-44E4-BF94-BA69BA58FF4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12" y="1776"/>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Oval 20">
              <a:extLst>
                <a:ext uri="{FF2B5EF4-FFF2-40B4-BE49-F238E27FC236}">
                  <a16:creationId xmlns:a16="http://schemas.microsoft.com/office/drawing/2014/main" id="{36F7331F-6085-4468-9997-6D89D87AF32D}"/>
                </a:ext>
              </a:extLst>
            </p:cNvPr>
            <p:cNvSpPr>
              <a:spLocks noChangeArrowheads="1"/>
            </p:cNvSpPr>
            <p:nvPr/>
          </p:nvSpPr>
          <p:spPr bwMode="auto">
            <a:xfrm>
              <a:off x="1440" y="5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1">
              <a:extLst>
                <a:ext uri="{FF2B5EF4-FFF2-40B4-BE49-F238E27FC236}">
                  <a16:creationId xmlns:a16="http://schemas.microsoft.com/office/drawing/2014/main" id="{DFD251E6-12B2-48DD-9E04-8F712B56CBBF}"/>
                </a:ext>
              </a:extLst>
            </p:cNvPr>
            <p:cNvSpPr>
              <a:spLocks noChangeArrowheads="1"/>
            </p:cNvSpPr>
            <p:nvPr/>
          </p:nvSpPr>
          <p:spPr bwMode="auto">
            <a:xfrm>
              <a:off x="1440"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2">
              <a:extLst>
                <a:ext uri="{FF2B5EF4-FFF2-40B4-BE49-F238E27FC236}">
                  <a16:creationId xmlns:a16="http://schemas.microsoft.com/office/drawing/2014/main" id="{C9E230DE-1E67-45CC-8872-DB4048164BA2}"/>
                </a:ext>
              </a:extLst>
            </p:cNvPr>
            <p:cNvSpPr>
              <a:spLocks noChangeArrowheads="1"/>
            </p:cNvSpPr>
            <p:nvPr/>
          </p:nvSpPr>
          <p:spPr bwMode="auto">
            <a:xfrm>
              <a:off x="3072" y="5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3">
              <a:extLst>
                <a:ext uri="{FF2B5EF4-FFF2-40B4-BE49-F238E27FC236}">
                  <a16:creationId xmlns:a16="http://schemas.microsoft.com/office/drawing/2014/main" id="{82112980-0E53-40B0-B454-8CA3EE041B10}"/>
                </a:ext>
              </a:extLst>
            </p:cNvPr>
            <p:cNvSpPr>
              <a:spLocks noChangeArrowheads="1"/>
            </p:cNvSpPr>
            <p:nvPr/>
          </p:nvSpPr>
          <p:spPr bwMode="auto">
            <a:xfrm>
              <a:off x="3024"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4">
              <a:extLst>
                <a:ext uri="{FF2B5EF4-FFF2-40B4-BE49-F238E27FC236}">
                  <a16:creationId xmlns:a16="http://schemas.microsoft.com/office/drawing/2014/main" id="{F1798C11-DF42-46C9-BD42-3CA93936A36F}"/>
                </a:ext>
              </a:extLst>
            </p:cNvPr>
            <p:cNvSpPr>
              <a:spLocks noChangeArrowheads="1"/>
            </p:cNvSpPr>
            <p:nvPr/>
          </p:nvSpPr>
          <p:spPr bwMode="auto">
            <a:xfrm>
              <a:off x="2208" y="182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8" name="Object 25">
            <a:extLst>
              <a:ext uri="{FF2B5EF4-FFF2-40B4-BE49-F238E27FC236}">
                <a16:creationId xmlns:a16="http://schemas.microsoft.com/office/drawing/2014/main" id="{98DF88A7-255B-487D-9026-BBCBDCBE21AE}"/>
              </a:ext>
            </a:extLst>
          </p:cNvPr>
          <p:cNvGraphicFramePr>
            <a:graphicFrameLocks noChangeAspect="1"/>
          </p:cNvGraphicFramePr>
          <p:nvPr>
            <p:extLst>
              <p:ext uri="{D42A27DB-BD31-4B8C-83A1-F6EECF244321}">
                <p14:modId xmlns:p14="http://schemas.microsoft.com/office/powerpoint/2010/main" val="3267446904"/>
              </p:ext>
            </p:extLst>
          </p:nvPr>
        </p:nvGraphicFramePr>
        <p:xfrm>
          <a:off x="2800350" y="3440113"/>
          <a:ext cx="6092825" cy="2884487"/>
        </p:xfrm>
        <a:graphic>
          <a:graphicData uri="http://schemas.openxmlformats.org/presentationml/2006/ole">
            <mc:AlternateContent xmlns:mc="http://schemas.openxmlformats.org/markup-compatibility/2006">
              <mc:Choice xmlns:v="urn:schemas-microsoft-com:vml" Requires="v">
                <p:oleObj name="Equation" r:id="rId25" imgW="1866600" imgH="1143000" progId="Equation.3">
                  <p:embed/>
                </p:oleObj>
              </mc:Choice>
              <mc:Fallback>
                <p:oleObj name="Equation" r:id="rId25" imgW="1866600" imgH="1143000" progId="Equation.3">
                  <p:embed/>
                  <p:pic>
                    <p:nvPicPr>
                      <p:cNvPr id="503833" name="Object 25">
                        <a:extLst>
                          <a:ext uri="{FF2B5EF4-FFF2-40B4-BE49-F238E27FC236}">
                            <a16:creationId xmlns:a16="http://schemas.microsoft.com/office/drawing/2014/main" id="{50E73FD1-B311-4EB2-9047-D23AE648617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00350" y="3440113"/>
                        <a:ext cx="6092825" cy="2884487"/>
                      </a:xfrm>
                      <a:prstGeom prst="rect">
                        <a:avLst/>
                      </a:prstGeom>
                      <a:noFill/>
                      <a:ln>
                        <a:noFill/>
                      </a:ln>
                      <a:effectLst/>
                    </p:spPr>
                  </p:pic>
                </p:oleObj>
              </mc:Fallback>
            </mc:AlternateContent>
          </a:graphicData>
        </a:graphic>
      </p:graphicFrame>
      <p:grpSp>
        <p:nvGrpSpPr>
          <p:cNvPr id="29" name="Group 26">
            <a:extLst>
              <a:ext uri="{FF2B5EF4-FFF2-40B4-BE49-F238E27FC236}">
                <a16:creationId xmlns:a16="http://schemas.microsoft.com/office/drawing/2014/main" id="{8800D7B8-6914-4D35-9A0A-0E7F0137129C}"/>
              </a:ext>
            </a:extLst>
          </p:cNvPr>
          <p:cNvGrpSpPr>
            <a:grpSpLocks/>
          </p:cNvGrpSpPr>
          <p:nvPr/>
        </p:nvGrpSpPr>
        <p:grpSpPr bwMode="auto">
          <a:xfrm>
            <a:off x="4643438" y="2774950"/>
            <a:ext cx="3962400" cy="614363"/>
            <a:chOff x="2976" y="1776"/>
            <a:chExt cx="2496" cy="387"/>
          </a:xfrm>
        </p:grpSpPr>
        <p:sp>
          <p:nvSpPr>
            <p:cNvPr id="30" name="Text Box 27">
              <a:extLst>
                <a:ext uri="{FF2B5EF4-FFF2-40B4-BE49-F238E27FC236}">
                  <a16:creationId xmlns:a16="http://schemas.microsoft.com/office/drawing/2014/main" id="{3DF3FB6F-48B2-4799-8D0F-9E3351F60555}"/>
                </a:ext>
              </a:extLst>
            </p:cNvPr>
            <p:cNvSpPr txBox="1">
              <a:spLocks noChangeArrowheads="1"/>
            </p:cNvSpPr>
            <p:nvPr/>
          </p:nvSpPr>
          <p:spPr bwMode="auto">
            <a:xfrm>
              <a:off x="2976"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31" name="Text Box 28">
              <a:extLst>
                <a:ext uri="{FF2B5EF4-FFF2-40B4-BE49-F238E27FC236}">
                  <a16:creationId xmlns:a16="http://schemas.microsoft.com/office/drawing/2014/main" id="{037F491B-64F0-4105-8935-7346AB6D7604}"/>
                </a:ext>
              </a:extLst>
            </p:cNvPr>
            <p:cNvSpPr txBox="1">
              <a:spLocks noChangeArrowheads="1"/>
            </p:cNvSpPr>
            <p:nvPr/>
          </p:nvSpPr>
          <p:spPr bwMode="auto">
            <a:xfrm>
              <a:off x="3456"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32" name="Text Box 29">
              <a:extLst>
                <a:ext uri="{FF2B5EF4-FFF2-40B4-BE49-F238E27FC236}">
                  <a16:creationId xmlns:a16="http://schemas.microsoft.com/office/drawing/2014/main" id="{33046FA6-6184-4C7C-87DF-788ABF54F0B7}"/>
                </a:ext>
              </a:extLst>
            </p:cNvPr>
            <p:cNvSpPr txBox="1">
              <a:spLocks noChangeArrowheads="1"/>
            </p:cNvSpPr>
            <p:nvPr/>
          </p:nvSpPr>
          <p:spPr bwMode="auto">
            <a:xfrm>
              <a:off x="3888"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33" name="Text Box 30">
              <a:extLst>
                <a:ext uri="{FF2B5EF4-FFF2-40B4-BE49-F238E27FC236}">
                  <a16:creationId xmlns:a16="http://schemas.microsoft.com/office/drawing/2014/main" id="{DAB7F9A4-5816-400F-ADD0-B930B85F65A4}"/>
                </a:ext>
              </a:extLst>
            </p:cNvPr>
            <p:cNvSpPr txBox="1">
              <a:spLocks noChangeArrowheads="1"/>
            </p:cNvSpPr>
            <p:nvPr/>
          </p:nvSpPr>
          <p:spPr bwMode="auto">
            <a:xfrm>
              <a:off x="4308" y="1779"/>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4</a:t>
              </a:r>
            </a:p>
          </p:txBody>
        </p:sp>
        <p:sp>
          <p:nvSpPr>
            <p:cNvPr id="34" name="Text Box 31">
              <a:extLst>
                <a:ext uri="{FF2B5EF4-FFF2-40B4-BE49-F238E27FC236}">
                  <a16:creationId xmlns:a16="http://schemas.microsoft.com/office/drawing/2014/main" id="{8680D55A-7CAE-4E58-92EB-09ADA3227DDC}"/>
                </a:ext>
              </a:extLst>
            </p:cNvPr>
            <p:cNvSpPr txBox="1">
              <a:spLocks noChangeArrowheads="1"/>
            </p:cNvSpPr>
            <p:nvPr/>
          </p:nvSpPr>
          <p:spPr bwMode="auto">
            <a:xfrm>
              <a:off x="4704"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5</a:t>
              </a:r>
            </a:p>
          </p:txBody>
        </p:sp>
        <p:sp>
          <p:nvSpPr>
            <p:cNvPr id="35" name="Text Box 32">
              <a:extLst>
                <a:ext uri="{FF2B5EF4-FFF2-40B4-BE49-F238E27FC236}">
                  <a16:creationId xmlns:a16="http://schemas.microsoft.com/office/drawing/2014/main" id="{1C2733F1-BB03-4623-9B64-2387D6895A3A}"/>
                </a:ext>
              </a:extLst>
            </p:cNvPr>
            <p:cNvSpPr txBox="1">
              <a:spLocks noChangeArrowheads="1"/>
            </p:cNvSpPr>
            <p:nvPr/>
          </p:nvSpPr>
          <p:spPr bwMode="auto">
            <a:xfrm>
              <a:off x="5136"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6</a:t>
              </a:r>
            </a:p>
          </p:txBody>
        </p:sp>
      </p:grpSp>
      <p:grpSp>
        <p:nvGrpSpPr>
          <p:cNvPr id="36" name="Group 33">
            <a:extLst>
              <a:ext uri="{FF2B5EF4-FFF2-40B4-BE49-F238E27FC236}">
                <a16:creationId xmlns:a16="http://schemas.microsoft.com/office/drawing/2014/main" id="{20209CBA-1AC9-4D40-BF15-76C6DCB58D26}"/>
              </a:ext>
            </a:extLst>
          </p:cNvPr>
          <p:cNvGrpSpPr>
            <a:grpSpLocks/>
          </p:cNvGrpSpPr>
          <p:nvPr/>
        </p:nvGrpSpPr>
        <p:grpSpPr bwMode="auto">
          <a:xfrm>
            <a:off x="4135438" y="3213100"/>
            <a:ext cx="581025" cy="2971800"/>
            <a:chOff x="5328" y="2112"/>
            <a:chExt cx="366" cy="1872"/>
          </a:xfrm>
        </p:grpSpPr>
        <p:sp>
          <p:nvSpPr>
            <p:cNvPr id="37" name="Text Box 34">
              <a:extLst>
                <a:ext uri="{FF2B5EF4-FFF2-40B4-BE49-F238E27FC236}">
                  <a16:creationId xmlns:a16="http://schemas.microsoft.com/office/drawing/2014/main" id="{68B1CC47-D3F5-46F6-89F4-AF3B5F0147BA}"/>
                </a:ext>
              </a:extLst>
            </p:cNvPr>
            <p:cNvSpPr txBox="1">
              <a:spLocks noChangeArrowheads="1"/>
            </p:cNvSpPr>
            <p:nvPr/>
          </p:nvSpPr>
          <p:spPr bwMode="auto">
            <a:xfrm>
              <a:off x="5328" y="2112"/>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38" name="Text Box 35">
              <a:extLst>
                <a:ext uri="{FF2B5EF4-FFF2-40B4-BE49-F238E27FC236}">
                  <a16:creationId xmlns:a16="http://schemas.microsoft.com/office/drawing/2014/main" id="{4C100B16-2E73-4DDE-9429-A072D611D027}"/>
                </a:ext>
              </a:extLst>
            </p:cNvPr>
            <p:cNvSpPr txBox="1">
              <a:spLocks noChangeArrowheads="1"/>
            </p:cNvSpPr>
            <p:nvPr/>
          </p:nvSpPr>
          <p:spPr bwMode="auto">
            <a:xfrm>
              <a:off x="5334" y="249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39" name="Text Box 36">
              <a:extLst>
                <a:ext uri="{FF2B5EF4-FFF2-40B4-BE49-F238E27FC236}">
                  <a16:creationId xmlns:a16="http://schemas.microsoft.com/office/drawing/2014/main" id="{D4DE866E-1AC1-4BD0-AECE-64276490066D}"/>
                </a:ext>
              </a:extLst>
            </p:cNvPr>
            <p:cNvSpPr txBox="1">
              <a:spLocks noChangeArrowheads="1"/>
            </p:cNvSpPr>
            <p:nvPr/>
          </p:nvSpPr>
          <p:spPr bwMode="auto">
            <a:xfrm>
              <a:off x="5358" y="288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40" name="Text Box 37">
              <a:extLst>
                <a:ext uri="{FF2B5EF4-FFF2-40B4-BE49-F238E27FC236}">
                  <a16:creationId xmlns:a16="http://schemas.microsoft.com/office/drawing/2014/main" id="{AB5E993F-DE79-46AD-89C9-B4AC288B1FEF}"/>
                </a:ext>
              </a:extLst>
            </p:cNvPr>
            <p:cNvSpPr txBox="1">
              <a:spLocks noChangeArrowheads="1"/>
            </p:cNvSpPr>
            <p:nvPr/>
          </p:nvSpPr>
          <p:spPr bwMode="auto">
            <a:xfrm>
              <a:off x="5349" y="3264"/>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4</a:t>
              </a:r>
            </a:p>
          </p:txBody>
        </p:sp>
        <p:sp>
          <p:nvSpPr>
            <p:cNvPr id="41" name="Text Box 38">
              <a:extLst>
                <a:ext uri="{FF2B5EF4-FFF2-40B4-BE49-F238E27FC236}">
                  <a16:creationId xmlns:a16="http://schemas.microsoft.com/office/drawing/2014/main" id="{9FE8A943-7FBA-46A6-B01A-449E6E6D5279}"/>
                </a:ext>
              </a:extLst>
            </p:cNvPr>
            <p:cNvSpPr txBox="1">
              <a:spLocks noChangeArrowheads="1"/>
            </p:cNvSpPr>
            <p:nvPr/>
          </p:nvSpPr>
          <p:spPr bwMode="auto">
            <a:xfrm>
              <a:off x="5328" y="360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dirty="0">
                  <a:solidFill>
                    <a:schemeClr val="hlink"/>
                  </a:solidFill>
                  <a:latin typeface="Times New Roman" panose="02020603050405020304" pitchFamily="18" charset="0"/>
                  <a:ea typeface="黑体" panose="02010609060101010101" pitchFamily="49" charset="-122"/>
                </a:rPr>
                <a:t>v</a:t>
              </a:r>
              <a:r>
                <a:rPr lang="en-US" altLang="zh-CN" sz="4000" b="1" i="1" baseline="-25000" dirty="0">
                  <a:solidFill>
                    <a:schemeClr val="hlink"/>
                  </a:solidFill>
                  <a:latin typeface="Times New Roman" panose="02020603050405020304" pitchFamily="18" charset="0"/>
                  <a:ea typeface="黑体" panose="02010609060101010101" pitchFamily="49" charset="-122"/>
                </a:rPr>
                <a:t>5</a:t>
              </a:r>
            </a:p>
          </p:txBody>
        </p:sp>
      </p:grpSp>
      <p:cxnSp>
        <p:nvCxnSpPr>
          <p:cNvPr id="42" name="直接连接符 41">
            <a:extLst>
              <a:ext uri="{FF2B5EF4-FFF2-40B4-BE49-F238E27FC236}">
                <a16:creationId xmlns:a16="http://schemas.microsoft.com/office/drawing/2014/main" id="{660E2D57-36D8-4C98-9DE8-2D43AE7CCA40}"/>
              </a:ext>
            </a:extLst>
          </p:cNvPr>
          <p:cNvCxnSpPr/>
          <p:nvPr/>
        </p:nvCxnSpPr>
        <p:spPr>
          <a:xfrm>
            <a:off x="468313" y="2780928"/>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a:extLst>
              <a:ext uri="{FF2B5EF4-FFF2-40B4-BE49-F238E27FC236}">
                <a16:creationId xmlns:a16="http://schemas.microsoft.com/office/drawing/2014/main" id="{F97E6690-69EE-440C-990F-DB70F67A168D}"/>
              </a:ext>
            </a:extLst>
          </p:cNvPr>
          <p:cNvSpPr>
            <a:spLocks noGrp="1" noChangeArrowheads="1"/>
          </p:cNvSpPr>
          <p:nvPr>
            <p:ph type="title"/>
          </p:nvPr>
        </p:nvSpPr>
        <p:spPr/>
        <p:txBody>
          <a:bodyPr/>
          <a:lstStyle/>
          <a:p>
            <a:pPr algn="ctr" eaLnBrk="1" hangingPunct="1"/>
            <a:r>
              <a:rPr lang="zh-CN" altLang="en-US" dirty="0">
                <a:latin typeface="Times New Roman" panose="02020603050405020304" pitchFamily="18" charset="0"/>
              </a:rPr>
              <a:t>无向图的关联矩阵的性质</a:t>
            </a:r>
            <a:endParaRPr lang="zh-CN" altLang="en-US" dirty="0">
              <a:solidFill>
                <a:schemeClr val="tx1"/>
              </a:solidFill>
              <a:latin typeface="华文中宋" panose="02010600040101010101" pitchFamily="2" charset="-122"/>
            </a:endParaRPr>
          </a:p>
        </p:txBody>
      </p:sp>
      <p:sp>
        <p:nvSpPr>
          <p:cNvPr id="94212" name="Rectangle 8">
            <a:extLst>
              <a:ext uri="{FF2B5EF4-FFF2-40B4-BE49-F238E27FC236}">
                <a16:creationId xmlns:a16="http://schemas.microsoft.com/office/drawing/2014/main" id="{B6951034-B4B7-47EB-A722-9394438D30FE}"/>
              </a:ext>
            </a:extLst>
          </p:cNvPr>
          <p:cNvSpPr>
            <a:spLocks noGrp="1" noChangeArrowheads="1"/>
          </p:cNvSpPr>
          <p:nvPr>
            <p:ph type="body" idx="1"/>
          </p:nvPr>
        </p:nvSpPr>
        <p:spPr>
          <a:xfrm>
            <a:off x="395288" y="1125538"/>
            <a:ext cx="8229600" cy="476250"/>
          </a:xfrm>
        </p:spPr>
        <p:txBody>
          <a:bodyPr/>
          <a:lstStyle/>
          <a:p>
            <a:pPr eaLnBrk="1" hangingPunct="1">
              <a:spcBef>
                <a:spcPct val="55000"/>
              </a:spcBef>
            </a:pPr>
            <a:r>
              <a:rPr lang="zh-CN" altLang="en-US" dirty="0">
                <a:latin typeface="Times New Roman" panose="02020603050405020304" pitchFamily="18" charset="0"/>
              </a:rPr>
              <a:t>性质</a:t>
            </a:r>
          </a:p>
        </p:txBody>
      </p:sp>
      <p:graphicFrame>
        <p:nvGraphicFramePr>
          <p:cNvPr id="94213" name="Object 9">
            <a:extLst>
              <a:ext uri="{FF2B5EF4-FFF2-40B4-BE49-F238E27FC236}">
                <a16:creationId xmlns:a16="http://schemas.microsoft.com/office/drawing/2014/main" id="{BC214901-57D3-4CAB-A8D9-FAE759EC5E58}"/>
              </a:ext>
            </a:extLst>
          </p:cNvPr>
          <p:cNvGraphicFramePr>
            <a:graphicFrameLocks noChangeAspect="1"/>
          </p:cNvGraphicFramePr>
          <p:nvPr>
            <p:extLst>
              <p:ext uri="{D42A27DB-BD31-4B8C-83A1-F6EECF244321}">
                <p14:modId xmlns:p14="http://schemas.microsoft.com/office/powerpoint/2010/main" val="4037989647"/>
              </p:ext>
            </p:extLst>
          </p:nvPr>
        </p:nvGraphicFramePr>
        <p:xfrm>
          <a:off x="1403648" y="1024508"/>
          <a:ext cx="4440238" cy="2476500"/>
        </p:xfrm>
        <a:graphic>
          <a:graphicData uri="http://schemas.openxmlformats.org/presentationml/2006/ole">
            <mc:AlternateContent xmlns:mc="http://schemas.openxmlformats.org/markup-compatibility/2006">
              <mc:Choice xmlns:v="urn:schemas-microsoft-com:vml" Requires="v">
                <p:oleObj name="公式" r:id="rId3" imgW="2235200" imgH="1244600" progId="Equation.3">
                  <p:embed/>
                </p:oleObj>
              </mc:Choice>
              <mc:Fallback>
                <p:oleObj name="公式" r:id="rId3" imgW="2235200" imgH="1244600" progId="Equation.3">
                  <p:embed/>
                  <p:pic>
                    <p:nvPicPr>
                      <p:cNvPr id="94213" name="Object 9">
                        <a:extLst>
                          <a:ext uri="{FF2B5EF4-FFF2-40B4-BE49-F238E27FC236}">
                            <a16:creationId xmlns:a16="http://schemas.microsoft.com/office/drawing/2014/main" id="{BC214901-57D3-4CAB-A8D9-FAE759EC5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024508"/>
                        <a:ext cx="4440238"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2" name="Group 3">
            <a:extLst>
              <a:ext uri="{FF2B5EF4-FFF2-40B4-BE49-F238E27FC236}">
                <a16:creationId xmlns:a16="http://schemas.microsoft.com/office/drawing/2014/main" id="{664F5362-9DCE-405A-BE72-1C8ED2E3A87B}"/>
              </a:ext>
            </a:extLst>
          </p:cNvPr>
          <p:cNvGrpSpPr>
            <a:grpSpLocks/>
          </p:cNvGrpSpPr>
          <p:nvPr/>
        </p:nvGrpSpPr>
        <p:grpSpPr bwMode="auto">
          <a:xfrm>
            <a:off x="336079" y="3483277"/>
            <a:ext cx="2513484" cy="2754035"/>
            <a:chOff x="1104" y="-112"/>
            <a:chExt cx="2448" cy="2464"/>
          </a:xfrm>
        </p:grpSpPr>
        <p:sp>
          <p:nvSpPr>
            <p:cNvPr id="43" name="Oval 4">
              <a:extLst>
                <a:ext uri="{FF2B5EF4-FFF2-40B4-BE49-F238E27FC236}">
                  <a16:creationId xmlns:a16="http://schemas.microsoft.com/office/drawing/2014/main" id="{8C52ABEF-A7A9-4C66-AE5F-55BCD6988DC1}"/>
                </a:ext>
              </a:extLst>
            </p:cNvPr>
            <p:cNvSpPr>
              <a:spLocks noChangeArrowheads="1"/>
            </p:cNvSpPr>
            <p:nvPr/>
          </p:nvSpPr>
          <p:spPr bwMode="auto">
            <a:xfrm>
              <a:off x="1488" y="400"/>
              <a:ext cx="1632" cy="38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5">
              <a:extLst>
                <a:ext uri="{FF2B5EF4-FFF2-40B4-BE49-F238E27FC236}">
                  <a16:creationId xmlns:a16="http://schemas.microsoft.com/office/drawing/2014/main" id="{69D71BDC-FBB8-4B8D-BD57-9E5CE3C9E9B6}"/>
                </a:ext>
              </a:extLst>
            </p:cNvPr>
            <p:cNvSpPr>
              <a:spLocks noChangeShapeType="1"/>
            </p:cNvSpPr>
            <p:nvPr/>
          </p:nvSpPr>
          <p:spPr bwMode="auto">
            <a:xfrm>
              <a:off x="3120" y="592"/>
              <a:ext cx="0" cy="11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5" name="Line 6">
              <a:extLst>
                <a:ext uri="{FF2B5EF4-FFF2-40B4-BE49-F238E27FC236}">
                  <a16:creationId xmlns:a16="http://schemas.microsoft.com/office/drawing/2014/main" id="{A01EF40F-379D-4BAD-82B3-3E20A7A3116A}"/>
                </a:ext>
              </a:extLst>
            </p:cNvPr>
            <p:cNvSpPr>
              <a:spLocks noChangeShapeType="1"/>
            </p:cNvSpPr>
            <p:nvPr/>
          </p:nvSpPr>
          <p:spPr bwMode="auto">
            <a:xfrm>
              <a:off x="1488" y="592"/>
              <a:ext cx="0" cy="11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7">
              <a:extLst>
                <a:ext uri="{FF2B5EF4-FFF2-40B4-BE49-F238E27FC236}">
                  <a16:creationId xmlns:a16="http://schemas.microsoft.com/office/drawing/2014/main" id="{F391CBB7-A115-4DC7-A606-7C989C16E602}"/>
                </a:ext>
              </a:extLst>
            </p:cNvPr>
            <p:cNvSpPr>
              <a:spLocks noChangeShapeType="1"/>
            </p:cNvSpPr>
            <p:nvPr/>
          </p:nvSpPr>
          <p:spPr bwMode="auto">
            <a:xfrm>
              <a:off x="1488" y="1696"/>
              <a:ext cx="16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8">
              <a:extLst>
                <a:ext uri="{FF2B5EF4-FFF2-40B4-BE49-F238E27FC236}">
                  <a16:creationId xmlns:a16="http://schemas.microsoft.com/office/drawing/2014/main" id="{EF3D64B8-0AA4-4C80-9C13-B0B764C0C28B}"/>
                </a:ext>
              </a:extLst>
            </p:cNvPr>
            <p:cNvSpPr>
              <a:spLocks noChangeShapeType="1"/>
            </p:cNvSpPr>
            <p:nvPr/>
          </p:nvSpPr>
          <p:spPr bwMode="auto">
            <a:xfrm>
              <a:off x="1488" y="640"/>
              <a:ext cx="1632" cy="10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 name="Object 9">
              <a:extLst>
                <a:ext uri="{FF2B5EF4-FFF2-40B4-BE49-F238E27FC236}">
                  <a16:creationId xmlns:a16="http://schemas.microsoft.com/office/drawing/2014/main" id="{FB474484-0991-414F-80EB-84CBCABB658F}"/>
                </a:ext>
              </a:extLst>
            </p:cNvPr>
            <p:cNvGraphicFramePr>
              <a:graphicFrameLocks noChangeAspect="1"/>
            </p:cNvGraphicFramePr>
            <p:nvPr/>
          </p:nvGraphicFramePr>
          <p:xfrm>
            <a:off x="1104" y="192"/>
            <a:ext cx="356" cy="544"/>
          </p:xfrm>
          <a:graphic>
            <a:graphicData uri="http://schemas.openxmlformats.org/presentationml/2006/ole">
              <mc:AlternateContent xmlns:mc="http://schemas.openxmlformats.org/markup-compatibility/2006">
                <mc:Choice xmlns:v="urn:schemas-microsoft-com:vml" Requires="v">
                  <p:oleObj name="Equation" r:id="rId5" imgW="152280" imgH="215640" progId="Equation.3">
                    <p:embed/>
                  </p:oleObj>
                </mc:Choice>
                <mc:Fallback>
                  <p:oleObj name="Equation" r:id="rId5" imgW="152280" imgH="215640" progId="Equation.3">
                    <p:embed/>
                    <p:pic>
                      <p:nvPicPr>
                        <p:cNvPr id="12" name="Object 9">
                          <a:extLst>
                            <a:ext uri="{FF2B5EF4-FFF2-40B4-BE49-F238E27FC236}">
                              <a16:creationId xmlns:a16="http://schemas.microsoft.com/office/drawing/2014/main" id="{E52301DF-57C7-4969-9C9F-DF29B112AB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192"/>
                          <a:ext cx="35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10">
              <a:extLst>
                <a:ext uri="{FF2B5EF4-FFF2-40B4-BE49-F238E27FC236}">
                  <a16:creationId xmlns:a16="http://schemas.microsoft.com/office/drawing/2014/main" id="{F8798B9B-44F2-47E1-A5D7-719053B86CB3}"/>
                </a:ext>
              </a:extLst>
            </p:cNvPr>
            <p:cNvGraphicFramePr>
              <a:graphicFrameLocks noChangeAspect="1"/>
            </p:cNvGraphicFramePr>
            <p:nvPr/>
          </p:nvGraphicFramePr>
          <p:xfrm>
            <a:off x="3153" y="208"/>
            <a:ext cx="386" cy="544"/>
          </p:xfrm>
          <a:graphic>
            <a:graphicData uri="http://schemas.openxmlformats.org/presentationml/2006/ole">
              <mc:AlternateContent xmlns:mc="http://schemas.openxmlformats.org/markup-compatibility/2006">
                <mc:Choice xmlns:v="urn:schemas-microsoft-com:vml" Requires="v">
                  <p:oleObj name="Equation" r:id="rId7" imgW="164880" imgH="215640" progId="Equation.3">
                    <p:embed/>
                  </p:oleObj>
                </mc:Choice>
                <mc:Fallback>
                  <p:oleObj name="Equation" r:id="rId7" imgW="164880" imgH="215640" progId="Equation.3">
                    <p:embed/>
                    <p:pic>
                      <p:nvPicPr>
                        <p:cNvPr id="13" name="Object 10">
                          <a:extLst>
                            <a:ext uri="{FF2B5EF4-FFF2-40B4-BE49-F238E27FC236}">
                              <a16:creationId xmlns:a16="http://schemas.microsoft.com/office/drawing/2014/main" id="{38C8FFCF-4F73-41A6-B13A-059A327CD2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3" y="208"/>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11">
              <a:extLst>
                <a:ext uri="{FF2B5EF4-FFF2-40B4-BE49-F238E27FC236}">
                  <a16:creationId xmlns:a16="http://schemas.microsoft.com/office/drawing/2014/main" id="{8AD68DB0-0B2B-4B58-9987-28F8140FF444}"/>
                </a:ext>
              </a:extLst>
            </p:cNvPr>
            <p:cNvGraphicFramePr>
              <a:graphicFrameLocks noChangeAspect="1"/>
            </p:cNvGraphicFramePr>
            <p:nvPr/>
          </p:nvGraphicFramePr>
          <p:xfrm>
            <a:off x="1104" y="1408"/>
            <a:ext cx="386" cy="576"/>
          </p:xfrm>
          <a:graphic>
            <a:graphicData uri="http://schemas.openxmlformats.org/presentationml/2006/ole">
              <mc:AlternateContent xmlns:mc="http://schemas.openxmlformats.org/markup-compatibility/2006">
                <mc:Choice xmlns:v="urn:schemas-microsoft-com:vml" Requires="v">
                  <p:oleObj name="Equation" r:id="rId9" imgW="164880" imgH="228600" progId="Equation.3">
                    <p:embed/>
                  </p:oleObj>
                </mc:Choice>
                <mc:Fallback>
                  <p:oleObj name="Equation" r:id="rId9" imgW="164880" imgH="228600" progId="Equation.3">
                    <p:embed/>
                    <p:pic>
                      <p:nvPicPr>
                        <p:cNvPr id="14" name="Object 11">
                          <a:extLst>
                            <a:ext uri="{FF2B5EF4-FFF2-40B4-BE49-F238E27FC236}">
                              <a16:creationId xmlns:a16="http://schemas.microsoft.com/office/drawing/2014/main" id="{930ECC07-C566-4703-B172-F10B022E31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1408"/>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2">
              <a:extLst>
                <a:ext uri="{FF2B5EF4-FFF2-40B4-BE49-F238E27FC236}">
                  <a16:creationId xmlns:a16="http://schemas.microsoft.com/office/drawing/2014/main" id="{5A19B0BB-EB50-4ABC-A604-1F6D0DD2A33C}"/>
                </a:ext>
              </a:extLst>
            </p:cNvPr>
            <p:cNvGraphicFramePr>
              <a:graphicFrameLocks noChangeAspect="1"/>
            </p:cNvGraphicFramePr>
            <p:nvPr/>
          </p:nvGraphicFramePr>
          <p:xfrm>
            <a:off x="3166" y="1408"/>
            <a:ext cx="386" cy="544"/>
          </p:xfrm>
          <a:graphic>
            <a:graphicData uri="http://schemas.openxmlformats.org/presentationml/2006/ole">
              <mc:AlternateContent xmlns:mc="http://schemas.openxmlformats.org/markup-compatibility/2006">
                <mc:Choice xmlns:v="urn:schemas-microsoft-com:vml" Requires="v">
                  <p:oleObj name="Equation" r:id="rId11" imgW="164880" imgH="215640" progId="Equation.3">
                    <p:embed/>
                  </p:oleObj>
                </mc:Choice>
                <mc:Fallback>
                  <p:oleObj name="Equation" r:id="rId11" imgW="164880" imgH="215640" progId="Equation.3">
                    <p:embed/>
                    <p:pic>
                      <p:nvPicPr>
                        <p:cNvPr id="15" name="Object 12">
                          <a:extLst>
                            <a:ext uri="{FF2B5EF4-FFF2-40B4-BE49-F238E27FC236}">
                              <a16:creationId xmlns:a16="http://schemas.microsoft.com/office/drawing/2014/main" id="{B17C5B3B-6FAB-4603-8F47-0F2F1DF417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6" y="1408"/>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13">
              <a:extLst>
                <a:ext uri="{FF2B5EF4-FFF2-40B4-BE49-F238E27FC236}">
                  <a16:creationId xmlns:a16="http://schemas.microsoft.com/office/drawing/2014/main" id="{28376E05-44B6-4821-8487-C8CAE3DE4B36}"/>
                </a:ext>
              </a:extLst>
            </p:cNvPr>
            <p:cNvGraphicFramePr>
              <a:graphicFrameLocks noChangeAspect="1"/>
            </p:cNvGraphicFramePr>
            <p:nvPr/>
          </p:nvGraphicFramePr>
          <p:xfrm>
            <a:off x="2064" y="-112"/>
            <a:ext cx="356" cy="544"/>
          </p:xfrm>
          <a:graphic>
            <a:graphicData uri="http://schemas.openxmlformats.org/presentationml/2006/ole">
              <mc:AlternateContent xmlns:mc="http://schemas.openxmlformats.org/markup-compatibility/2006">
                <mc:Choice xmlns:v="urn:schemas-microsoft-com:vml" Requires="v">
                  <p:oleObj name="Equation" r:id="rId13" imgW="152280" imgH="215640" progId="Equation.3">
                    <p:embed/>
                  </p:oleObj>
                </mc:Choice>
                <mc:Fallback>
                  <p:oleObj name="Equation" r:id="rId13" imgW="152280" imgH="215640" progId="Equation.3">
                    <p:embed/>
                    <p:pic>
                      <p:nvPicPr>
                        <p:cNvPr id="16" name="Object 13">
                          <a:extLst>
                            <a:ext uri="{FF2B5EF4-FFF2-40B4-BE49-F238E27FC236}">
                              <a16:creationId xmlns:a16="http://schemas.microsoft.com/office/drawing/2014/main" id="{E2615A7A-72EF-4644-B71D-060B737993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112"/>
                          <a:ext cx="35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14">
              <a:extLst>
                <a:ext uri="{FF2B5EF4-FFF2-40B4-BE49-F238E27FC236}">
                  <a16:creationId xmlns:a16="http://schemas.microsoft.com/office/drawing/2014/main" id="{90081469-F8CB-4148-9BA2-34FBDD7A10BE}"/>
                </a:ext>
              </a:extLst>
            </p:cNvPr>
            <p:cNvGraphicFramePr>
              <a:graphicFrameLocks noChangeAspect="1"/>
            </p:cNvGraphicFramePr>
            <p:nvPr/>
          </p:nvGraphicFramePr>
          <p:xfrm>
            <a:off x="2064" y="288"/>
            <a:ext cx="386" cy="544"/>
          </p:xfrm>
          <a:graphic>
            <a:graphicData uri="http://schemas.openxmlformats.org/presentationml/2006/ole">
              <mc:AlternateContent xmlns:mc="http://schemas.openxmlformats.org/markup-compatibility/2006">
                <mc:Choice xmlns:v="urn:schemas-microsoft-com:vml" Requires="v">
                  <p:oleObj name="Equation" r:id="rId15" imgW="164880" imgH="215640" progId="Equation.3">
                    <p:embed/>
                  </p:oleObj>
                </mc:Choice>
                <mc:Fallback>
                  <p:oleObj name="Equation" r:id="rId15" imgW="164880" imgH="215640" progId="Equation.3">
                    <p:embed/>
                    <p:pic>
                      <p:nvPicPr>
                        <p:cNvPr id="17" name="Object 14">
                          <a:extLst>
                            <a:ext uri="{FF2B5EF4-FFF2-40B4-BE49-F238E27FC236}">
                              <a16:creationId xmlns:a16="http://schemas.microsoft.com/office/drawing/2014/main" id="{A793323A-00B0-4D82-A08E-DDBFAF248A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4" y="288"/>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15">
              <a:extLst>
                <a:ext uri="{FF2B5EF4-FFF2-40B4-BE49-F238E27FC236}">
                  <a16:creationId xmlns:a16="http://schemas.microsoft.com/office/drawing/2014/main" id="{0FE02781-A1E4-40EF-A3B9-1B8241663B4D}"/>
                </a:ext>
              </a:extLst>
            </p:cNvPr>
            <p:cNvGraphicFramePr>
              <a:graphicFrameLocks noChangeAspect="1"/>
            </p:cNvGraphicFramePr>
            <p:nvPr/>
          </p:nvGraphicFramePr>
          <p:xfrm>
            <a:off x="3148" y="832"/>
            <a:ext cx="356" cy="576"/>
          </p:xfrm>
          <a:graphic>
            <a:graphicData uri="http://schemas.openxmlformats.org/presentationml/2006/ole">
              <mc:AlternateContent xmlns:mc="http://schemas.openxmlformats.org/markup-compatibility/2006">
                <mc:Choice xmlns:v="urn:schemas-microsoft-com:vml" Requires="v">
                  <p:oleObj name="Equation" r:id="rId17" imgW="152280" imgH="228600" progId="Equation.3">
                    <p:embed/>
                  </p:oleObj>
                </mc:Choice>
                <mc:Fallback>
                  <p:oleObj name="Equation" r:id="rId17" imgW="152280" imgH="228600" progId="Equation.3">
                    <p:embed/>
                    <p:pic>
                      <p:nvPicPr>
                        <p:cNvPr id="18" name="Object 15">
                          <a:extLst>
                            <a:ext uri="{FF2B5EF4-FFF2-40B4-BE49-F238E27FC236}">
                              <a16:creationId xmlns:a16="http://schemas.microsoft.com/office/drawing/2014/main" id="{6C809A4E-17D5-455C-B906-3A36E62A71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48" y="832"/>
                          <a:ext cx="35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6">
              <a:extLst>
                <a:ext uri="{FF2B5EF4-FFF2-40B4-BE49-F238E27FC236}">
                  <a16:creationId xmlns:a16="http://schemas.microsoft.com/office/drawing/2014/main" id="{5DC6B055-22FD-4D4B-BE8C-10A157DC455D}"/>
                </a:ext>
              </a:extLst>
            </p:cNvPr>
            <p:cNvGraphicFramePr>
              <a:graphicFrameLocks noChangeAspect="1"/>
            </p:cNvGraphicFramePr>
            <p:nvPr/>
          </p:nvGraphicFramePr>
          <p:xfrm>
            <a:off x="1872" y="1104"/>
            <a:ext cx="386" cy="544"/>
          </p:xfrm>
          <a:graphic>
            <a:graphicData uri="http://schemas.openxmlformats.org/presentationml/2006/ole">
              <mc:AlternateContent xmlns:mc="http://schemas.openxmlformats.org/markup-compatibility/2006">
                <mc:Choice xmlns:v="urn:schemas-microsoft-com:vml" Requires="v">
                  <p:oleObj name="Equation" r:id="rId19" imgW="164880" imgH="215640" progId="Equation.3">
                    <p:embed/>
                  </p:oleObj>
                </mc:Choice>
                <mc:Fallback>
                  <p:oleObj name="Equation" r:id="rId19" imgW="164880" imgH="215640" progId="Equation.3">
                    <p:embed/>
                    <p:pic>
                      <p:nvPicPr>
                        <p:cNvPr id="19" name="Object 16">
                          <a:extLst>
                            <a:ext uri="{FF2B5EF4-FFF2-40B4-BE49-F238E27FC236}">
                              <a16:creationId xmlns:a16="http://schemas.microsoft.com/office/drawing/2014/main" id="{28A5877F-2582-4C0E-9887-26284931C97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72" y="1104"/>
                          <a:ext cx="386"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17">
              <a:extLst>
                <a:ext uri="{FF2B5EF4-FFF2-40B4-BE49-F238E27FC236}">
                  <a16:creationId xmlns:a16="http://schemas.microsoft.com/office/drawing/2014/main" id="{218638B7-109F-47AF-A240-852FB7CD1973}"/>
                </a:ext>
              </a:extLst>
            </p:cNvPr>
            <p:cNvGraphicFramePr>
              <a:graphicFrameLocks noChangeAspect="1"/>
            </p:cNvGraphicFramePr>
            <p:nvPr/>
          </p:nvGraphicFramePr>
          <p:xfrm>
            <a:off x="1104" y="832"/>
            <a:ext cx="386" cy="576"/>
          </p:xfrm>
          <a:graphic>
            <a:graphicData uri="http://schemas.openxmlformats.org/presentationml/2006/ole">
              <mc:AlternateContent xmlns:mc="http://schemas.openxmlformats.org/markup-compatibility/2006">
                <mc:Choice xmlns:v="urn:schemas-microsoft-com:vml" Requires="v">
                  <p:oleObj name="Equation" r:id="rId21" imgW="164880" imgH="228600" progId="Equation.3">
                    <p:embed/>
                  </p:oleObj>
                </mc:Choice>
                <mc:Fallback>
                  <p:oleObj name="Equation" r:id="rId21" imgW="164880" imgH="228600" progId="Equation.3">
                    <p:embed/>
                    <p:pic>
                      <p:nvPicPr>
                        <p:cNvPr id="20" name="Object 17">
                          <a:extLst>
                            <a:ext uri="{FF2B5EF4-FFF2-40B4-BE49-F238E27FC236}">
                              <a16:creationId xmlns:a16="http://schemas.microsoft.com/office/drawing/2014/main" id="{40F4804D-43E1-4BAF-8FD4-35F5186F860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04" y="832"/>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8">
              <a:extLst>
                <a:ext uri="{FF2B5EF4-FFF2-40B4-BE49-F238E27FC236}">
                  <a16:creationId xmlns:a16="http://schemas.microsoft.com/office/drawing/2014/main" id="{60742F03-DA6F-4D7D-A9B0-462E8E7D69C6}"/>
                </a:ext>
              </a:extLst>
            </p:cNvPr>
            <p:cNvGraphicFramePr>
              <a:graphicFrameLocks noChangeAspect="1"/>
            </p:cNvGraphicFramePr>
            <p:nvPr>
              <p:extLst>
                <p:ext uri="{D42A27DB-BD31-4B8C-83A1-F6EECF244321}">
                  <p14:modId xmlns:p14="http://schemas.microsoft.com/office/powerpoint/2010/main" val="1251512143"/>
                </p:ext>
              </p:extLst>
            </p:nvPr>
          </p:nvGraphicFramePr>
          <p:xfrm>
            <a:off x="2398" y="832"/>
            <a:ext cx="386" cy="576"/>
          </p:xfrm>
          <a:graphic>
            <a:graphicData uri="http://schemas.openxmlformats.org/presentationml/2006/ole">
              <mc:AlternateContent xmlns:mc="http://schemas.openxmlformats.org/markup-compatibility/2006">
                <mc:Choice xmlns:v="urn:schemas-microsoft-com:vml" Requires="v">
                  <p:oleObj name="Equation" r:id="rId23" imgW="164880" imgH="228600" progId="Equation.3">
                    <p:embed/>
                  </p:oleObj>
                </mc:Choice>
                <mc:Fallback>
                  <p:oleObj name="Equation" r:id="rId23" imgW="164880" imgH="228600" progId="Equation.3">
                    <p:embed/>
                    <p:pic>
                      <p:nvPicPr>
                        <p:cNvPr id="21" name="Object 18">
                          <a:extLst>
                            <a:ext uri="{FF2B5EF4-FFF2-40B4-BE49-F238E27FC236}">
                              <a16:creationId xmlns:a16="http://schemas.microsoft.com/office/drawing/2014/main" id="{3FB3DA45-38DC-447F-A420-96F48703773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98" y="832"/>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19">
              <a:extLst>
                <a:ext uri="{FF2B5EF4-FFF2-40B4-BE49-F238E27FC236}">
                  <a16:creationId xmlns:a16="http://schemas.microsoft.com/office/drawing/2014/main" id="{70EB3697-BB2D-4AEB-8EDA-42F5B51B9007}"/>
                </a:ext>
              </a:extLst>
            </p:cNvPr>
            <p:cNvGraphicFramePr>
              <a:graphicFrameLocks noChangeAspect="1"/>
            </p:cNvGraphicFramePr>
            <p:nvPr/>
          </p:nvGraphicFramePr>
          <p:xfrm>
            <a:off x="2112" y="1776"/>
            <a:ext cx="386" cy="576"/>
          </p:xfrm>
          <a:graphic>
            <a:graphicData uri="http://schemas.openxmlformats.org/presentationml/2006/ole">
              <mc:AlternateContent xmlns:mc="http://schemas.openxmlformats.org/markup-compatibility/2006">
                <mc:Choice xmlns:v="urn:schemas-microsoft-com:vml" Requires="v">
                  <p:oleObj name="Equation" r:id="rId25" imgW="164880" imgH="228600" progId="Equation.3">
                    <p:embed/>
                  </p:oleObj>
                </mc:Choice>
                <mc:Fallback>
                  <p:oleObj name="Equation" r:id="rId25" imgW="164880" imgH="228600" progId="Equation.3">
                    <p:embed/>
                    <p:pic>
                      <p:nvPicPr>
                        <p:cNvPr id="22" name="Object 19">
                          <a:extLst>
                            <a:ext uri="{FF2B5EF4-FFF2-40B4-BE49-F238E27FC236}">
                              <a16:creationId xmlns:a16="http://schemas.microsoft.com/office/drawing/2014/main" id="{91BDA31A-09B7-4D19-8603-6AC980A85C2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12" y="1776"/>
                          <a:ext cx="38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Oval 20">
              <a:extLst>
                <a:ext uri="{FF2B5EF4-FFF2-40B4-BE49-F238E27FC236}">
                  <a16:creationId xmlns:a16="http://schemas.microsoft.com/office/drawing/2014/main" id="{2E7C82F1-E08E-4CDC-8825-466B2549B8EE}"/>
                </a:ext>
              </a:extLst>
            </p:cNvPr>
            <p:cNvSpPr>
              <a:spLocks noChangeArrowheads="1"/>
            </p:cNvSpPr>
            <p:nvPr/>
          </p:nvSpPr>
          <p:spPr bwMode="auto">
            <a:xfrm>
              <a:off x="1440" y="5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21">
              <a:extLst>
                <a:ext uri="{FF2B5EF4-FFF2-40B4-BE49-F238E27FC236}">
                  <a16:creationId xmlns:a16="http://schemas.microsoft.com/office/drawing/2014/main" id="{56DD3153-3B67-4F85-B0DB-9A6C21B4741F}"/>
                </a:ext>
              </a:extLst>
            </p:cNvPr>
            <p:cNvSpPr>
              <a:spLocks noChangeArrowheads="1"/>
            </p:cNvSpPr>
            <p:nvPr/>
          </p:nvSpPr>
          <p:spPr bwMode="auto">
            <a:xfrm>
              <a:off x="1440"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22">
              <a:extLst>
                <a:ext uri="{FF2B5EF4-FFF2-40B4-BE49-F238E27FC236}">
                  <a16:creationId xmlns:a16="http://schemas.microsoft.com/office/drawing/2014/main" id="{7AE2242D-B6FC-438A-B81B-2CCB5EB0D9F0}"/>
                </a:ext>
              </a:extLst>
            </p:cNvPr>
            <p:cNvSpPr>
              <a:spLocks noChangeArrowheads="1"/>
            </p:cNvSpPr>
            <p:nvPr/>
          </p:nvSpPr>
          <p:spPr bwMode="auto">
            <a:xfrm>
              <a:off x="3072" y="5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23">
              <a:extLst>
                <a:ext uri="{FF2B5EF4-FFF2-40B4-BE49-F238E27FC236}">
                  <a16:creationId xmlns:a16="http://schemas.microsoft.com/office/drawing/2014/main" id="{37C698EB-B4BA-45F1-BD9F-041EDE84FC9B}"/>
                </a:ext>
              </a:extLst>
            </p:cNvPr>
            <p:cNvSpPr>
              <a:spLocks noChangeArrowheads="1"/>
            </p:cNvSpPr>
            <p:nvPr/>
          </p:nvSpPr>
          <p:spPr bwMode="auto">
            <a:xfrm>
              <a:off x="3024"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24">
              <a:extLst>
                <a:ext uri="{FF2B5EF4-FFF2-40B4-BE49-F238E27FC236}">
                  <a16:creationId xmlns:a16="http://schemas.microsoft.com/office/drawing/2014/main" id="{7A028B48-D00D-4D07-94B1-6B5106452E46}"/>
                </a:ext>
              </a:extLst>
            </p:cNvPr>
            <p:cNvSpPr>
              <a:spLocks noChangeArrowheads="1"/>
            </p:cNvSpPr>
            <p:nvPr/>
          </p:nvSpPr>
          <p:spPr bwMode="auto">
            <a:xfrm>
              <a:off x="2208" y="182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4" name="Object 25">
            <a:extLst>
              <a:ext uri="{FF2B5EF4-FFF2-40B4-BE49-F238E27FC236}">
                <a16:creationId xmlns:a16="http://schemas.microsoft.com/office/drawing/2014/main" id="{671ED978-8CE1-4CEE-AA03-E69D55567249}"/>
              </a:ext>
            </a:extLst>
          </p:cNvPr>
          <p:cNvGraphicFramePr>
            <a:graphicFrameLocks noChangeAspect="1"/>
          </p:cNvGraphicFramePr>
          <p:nvPr>
            <p:extLst>
              <p:ext uri="{D42A27DB-BD31-4B8C-83A1-F6EECF244321}">
                <p14:modId xmlns:p14="http://schemas.microsoft.com/office/powerpoint/2010/main" val="247631907"/>
              </p:ext>
            </p:extLst>
          </p:nvPr>
        </p:nvGraphicFramePr>
        <p:xfrm>
          <a:off x="2800350" y="3590107"/>
          <a:ext cx="6092825" cy="2884487"/>
        </p:xfrm>
        <a:graphic>
          <a:graphicData uri="http://schemas.openxmlformats.org/presentationml/2006/ole">
            <mc:AlternateContent xmlns:mc="http://schemas.openxmlformats.org/markup-compatibility/2006">
              <mc:Choice xmlns:v="urn:schemas-microsoft-com:vml" Requires="v">
                <p:oleObj name="Equation" r:id="rId27" imgW="1866600" imgH="1143000" progId="Equation.3">
                  <p:embed/>
                </p:oleObj>
              </mc:Choice>
              <mc:Fallback>
                <p:oleObj name="Equation" r:id="rId27" imgW="1866600" imgH="1143000" progId="Equation.3">
                  <p:embed/>
                  <p:pic>
                    <p:nvPicPr>
                      <p:cNvPr id="28" name="Object 25">
                        <a:extLst>
                          <a:ext uri="{FF2B5EF4-FFF2-40B4-BE49-F238E27FC236}">
                            <a16:creationId xmlns:a16="http://schemas.microsoft.com/office/drawing/2014/main" id="{98DF88A7-255B-487D-9026-BBCBDCBE21A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00350" y="3590107"/>
                        <a:ext cx="6092825" cy="2884487"/>
                      </a:xfrm>
                      <a:prstGeom prst="rect">
                        <a:avLst/>
                      </a:prstGeom>
                      <a:noFill/>
                      <a:ln>
                        <a:noFill/>
                      </a:ln>
                      <a:effectLst/>
                    </p:spPr>
                  </p:pic>
                </p:oleObj>
              </mc:Fallback>
            </mc:AlternateContent>
          </a:graphicData>
        </a:graphic>
      </p:graphicFrame>
      <p:grpSp>
        <p:nvGrpSpPr>
          <p:cNvPr id="65" name="Group 26">
            <a:extLst>
              <a:ext uri="{FF2B5EF4-FFF2-40B4-BE49-F238E27FC236}">
                <a16:creationId xmlns:a16="http://schemas.microsoft.com/office/drawing/2014/main" id="{97F8C5AD-332C-4F70-B556-F91C05E17005}"/>
              </a:ext>
            </a:extLst>
          </p:cNvPr>
          <p:cNvGrpSpPr>
            <a:grpSpLocks/>
          </p:cNvGrpSpPr>
          <p:nvPr/>
        </p:nvGrpSpPr>
        <p:grpSpPr bwMode="auto">
          <a:xfrm>
            <a:off x="4643438" y="2924944"/>
            <a:ext cx="3962400" cy="614363"/>
            <a:chOff x="2976" y="1776"/>
            <a:chExt cx="2496" cy="387"/>
          </a:xfrm>
        </p:grpSpPr>
        <p:sp>
          <p:nvSpPr>
            <p:cNvPr id="66" name="Text Box 27">
              <a:extLst>
                <a:ext uri="{FF2B5EF4-FFF2-40B4-BE49-F238E27FC236}">
                  <a16:creationId xmlns:a16="http://schemas.microsoft.com/office/drawing/2014/main" id="{4F0A6D5E-B4CB-45D6-8CAF-0BEEF7E560F0}"/>
                </a:ext>
              </a:extLst>
            </p:cNvPr>
            <p:cNvSpPr txBox="1">
              <a:spLocks noChangeArrowheads="1"/>
            </p:cNvSpPr>
            <p:nvPr/>
          </p:nvSpPr>
          <p:spPr bwMode="auto">
            <a:xfrm>
              <a:off x="2976"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67" name="Text Box 28">
              <a:extLst>
                <a:ext uri="{FF2B5EF4-FFF2-40B4-BE49-F238E27FC236}">
                  <a16:creationId xmlns:a16="http://schemas.microsoft.com/office/drawing/2014/main" id="{1212D024-7754-4041-85F5-80080F5029C0}"/>
                </a:ext>
              </a:extLst>
            </p:cNvPr>
            <p:cNvSpPr txBox="1">
              <a:spLocks noChangeArrowheads="1"/>
            </p:cNvSpPr>
            <p:nvPr/>
          </p:nvSpPr>
          <p:spPr bwMode="auto">
            <a:xfrm>
              <a:off x="3456"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68" name="Text Box 29">
              <a:extLst>
                <a:ext uri="{FF2B5EF4-FFF2-40B4-BE49-F238E27FC236}">
                  <a16:creationId xmlns:a16="http://schemas.microsoft.com/office/drawing/2014/main" id="{496EDB7F-5E53-4F2B-8500-921BB28B2916}"/>
                </a:ext>
              </a:extLst>
            </p:cNvPr>
            <p:cNvSpPr txBox="1">
              <a:spLocks noChangeArrowheads="1"/>
            </p:cNvSpPr>
            <p:nvPr/>
          </p:nvSpPr>
          <p:spPr bwMode="auto">
            <a:xfrm>
              <a:off x="3888"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69" name="Text Box 30">
              <a:extLst>
                <a:ext uri="{FF2B5EF4-FFF2-40B4-BE49-F238E27FC236}">
                  <a16:creationId xmlns:a16="http://schemas.microsoft.com/office/drawing/2014/main" id="{897B9D7C-F17A-4876-A2B6-49F6FE006BA8}"/>
                </a:ext>
              </a:extLst>
            </p:cNvPr>
            <p:cNvSpPr txBox="1">
              <a:spLocks noChangeArrowheads="1"/>
            </p:cNvSpPr>
            <p:nvPr/>
          </p:nvSpPr>
          <p:spPr bwMode="auto">
            <a:xfrm>
              <a:off x="4308" y="1779"/>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4</a:t>
              </a:r>
            </a:p>
          </p:txBody>
        </p:sp>
        <p:sp>
          <p:nvSpPr>
            <p:cNvPr id="70" name="Text Box 31">
              <a:extLst>
                <a:ext uri="{FF2B5EF4-FFF2-40B4-BE49-F238E27FC236}">
                  <a16:creationId xmlns:a16="http://schemas.microsoft.com/office/drawing/2014/main" id="{485FCD9F-BB5E-43EF-99D3-D6BD039A8021}"/>
                </a:ext>
              </a:extLst>
            </p:cNvPr>
            <p:cNvSpPr txBox="1">
              <a:spLocks noChangeArrowheads="1"/>
            </p:cNvSpPr>
            <p:nvPr/>
          </p:nvSpPr>
          <p:spPr bwMode="auto">
            <a:xfrm>
              <a:off x="4704"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5</a:t>
              </a:r>
            </a:p>
          </p:txBody>
        </p:sp>
        <p:sp>
          <p:nvSpPr>
            <p:cNvPr id="71" name="Text Box 32">
              <a:extLst>
                <a:ext uri="{FF2B5EF4-FFF2-40B4-BE49-F238E27FC236}">
                  <a16:creationId xmlns:a16="http://schemas.microsoft.com/office/drawing/2014/main" id="{D31E9DFC-905D-4F8C-915E-726791AE27BC}"/>
                </a:ext>
              </a:extLst>
            </p:cNvPr>
            <p:cNvSpPr txBox="1">
              <a:spLocks noChangeArrowheads="1"/>
            </p:cNvSpPr>
            <p:nvPr/>
          </p:nvSpPr>
          <p:spPr bwMode="auto">
            <a:xfrm>
              <a:off x="5136" y="177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6</a:t>
              </a:r>
            </a:p>
          </p:txBody>
        </p:sp>
      </p:grpSp>
      <p:grpSp>
        <p:nvGrpSpPr>
          <p:cNvPr id="72" name="Group 33">
            <a:extLst>
              <a:ext uri="{FF2B5EF4-FFF2-40B4-BE49-F238E27FC236}">
                <a16:creationId xmlns:a16="http://schemas.microsoft.com/office/drawing/2014/main" id="{F4CE1B53-BE7D-4D6C-9DE6-9CA8B41EA29E}"/>
              </a:ext>
            </a:extLst>
          </p:cNvPr>
          <p:cNvGrpSpPr>
            <a:grpSpLocks/>
          </p:cNvGrpSpPr>
          <p:nvPr/>
        </p:nvGrpSpPr>
        <p:grpSpPr bwMode="auto">
          <a:xfrm>
            <a:off x="4135438" y="3363094"/>
            <a:ext cx="581025" cy="2971800"/>
            <a:chOff x="5328" y="2112"/>
            <a:chExt cx="366" cy="1872"/>
          </a:xfrm>
        </p:grpSpPr>
        <p:sp>
          <p:nvSpPr>
            <p:cNvPr id="73" name="Text Box 34">
              <a:extLst>
                <a:ext uri="{FF2B5EF4-FFF2-40B4-BE49-F238E27FC236}">
                  <a16:creationId xmlns:a16="http://schemas.microsoft.com/office/drawing/2014/main" id="{7B10824D-BF59-43A0-8198-924FFA00A624}"/>
                </a:ext>
              </a:extLst>
            </p:cNvPr>
            <p:cNvSpPr txBox="1">
              <a:spLocks noChangeArrowheads="1"/>
            </p:cNvSpPr>
            <p:nvPr/>
          </p:nvSpPr>
          <p:spPr bwMode="auto">
            <a:xfrm>
              <a:off x="5328" y="2112"/>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74" name="Text Box 35">
              <a:extLst>
                <a:ext uri="{FF2B5EF4-FFF2-40B4-BE49-F238E27FC236}">
                  <a16:creationId xmlns:a16="http://schemas.microsoft.com/office/drawing/2014/main" id="{405ECD28-34BC-401E-999E-4EE585EDBC7C}"/>
                </a:ext>
              </a:extLst>
            </p:cNvPr>
            <p:cNvSpPr txBox="1">
              <a:spLocks noChangeArrowheads="1"/>
            </p:cNvSpPr>
            <p:nvPr/>
          </p:nvSpPr>
          <p:spPr bwMode="auto">
            <a:xfrm>
              <a:off x="5334" y="249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75" name="Text Box 36">
              <a:extLst>
                <a:ext uri="{FF2B5EF4-FFF2-40B4-BE49-F238E27FC236}">
                  <a16:creationId xmlns:a16="http://schemas.microsoft.com/office/drawing/2014/main" id="{EF2C4C02-E9CD-4D00-AFAA-EA196312CA04}"/>
                </a:ext>
              </a:extLst>
            </p:cNvPr>
            <p:cNvSpPr txBox="1">
              <a:spLocks noChangeArrowheads="1"/>
            </p:cNvSpPr>
            <p:nvPr/>
          </p:nvSpPr>
          <p:spPr bwMode="auto">
            <a:xfrm>
              <a:off x="5358" y="288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76" name="Text Box 37">
              <a:extLst>
                <a:ext uri="{FF2B5EF4-FFF2-40B4-BE49-F238E27FC236}">
                  <a16:creationId xmlns:a16="http://schemas.microsoft.com/office/drawing/2014/main" id="{D9D8024A-C351-42CC-B8D9-31545097DF2C}"/>
                </a:ext>
              </a:extLst>
            </p:cNvPr>
            <p:cNvSpPr txBox="1">
              <a:spLocks noChangeArrowheads="1"/>
            </p:cNvSpPr>
            <p:nvPr/>
          </p:nvSpPr>
          <p:spPr bwMode="auto">
            <a:xfrm>
              <a:off x="5349" y="3264"/>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dirty="0">
                  <a:solidFill>
                    <a:schemeClr val="hlink"/>
                  </a:solidFill>
                  <a:latin typeface="Times New Roman" panose="02020603050405020304" pitchFamily="18" charset="0"/>
                  <a:ea typeface="黑体" panose="02010609060101010101" pitchFamily="49" charset="-122"/>
                </a:rPr>
                <a:t>v</a:t>
              </a:r>
              <a:r>
                <a:rPr lang="en-US" altLang="zh-CN" sz="4000" b="1" i="1" baseline="-25000" dirty="0">
                  <a:solidFill>
                    <a:schemeClr val="hlink"/>
                  </a:solidFill>
                  <a:latin typeface="Times New Roman" panose="02020603050405020304" pitchFamily="18" charset="0"/>
                  <a:ea typeface="黑体" panose="02010609060101010101" pitchFamily="49" charset="-122"/>
                </a:rPr>
                <a:t>4</a:t>
              </a:r>
            </a:p>
          </p:txBody>
        </p:sp>
        <p:sp>
          <p:nvSpPr>
            <p:cNvPr id="77" name="Text Box 38">
              <a:extLst>
                <a:ext uri="{FF2B5EF4-FFF2-40B4-BE49-F238E27FC236}">
                  <a16:creationId xmlns:a16="http://schemas.microsoft.com/office/drawing/2014/main" id="{4E1D5420-8521-4F99-8346-E9B6741A8683}"/>
                </a:ext>
              </a:extLst>
            </p:cNvPr>
            <p:cNvSpPr txBox="1">
              <a:spLocks noChangeArrowheads="1"/>
            </p:cNvSpPr>
            <p:nvPr/>
          </p:nvSpPr>
          <p:spPr bwMode="auto">
            <a:xfrm>
              <a:off x="5328" y="360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dirty="0">
                  <a:solidFill>
                    <a:schemeClr val="hlink"/>
                  </a:solidFill>
                  <a:latin typeface="Times New Roman" panose="02020603050405020304" pitchFamily="18" charset="0"/>
                  <a:ea typeface="黑体" panose="02010609060101010101" pitchFamily="49" charset="-122"/>
                </a:rPr>
                <a:t>v</a:t>
              </a:r>
              <a:r>
                <a:rPr lang="en-US" altLang="zh-CN" sz="4000" b="1" i="1" baseline="-25000" dirty="0">
                  <a:solidFill>
                    <a:schemeClr val="hlink"/>
                  </a:solidFill>
                  <a:latin typeface="Times New Roman" panose="02020603050405020304" pitchFamily="18" charset="0"/>
                  <a:ea typeface="黑体" panose="02010609060101010101" pitchFamily="49" charset="-122"/>
                </a:rPr>
                <a:t>5</a:t>
              </a:r>
            </a:p>
          </p:txBody>
        </p:sp>
      </p:grpSp>
      <p:sp>
        <p:nvSpPr>
          <p:cNvPr id="3" name="任意多边形: 形状 2">
            <a:extLst>
              <a:ext uri="{FF2B5EF4-FFF2-40B4-BE49-F238E27FC236}">
                <a16:creationId xmlns:a16="http://schemas.microsoft.com/office/drawing/2014/main" id="{C443B412-434E-405A-9C3A-5428C026E229}"/>
              </a:ext>
            </a:extLst>
          </p:cNvPr>
          <p:cNvSpPr/>
          <p:nvPr/>
        </p:nvSpPr>
        <p:spPr>
          <a:xfrm>
            <a:off x="112734" y="1040005"/>
            <a:ext cx="6425852" cy="2504861"/>
          </a:xfrm>
          <a:custGeom>
            <a:avLst/>
            <a:gdLst>
              <a:gd name="connsiteX0" fmla="*/ 0 w 6425852"/>
              <a:gd name="connsiteY0" fmla="*/ 2504861 h 2504861"/>
              <a:gd name="connsiteX1" fmla="*/ 3632548 w 6425852"/>
              <a:gd name="connsiteY1" fmla="*/ 2479809 h 2504861"/>
              <a:gd name="connsiteX2" fmla="*/ 4334006 w 6425852"/>
              <a:gd name="connsiteY2" fmla="*/ 2354548 h 2504861"/>
              <a:gd name="connsiteX3" fmla="*/ 4759891 w 6425852"/>
              <a:gd name="connsiteY3" fmla="*/ 1916137 h 2504861"/>
              <a:gd name="connsiteX4" fmla="*/ 6150280 w 6425852"/>
              <a:gd name="connsiteY4" fmla="*/ 1277310 h 2504861"/>
              <a:gd name="connsiteX5" fmla="*/ 6325644 w 6425852"/>
              <a:gd name="connsiteY5" fmla="*/ 137442 h 2504861"/>
              <a:gd name="connsiteX6" fmla="*/ 6425852 w 6425852"/>
              <a:gd name="connsiteY6" fmla="*/ 62285 h 250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5852" h="2504861">
                <a:moveTo>
                  <a:pt x="0" y="2504861"/>
                </a:moveTo>
                <a:lnTo>
                  <a:pt x="3632548" y="2479809"/>
                </a:lnTo>
                <a:cubicBezTo>
                  <a:pt x="4354882" y="2454757"/>
                  <a:pt x="4146116" y="2448493"/>
                  <a:pt x="4334006" y="2354548"/>
                </a:cubicBezTo>
                <a:cubicBezTo>
                  <a:pt x="4521896" y="2260603"/>
                  <a:pt x="4457179" y="2095677"/>
                  <a:pt x="4759891" y="1916137"/>
                </a:cubicBezTo>
                <a:cubicBezTo>
                  <a:pt x="5062603" y="1736597"/>
                  <a:pt x="5889321" y="1573759"/>
                  <a:pt x="6150280" y="1277310"/>
                </a:cubicBezTo>
                <a:cubicBezTo>
                  <a:pt x="6411239" y="980861"/>
                  <a:pt x="6279715" y="339946"/>
                  <a:pt x="6325644" y="137442"/>
                </a:cubicBezTo>
                <a:cubicBezTo>
                  <a:pt x="6371573" y="-65062"/>
                  <a:pt x="6398712" y="-1389"/>
                  <a:pt x="6425852" y="62285"/>
                </a:cubicBezTo>
              </a:path>
            </a:pathLst>
          </a:cu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3524096"/>
      </p:ext>
    </p:extLst>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60" name="Object 8">
            <a:extLst>
              <a:ext uri="{FF2B5EF4-FFF2-40B4-BE49-F238E27FC236}">
                <a16:creationId xmlns:a16="http://schemas.microsoft.com/office/drawing/2014/main" id="{DDB95B07-A6BF-4D10-A47E-62DDB860E326}"/>
              </a:ext>
            </a:extLst>
          </p:cNvPr>
          <p:cNvGraphicFramePr>
            <a:graphicFrameLocks noChangeAspect="1"/>
          </p:cNvGraphicFramePr>
          <p:nvPr>
            <p:extLst>
              <p:ext uri="{D42A27DB-BD31-4B8C-83A1-F6EECF244321}">
                <p14:modId xmlns:p14="http://schemas.microsoft.com/office/powerpoint/2010/main" val="3230247042"/>
              </p:ext>
            </p:extLst>
          </p:nvPr>
        </p:nvGraphicFramePr>
        <p:xfrm>
          <a:off x="5180297" y="1562601"/>
          <a:ext cx="3641725" cy="1554163"/>
        </p:xfrm>
        <a:graphic>
          <a:graphicData uri="http://schemas.openxmlformats.org/presentationml/2006/ole">
            <mc:AlternateContent xmlns:mc="http://schemas.openxmlformats.org/markup-compatibility/2006">
              <mc:Choice xmlns:v="urn:schemas-microsoft-com:vml" Requires="v">
                <p:oleObj name="公式" r:id="rId3" imgW="1689100" imgH="736600" progId="Equation.3">
                  <p:embed/>
                </p:oleObj>
              </mc:Choice>
              <mc:Fallback>
                <p:oleObj name="公式" r:id="rId3" imgW="1689100" imgH="736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297" y="1562601"/>
                        <a:ext cx="3641725" cy="1554163"/>
                      </a:xfrm>
                      <a:prstGeom prst="rect">
                        <a:avLst/>
                      </a:prstGeom>
                      <a:noFill/>
                      <a:ln>
                        <a:noFill/>
                      </a:ln>
                    </p:spPr>
                  </p:pic>
                </p:oleObj>
              </mc:Fallback>
            </mc:AlternateContent>
          </a:graphicData>
        </a:graphic>
      </p:graphicFrame>
      <p:sp>
        <p:nvSpPr>
          <p:cNvPr id="96261" name="Rectangle 9">
            <a:extLst>
              <a:ext uri="{FF2B5EF4-FFF2-40B4-BE49-F238E27FC236}">
                <a16:creationId xmlns:a16="http://schemas.microsoft.com/office/drawing/2014/main" id="{EFE2BD69-0528-46BA-82ED-93B0EDA83E16}"/>
              </a:ext>
            </a:extLst>
          </p:cNvPr>
          <p:cNvSpPr>
            <a:spLocks noChangeArrowheads="1"/>
          </p:cNvSpPr>
          <p:nvPr/>
        </p:nvSpPr>
        <p:spPr bwMode="auto">
          <a:xfrm>
            <a:off x="250825" y="1125538"/>
            <a:ext cx="487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14300">
              <a:tabLst>
                <a:tab pos="342900" algn="l"/>
              </a:tabLst>
              <a:defRPr sz="2400">
                <a:solidFill>
                  <a:schemeClr val="tx1"/>
                </a:solidFill>
                <a:latin typeface="Arial" panose="020B0604020202020204" pitchFamily="34" charset="0"/>
                <a:ea typeface="宋体" panose="02010600030101010101" pitchFamily="2" charset="-122"/>
              </a:defRPr>
            </a:lvl1pPr>
            <a:lvl2pPr marL="742950" indent="-285750">
              <a:tabLst>
                <a:tab pos="342900" algn="l"/>
              </a:tabLst>
              <a:defRPr sz="2400">
                <a:solidFill>
                  <a:schemeClr val="tx1"/>
                </a:solidFill>
                <a:latin typeface="Arial" panose="020B0604020202020204" pitchFamily="34" charset="0"/>
                <a:ea typeface="宋体" panose="02010600030101010101" pitchFamily="2" charset="-122"/>
              </a:defRPr>
            </a:lvl2pPr>
            <a:lvl3pPr marL="1143000" indent="-228600">
              <a:tabLst>
                <a:tab pos="342900" algn="l"/>
              </a:tabLst>
              <a:defRPr sz="2400">
                <a:solidFill>
                  <a:schemeClr val="tx1"/>
                </a:solidFill>
                <a:latin typeface="Arial" panose="020B0604020202020204" pitchFamily="34" charset="0"/>
                <a:ea typeface="宋体" panose="02010600030101010101" pitchFamily="2" charset="-122"/>
              </a:defRPr>
            </a:lvl3pPr>
            <a:lvl4pPr marL="1600200" indent="-228600">
              <a:tabLst>
                <a:tab pos="342900" algn="l"/>
              </a:tabLst>
              <a:defRPr sz="2400">
                <a:solidFill>
                  <a:schemeClr val="tx1"/>
                </a:solidFill>
                <a:latin typeface="Arial" panose="020B0604020202020204" pitchFamily="34" charset="0"/>
                <a:ea typeface="宋体" panose="02010600030101010101" pitchFamily="2" charset="-122"/>
              </a:defRPr>
            </a:lvl4pPr>
            <a:lvl5pPr marL="2057400" indent="-228600">
              <a:tabLst>
                <a:tab pos="342900"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华文中宋" panose="02010600040101010101" pitchFamily="2" charset="-122"/>
                <a:ea typeface="华文中宋" panose="02010600040101010101" pitchFamily="2" charset="-122"/>
                <a:cs typeface="Times New Roman" panose="02020603050405020304" pitchFamily="18" charset="0"/>
              </a:rPr>
              <a:t>有向图的关联矩阵（无环有向图）</a:t>
            </a:r>
            <a:endParaRPr lang="zh-CN" altLang="en-US" dirty="0">
              <a:ea typeface="华文中宋" panose="02010600040101010101" pitchFamily="2" charset="-122"/>
              <a:cs typeface="Times New Roman" panose="02020603050405020304" pitchFamily="18" charset="0"/>
            </a:endParaRPr>
          </a:p>
        </p:txBody>
      </p:sp>
      <p:sp>
        <p:nvSpPr>
          <p:cNvPr id="96262" name="Rectangle 10">
            <a:extLst>
              <a:ext uri="{FF2B5EF4-FFF2-40B4-BE49-F238E27FC236}">
                <a16:creationId xmlns:a16="http://schemas.microsoft.com/office/drawing/2014/main" id="{2149DA3C-9E63-4587-9727-3AF00549A46C}"/>
              </a:ext>
            </a:extLst>
          </p:cNvPr>
          <p:cNvSpPr>
            <a:spLocks noChangeArrowheads="1"/>
          </p:cNvSpPr>
          <p:nvPr/>
        </p:nvSpPr>
        <p:spPr bwMode="auto">
          <a:xfrm>
            <a:off x="250825" y="1508740"/>
            <a:ext cx="7812088" cy="204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143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br>
              <a:rPr lang="en-US" altLang="zh-CN" sz="1000" dirty="0">
                <a:solidFill>
                  <a:srgbClr val="A50021"/>
                </a:solidFill>
                <a:latin typeface="Times New Roman" panose="02020603050405020304" pitchFamily="18" charset="0"/>
                <a:cs typeface="Times New Roman" panose="02020603050405020304" pitchFamily="18" charset="0"/>
              </a:rPr>
            </a:br>
            <a:r>
              <a:rPr lang="en-US" altLang="zh-CN" sz="1000" dirty="0">
                <a:solidFill>
                  <a:srgbClr val="A5002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b="1" dirty="0">
                <a:solidFill>
                  <a:srgbClr val="A50021"/>
                </a:solidFill>
                <a:latin typeface="华文中宋" panose="02010600040101010101" pitchFamily="2" charset="-122"/>
                <a:ea typeface="华文中宋" panose="02010600040101010101" pitchFamily="2" charset="-122"/>
                <a:cs typeface="Times New Roman" panose="02020603050405020304" pitchFamily="18" charset="0"/>
              </a:rPr>
              <a:t>定义</a:t>
            </a:r>
            <a:r>
              <a:rPr lang="en-US" altLang="zh-CN" b="1" dirty="0">
                <a:solidFill>
                  <a:srgbClr val="A50021"/>
                </a:solidFill>
                <a:latin typeface="Times New Roman" panose="02020603050405020304" pitchFamily="18" charset="0"/>
                <a:ea typeface="华文中宋" panose="02010600040101010101" pitchFamily="2" charset="-122"/>
                <a:cs typeface="Times New Roman" panose="02020603050405020304" pitchFamily="18" charset="0"/>
              </a:rPr>
              <a:t>14.25</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有向图</a:t>
            </a:r>
            <a:r>
              <a:rPr lang="en-US" altLang="zh-CN" b="1" i="1" dirty="0">
                <a:latin typeface="Times New Roman" panose="02020603050405020304" pitchFamily="18" charset="0"/>
                <a:cs typeface="Times New Roman" panose="02020603050405020304" pitchFamily="18" charset="0"/>
              </a:rPr>
              <a:t>D</a:t>
            </a:r>
            <a:r>
              <a:rPr lang="en-US" altLang="zh-CN" b="1" dirty="0">
                <a:latin typeface="Times New Roman" panose="02020603050405020304" pitchFamily="18" charset="0"/>
                <a:cs typeface="Times New Roman" panose="02020603050405020304" pitchFamily="18" charset="0"/>
              </a:rPr>
              <a:t>=&lt;</a:t>
            </a:r>
            <a:r>
              <a:rPr lang="en-US" altLang="zh-CN" b="1" i="1" dirty="0">
                <a:latin typeface="Times New Roman" panose="02020603050405020304" pitchFamily="18" charset="0"/>
                <a:cs typeface="Times New Roman" panose="02020603050405020304" pitchFamily="18" charset="0"/>
              </a:rPr>
              <a:t>V</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E</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endParaRPr>
          </a:p>
          <a:p>
            <a:pPr marL="457200" lvl="0" indent="-457200" eaLnBrk="1" hangingPunct="1">
              <a:spcBef>
                <a:spcPct val="20000"/>
              </a:spcBef>
              <a:buClr>
                <a:srgbClr val="69B3F1"/>
              </a:buClr>
            </a:pPr>
            <a:r>
              <a:rPr lang="en-US" altLang="zh-CN" b="1" dirty="0">
                <a:solidFill>
                  <a:srgbClr val="000000"/>
                </a:solidFill>
                <a:latin typeface="Times New Roman" panose="02020603050405020304" pitchFamily="18" charset="0"/>
                <a:ea typeface="宋体"/>
              </a:rPr>
              <a:t> </a:t>
            </a:r>
            <a:r>
              <a:rPr lang="en-US" altLang="zh-CN" b="1" i="1" dirty="0">
                <a:solidFill>
                  <a:srgbClr val="000000"/>
                </a:solidFill>
                <a:latin typeface="Times New Roman" panose="02020603050405020304" pitchFamily="18" charset="0"/>
                <a:ea typeface="宋体"/>
              </a:rPr>
              <a:t>V</a:t>
            </a:r>
            <a:r>
              <a:rPr lang="en-US" altLang="zh-CN" b="1" dirty="0">
                <a:solidFill>
                  <a:srgbClr val="000000"/>
                </a:solidFill>
                <a:latin typeface="Times New Roman" panose="02020603050405020304" pitchFamily="18" charset="0"/>
                <a:ea typeface="宋体"/>
              </a:rPr>
              <a:t>={</a:t>
            </a:r>
            <a:r>
              <a:rPr lang="en-US" altLang="zh-CN" b="1" i="1" dirty="0">
                <a:solidFill>
                  <a:srgbClr val="000000"/>
                </a:solidFill>
                <a:latin typeface="Times New Roman" panose="02020603050405020304" pitchFamily="18" charset="0"/>
                <a:ea typeface="宋体"/>
              </a:rPr>
              <a:t>v</a:t>
            </a:r>
            <a:r>
              <a:rPr lang="en-US" altLang="zh-CN" b="1" baseline="-25000" dirty="0">
                <a:solidFill>
                  <a:srgbClr val="000000"/>
                </a:solidFill>
                <a:latin typeface="Times New Roman" panose="02020603050405020304" pitchFamily="18" charset="0"/>
                <a:ea typeface="宋体"/>
              </a:rPr>
              <a:t>1</a:t>
            </a:r>
            <a:r>
              <a:rPr lang="en-US" altLang="zh-CN" b="1" dirty="0">
                <a:solidFill>
                  <a:srgbClr val="000000"/>
                </a:solidFill>
                <a:latin typeface="Times New Roman" panose="02020603050405020304" pitchFamily="18" charset="0"/>
                <a:ea typeface="宋体"/>
              </a:rPr>
              <a:t>, </a:t>
            </a:r>
            <a:r>
              <a:rPr lang="en-US" altLang="zh-CN" b="1" i="1" dirty="0">
                <a:solidFill>
                  <a:srgbClr val="000000"/>
                </a:solidFill>
                <a:latin typeface="Times New Roman" panose="02020603050405020304" pitchFamily="18" charset="0"/>
                <a:ea typeface="宋体"/>
              </a:rPr>
              <a:t>v</a:t>
            </a:r>
            <a:r>
              <a:rPr lang="en-US" altLang="zh-CN" b="1" baseline="-25000" dirty="0">
                <a:solidFill>
                  <a:srgbClr val="000000"/>
                </a:solidFill>
                <a:latin typeface="Times New Roman" panose="02020603050405020304" pitchFamily="18" charset="0"/>
                <a:ea typeface="宋体"/>
              </a:rPr>
              <a:t>2</a:t>
            </a:r>
            <a:r>
              <a:rPr lang="en-US" altLang="zh-CN" b="1" dirty="0">
                <a:solidFill>
                  <a:srgbClr val="000000"/>
                </a:solidFill>
                <a:latin typeface="Times New Roman" panose="02020603050405020304" pitchFamily="18" charset="0"/>
                <a:ea typeface="宋体"/>
              </a:rPr>
              <a:t>, …, </a:t>
            </a:r>
            <a:r>
              <a:rPr lang="en-US" altLang="zh-CN" b="1" i="1" dirty="0" err="1">
                <a:solidFill>
                  <a:srgbClr val="000000"/>
                </a:solidFill>
                <a:latin typeface="Times New Roman" panose="02020603050405020304" pitchFamily="18" charset="0"/>
                <a:ea typeface="宋体"/>
              </a:rPr>
              <a:t>v</a:t>
            </a:r>
            <a:r>
              <a:rPr lang="en-US" altLang="zh-CN" b="1" i="1" baseline="-25000" dirty="0" err="1">
                <a:solidFill>
                  <a:srgbClr val="000000"/>
                </a:solidFill>
                <a:latin typeface="Times New Roman" panose="02020603050405020304" pitchFamily="18" charset="0"/>
                <a:ea typeface="宋体"/>
              </a:rPr>
              <a:t>n</a:t>
            </a:r>
            <a:r>
              <a:rPr lang="en-US" altLang="zh-CN" b="1" dirty="0">
                <a:solidFill>
                  <a:srgbClr val="000000"/>
                </a:solidFill>
                <a:latin typeface="Times New Roman" panose="02020603050405020304" pitchFamily="18" charset="0"/>
                <a:ea typeface="宋体"/>
              </a:rPr>
              <a:t>}, </a:t>
            </a:r>
            <a:r>
              <a:rPr lang="en-US" altLang="zh-CN" b="1" i="1" dirty="0">
                <a:solidFill>
                  <a:srgbClr val="000000"/>
                </a:solidFill>
                <a:latin typeface="Times New Roman" panose="02020603050405020304" pitchFamily="18" charset="0"/>
                <a:ea typeface="宋体"/>
              </a:rPr>
              <a:t>E</a:t>
            </a:r>
            <a:r>
              <a:rPr lang="en-US" altLang="zh-CN" b="1" dirty="0">
                <a:solidFill>
                  <a:srgbClr val="000000"/>
                </a:solidFill>
                <a:latin typeface="Times New Roman" panose="02020603050405020304" pitchFamily="18" charset="0"/>
                <a:ea typeface="宋体"/>
              </a:rPr>
              <a:t>={</a:t>
            </a:r>
            <a:r>
              <a:rPr lang="en-US" altLang="zh-CN" b="1" i="1" dirty="0">
                <a:solidFill>
                  <a:srgbClr val="000000"/>
                </a:solidFill>
                <a:latin typeface="Times New Roman" panose="02020603050405020304" pitchFamily="18" charset="0"/>
                <a:ea typeface="宋体"/>
              </a:rPr>
              <a:t>e</a:t>
            </a:r>
            <a:r>
              <a:rPr lang="en-US" altLang="zh-CN" b="1" baseline="-25000" dirty="0">
                <a:solidFill>
                  <a:srgbClr val="000000"/>
                </a:solidFill>
                <a:latin typeface="Times New Roman" panose="02020603050405020304" pitchFamily="18" charset="0"/>
                <a:ea typeface="宋体"/>
              </a:rPr>
              <a:t>1</a:t>
            </a:r>
            <a:r>
              <a:rPr lang="en-US" altLang="zh-CN" b="1" dirty="0">
                <a:solidFill>
                  <a:srgbClr val="000000"/>
                </a:solidFill>
                <a:latin typeface="Times New Roman" panose="02020603050405020304" pitchFamily="18" charset="0"/>
                <a:ea typeface="宋体"/>
              </a:rPr>
              <a:t>, </a:t>
            </a:r>
            <a:r>
              <a:rPr lang="en-US" altLang="zh-CN" b="1" i="1" dirty="0">
                <a:solidFill>
                  <a:srgbClr val="000000"/>
                </a:solidFill>
                <a:latin typeface="Times New Roman" panose="02020603050405020304" pitchFamily="18" charset="0"/>
                <a:ea typeface="宋体"/>
              </a:rPr>
              <a:t>e</a:t>
            </a:r>
            <a:r>
              <a:rPr lang="en-US" altLang="zh-CN" b="1" baseline="-25000" dirty="0">
                <a:solidFill>
                  <a:srgbClr val="000000"/>
                </a:solidFill>
                <a:latin typeface="Times New Roman" panose="02020603050405020304" pitchFamily="18" charset="0"/>
                <a:ea typeface="宋体"/>
              </a:rPr>
              <a:t>2</a:t>
            </a:r>
            <a:r>
              <a:rPr lang="en-US" altLang="zh-CN" b="1" dirty="0">
                <a:solidFill>
                  <a:srgbClr val="000000"/>
                </a:solidFill>
                <a:latin typeface="Times New Roman" panose="02020603050405020304" pitchFamily="18" charset="0"/>
                <a:ea typeface="宋体"/>
              </a:rPr>
              <a:t>, …, </a:t>
            </a:r>
            <a:r>
              <a:rPr lang="en-US" altLang="zh-CN" b="1" i="1" dirty="0" err="1">
                <a:solidFill>
                  <a:srgbClr val="000000"/>
                </a:solidFill>
                <a:latin typeface="Times New Roman" panose="02020603050405020304" pitchFamily="18" charset="0"/>
                <a:ea typeface="宋体"/>
              </a:rPr>
              <a:t>e</a:t>
            </a:r>
            <a:r>
              <a:rPr lang="en-US" altLang="zh-CN" b="1" i="1" baseline="-25000" dirty="0" err="1">
                <a:solidFill>
                  <a:srgbClr val="000000"/>
                </a:solidFill>
                <a:latin typeface="Times New Roman" panose="02020603050405020304" pitchFamily="18" charset="0"/>
                <a:ea typeface="宋体"/>
              </a:rPr>
              <a:t>m</a:t>
            </a:r>
            <a:r>
              <a:rPr lang="en-US" altLang="zh-CN" b="1" dirty="0">
                <a:solidFill>
                  <a:srgbClr val="000000"/>
                </a:solidFill>
                <a:latin typeface="Times New Roman" panose="02020603050405020304" pitchFamily="18" charset="0"/>
                <a:ea typeface="宋体"/>
              </a:rPr>
              <a:t>},</a:t>
            </a:r>
            <a:r>
              <a:rPr lang="zh-CN" altLang="en-US" b="1" dirty="0">
                <a:latin typeface="Times New Roman" panose="02020603050405020304" pitchFamily="18" charset="0"/>
                <a:cs typeface="Times New Roman" panose="02020603050405020304" pitchFamily="18" charset="0"/>
              </a:rPr>
              <a:t>令</a:t>
            </a:r>
            <a:endParaRPr lang="en-US" altLang="zh-CN" b="1" dirty="0">
              <a:latin typeface="Times New Roman" panose="02020603050405020304" pitchFamily="18" charset="0"/>
            </a:endParaRPr>
          </a:p>
          <a:p>
            <a:endParaRPr lang="en-US" altLang="zh-CN" b="1" dirty="0">
              <a:latin typeface="Times New Roman" panose="02020603050405020304" pitchFamily="18" charset="0"/>
            </a:endParaRPr>
          </a:p>
          <a:p>
            <a:r>
              <a:rPr lang="zh-CN" altLang="en-US" b="1" dirty="0">
                <a:latin typeface="Times New Roman" panose="02020603050405020304" pitchFamily="18" charset="0"/>
              </a:rPr>
              <a:t>则称 </a:t>
            </a:r>
            <a:r>
              <a:rPr lang="en-US" altLang="zh-CN" b="1" dirty="0">
                <a:latin typeface="Times New Roman" panose="02020603050405020304" pitchFamily="18" charset="0"/>
              </a:rPr>
              <a:t>(</a:t>
            </a:r>
            <a:r>
              <a:rPr lang="en-US" altLang="zh-CN" b="1" i="1" dirty="0" err="1">
                <a:latin typeface="Times New Roman" panose="02020603050405020304" pitchFamily="18" charset="0"/>
              </a:rPr>
              <a:t>m</a:t>
            </a:r>
            <a:r>
              <a:rPr lang="en-US" altLang="zh-CN" b="1" i="1" baseline="-30000" dirty="0" err="1">
                <a:latin typeface="Times New Roman" panose="02020603050405020304" pitchFamily="18" charset="0"/>
              </a:rPr>
              <a:t>ij</a:t>
            </a:r>
            <a:r>
              <a:rPr lang="en-US" altLang="zh-CN" b="1" dirty="0">
                <a:latin typeface="Times New Roman" panose="02020603050405020304" pitchFamily="18" charset="0"/>
              </a:rPr>
              <a:t>)</a:t>
            </a:r>
            <a:r>
              <a:rPr lang="en-US" altLang="zh-CN" b="1" i="1" baseline="-30000" dirty="0" err="1">
                <a:latin typeface="Times New Roman" panose="02020603050405020304" pitchFamily="18" charset="0"/>
              </a:rPr>
              <a:t>n</a:t>
            </a:r>
            <a:r>
              <a:rPr lang="en-US" altLang="zh-CN" b="1" baseline="-30000" dirty="0" err="1">
                <a:latin typeface="Times New Roman" panose="02020603050405020304" pitchFamily="18" charset="0"/>
                <a:sym typeface="Symbol" panose="05050102010706020507" pitchFamily="18" charset="2"/>
              </a:rPr>
              <a:t></a:t>
            </a:r>
            <a:r>
              <a:rPr lang="en-US" altLang="zh-CN" b="1" i="1" baseline="-30000" dirty="0" err="1">
                <a:latin typeface="Times New Roman" panose="02020603050405020304" pitchFamily="18" charset="0"/>
              </a:rPr>
              <a:t>m</a:t>
            </a:r>
            <a:r>
              <a:rPr lang="zh-CN" altLang="en-US" b="1" dirty="0">
                <a:latin typeface="Times New Roman" panose="02020603050405020304" pitchFamily="18" charset="0"/>
                <a:sym typeface="Symbol" panose="05050102010706020507" pitchFamily="18" charset="2"/>
              </a:rPr>
              <a:t>为</a:t>
            </a:r>
            <a:r>
              <a:rPr lang="en-US" altLang="zh-CN" b="1" i="1" dirty="0">
                <a:latin typeface="Times New Roman" panose="02020603050405020304" pitchFamily="18" charset="0"/>
                <a:sym typeface="Symbol" panose="05050102010706020507" pitchFamily="18" charset="2"/>
              </a:rPr>
              <a:t>D</a:t>
            </a:r>
            <a:r>
              <a:rPr lang="zh-CN" altLang="en-US" b="1" dirty="0">
                <a:latin typeface="Times New Roman" panose="02020603050405020304" pitchFamily="18" charset="0"/>
                <a:sym typeface="Symbol" panose="05050102010706020507" pitchFamily="18" charset="2"/>
              </a:rPr>
              <a:t>的</a:t>
            </a:r>
            <a:r>
              <a:rPr lang="zh-CN" altLang="en-US" b="1" dirty="0">
                <a:solidFill>
                  <a:srgbClr val="A50021"/>
                </a:solidFill>
                <a:latin typeface="Times New Roman" panose="02020603050405020304" pitchFamily="18" charset="0"/>
                <a:sym typeface="Symbol" panose="05050102010706020507" pitchFamily="18" charset="2"/>
              </a:rPr>
              <a:t>关联矩阵</a:t>
            </a:r>
            <a:r>
              <a:rPr lang="zh-CN" altLang="en-US" b="1" dirty="0">
                <a:latin typeface="Times New Roman" panose="02020603050405020304" pitchFamily="18" charset="0"/>
                <a:sym typeface="Symbol" panose="05050102010706020507" pitchFamily="18" charset="2"/>
              </a:rPr>
              <a:t>，记为</a:t>
            </a:r>
            <a:r>
              <a:rPr lang="en-US" altLang="zh-CN" b="1" i="1" dirty="0">
                <a:latin typeface="Times New Roman" panose="02020603050405020304" pitchFamily="18" charset="0"/>
                <a:sym typeface="Symbol" panose="05050102010706020507" pitchFamily="18" charset="2"/>
              </a:rPr>
              <a:t>M</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D</a:t>
            </a:r>
            <a:r>
              <a:rPr lang="en-US" altLang="zh-CN" b="1" dirty="0">
                <a:latin typeface="Times New Roman" panose="02020603050405020304" pitchFamily="18" charset="0"/>
                <a:sym typeface="Symbol" panose="05050102010706020507" pitchFamily="18" charset="2"/>
              </a:rPr>
              <a:t>). </a:t>
            </a:r>
            <a:endParaRPr lang="en-US" altLang="zh-CN" b="1" dirty="0">
              <a:solidFill>
                <a:srgbClr val="A50021"/>
              </a:solidFill>
              <a:latin typeface="Times New Roman" panose="02020603050405020304" pitchFamily="18" charset="0"/>
              <a:sym typeface="Symbol" panose="05050102010706020507" pitchFamily="18" charset="2"/>
            </a:endParaRPr>
          </a:p>
          <a:p>
            <a:r>
              <a:rPr lang="en-US" altLang="zh-CN" b="1" baseline="-30000" dirty="0">
                <a:latin typeface="Times New Roman" panose="02020603050405020304" pitchFamily="18" charset="0"/>
                <a:sym typeface="Symbol" panose="05050102010706020507" pitchFamily="18" charset="2"/>
              </a:rPr>
              <a:t>   </a:t>
            </a:r>
          </a:p>
        </p:txBody>
      </p:sp>
      <p:sp>
        <p:nvSpPr>
          <p:cNvPr id="96265" name="Rectangle 13">
            <a:extLst>
              <a:ext uri="{FF2B5EF4-FFF2-40B4-BE49-F238E27FC236}">
                <a16:creationId xmlns:a16="http://schemas.microsoft.com/office/drawing/2014/main" id="{8B042CDF-FC3A-4CF0-8971-88EE3F4FD23F}"/>
              </a:ext>
            </a:extLst>
          </p:cNvPr>
          <p:cNvSpPr>
            <a:spLocks noChangeArrowheads="1"/>
          </p:cNvSpPr>
          <p:nvPr/>
        </p:nvSpPr>
        <p:spPr bwMode="auto">
          <a:xfrm>
            <a:off x="1908175" y="200025"/>
            <a:ext cx="5976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14300">
              <a:tabLst>
                <a:tab pos="342900" algn="l"/>
              </a:tabLst>
              <a:defRPr sz="2400">
                <a:solidFill>
                  <a:schemeClr val="tx1"/>
                </a:solidFill>
                <a:latin typeface="Arial" panose="020B0604020202020204" pitchFamily="34" charset="0"/>
                <a:ea typeface="宋体" panose="02010600030101010101" pitchFamily="2" charset="-122"/>
              </a:defRPr>
            </a:lvl1pPr>
            <a:lvl2pPr marL="742950" indent="-285750">
              <a:tabLst>
                <a:tab pos="342900" algn="l"/>
              </a:tabLst>
              <a:defRPr sz="2400">
                <a:solidFill>
                  <a:schemeClr val="tx1"/>
                </a:solidFill>
                <a:latin typeface="Arial" panose="020B0604020202020204" pitchFamily="34" charset="0"/>
                <a:ea typeface="宋体" panose="02010600030101010101" pitchFamily="2" charset="-122"/>
              </a:defRPr>
            </a:lvl2pPr>
            <a:lvl3pPr marL="1143000" indent="-228600">
              <a:tabLst>
                <a:tab pos="342900" algn="l"/>
              </a:tabLst>
              <a:defRPr sz="2400">
                <a:solidFill>
                  <a:schemeClr val="tx1"/>
                </a:solidFill>
                <a:latin typeface="Arial" panose="020B0604020202020204" pitchFamily="34" charset="0"/>
                <a:ea typeface="宋体" panose="02010600030101010101" pitchFamily="2" charset="-122"/>
              </a:defRPr>
            </a:lvl3pPr>
            <a:lvl4pPr marL="1600200" indent="-228600">
              <a:tabLst>
                <a:tab pos="342900" algn="l"/>
              </a:tabLst>
              <a:defRPr sz="2400">
                <a:solidFill>
                  <a:schemeClr val="tx1"/>
                </a:solidFill>
                <a:latin typeface="Arial" panose="020B0604020202020204" pitchFamily="34" charset="0"/>
                <a:ea typeface="宋体" panose="02010600030101010101" pitchFamily="2" charset="-122"/>
              </a:defRPr>
            </a:lvl4pPr>
            <a:lvl5pPr marL="2057400" indent="-228600">
              <a:tabLst>
                <a:tab pos="342900"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华文中宋" panose="02010600040101010101" pitchFamily="2" charset="-122"/>
                <a:ea typeface="华文中宋" panose="02010600040101010101" pitchFamily="2" charset="-122"/>
                <a:cs typeface="Times New Roman" panose="02020603050405020304" pitchFamily="18" charset="0"/>
              </a:rPr>
              <a:t>有向图的关联矩阵</a:t>
            </a:r>
            <a:endParaRPr lang="zh-CN" altLang="en-US" sz="3200">
              <a:ea typeface="华文中宋" panose="02010600040101010101" pitchFamily="2" charset="-122"/>
              <a:cs typeface="Times New Roman" panose="02020603050405020304" pitchFamily="18" charset="0"/>
            </a:endParaRPr>
          </a:p>
        </p:txBody>
      </p:sp>
      <p:grpSp>
        <p:nvGrpSpPr>
          <p:cNvPr id="10" name="Group 3">
            <a:extLst>
              <a:ext uri="{FF2B5EF4-FFF2-40B4-BE49-F238E27FC236}">
                <a16:creationId xmlns:a16="http://schemas.microsoft.com/office/drawing/2014/main" id="{8791524D-CE8C-4706-AAF5-0724AC0465A5}"/>
              </a:ext>
            </a:extLst>
          </p:cNvPr>
          <p:cNvGrpSpPr>
            <a:grpSpLocks/>
          </p:cNvGrpSpPr>
          <p:nvPr/>
        </p:nvGrpSpPr>
        <p:grpSpPr bwMode="auto">
          <a:xfrm>
            <a:off x="115127" y="3384481"/>
            <a:ext cx="3033713" cy="2309016"/>
            <a:chOff x="1151" y="0"/>
            <a:chExt cx="2354" cy="1728"/>
          </a:xfrm>
        </p:grpSpPr>
        <p:sp>
          <p:nvSpPr>
            <p:cNvPr id="11" name="Line 4">
              <a:extLst>
                <a:ext uri="{FF2B5EF4-FFF2-40B4-BE49-F238E27FC236}">
                  <a16:creationId xmlns:a16="http://schemas.microsoft.com/office/drawing/2014/main" id="{A2DCE2A6-C15E-4121-9788-682D0A763388}"/>
                </a:ext>
              </a:extLst>
            </p:cNvPr>
            <p:cNvSpPr>
              <a:spLocks noChangeShapeType="1"/>
            </p:cNvSpPr>
            <p:nvPr/>
          </p:nvSpPr>
          <p:spPr bwMode="auto">
            <a:xfrm flipV="1">
              <a:off x="1776" y="240"/>
              <a:ext cx="124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5">
              <a:extLst>
                <a:ext uri="{FF2B5EF4-FFF2-40B4-BE49-F238E27FC236}">
                  <a16:creationId xmlns:a16="http://schemas.microsoft.com/office/drawing/2014/main" id="{BAE1F7D9-D206-4067-AA56-DF41597F8405}"/>
                </a:ext>
              </a:extLst>
            </p:cNvPr>
            <p:cNvSpPr>
              <a:spLocks noChangeShapeType="1"/>
            </p:cNvSpPr>
            <p:nvPr/>
          </p:nvSpPr>
          <p:spPr bwMode="auto">
            <a:xfrm>
              <a:off x="1776" y="528"/>
              <a:ext cx="13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6">
              <a:extLst>
                <a:ext uri="{FF2B5EF4-FFF2-40B4-BE49-F238E27FC236}">
                  <a16:creationId xmlns:a16="http://schemas.microsoft.com/office/drawing/2014/main" id="{31876852-4D7A-42A8-AB13-44C3D1B39633}"/>
                </a:ext>
              </a:extLst>
            </p:cNvPr>
            <p:cNvSpPr>
              <a:spLocks noChangeShapeType="1"/>
            </p:cNvSpPr>
            <p:nvPr/>
          </p:nvSpPr>
          <p:spPr bwMode="auto">
            <a:xfrm flipH="1">
              <a:off x="1584" y="528"/>
              <a:ext cx="192" cy="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7">
              <a:extLst>
                <a:ext uri="{FF2B5EF4-FFF2-40B4-BE49-F238E27FC236}">
                  <a16:creationId xmlns:a16="http://schemas.microsoft.com/office/drawing/2014/main" id="{0BB26C3D-C370-4A5C-AA63-7088CBEA33A3}"/>
                </a:ext>
              </a:extLst>
            </p:cNvPr>
            <p:cNvSpPr>
              <a:spLocks noChangeShapeType="1"/>
            </p:cNvSpPr>
            <p:nvPr/>
          </p:nvSpPr>
          <p:spPr bwMode="auto">
            <a:xfrm>
              <a:off x="1776" y="528"/>
              <a:ext cx="912"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8">
              <a:extLst>
                <a:ext uri="{FF2B5EF4-FFF2-40B4-BE49-F238E27FC236}">
                  <a16:creationId xmlns:a16="http://schemas.microsoft.com/office/drawing/2014/main" id="{9046E5CB-AB27-4AC6-BCB0-48CA4C35EB0E}"/>
                </a:ext>
              </a:extLst>
            </p:cNvPr>
            <p:cNvSpPr>
              <a:spLocks noChangeShapeType="1"/>
            </p:cNvSpPr>
            <p:nvPr/>
          </p:nvSpPr>
          <p:spPr bwMode="auto">
            <a:xfrm>
              <a:off x="3024" y="240"/>
              <a:ext cx="96"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9">
              <a:extLst>
                <a:ext uri="{FF2B5EF4-FFF2-40B4-BE49-F238E27FC236}">
                  <a16:creationId xmlns:a16="http://schemas.microsoft.com/office/drawing/2014/main" id="{794A6A0E-9C6D-420F-ADD1-4FA5A78232B4}"/>
                </a:ext>
              </a:extLst>
            </p:cNvPr>
            <p:cNvSpPr>
              <a:spLocks noChangeShapeType="1"/>
            </p:cNvSpPr>
            <p:nvPr/>
          </p:nvSpPr>
          <p:spPr bwMode="auto">
            <a:xfrm flipH="1">
              <a:off x="2688" y="768"/>
              <a:ext cx="432"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a:extLst>
                <a:ext uri="{FF2B5EF4-FFF2-40B4-BE49-F238E27FC236}">
                  <a16:creationId xmlns:a16="http://schemas.microsoft.com/office/drawing/2014/main" id="{AF5DD670-38B8-4B39-92A1-6269A85EF052}"/>
                </a:ext>
              </a:extLst>
            </p:cNvPr>
            <p:cNvSpPr>
              <a:spLocks noChangeShapeType="1"/>
            </p:cNvSpPr>
            <p:nvPr/>
          </p:nvSpPr>
          <p:spPr bwMode="auto">
            <a:xfrm flipV="1">
              <a:off x="1584" y="1248"/>
              <a:ext cx="110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a:extLst>
                <a:ext uri="{FF2B5EF4-FFF2-40B4-BE49-F238E27FC236}">
                  <a16:creationId xmlns:a16="http://schemas.microsoft.com/office/drawing/2014/main" id="{414BD840-CC76-4E1D-941C-F6AB3FDAF0D4}"/>
                </a:ext>
              </a:extLst>
            </p:cNvPr>
            <p:cNvSpPr>
              <a:spLocks noChangeShapeType="1"/>
            </p:cNvSpPr>
            <p:nvPr/>
          </p:nvSpPr>
          <p:spPr bwMode="auto">
            <a:xfrm flipH="1">
              <a:off x="1680" y="816"/>
              <a:ext cx="48"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a:extLst>
                <a:ext uri="{FF2B5EF4-FFF2-40B4-BE49-F238E27FC236}">
                  <a16:creationId xmlns:a16="http://schemas.microsoft.com/office/drawing/2014/main" id="{EC699763-A698-433E-B94F-86FF9A8AB0B2}"/>
                </a:ext>
              </a:extLst>
            </p:cNvPr>
            <p:cNvSpPr>
              <a:spLocks noChangeShapeType="1"/>
            </p:cNvSpPr>
            <p:nvPr/>
          </p:nvSpPr>
          <p:spPr bwMode="auto">
            <a:xfrm flipV="1">
              <a:off x="2304" y="336"/>
              <a:ext cx="240"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a:extLst>
                <a:ext uri="{FF2B5EF4-FFF2-40B4-BE49-F238E27FC236}">
                  <a16:creationId xmlns:a16="http://schemas.microsoft.com/office/drawing/2014/main" id="{9E780C6C-166E-43B0-97D7-CC09271F8CD6}"/>
                </a:ext>
              </a:extLst>
            </p:cNvPr>
            <p:cNvSpPr>
              <a:spLocks noChangeShapeType="1"/>
            </p:cNvSpPr>
            <p:nvPr/>
          </p:nvSpPr>
          <p:spPr bwMode="auto">
            <a:xfrm>
              <a:off x="2256" y="590"/>
              <a:ext cx="192"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a:extLst>
                <a:ext uri="{FF2B5EF4-FFF2-40B4-BE49-F238E27FC236}">
                  <a16:creationId xmlns:a16="http://schemas.microsoft.com/office/drawing/2014/main" id="{76DEC000-84D0-403E-9F8A-D8A2294F9869}"/>
                </a:ext>
              </a:extLst>
            </p:cNvPr>
            <p:cNvSpPr>
              <a:spLocks noChangeShapeType="1"/>
            </p:cNvSpPr>
            <p:nvPr/>
          </p:nvSpPr>
          <p:spPr bwMode="auto">
            <a:xfrm>
              <a:off x="2112" y="768"/>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a:extLst>
                <a:ext uri="{FF2B5EF4-FFF2-40B4-BE49-F238E27FC236}">
                  <a16:creationId xmlns:a16="http://schemas.microsoft.com/office/drawing/2014/main" id="{5D84D3C1-E5F2-48FB-9931-C298399DBF4F}"/>
                </a:ext>
              </a:extLst>
            </p:cNvPr>
            <p:cNvSpPr>
              <a:spLocks noChangeShapeType="1"/>
            </p:cNvSpPr>
            <p:nvPr/>
          </p:nvSpPr>
          <p:spPr bwMode="auto">
            <a:xfrm flipV="1">
              <a:off x="1968" y="1296"/>
              <a:ext cx="240"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a:extLst>
                <a:ext uri="{FF2B5EF4-FFF2-40B4-BE49-F238E27FC236}">
                  <a16:creationId xmlns:a16="http://schemas.microsoft.com/office/drawing/2014/main" id="{AF94B5A6-1369-4707-BBD0-E7263C31CF08}"/>
                </a:ext>
              </a:extLst>
            </p:cNvPr>
            <p:cNvSpPr>
              <a:spLocks noChangeShapeType="1"/>
            </p:cNvSpPr>
            <p:nvPr/>
          </p:nvSpPr>
          <p:spPr bwMode="auto">
            <a:xfrm flipV="1">
              <a:off x="2846" y="912"/>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a:extLst>
                <a:ext uri="{FF2B5EF4-FFF2-40B4-BE49-F238E27FC236}">
                  <a16:creationId xmlns:a16="http://schemas.microsoft.com/office/drawing/2014/main" id="{1A620F5C-4D9E-430E-AD1F-0924C12EFD3E}"/>
                </a:ext>
              </a:extLst>
            </p:cNvPr>
            <p:cNvSpPr>
              <a:spLocks noChangeShapeType="1"/>
            </p:cNvSpPr>
            <p:nvPr/>
          </p:nvSpPr>
          <p:spPr bwMode="auto">
            <a:xfrm flipV="1">
              <a:off x="3072" y="384"/>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18">
              <a:extLst>
                <a:ext uri="{FF2B5EF4-FFF2-40B4-BE49-F238E27FC236}">
                  <a16:creationId xmlns:a16="http://schemas.microsoft.com/office/drawing/2014/main" id="{67E2C5F4-A46D-4EC8-8AB2-3757AE66AAAC}"/>
                </a:ext>
              </a:extLst>
            </p:cNvPr>
            <p:cNvGraphicFramePr>
              <a:graphicFrameLocks noChangeAspect="1"/>
            </p:cNvGraphicFramePr>
            <p:nvPr/>
          </p:nvGraphicFramePr>
          <p:xfrm>
            <a:off x="1440" y="816"/>
            <a:ext cx="159" cy="320"/>
          </p:xfrm>
          <a:graphic>
            <a:graphicData uri="http://schemas.openxmlformats.org/presentationml/2006/ole">
              <mc:AlternateContent xmlns:mc="http://schemas.openxmlformats.org/markup-compatibility/2006">
                <mc:Choice xmlns:v="urn:schemas-microsoft-com:vml" Requires="v">
                  <p:oleObj name="Equation" r:id="rId5" imgW="88560" imgH="164880" progId="Equation.3">
                    <p:embed/>
                  </p:oleObj>
                </mc:Choice>
                <mc:Fallback>
                  <p:oleObj name="Equation" r:id="rId5" imgW="88560" imgH="164880" progId="Equation.3">
                    <p:embed/>
                    <p:pic>
                      <p:nvPicPr>
                        <p:cNvPr id="506898" name="Object 18">
                          <a:extLst>
                            <a:ext uri="{FF2B5EF4-FFF2-40B4-BE49-F238E27FC236}">
                              <a16:creationId xmlns:a16="http://schemas.microsoft.com/office/drawing/2014/main" id="{8FE747D9-63FD-473B-9D15-B2DDCBDE35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816"/>
                          <a:ext cx="159"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9">
              <a:extLst>
                <a:ext uri="{FF2B5EF4-FFF2-40B4-BE49-F238E27FC236}">
                  <a16:creationId xmlns:a16="http://schemas.microsoft.com/office/drawing/2014/main" id="{90262144-C956-4B07-B6C1-119E6CFA9905}"/>
                </a:ext>
              </a:extLst>
            </p:cNvPr>
            <p:cNvGraphicFramePr>
              <a:graphicFrameLocks noChangeAspect="1"/>
            </p:cNvGraphicFramePr>
            <p:nvPr/>
          </p:nvGraphicFramePr>
          <p:xfrm>
            <a:off x="2208" y="1296"/>
            <a:ext cx="227" cy="320"/>
          </p:xfrm>
          <a:graphic>
            <a:graphicData uri="http://schemas.openxmlformats.org/presentationml/2006/ole">
              <mc:AlternateContent xmlns:mc="http://schemas.openxmlformats.org/markup-compatibility/2006">
                <mc:Choice xmlns:v="urn:schemas-microsoft-com:vml" Requires="v">
                  <p:oleObj name="Equation" r:id="rId7" imgW="126720" imgH="164880" progId="Equation.3">
                    <p:embed/>
                  </p:oleObj>
                </mc:Choice>
                <mc:Fallback>
                  <p:oleObj name="Equation" r:id="rId7" imgW="126720" imgH="164880" progId="Equation.3">
                    <p:embed/>
                    <p:pic>
                      <p:nvPicPr>
                        <p:cNvPr id="506899" name="Object 19">
                          <a:extLst>
                            <a:ext uri="{FF2B5EF4-FFF2-40B4-BE49-F238E27FC236}">
                              <a16:creationId xmlns:a16="http://schemas.microsoft.com/office/drawing/2014/main" id="{B8EA7518-2506-4627-AF49-814E468D9B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1296"/>
                          <a:ext cx="22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0">
              <a:extLst>
                <a:ext uri="{FF2B5EF4-FFF2-40B4-BE49-F238E27FC236}">
                  <a16:creationId xmlns:a16="http://schemas.microsoft.com/office/drawing/2014/main" id="{05FEF226-BFA4-4707-8C90-E6864F6B6D50}"/>
                </a:ext>
              </a:extLst>
            </p:cNvPr>
            <p:cNvGraphicFramePr>
              <a:graphicFrameLocks noChangeAspect="1"/>
            </p:cNvGraphicFramePr>
            <p:nvPr/>
          </p:nvGraphicFramePr>
          <p:xfrm>
            <a:off x="2928" y="864"/>
            <a:ext cx="205" cy="345"/>
          </p:xfrm>
          <a:graphic>
            <a:graphicData uri="http://schemas.openxmlformats.org/presentationml/2006/ole">
              <mc:AlternateContent xmlns:mc="http://schemas.openxmlformats.org/markup-compatibility/2006">
                <mc:Choice xmlns:v="urn:schemas-microsoft-com:vml" Requires="v">
                  <p:oleObj name="Equation" r:id="rId9" imgW="114120" imgH="177480" progId="Equation.3">
                    <p:embed/>
                  </p:oleObj>
                </mc:Choice>
                <mc:Fallback>
                  <p:oleObj name="Equation" r:id="rId9" imgW="114120" imgH="177480" progId="Equation.3">
                    <p:embed/>
                    <p:pic>
                      <p:nvPicPr>
                        <p:cNvPr id="506900" name="Object 20">
                          <a:extLst>
                            <a:ext uri="{FF2B5EF4-FFF2-40B4-BE49-F238E27FC236}">
                              <a16:creationId xmlns:a16="http://schemas.microsoft.com/office/drawing/2014/main" id="{1BC5A670-F2B3-4305-A304-A54C82BAB3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864"/>
                          <a:ext cx="205"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1">
              <a:extLst>
                <a:ext uri="{FF2B5EF4-FFF2-40B4-BE49-F238E27FC236}">
                  <a16:creationId xmlns:a16="http://schemas.microsoft.com/office/drawing/2014/main" id="{BC3CA9B4-C217-4610-B724-6822F173D983}"/>
                </a:ext>
              </a:extLst>
            </p:cNvPr>
            <p:cNvGraphicFramePr>
              <a:graphicFrameLocks noChangeAspect="1"/>
            </p:cNvGraphicFramePr>
            <p:nvPr/>
          </p:nvGraphicFramePr>
          <p:xfrm>
            <a:off x="3072" y="336"/>
            <a:ext cx="227" cy="320"/>
          </p:xfrm>
          <a:graphic>
            <a:graphicData uri="http://schemas.openxmlformats.org/presentationml/2006/ole">
              <mc:AlternateContent xmlns:mc="http://schemas.openxmlformats.org/markup-compatibility/2006">
                <mc:Choice xmlns:v="urn:schemas-microsoft-com:vml" Requires="v">
                  <p:oleObj name="Equation" r:id="rId11" imgW="126720" imgH="164880" progId="Equation.3">
                    <p:embed/>
                  </p:oleObj>
                </mc:Choice>
                <mc:Fallback>
                  <p:oleObj name="Equation" r:id="rId11" imgW="126720" imgH="164880" progId="Equation.3">
                    <p:embed/>
                    <p:pic>
                      <p:nvPicPr>
                        <p:cNvPr id="506901" name="Object 21">
                          <a:extLst>
                            <a:ext uri="{FF2B5EF4-FFF2-40B4-BE49-F238E27FC236}">
                              <a16:creationId xmlns:a16="http://schemas.microsoft.com/office/drawing/2014/main" id="{DF43A85B-7D6C-4068-87A5-864101BE09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2" y="336"/>
                          <a:ext cx="22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2">
              <a:extLst>
                <a:ext uri="{FF2B5EF4-FFF2-40B4-BE49-F238E27FC236}">
                  <a16:creationId xmlns:a16="http://schemas.microsoft.com/office/drawing/2014/main" id="{35C1E031-AA8C-4B2E-9B9E-DF95AE1AAE82}"/>
                </a:ext>
              </a:extLst>
            </p:cNvPr>
            <p:cNvGraphicFramePr>
              <a:graphicFrameLocks noChangeAspect="1"/>
            </p:cNvGraphicFramePr>
            <p:nvPr/>
          </p:nvGraphicFramePr>
          <p:xfrm>
            <a:off x="2208" y="192"/>
            <a:ext cx="205" cy="345"/>
          </p:xfrm>
          <a:graphic>
            <a:graphicData uri="http://schemas.openxmlformats.org/presentationml/2006/ole">
              <mc:AlternateContent xmlns:mc="http://schemas.openxmlformats.org/markup-compatibility/2006">
                <mc:Choice xmlns:v="urn:schemas-microsoft-com:vml" Requires="v">
                  <p:oleObj name="Equation" r:id="rId13" imgW="114120" imgH="177480" progId="Equation.3">
                    <p:embed/>
                  </p:oleObj>
                </mc:Choice>
                <mc:Fallback>
                  <p:oleObj name="Equation" r:id="rId13" imgW="114120" imgH="177480" progId="Equation.3">
                    <p:embed/>
                    <p:pic>
                      <p:nvPicPr>
                        <p:cNvPr id="506902" name="Object 22">
                          <a:extLst>
                            <a:ext uri="{FF2B5EF4-FFF2-40B4-BE49-F238E27FC236}">
                              <a16:creationId xmlns:a16="http://schemas.microsoft.com/office/drawing/2014/main" id="{94B96C56-987C-4FA8-A32D-C50D379920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 y="192"/>
                          <a:ext cx="205"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23">
              <a:extLst>
                <a:ext uri="{FF2B5EF4-FFF2-40B4-BE49-F238E27FC236}">
                  <a16:creationId xmlns:a16="http://schemas.microsoft.com/office/drawing/2014/main" id="{86729319-94E8-4A6F-B0B5-35060CEE78ED}"/>
                </a:ext>
              </a:extLst>
            </p:cNvPr>
            <p:cNvGraphicFramePr>
              <a:graphicFrameLocks noChangeAspect="1"/>
            </p:cNvGraphicFramePr>
            <p:nvPr/>
          </p:nvGraphicFramePr>
          <p:xfrm>
            <a:off x="2112" y="807"/>
            <a:ext cx="227" cy="345"/>
          </p:xfrm>
          <a:graphic>
            <a:graphicData uri="http://schemas.openxmlformats.org/presentationml/2006/ole">
              <mc:AlternateContent xmlns:mc="http://schemas.openxmlformats.org/markup-compatibility/2006">
                <mc:Choice xmlns:v="urn:schemas-microsoft-com:vml" Requires="v">
                  <p:oleObj name="Equation" r:id="rId15" imgW="126720" imgH="177480" progId="Equation.3">
                    <p:embed/>
                  </p:oleObj>
                </mc:Choice>
                <mc:Fallback>
                  <p:oleObj name="Equation" r:id="rId15" imgW="126720" imgH="177480" progId="Equation.3">
                    <p:embed/>
                    <p:pic>
                      <p:nvPicPr>
                        <p:cNvPr id="506903" name="Object 23">
                          <a:extLst>
                            <a:ext uri="{FF2B5EF4-FFF2-40B4-BE49-F238E27FC236}">
                              <a16:creationId xmlns:a16="http://schemas.microsoft.com/office/drawing/2014/main" id="{9EABFE04-9B0A-47CA-BD8B-4BA3038A6CA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2" y="807"/>
                          <a:ext cx="22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4">
              <a:extLst>
                <a:ext uri="{FF2B5EF4-FFF2-40B4-BE49-F238E27FC236}">
                  <a16:creationId xmlns:a16="http://schemas.microsoft.com/office/drawing/2014/main" id="{EA932AEF-5EB4-4639-AD04-79B7BBE38A82}"/>
                </a:ext>
              </a:extLst>
            </p:cNvPr>
            <p:cNvGraphicFramePr>
              <a:graphicFrameLocks noChangeAspect="1"/>
            </p:cNvGraphicFramePr>
            <p:nvPr/>
          </p:nvGraphicFramePr>
          <p:xfrm>
            <a:off x="2496" y="528"/>
            <a:ext cx="227" cy="345"/>
          </p:xfrm>
          <a:graphic>
            <a:graphicData uri="http://schemas.openxmlformats.org/presentationml/2006/ole">
              <mc:AlternateContent xmlns:mc="http://schemas.openxmlformats.org/markup-compatibility/2006">
                <mc:Choice xmlns:v="urn:schemas-microsoft-com:vml" Requires="v">
                  <p:oleObj name="Equation" r:id="rId17" imgW="126720" imgH="177480" progId="Equation.3">
                    <p:embed/>
                  </p:oleObj>
                </mc:Choice>
                <mc:Fallback>
                  <p:oleObj name="Equation" r:id="rId17" imgW="126720" imgH="177480" progId="Equation.3">
                    <p:embed/>
                    <p:pic>
                      <p:nvPicPr>
                        <p:cNvPr id="506904" name="Object 24">
                          <a:extLst>
                            <a:ext uri="{FF2B5EF4-FFF2-40B4-BE49-F238E27FC236}">
                              <a16:creationId xmlns:a16="http://schemas.microsoft.com/office/drawing/2014/main" id="{87FF424A-4627-43F8-A72A-5C24FE9758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528"/>
                          <a:ext cx="22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Oval 25">
              <a:extLst>
                <a:ext uri="{FF2B5EF4-FFF2-40B4-BE49-F238E27FC236}">
                  <a16:creationId xmlns:a16="http://schemas.microsoft.com/office/drawing/2014/main" id="{D1CCC9EC-7EDD-4E52-A0DC-7C859E0451D8}"/>
                </a:ext>
              </a:extLst>
            </p:cNvPr>
            <p:cNvSpPr>
              <a:spLocks noChangeArrowheads="1"/>
            </p:cNvSpPr>
            <p:nvPr/>
          </p:nvSpPr>
          <p:spPr bwMode="auto">
            <a:xfrm>
              <a:off x="1694" y="46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26">
              <a:extLst>
                <a:ext uri="{FF2B5EF4-FFF2-40B4-BE49-F238E27FC236}">
                  <a16:creationId xmlns:a16="http://schemas.microsoft.com/office/drawing/2014/main" id="{7742C6CF-B57B-422B-A57A-5C0E510BC590}"/>
                </a:ext>
              </a:extLst>
            </p:cNvPr>
            <p:cNvSpPr>
              <a:spLocks noChangeArrowheads="1"/>
            </p:cNvSpPr>
            <p:nvPr/>
          </p:nvSpPr>
          <p:spPr bwMode="auto">
            <a:xfrm>
              <a:off x="1488" y="13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27">
              <a:extLst>
                <a:ext uri="{FF2B5EF4-FFF2-40B4-BE49-F238E27FC236}">
                  <a16:creationId xmlns:a16="http://schemas.microsoft.com/office/drawing/2014/main" id="{52B6BF84-F0DA-4959-9BDE-2EB9D141DCE8}"/>
                </a:ext>
              </a:extLst>
            </p:cNvPr>
            <p:cNvSpPr>
              <a:spLocks noChangeArrowheads="1"/>
            </p:cNvSpPr>
            <p:nvPr/>
          </p:nvSpPr>
          <p:spPr bwMode="auto">
            <a:xfrm>
              <a:off x="2640" y="120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28">
              <a:extLst>
                <a:ext uri="{FF2B5EF4-FFF2-40B4-BE49-F238E27FC236}">
                  <a16:creationId xmlns:a16="http://schemas.microsoft.com/office/drawing/2014/main" id="{6816899A-586D-4771-A794-9E32515EC318}"/>
                </a:ext>
              </a:extLst>
            </p:cNvPr>
            <p:cNvSpPr>
              <a:spLocks noChangeArrowheads="1"/>
            </p:cNvSpPr>
            <p:nvPr/>
          </p:nvSpPr>
          <p:spPr bwMode="auto">
            <a:xfrm>
              <a:off x="3072" y="7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9">
              <a:extLst>
                <a:ext uri="{FF2B5EF4-FFF2-40B4-BE49-F238E27FC236}">
                  <a16:creationId xmlns:a16="http://schemas.microsoft.com/office/drawing/2014/main" id="{D83B9F43-A8F9-49C8-B1FF-E369824B1331}"/>
                </a:ext>
              </a:extLst>
            </p:cNvPr>
            <p:cNvSpPr>
              <a:spLocks noChangeArrowheads="1"/>
            </p:cNvSpPr>
            <p:nvPr/>
          </p:nvSpPr>
          <p:spPr bwMode="auto">
            <a:xfrm>
              <a:off x="2976" y="1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Object 30">
              <a:extLst>
                <a:ext uri="{FF2B5EF4-FFF2-40B4-BE49-F238E27FC236}">
                  <a16:creationId xmlns:a16="http://schemas.microsoft.com/office/drawing/2014/main" id="{2EF4609F-3A57-426E-9482-8749361E12A0}"/>
                </a:ext>
              </a:extLst>
            </p:cNvPr>
            <p:cNvGraphicFramePr>
              <a:graphicFrameLocks noChangeAspect="1"/>
            </p:cNvGraphicFramePr>
            <p:nvPr/>
          </p:nvGraphicFramePr>
          <p:xfrm>
            <a:off x="1421" y="176"/>
            <a:ext cx="355" cy="544"/>
          </p:xfrm>
          <a:graphic>
            <a:graphicData uri="http://schemas.openxmlformats.org/presentationml/2006/ole">
              <mc:AlternateContent xmlns:mc="http://schemas.openxmlformats.org/markup-compatibility/2006">
                <mc:Choice xmlns:v="urn:schemas-microsoft-com:vml" Requires="v">
                  <p:oleObj name="Equation" r:id="rId19" imgW="152280" imgH="215640" progId="Equation.3">
                    <p:embed/>
                  </p:oleObj>
                </mc:Choice>
                <mc:Fallback>
                  <p:oleObj name="Equation" r:id="rId19" imgW="152280" imgH="215640" progId="Equation.3">
                    <p:embed/>
                    <p:pic>
                      <p:nvPicPr>
                        <p:cNvPr id="506910" name="Object 30">
                          <a:extLst>
                            <a:ext uri="{FF2B5EF4-FFF2-40B4-BE49-F238E27FC236}">
                              <a16:creationId xmlns:a16="http://schemas.microsoft.com/office/drawing/2014/main" id="{2F1583BB-4C92-4248-B1CF-05B1DF5BA77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1" y="176"/>
                          <a:ext cx="355"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1">
              <a:extLst>
                <a:ext uri="{FF2B5EF4-FFF2-40B4-BE49-F238E27FC236}">
                  <a16:creationId xmlns:a16="http://schemas.microsoft.com/office/drawing/2014/main" id="{99BAAEAA-0624-467A-BEF5-3AE75867E9DB}"/>
                </a:ext>
              </a:extLst>
            </p:cNvPr>
            <p:cNvGraphicFramePr>
              <a:graphicFrameLocks noChangeAspect="1"/>
            </p:cNvGraphicFramePr>
            <p:nvPr/>
          </p:nvGraphicFramePr>
          <p:xfrm>
            <a:off x="1151" y="1056"/>
            <a:ext cx="385" cy="544"/>
          </p:xfrm>
          <a:graphic>
            <a:graphicData uri="http://schemas.openxmlformats.org/presentationml/2006/ole">
              <mc:AlternateContent xmlns:mc="http://schemas.openxmlformats.org/markup-compatibility/2006">
                <mc:Choice xmlns:v="urn:schemas-microsoft-com:vml" Requires="v">
                  <p:oleObj name="Equation" r:id="rId21" imgW="164880" imgH="215640" progId="Equation.3">
                    <p:embed/>
                  </p:oleObj>
                </mc:Choice>
                <mc:Fallback>
                  <p:oleObj name="Equation" r:id="rId21" imgW="164880" imgH="215640" progId="Equation.3">
                    <p:embed/>
                    <p:pic>
                      <p:nvPicPr>
                        <p:cNvPr id="506911" name="Object 31">
                          <a:extLst>
                            <a:ext uri="{FF2B5EF4-FFF2-40B4-BE49-F238E27FC236}">
                              <a16:creationId xmlns:a16="http://schemas.microsoft.com/office/drawing/2014/main" id="{9D829396-AFFD-4EF7-B5EF-28CB20867B3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1" y="1056"/>
                          <a:ext cx="385"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2">
              <a:extLst>
                <a:ext uri="{FF2B5EF4-FFF2-40B4-BE49-F238E27FC236}">
                  <a16:creationId xmlns:a16="http://schemas.microsoft.com/office/drawing/2014/main" id="{14D1487E-FD5E-4C22-9859-64A2F963F2A8}"/>
                </a:ext>
              </a:extLst>
            </p:cNvPr>
            <p:cNvGraphicFramePr>
              <a:graphicFrameLocks noChangeAspect="1"/>
            </p:cNvGraphicFramePr>
            <p:nvPr/>
          </p:nvGraphicFramePr>
          <p:xfrm>
            <a:off x="2592" y="1152"/>
            <a:ext cx="385" cy="576"/>
          </p:xfrm>
          <a:graphic>
            <a:graphicData uri="http://schemas.openxmlformats.org/presentationml/2006/ole">
              <mc:AlternateContent xmlns:mc="http://schemas.openxmlformats.org/markup-compatibility/2006">
                <mc:Choice xmlns:v="urn:schemas-microsoft-com:vml" Requires="v">
                  <p:oleObj name="Equation" r:id="rId23" imgW="164880" imgH="228600" progId="Equation.3">
                    <p:embed/>
                  </p:oleObj>
                </mc:Choice>
                <mc:Fallback>
                  <p:oleObj name="Equation" r:id="rId23" imgW="164880" imgH="228600" progId="Equation.3">
                    <p:embed/>
                    <p:pic>
                      <p:nvPicPr>
                        <p:cNvPr id="506912" name="Object 32">
                          <a:extLst>
                            <a:ext uri="{FF2B5EF4-FFF2-40B4-BE49-F238E27FC236}">
                              <a16:creationId xmlns:a16="http://schemas.microsoft.com/office/drawing/2014/main" id="{3135CDA8-6790-4575-902B-8DBEA6F396C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92" y="1152"/>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3">
              <a:extLst>
                <a:ext uri="{FF2B5EF4-FFF2-40B4-BE49-F238E27FC236}">
                  <a16:creationId xmlns:a16="http://schemas.microsoft.com/office/drawing/2014/main" id="{3201232D-EDD0-44F0-8FC6-97770C55AAB0}"/>
                </a:ext>
              </a:extLst>
            </p:cNvPr>
            <p:cNvGraphicFramePr>
              <a:graphicFrameLocks noChangeAspect="1"/>
            </p:cNvGraphicFramePr>
            <p:nvPr/>
          </p:nvGraphicFramePr>
          <p:xfrm>
            <a:off x="3120" y="528"/>
            <a:ext cx="385" cy="544"/>
          </p:xfrm>
          <a:graphic>
            <a:graphicData uri="http://schemas.openxmlformats.org/presentationml/2006/ole">
              <mc:AlternateContent xmlns:mc="http://schemas.openxmlformats.org/markup-compatibility/2006">
                <mc:Choice xmlns:v="urn:schemas-microsoft-com:vml" Requires="v">
                  <p:oleObj name="Equation" r:id="rId25" imgW="164880" imgH="215640" progId="Equation.3">
                    <p:embed/>
                  </p:oleObj>
                </mc:Choice>
                <mc:Fallback>
                  <p:oleObj name="Equation" r:id="rId25" imgW="164880" imgH="215640" progId="Equation.3">
                    <p:embed/>
                    <p:pic>
                      <p:nvPicPr>
                        <p:cNvPr id="506913" name="Object 33">
                          <a:extLst>
                            <a:ext uri="{FF2B5EF4-FFF2-40B4-BE49-F238E27FC236}">
                              <a16:creationId xmlns:a16="http://schemas.microsoft.com/office/drawing/2014/main" id="{C563C3F3-29A8-4F2C-8BD4-61D2E79BA9A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20" y="528"/>
                          <a:ext cx="385"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4">
              <a:extLst>
                <a:ext uri="{FF2B5EF4-FFF2-40B4-BE49-F238E27FC236}">
                  <a16:creationId xmlns:a16="http://schemas.microsoft.com/office/drawing/2014/main" id="{F4A305F9-F556-4E74-A2D1-A2E750F23A72}"/>
                </a:ext>
              </a:extLst>
            </p:cNvPr>
            <p:cNvGraphicFramePr>
              <a:graphicFrameLocks noChangeAspect="1"/>
            </p:cNvGraphicFramePr>
            <p:nvPr/>
          </p:nvGraphicFramePr>
          <p:xfrm>
            <a:off x="3072" y="0"/>
            <a:ext cx="385" cy="576"/>
          </p:xfrm>
          <a:graphic>
            <a:graphicData uri="http://schemas.openxmlformats.org/presentationml/2006/ole">
              <mc:AlternateContent xmlns:mc="http://schemas.openxmlformats.org/markup-compatibility/2006">
                <mc:Choice xmlns:v="urn:schemas-microsoft-com:vml" Requires="v">
                  <p:oleObj name="Equation" r:id="rId27" imgW="164880" imgH="228600" progId="Equation.3">
                    <p:embed/>
                  </p:oleObj>
                </mc:Choice>
                <mc:Fallback>
                  <p:oleObj name="Equation" r:id="rId27" imgW="164880" imgH="228600" progId="Equation.3">
                    <p:embed/>
                    <p:pic>
                      <p:nvPicPr>
                        <p:cNvPr id="506914" name="Object 34">
                          <a:extLst>
                            <a:ext uri="{FF2B5EF4-FFF2-40B4-BE49-F238E27FC236}">
                              <a16:creationId xmlns:a16="http://schemas.microsoft.com/office/drawing/2014/main" id="{43B3FAA2-AF87-4FCD-AE02-12C7C706C3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72" y="0"/>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5">
              <a:extLst>
                <a:ext uri="{FF2B5EF4-FFF2-40B4-BE49-F238E27FC236}">
                  <a16:creationId xmlns:a16="http://schemas.microsoft.com/office/drawing/2014/main" id="{72782FAE-8FF1-4617-934A-1D0B93FD0FAA}"/>
                </a:ext>
              </a:extLst>
            </p:cNvPr>
            <p:cNvGraphicFramePr>
              <a:graphicFrameLocks noChangeAspect="1"/>
            </p:cNvGraphicFramePr>
            <p:nvPr/>
          </p:nvGraphicFramePr>
          <p:xfrm>
            <a:off x="3072" y="0"/>
            <a:ext cx="385" cy="576"/>
          </p:xfrm>
          <a:graphic>
            <a:graphicData uri="http://schemas.openxmlformats.org/presentationml/2006/ole">
              <mc:AlternateContent xmlns:mc="http://schemas.openxmlformats.org/markup-compatibility/2006">
                <mc:Choice xmlns:v="urn:schemas-microsoft-com:vml" Requires="v">
                  <p:oleObj name="Equation" r:id="rId29" imgW="164880" imgH="228600" progId="Equation.3">
                    <p:embed/>
                  </p:oleObj>
                </mc:Choice>
                <mc:Fallback>
                  <p:oleObj name="Equation" r:id="rId29" imgW="164880" imgH="228600" progId="Equation.3">
                    <p:embed/>
                    <p:pic>
                      <p:nvPicPr>
                        <p:cNvPr id="506915" name="Object 35">
                          <a:extLst>
                            <a:ext uri="{FF2B5EF4-FFF2-40B4-BE49-F238E27FC236}">
                              <a16:creationId xmlns:a16="http://schemas.microsoft.com/office/drawing/2014/main" id="{00BD587A-B166-46BC-837B-F784AD15DDC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72" y="0"/>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36">
              <a:extLst>
                <a:ext uri="{FF2B5EF4-FFF2-40B4-BE49-F238E27FC236}">
                  <a16:creationId xmlns:a16="http://schemas.microsoft.com/office/drawing/2014/main" id="{1B022A7B-6CB7-45BA-A773-34146FE9F6AB}"/>
                </a:ext>
              </a:extLst>
            </p:cNvPr>
            <p:cNvGraphicFramePr>
              <a:graphicFrameLocks noChangeAspect="1"/>
            </p:cNvGraphicFramePr>
            <p:nvPr/>
          </p:nvGraphicFramePr>
          <p:xfrm>
            <a:off x="3072" y="0"/>
            <a:ext cx="385" cy="576"/>
          </p:xfrm>
          <a:graphic>
            <a:graphicData uri="http://schemas.openxmlformats.org/presentationml/2006/ole">
              <mc:AlternateContent xmlns:mc="http://schemas.openxmlformats.org/markup-compatibility/2006">
                <mc:Choice xmlns:v="urn:schemas-microsoft-com:vml" Requires="v">
                  <p:oleObj name="Equation" r:id="rId31" imgW="164880" imgH="228600" progId="Equation.3">
                    <p:embed/>
                  </p:oleObj>
                </mc:Choice>
                <mc:Fallback>
                  <p:oleObj name="Equation" r:id="rId31" imgW="164880" imgH="228600" progId="Equation.3">
                    <p:embed/>
                    <p:pic>
                      <p:nvPicPr>
                        <p:cNvPr id="506916" name="Object 36">
                          <a:extLst>
                            <a:ext uri="{FF2B5EF4-FFF2-40B4-BE49-F238E27FC236}">
                              <a16:creationId xmlns:a16="http://schemas.microsoft.com/office/drawing/2014/main" id="{27102731-DE14-44AE-91DA-18270230419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72" y="0"/>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 name="Object 37">
            <a:extLst>
              <a:ext uri="{FF2B5EF4-FFF2-40B4-BE49-F238E27FC236}">
                <a16:creationId xmlns:a16="http://schemas.microsoft.com/office/drawing/2014/main" id="{42565F34-1608-43CD-9619-A54A5673902A}"/>
              </a:ext>
            </a:extLst>
          </p:cNvPr>
          <p:cNvGraphicFramePr>
            <a:graphicFrameLocks noChangeAspect="1"/>
          </p:cNvGraphicFramePr>
          <p:nvPr>
            <p:extLst>
              <p:ext uri="{D42A27DB-BD31-4B8C-83A1-F6EECF244321}">
                <p14:modId xmlns:p14="http://schemas.microsoft.com/office/powerpoint/2010/main" val="2189156607"/>
              </p:ext>
            </p:extLst>
          </p:nvPr>
        </p:nvGraphicFramePr>
        <p:xfrm>
          <a:off x="3059832" y="3765376"/>
          <a:ext cx="5927725" cy="3048000"/>
        </p:xfrm>
        <a:graphic>
          <a:graphicData uri="http://schemas.openxmlformats.org/presentationml/2006/ole">
            <mc:AlternateContent xmlns:mc="http://schemas.openxmlformats.org/markup-compatibility/2006">
              <mc:Choice xmlns:v="urn:schemas-microsoft-com:vml" Requires="v">
                <p:oleObj name="Equation" r:id="rId33" imgW="2666880" imgH="1143000" progId="Equation.3">
                  <p:embed/>
                </p:oleObj>
              </mc:Choice>
              <mc:Fallback>
                <p:oleObj name="Equation" r:id="rId33" imgW="2666880" imgH="1143000" progId="Equation.3">
                  <p:embed/>
                  <p:pic>
                    <p:nvPicPr>
                      <p:cNvPr id="506917" name="Object 37">
                        <a:extLst>
                          <a:ext uri="{FF2B5EF4-FFF2-40B4-BE49-F238E27FC236}">
                            <a16:creationId xmlns:a16="http://schemas.microsoft.com/office/drawing/2014/main" id="{95C57319-02BE-407C-A0E5-CD71D2D05BC0}"/>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59832" y="3765376"/>
                        <a:ext cx="5927725"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 name="Group 38">
            <a:extLst>
              <a:ext uri="{FF2B5EF4-FFF2-40B4-BE49-F238E27FC236}">
                <a16:creationId xmlns:a16="http://schemas.microsoft.com/office/drawing/2014/main" id="{9DD2BC18-D635-4AF2-9492-C104B37FE3DA}"/>
              </a:ext>
            </a:extLst>
          </p:cNvPr>
          <p:cNvGrpSpPr>
            <a:grpSpLocks/>
          </p:cNvGrpSpPr>
          <p:nvPr/>
        </p:nvGrpSpPr>
        <p:grpSpPr bwMode="auto">
          <a:xfrm>
            <a:off x="3812307" y="3641551"/>
            <a:ext cx="581025" cy="2971800"/>
            <a:chOff x="5328" y="2112"/>
            <a:chExt cx="366" cy="1872"/>
          </a:xfrm>
        </p:grpSpPr>
        <p:sp>
          <p:nvSpPr>
            <p:cNvPr id="46" name="Text Box 39">
              <a:extLst>
                <a:ext uri="{FF2B5EF4-FFF2-40B4-BE49-F238E27FC236}">
                  <a16:creationId xmlns:a16="http://schemas.microsoft.com/office/drawing/2014/main" id="{AEF4E27E-9578-4906-B59E-C13A19E801FD}"/>
                </a:ext>
              </a:extLst>
            </p:cNvPr>
            <p:cNvSpPr txBox="1">
              <a:spLocks noChangeArrowheads="1"/>
            </p:cNvSpPr>
            <p:nvPr/>
          </p:nvSpPr>
          <p:spPr bwMode="auto">
            <a:xfrm>
              <a:off x="5328" y="2112"/>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47" name="Text Box 40">
              <a:extLst>
                <a:ext uri="{FF2B5EF4-FFF2-40B4-BE49-F238E27FC236}">
                  <a16:creationId xmlns:a16="http://schemas.microsoft.com/office/drawing/2014/main" id="{D79FFAD7-A8E6-4743-849A-9C02D0F6D8CF}"/>
                </a:ext>
              </a:extLst>
            </p:cNvPr>
            <p:cNvSpPr txBox="1">
              <a:spLocks noChangeArrowheads="1"/>
            </p:cNvSpPr>
            <p:nvPr/>
          </p:nvSpPr>
          <p:spPr bwMode="auto">
            <a:xfrm>
              <a:off x="5334" y="249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48" name="Text Box 41">
              <a:extLst>
                <a:ext uri="{FF2B5EF4-FFF2-40B4-BE49-F238E27FC236}">
                  <a16:creationId xmlns:a16="http://schemas.microsoft.com/office/drawing/2014/main" id="{9EA062D1-7A4E-418E-9A16-666F635F8E6F}"/>
                </a:ext>
              </a:extLst>
            </p:cNvPr>
            <p:cNvSpPr txBox="1">
              <a:spLocks noChangeArrowheads="1"/>
            </p:cNvSpPr>
            <p:nvPr/>
          </p:nvSpPr>
          <p:spPr bwMode="auto">
            <a:xfrm>
              <a:off x="5358" y="288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49" name="Text Box 42">
              <a:extLst>
                <a:ext uri="{FF2B5EF4-FFF2-40B4-BE49-F238E27FC236}">
                  <a16:creationId xmlns:a16="http://schemas.microsoft.com/office/drawing/2014/main" id="{CD28792F-6833-48C3-8ECF-6B1ED88B408C}"/>
                </a:ext>
              </a:extLst>
            </p:cNvPr>
            <p:cNvSpPr txBox="1">
              <a:spLocks noChangeArrowheads="1"/>
            </p:cNvSpPr>
            <p:nvPr/>
          </p:nvSpPr>
          <p:spPr bwMode="auto">
            <a:xfrm>
              <a:off x="5349" y="3264"/>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4</a:t>
              </a:r>
            </a:p>
          </p:txBody>
        </p:sp>
        <p:sp>
          <p:nvSpPr>
            <p:cNvPr id="50" name="Text Box 43">
              <a:extLst>
                <a:ext uri="{FF2B5EF4-FFF2-40B4-BE49-F238E27FC236}">
                  <a16:creationId xmlns:a16="http://schemas.microsoft.com/office/drawing/2014/main" id="{AFA271AB-74F2-4F67-8B2A-06130A90859C}"/>
                </a:ext>
              </a:extLst>
            </p:cNvPr>
            <p:cNvSpPr txBox="1">
              <a:spLocks noChangeArrowheads="1"/>
            </p:cNvSpPr>
            <p:nvPr/>
          </p:nvSpPr>
          <p:spPr bwMode="auto">
            <a:xfrm>
              <a:off x="5328" y="360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5</a:t>
              </a:r>
            </a:p>
          </p:txBody>
        </p:sp>
      </p:grpSp>
      <p:grpSp>
        <p:nvGrpSpPr>
          <p:cNvPr id="51" name="Group 44">
            <a:extLst>
              <a:ext uri="{FF2B5EF4-FFF2-40B4-BE49-F238E27FC236}">
                <a16:creationId xmlns:a16="http://schemas.microsoft.com/office/drawing/2014/main" id="{A81CB75C-AFB2-42BF-A22B-210DA14BDC61}"/>
              </a:ext>
            </a:extLst>
          </p:cNvPr>
          <p:cNvGrpSpPr>
            <a:grpSpLocks/>
          </p:cNvGrpSpPr>
          <p:nvPr/>
        </p:nvGrpSpPr>
        <p:grpSpPr bwMode="auto">
          <a:xfrm>
            <a:off x="4415557" y="3231976"/>
            <a:ext cx="4495800" cy="614363"/>
            <a:chOff x="2160" y="1728"/>
            <a:chExt cx="2832" cy="387"/>
          </a:xfrm>
        </p:grpSpPr>
        <p:sp>
          <p:nvSpPr>
            <p:cNvPr id="52" name="Text Box 45">
              <a:extLst>
                <a:ext uri="{FF2B5EF4-FFF2-40B4-BE49-F238E27FC236}">
                  <a16:creationId xmlns:a16="http://schemas.microsoft.com/office/drawing/2014/main" id="{A08124A4-C748-4417-98E0-5F5FEA43F6E6}"/>
                </a:ext>
              </a:extLst>
            </p:cNvPr>
            <p:cNvSpPr txBox="1">
              <a:spLocks noChangeArrowheads="1"/>
            </p:cNvSpPr>
            <p:nvPr/>
          </p:nvSpPr>
          <p:spPr bwMode="auto">
            <a:xfrm>
              <a:off x="2160"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53" name="Text Box 46">
              <a:extLst>
                <a:ext uri="{FF2B5EF4-FFF2-40B4-BE49-F238E27FC236}">
                  <a16:creationId xmlns:a16="http://schemas.microsoft.com/office/drawing/2014/main" id="{9C679AF1-7B94-4D6F-B380-E5AC59AEA95D}"/>
                </a:ext>
              </a:extLst>
            </p:cNvPr>
            <p:cNvSpPr txBox="1">
              <a:spLocks noChangeArrowheads="1"/>
            </p:cNvSpPr>
            <p:nvPr/>
          </p:nvSpPr>
          <p:spPr bwMode="auto">
            <a:xfrm>
              <a:off x="2613"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54" name="Text Box 47">
              <a:extLst>
                <a:ext uri="{FF2B5EF4-FFF2-40B4-BE49-F238E27FC236}">
                  <a16:creationId xmlns:a16="http://schemas.microsoft.com/office/drawing/2014/main" id="{61495B43-28C4-4D8A-8F1A-475D8B32BF23}"/>
                </a:ext>
              </a:extLst>
            </p:cNvPr>
            <p:cNvSpPr txBox="1">
              <a:spLocks noChangeArrowheads="1"/>
            </p:cNvSpPr>
            <p:nvPr/>
          </p:nvSpPr>
          <p:spPr bwMode="auto">
            <a:xfrm>
              <a:off x="3024"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55" name="Text Box 48">
              <a:extLst>
                <a:ext uri="{FF2B5EF4-FFF2-40B4-BE49-F238E27FC236}">
                  <a16:creationId xmlns:a16="http://schemas.microsoft.com/office/drawing/2014/main" id="{34F1F8F6-9623-41CA-883F-E1E962153132}"/>
                </a:ext>
              </a:extLst>
            </p:cNvPr>
            <p:cNvSpPr txBox="1">
              <a:spLocks noChangeArrowheads="1"/>
            </p:cNvSpPr>
            <p:nvPr/>
          </p:nvSpPr>
          <p:spPr bwMode="auto">
            <a:xfrm>
              <a:off x="3456" y="1731"/>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4</a:t>
              </a:r>
            </a:p>
          </p:txBody>
        </p:sp>
        <p:sp>
          <p:nvSpPr>
            <p:cNvPr id="56" name="Text Box 49">
              <a:extLst>
                <a:ext uri="{FF2B5EF4-FFF2-40B4-BE49-F238E27FC236}">
                  <a16:creationId xmlns:a16="http://schemas.microsoft.com/office/drawing/2014/main" id="{EAC561FA-BD92-4EDC-BD1A-502D91C84A29}"/>
                </a:ext>
              </a:extLst>
            </p:cNvPr>
            <p:cNvSpPr txBox="1">
              <a:spLocks noChangeArrowheads="1"/>
            </p:cNvSpPr>
            <p:nvPr/>
          </p:nvSpPr>
          <p:spPr bwMode="auto">
            <a:xfrm>
              <a:off x="3840"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5</a:t>
              </a:r>
            </a:p>
          </p:txBody>
        </p:sp>
        <p:sp>
          <p:nvSpPr>
            <p:cNvPr id="57" name="Text Box 50">
              <a:extLst>
                <a:ext uri="{FF2B5EF4-FFF2-40B4-BE49-F238E27FC236}">
                  <a16:creationId xmlns:a16="http://schemas.microsoft.com/office/drawing/2014/main" id="{B47609DE-B582-47AE-B7BD-3EA7522AD56D}"/>
                </a:ext>
              </a:extLst>
            </p:cNvPr>
            <p:cNvSpPr txBox="1">
              <a:spLocks noChangeArrowheads="1"/>
            </p:cNvSpPr>
            <p:nvPr/>
          </p:nvSpPr>
          <p:spPr bwMode="auto">
            <a:xfrm>
              <a:off x="4272"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6</a:t>
              </a:r>
            </a:p>
          </p:txBody>
        </p:sp>
        <p:sp>
          <p:nvSpPr>
            <p:cNvPr id="58" name="Text Box 51">
              <a:extLst>
                <a:ext uri="{FF2B5EF4-FFF2-40B4-BE49-F238E27FC236}">
                  <a16:creationId xmlns:a16="http://schemas.microsoft.com/office/drawing/2014/main" id="{CCD2D051-699F-4D80-84F5-73F7CCC2D564}"/>
                </a:ext>
              </a:extLst>
            </p:cNvPr>
            <p:cNvSpPr txBox="1">
              <a:spLocks noChangeArrowheads="1"/>
            </p:cNvSpPr>
            <p:nvPr/>
          </p:nvSpPr>
          <p:spPr bwMode="auto">
            <a:xfrm>
              <a:off x="4656"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7</a:t>
              </a:r>
            </a:p>
          </p:txBody>
        </p:sp>
      </p:grpSp>
      <p:cxnSp>
        <p:nvCxnSpPr>
          <p:cNvPr id="59" name="直接连接符 58">
            <a:extLst>
              <a:ext uri="{FF2B5EF4-FFF2-40B4-BE49-F238E27FC236}">
                <a16:creationId xmlns:a16="http://schemas.microsoft.com/office/drawing/2014/main" id="{5618C16A-1F5A-454E-A313-002D60E5F329}"/>
              </a:ext>
            </a:extLst>
          </p:cNvPr>
          <p:cNvCxnSpPr/>
          <p:nvPr/>
        </p:nvCxnSpPr>
        <p:spPr>
          <a:xfrm>
            <a:off x="487575" y="3356992"/>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9" name="Object 7">
            <a:extLst>
              <a:ext uri="{FF2B5EF4-FFF2-40B4-BE49-F238E27FC236}">
                <a16:creationId xmlns:a16="http://schemas.microsoft.com/office/drawing/2014/main" id="{B6F2DB24-A1A6-4750-9658-264D116B323E}"/>
              </a:ext>
            </a:extLst>
          </p:cNvPr>
          <p:cNvGraphicFramePr>
            <a:graphicFrameLocks noChangeAspect="1"/>
          </p:cNvGraphicFramePr>
          <p:nvPr>
            <p:extLst>
              <p:ext uri="{D42A27DB-BD31-4B8C-83A1-F6EECF244321}">
                <p14:modId xmlns:p14="http://schemas.microsoft.com/office/powerpoint/2010/main" val="3738866064"/>
              </p:ext>
            </p:extLst>
          </p:nvPr>
        </p:nvGraphicFramePr>
        <p:xfrm>
          <a:off x="725487" y="1485107"/>
          <a:ext cx="7693025" cy="1828800"/>
        </p:xfrm>
        <a:graphic>
          <a:graphicData uri="http://schemas.openxmlformats.org/presentationml/2006/ole">
            <mc:AlternateContent xmlns:mc="http://schemas.openxmlformats.org/markup-compatibility/2006">
              <mc:Choice xmlns:v="urn:schemas-microsoft-com:vml" Requires="v">
                <p:oleObj name="公式" r:id="rId3" imgW="4229100" imgH="1003300" progId="Equation.3">
                  <p:embed/>
                </p:oleObj>
              </mc:Choice>
              <mc:Fallback>
                <p:oleObj name="公式" r:id="rId3" imgW="4229100" imgH="1003300" progId="Equation.3">
                  <p:embed/>
                  <p:pic>
                    <p:nvPicPr>
                      <p:cNvPr id="96259" name="Object 7">
                        <a:extLst>
                          <a:ext uri="{FF2B5EF4-FFF2-40B4-BE49-F238E27FC236}">
                            <a16:creationId xmlns:a16="http://schemas.microsoft.com/office/drawing/2014/main" id="{B6F2DB24-A1A6-4750-9658-264D116B3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7" y="1485107"/>
                        <a:ext cx="7693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3" name="Rectangle 11">
            <a:extLst>
              <a:ext uri="{FF2B5EF4-FFF2-40B4-BE49-F238E27FC236}">
                <a16:creationId xmlns:a16="http://schemas.microsoft.com/office/drawing/2014/main" id="{4832301C-13E9-4916-B1C4-46D2ABA19A19}"/>
              </a:ext>
            </a:extLst>
          </p:cNvPr>
          <p:cNvSpPr>
            <a:spLocks noChangeArrowheads="1"/>
          </p:cNvSpPr>
          <p:nvPr/>
        </p:nvSpPr>
        <p:spPr bwMode="auto">
          <a:xfrm>
            <a:off x="677862" y="3188494"/>
            <a:ext cx="335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Times New Roman" panose="02020603050405020304" pitchFamily="18" charset="0"/>
                <a:ea typeface="华文中宋" panose="02010600040101010101" pitchFamily="2" charset="-122"/>
                <a:cs typeface="Times New Roman" panose="02020603050405020304" pitchFamily="18" charset="0"/>
              </a:rPr>
              <a:t>(4) </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平行边对应的列相同</a:t>
            </a:r>
            <a:endParaRPr lang="zh-CN" altLang="en-US" dirty="0">
              <a:ea typeface="华文中宋" panose="02010600040101010101" pitchFamily="2" charset="-122"/>
              <a:cs typeface="Times New Roman" panose="02020603050405020304" pitchFamily="18" charset="0"/>
            </a:endParaRPr>
          </a:p>
        </p:txBody>
      </p:sp>
      <p:sp>
        <p:nvSpPr>
          <p:cNvPr id="96264" name="Rectangle 12">
            <a:extLst>
              <a:ext uri="{FF2B5EF4-FFF2-40B4-BE49-F238E27FC236}">
                <a16:creationId xmlns:a16="http://schemas.microsoft.com/office/drawing/2014/main" id="{E88BB4CD-43E8-4F5A-981B-5FB696E8E566}"/>
              </a:ext>
            </a:extLst>
          </p:cNvPr>
          <p:cNvSpPr>
            <a:spLocks noChangeArrowheads="1"/>
          </p:cNvSpPr>
          <p:nvPr/>
        </p:nvSpPr>
        <p:spPr bwMode="auto">
          <a:xfrm>
            <a:off x="293687" y="1124744"/>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ym typeface="Symbol" panose="05050102010706020507" pitchFamily="18" charset="2"/>
              </a:rPr>
              <a:t>性质</a:t>
            </a:r>
          </a:p>
        </p:txBody>
      </p:sp>
      <p:sp>
        <p:nvSpPr>
          <p:cNvPr id="96265" name="Rectangle 13">
            <a:extLst>
              <a:ext uri="{FF2B5EF4-FFF2-40B4-BE49-F238E27FC236}">
                <a16:creationId xmlns:a16="http://schemas.microsoft.com/office/drawing/2014/main" id="{8B042CDF-FC3A-4CF0-8971-88EE3F4FD23F}"/>
              </a:ext>
            </a:extLst>
          </p:cNvPr>
          <p:cNvSpPr>
            <a:spLocks noChangeArrowheads="1"/>
          </p:cNvSpPr>
          <p:nvPr/>
        </p:nvSpPr>
        <p:spPr bwMode="auto">
          <a:xfrm>
            <a:off x="1908175" y="200025"/>
            <a:ext cx="5976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14300">
              <a:tabLst>
                <a:tab pos="342900" algn="l"/>
              </a:tabLst>
              <a:defRPr sz="2400">
                <a:solidFill>
                  <a:schemeClr val="tx1"/>
                </a:solidFill>
                <a:latin typeface="Arial" panose="020B0604020202020204" pitchFamily="34" charset="0"/>
                <a:ea typeface="宋体" panose="02010600030101010101" pitchFamily="2" charset="-122"/>
              </a:defRPr>
            </a:lvl1pPr>
            <a:lvl2pPr marL="742950" indent="-285750">
              <a:tabLst>
                <a:tab pos="342900" algn="l"/>
              </a:tabLst>
              <a:defRPr sz="2400">
                <a:solidFill>
                  <a:schemeClr val="tx1"/>
                </a:solidFill>
                <a:latin typeface="Arial" panose="020B0604020202020204" pitchFamily="34" charset="0"/>
                <a:ea typeface="宋体" panose="02010600030101010101" pitchFamily="2" charset="-122"/>
              </a:defRPr>
            </a:lvl2pPr>
            <a:lvl3pPr marL="1143000" indent="-228600">
              <a:tabLst>
                <a:tab pos="342900" algn="l"/>
              </a:tabLst>
              <a:defRPr sz="2400">
                <a:solidFill>
                  <a:schemeClr val="tx1"/>
                </a:solidFill>
                <a:latin typeface="Arial" panose="020B0604020202020204" pitchFamily="34" charset="0"/>
                <a:ea typeface="宋体" panose="02010600030101010101" pitchFamily="2" charset="-122"/>
              </a:defRPr>
            </a:lvl3pPr>
            <a:lvl4pPr marL="1600200" indent="-228600">
              <a:tabLst>
                <a:tab pos="342900" algn="l"/>
              </a:tabLst>
              <a:defRPr sz="2400">
                <a:solidFill>
                  <a:schemeClr val="tx1"/>
                </a:solidFill>
                <a:latin typeface="Arial" panose="020B0604020202020204" pitchFamily="34" charset="0"/>
                <a:ea typeface="宋体" panose="02010600030101010101" pitchFamily="2" charset="-122"/>
              </a:defRPr>
            </a:lvl4pPr>
            <a:lvl5pPr marL="2057400" indent="-228600">
              <a:tabLst>
                <a:tab pos="342900" algn="l"/>
              </a:tabLst>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latin typeface="华文中宋" panose="02010600040101010101" pitchFamily="2" charset="-122"/>
                <a:ea typeface="华文中宋" panose="02010600040101010101" pitchFamily="2" charset="-122"/>
                <a:cs typeface="Times New Roman" panose="02020603050405020304" pitchFamily="18" charset="0"/>
              </a:rPr>
              <a:t>有向图的关联矩阵的性质</a:t>
            </a:r>
            <a:endParaRPr lang="zh-CN" altLang="en-US" sz="3200" dirty="0">
              <a:ea typeface="华文中宋" panose="02010600040101010101" pitchFamily="2" charset="-122"/>
              <a:cs typeface="Times New Roman" panose="02020603050405020304" pitchFamily="18" charset="0"/>
            </a:endParaRPr>
          </a:p>
        </p:txBody>
      </p:sp>
      <p:grpSp>
        <p:nvGrpSpPr>
          <p:cNvPr id="10" name="Group 3">
            <a:extLst>
              <a:ext uri="{FF2B5EF4-FFF2-40B4-BE49-F238E27FC236}">
                <a16:creationId xmlns:a16="http://schemas.microsoft.com/office/drawing/2014/main" id="{63206527-028A-471B-873D-BBAAD5E912F1}"/>
              </a:ext>
            </a:extLst>
          </p:cNvPr>
          <p:cNvGrpSpPr>
            <a:grpSpLocks/>
          </p:cNvGrpSpPr>
          <p:nvPr/>
        </p:nvGrpSpPr>
        <p:grpSpPr bwMode="auto">
          <a:xfrm>
            <a:off x="115127" y="3712272"/>
            <a:ext cx="3033713" cy="2309016"/>
            <a:chOff x="1151" y="0"/>
            <a:chExt cx="2354" cy="1728"/>
          </a:xfrm>
        </p:grpSpPr>
        <p:sp>
          <p:nvSpPr>
            <p:cNvPr id="11" name="Line 4">
              <a:extLst>
                <a:ext uri="{FF2B5EF4-FFF2-40B4-BE49-F238E27FC236}">
                  <a16:creationId xmlns:a16="http://schemas.microsoft.com/office/drawing/2014/main" id="{A4AC8528-4ED9-4A82-A4E4-7D57CCF0A433}"/>
                </a:ext>
              </a:extLst>
            </p:cNvPr>
            <p:cNvSpPr>
              <a:spLocks noChangeShapeType="1"/>
            </p:cNvSpPr>
            <p:nvPr/>
          </p:nvSpPr>
          <p:spPr bwMode="auto">
            <a:xfrm flipV="1">
              <a:off x="1776" y="240"/>
              <a:ext cx="124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5">
              <a:extLst>
                <a:ext uri="{FF2B5EF4-FFF2-40B4-BE49-F238E27FC236}">
                  <a16:creationId xmlns:a16="http://schemas.microsoft.com/office/drawing/2014/main" id="{C6C0F5BB-3646-47B6-AAE3-7B519EF3E9AF}"/>
                </a:ext>
              </a:extLst>
            </p:cNvPr>
            <p:cNvSpPr>
              <a:spLocks noChangeShapeType="1"/>
            </p:cNvSpPr>
            <p:nvPr/>
          </p:nvSpPr>
          <p:spPr bwMode="auto">
            <a:xfrm>
              <a:off x="1776" y="528"/>
              <a:ext cx="13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6">
              <a:extLst>
                <a:ext uri="{FF2B5EF4-FFF2-40B4-BE49-F238E27FC236}">
                  <a16:creationId xmlns:a16="http://schemas.microsoft.com/office/drawing/2014/main" id="{8697A7CA-60B6-47C0-B52F-DA1E21062B40}"/>
                </a:ext>
              </a:extLst>
            </p:cNvPr>
            <p:cNvSpPr>
              <a:spLocks noChangeShapeType="1"/>
            </p:cNvSpPr>
            <p:nvPr/>
          </p:nvSpPr>
          <p:spPr bwMode="auto">
            <a:xfrm flipH="1">
              <a:off x="1584" y="528"/>
              <a:ext cx="192" cy="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7">
              <a:extLst>
                <a:ext uri="{FF2B5EF4-FFF2-40B4-BE49-F238E27FC236}">
                  <a16:creationId xmlns:a16="http://schemas.microsoft.com/office/drawing/2014/main" id="{1053B5C8-F92E-4300-B8C7-84B9DB71A9AB}"/>
                </a:ext>
              </a:extLst>
            </p:cNvPr>
            <p:cNvSpPr>
              <a:spLocks noChangeShapeType="1"/>
            </p:cNvSpPr>
            <p:nvPr/>
          </p:nvSpPr>
          <p:spPr bwMode="auto">
            <a:xfrm>
              <a:off x="1776" y="528"/>
              <a:ext cx="912"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8">
              <a:extLst>
                <a:ext uri="{FF2B5EF4-FFF2-40B4-BE49-F238E27FC236}">
                  <a16:creationId xmlns:a16="http://schemas.microsoft.com/office/drawing/2014/main" id="{37E4E8A6-69F3-4E1A-AE13-A4A7BAD25DDD}"/>
                </a:ext>
              </a:extLst>
            </p:cNvPr>
            <p:cNvSpPr>
              <a:spLocks noChangeShapeType="1"/>
            </p:cNvSpPr>
            <p:nvPr/>
          </p:nvSpPr>
          <p:spPr bwMode="auto">
            <a:xfrm>
              <a:off x="3024" y="240"/>
              <a:ext cx="96"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9">
              <a:extLst>
                <a:ext uri="{FF2B5EF4-FFF2-40B4-BE49-F238E27FC236}">
                  <a16:creationId xmlns:a16="http://schemas.microsoft.com/office/drawing/2014/main" id="{3EA1C53F-7BE2-43D3-AAA1-476DA31719EC}"/>
                </a:ext>
              </a:extLst>
            </p:cNvPr>
            <p:cNvSpPr>
              <a:spLocks noChangeShapeType="1"/>
            </p:cNvSpPr>
            <p:nvPr/>
          </p:nvSpPr>
          <p:spPr bwMode="auto">
            <a:xfrm flipH="1">
              <a:off x="2688" y="768"/>
              <a:ext cx="432"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a:extLst>
                <a:ext uri="{FF2B5EF4-FFF2-40B4-BE49-F238E27FC236}">
                  <a16:creationId xmlns:a16="http://schemas.microsoft.com/office/drawing/2014/main" id="{F9D94FBB-BD62-4EEC-A293-D515CFCA7919}"/>
                </a:ext>
              </a:extLst>
            </p:cNvPr>
            <p:cNvSpPr>
              <a:spLocks noChangeShapeType="1"/>
            </p:cNvSpPr>
            <p:nvPr/>
          </p:nvSpPr>
          <p:spPr bwMode="auto">
            <a:xfrm flipV="1">
              <a:off x="1584" y="1248"/>
              <a:ext cx="110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a:extLst>
                <a:ext uri="{FF2B5EF4-FFF2-40B4-BE49-F238E27FC236}">
                  <a16:creationId xmlns:a16="http://schemas.microsoft.com/office/drawing/2014/main" id="{FC0C523C-9F6F-4D9B-8BE2-7C1AAD835570}"/>
                </a:ext>
              </a:extLst>
            </p:cNvPr>
            <p:cNvSpPr>
              <a:spLocks noChangeShapeType="1"/>
            </p:cNvSpPr>
            <p:nvPr/>
          </p:nvSpPr>
          <p:spPr bwMode="auto">
            <a:xfrm flipH="1">
              <a:off x="1680" y="816"/>
              <a:ext cx="48"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a:extLst>
                <a:ext uri="{FF2B5EF4-FFF2-40B4-BE49-F238E27FC236}">
                  <a16:creationId xmlns:a16="http://schemas.microsoft.com/office/drawing/2014/main" id="{D2E1868C-736C-41C4-9BC2-264CD3B18905}"/>
                </a:ext>
              </a:extLst>
            </p:cNvPr>
            <p:cNvSpPr>
              <a:spLocks noChangeShapeType="1"/>
            </p:cNvSpPr>
            <p:nvPr/>
          </p:nvSpPr>
          <p:spPr bwMode="auto">
            <a:xfrm flipV="1">
              <a:off x="2304" y="336"/>
              <a:ext cx="240"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a:extLst>
                <a:ext uri="{FF2B5EF4-FFF2-40B4-BE49-F238E27FC236}">
                  <a16:creationId xmlns:a16="http://schemas.microsoft.com/office/drawing/2014/main" id="{962268A6-3F89-4CE4-B9A3-425B392F3103}"/>
                </a:ext>
              </a:extLst>
            </p:cNvPr>
            <p:cNvSpPr>
              <a:spLocks noChangeShapeType="1"/>
            </p:cNvSpPr>
            <p:nvPr/>
          </p:nvSpPr>
          <p:spPr bwMode="auto">
            <a:xfrm>
              <a:off x="2256" y="590"/>
              <a:ext cx="192"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a:extLst>
                <a:ext uri="{FF2B5EF4-FFF2-40B4-BE49-F238E27FC236}">
                  <a16:creationId xmlns:a16="http://schemas.microsoft.com/office/drawing/2014/main" id="{8BCD250D-37B3-45CB-8F58-A4057164EF2B}"/>
                </a:ext>
              </a:extLst>
            </p:cNvPr>
            <p:cNvSpPr>
              <a:spLocks noChangeShapeType="1"/>
            </p:cNvSpPr>
            <p:nvPr/>
          </p:nvSpPr>
          <p:spPr bwMode="auto">
            <a:xfrm>
              <a:off x="2112" y="768"/>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a:extLst>
                <a:ext uri="{FF2B5EF4-FFF2-40B4-BE49-F238E27FC236}">
                  <a16:creationId xmlns:a16="http://schemas.microsoft.com/office/drawing/2014/main" id="{8BAE981F-EDD5-4A11-80BE-CFC01F5BCB49}"/>
                </a:ext>
              </a:extLst>
            </p:cNvPr>
            <p:cNvSpPr>
              <a:spLocks noChangeShapeType="1"/>
            </p:cNvSpPr>
            <p:nvPr/>
          </p:nvSpPr>
          <p:spPr bwMode="auto">
            <a:xfrm flipV="1">
              <a:off x="1968" y="1296"/>
              <a:ext cx="240"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a:extLst>
                <a:ext uri="{FF2B5EF4-FFF2-40B4-BE49-F238E27FC236}">
                  <a16:creationId xmlns:a16="http://schemas.microsoft.com/office/drawing/2014/main" id="{22C1082A-4757-45F5-9F51-087DC0BF82E3}"/>
                </a:ext>
              </a:extLst>
            </p:cNvPr>
            <p:cNvSpPr>
              <a:spLocks noChangeShapeType="1"/>
            </p:cNvSpPr>
            <p:nvPr/>
          </p:nvSpPr>
          <p:spPr bwMode="auto">
            <a:xfrm flipV="1">
              <a:off x="2846" y="912"/>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a:extLst>
                <a:ext uri="{FF2B5EF4-FFF2-40B4-BE49-F238E27FC236}">
                  <a16:creationId xmlns:a16="http://schemas.microsoft.com/office/drawing/2014/main" id="{D12D1C02-3B9D-43F1-879B-B2F16A118FB0}"/>
                </a:ext>
              </a:extLst>
            </p:cNvPr>
            <p:cNvSpPr>
              <a:spLocks noChangeShapeType="1"/>
            </p:cNvSpPr>
            <p:nvPr/>
          </p:nvSpPr>
          <p:spPr bwMode="auto">
            <a:xfrm flipV="1">
              <a:off x="3072" y="384"/>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18">
              <a:extLst>
                <a:ext uri="{FF2B5EF4-FFF2-40B4-BE49-F238E27FC236}">
                  <a16:creationId xmlns:a16="http://schemas.microsoft.com/office/drawing/2014/main" id="{1E8C3649-8CE4-43E2-8364-305A1FEEB689}"/>
                </a:ext>
              </a:extLst>
            </p:cNvPr>
            <p:cNvGraphicFramePr>
              <a:graphicFrameLocks noChangeAspect="1"/>
            </p:cNvGraphicFramePr>
            <p:nvPr/>
          </p:nvGraphicFramePr>
          <p:xfrm>
            <a:off x="1440" y="816"/>
            <a:ext cx="159" cy="320"/>
          </p:xfrm>
          <a:graphic>
            <a:graphicData uri="http://schemas.openxmlformats.org/presentationml/2006/ole">
              <mc:AlternateContent xmlns:mc="http://schemas.openxmlformats.org/markup-compatibility/2006">
                <mc:Choice xmlns:v="urn:schemas-microsoft-com:vml" Requires="v">
                  <p:oleObj name="Equation" r:id="rId5" imgW="88560" imgH="164880" progId="Equation.3">
                    <p:embed/>
                  </p:oleObj>
                </mc:Choice>
                <mc:Fallback>
                  <p:oleObj name="Equation" r:id="rId5" imgW="88560" imgH="164880" progId="Equation.3">
                    <p:embed/>
                    <p:pic>
                      <p:nvPicPr>
                        <p:cNvPr id="25" name="Object 18">
                          <a:extLst>
                            <a:ext uri="{FF2B5EF4-FFF2-40B4-BE49-F238E27FC236}">
                              <a16:creationId xmlns:a16="http://schemas.microsoft.com/office/drawing/2014/main" id="{67E2C5F4-A46D-4EC8-8AB2-3757AE66AA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816"/>
                          <a:ext cx="159"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9">
              <a:extLst>
                <a:ext uri="{FF2B5EF4-FFF2-40B4-BE49-F238E27FC236}">
                  <a16:creationId xmlns:a16="http://schemas.microsoft.com/office/drawing/2014/main" id="{DA6215C1-5ACA-4C02-B7B3-386784D63E62}"/>
                </a:ext>
              </a:extLst>
            </p:cNvPr>
            <p:cNvGraphicFramePr>
              <a:graphicFrameLocks noChangeAspect="1"/>
            </p:cNvGraphicFramePr>
            <p:nvPr/>
          </p:nvGraphicFramePr>
          <p:xfrm>
            <a:off x="2208" y="1296"/>
            <a:ext cx="227" cy="320"/>
          </p:xfrm>
          <a:graphic>
            <a:graphicData uri="http://schemas.openxmlformats.org/presentationml/2006/ole">
              <mc:AlternateContent xmlns:mc="http://schemas.openxmlformats.org/markup-compatibility/2006">
                <mc:Choice xmlns:v="urn:schemas-microsoft-com:vml" Requires="v">
                  <p:oleObj name="Equation" r:id="rId7" imgW="126720" imgH="164880" progId="Equation.3">
                    <p:embed/>
                  </p:oleObj>
                </mc:Choice>
                <mc:Fallback>
                  <p:oleObj name="Equation" r:id="rId7" imgW="126720" imgH="164880" progId="Equation.3">
                    <p:embed/>
                    <p:pic>
                      <p:nvPicPr>
                        <p:cNvPr id="26" name="Object 19">
                          <a:extLst>
                            <a:ext uri="{FF2B5EF4-FFF2-40B4-BE49-F238E27FC236}">
                              <a16:creationId xmlns:a16="http://schemas.microsoft.com/office/drawing/2014/main" id="{90262144-C956-4B07-B6C1-119E6CFA99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1296"/>
                          <a:ext cx="22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0">
              <a:extLst>
                <a:ext uri="{FF2B5EF4-FFF2-40B4-BE49-F238E27FC236}">
                  <a16:creationId xmlns:a16="http://schemas.microsoft.com/office/drawing/2014/main" id="{5D4A31D9-B52B-41BB-9B7A-B10B599114DB}"/>
                </a:ext>
              </a:extLst>
            </p:cNvPr>
            <p:cNvGraphicFramePr>
              <a:graphicFrameLocks noChangeAspect="1"/>
            </p:cNvGraphicFramePr>
            <p:nvPr/>
          </p:nvGraphicFramePr>
          <p:xfrm>
            <a:off x="2928" y="864"/>
            <a:ext cx="205" cy="345"/>
          </p:xfrm>
          <a:graphic>
            <a:graphicData uri="http://schemas.openxmlformats.org/presentationml/2006/ole">
              <mc:AlternateContent xmlns:mc="http://schemas.openxmlformats.org/markup-compatibility/2006">
                <mc:Choice xmlns:v="urn:schemas-microsoft-com:vml" Requires="v">
                  <p:oleObj name="Equation" r:id="rId9" imgW="114120" imgH="177480" progId="Equation.3">
                    <p:embed/>
                  </p:oleObj>
                </mc:Choice>
                <mc:Fallback>
                  <p:oleObj name="Equation" r:id="rId9" imgW="114120" imgH="177480" progId="Equation.3">
                    <p:embed/>
                    <p:pic>
                      <p:nvPicPr>
                        <p:cNvPr id="27" name="Object 20">
                          <a:extLst>
                            <a:ext uri="{FF2B5EF4-FFF2-40B4-BE49-F238E27FC236}">
                              <a16:creationId xmlns:a16="http://schemas.microsoft.com/office/drawing/2014/main" id="{05FEF226-BFA4-4707-8C90-E6864F6B6D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864"/>
                          <a:ext cx="205"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1">
              <a:extLst>
                <a:ext uri="{FF2B5EF4-FFF2-40B4-BE49-F238E27FC236}">
                  <a16:creationId xmlns:a16="http://schemas.microsoft.com/office/drawing/2014/main" id="{1865EC2D-8EA8-4A60-B07E-19B4DEABD91A}"/>
                </a:ext>
              </a:extLst>
            </p:cNvPr>
            <p:cNvGraphicFramePr>
              <a:graphicFrameLocks noChangeAspect="1"/>
            </p:cNvGraphicFramePr>
            <p:nvPr/>
          </p:nvGraphicFramePr>
          <p:xfrm>
            <a:off x="3072" y="336"/>
            <a:ext cx="227" cy="320"/>
          </p:xfrm>
          <a:graphic>
            <a:graphicData uri="http://schemas.openxmlformats.org/presentationml/2006/ole">
              <mc:AlternateContent xmlns:mc="http://schemas.openxmlformats.org/markup-compatibility/2006">
                <mc:Choice xmlns:v="urn:schemas-microsoft-com:vml" Requires="v">
                  <p:oleObj name="Equation" r:id="rId11" imgW="126720" imgH="164880" progId="Equation.3">
                    <p:embed/>
                  </p:oleObj>
                </mc:Choice>
                <mc:Fallback>
                  <p:oleObj name="Equation" r:id="rId11" imgW="126720" imgH="164880" progId="Equation.3">
                    <p:embed/>
                    <p:pic>
                      <p:nvPicPr>
                        <p:cNvPr id="28" name="Object 21">
                          <a:extLst>
                            <a:ext uri="{FF2B5EF4-FFF2-40B4-BE49-F238E27FC236}">
                              <a16:creationId xmlns:a16="http://schemas.microsoft.com/office/drawing/2014/main" id="{BC3CA9B4-C217-4610-B724-6822F173D9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2" y="336"/>
                          <a:ext cx="22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2">
              <a:extLst>
                <a:ext uri="{FF2B5EF4-FFF2-40B4-BE49-F238E27FC236}">
                  <a16:creationId xmlns:a16="http://schemas.microsoft.com/office/drawing/2014/main" id="{639EE278-AF8A-4E65-B619-83B6A7FF6008}"/>
                </a:ext>
              </a:extLst>
            </p:cNvPr>
            <p:cNvGraphicFramePr>
              <a:graphicFrameLocks noChangeAspect="1"/>
            </p:cNvGraphicFramePr>
            <p:nvPr/>
          </p:nvGraphicFramePr>
          <p:xfrm>
            <a:off x="2208" y="192"/>
            <a:ext cx="205" cy="345"/>
          </p:xfrm>
          <a:graphic>
            <a:graphicData uri="http://schemas.openxmlformats.org/presentationml/2006/ole">
              <mc:AlternateContent xmlns:mc="http://schemas.openxmlformats.org/markup-compatibility/2006">
                <mc:Choice xmlns:v="urn:schemas-microsoft-com:vml" Requires="v">
                  <p:oleObj name="Equation" r:id="rId13" imgW="114120" imgH="177480" progId="Equation.3">
                    <p:embed/>
                  </p:oleObj>
                </mc:Choice>
                <mc:Fallback>
                  <p:oleObj name="Equation" r:id="rId13" imgW="114120" imgH="177480" progId="Equation.3">
                    <p:embed/>
                    <p:pic>
                      <p:nvPicPr>
                        <p:cNvPr id="29" name="Object 22">
                          <a:extLst>
                            <a:ext uri="{FF2B5EF4-FFF2-40B4-BE49-F238E27FC236}">
                              <a16:creationId xmlns:a16="http://schemas.microsoft.com/office/drawing/2014/main" id="{35C1E031-AA8C-4B2E-9B9E-DF95AE1AAE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 y="192"/>
                          <a:ext cx="205"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23">
              <a:extLst>
                <a:ext uri="{FF2B5EF4-FFF2-40B4-BE49-F238E27FC236}">
                  <a16:creationId xmlns:a16="http://schemas.microsoft.com/office/drawing/2014/main" id="{781255D1-46F0-44D4-8A4E-DA71DB12806F}"/>
                </a:ext>
              </a:extLst>
            </p:cNvPr>
            <p:cNvGraphicFramePr>
              <a:graphicFrameLocks noChangeAspect="1"/>
            </p:cNvGraphicFramePr>
            <p:nvPr/>
          </p:nvGraphicFramePr>
          <p:xfrm>
            <a:off x="2112" y="807"/>
            <a:ext cx="227" cy="345"/>
          </p:xfrm>
          <a:graphic>
            <a:graphicData uri="http://schemas.openxmlformats.org/presentationml/2006/ole">
              <mc:AlternateContent xmlns:mc="http://schemas.openxmlformats.org/markup-compatibility/2006">
                <mc:Choice xmlns:v="urn:schemas-microsoft-com:vml" Requires="v">
                  <p:oleObj name="Equation" r:id="rId15" imgW="126720" imgH="177480" progId="Equation.3">
                    <p:embed/>
                  </p:oleObj>
                </mc:Choice>
                <mc:Fallback>
                  <p:oleObj name="Equation" r:id="rId15" imgW="126720" imgH="177480" progId="Equation.3">
                    <p:embed/>
                    <p:pic>
                      <p:nvPicPr>
                        <p:cNvPr id="30" name="Object 23">
                          <a:extLst>
                            <a:ext uri="{FF2B5EF4-FFF2-40B4-BE49-F238E27FC236}">
                              <a16:creationId xmlns:a16="http://schemas.microsoft.com/office/drawing/2014/main" id="{86729319-94E8-4A6F-B0B5-35060CEE78E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2" y="807"/>
                          <a:ext cx="22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4">
              <a:extLst>
                <a:ext uri="{FF2B5EF4-FFF2-40B4-BE49-F238E27FC236}">
                  <a16:creationId xmlns:a16="http://schemas.microsoft.com/office/drawing/2014/main" id="{9EC23D9A-1A73-40DA-9589-D0774C1DD218}"/>
                </a:ext>
              </a:extLst>
            </p:cNvPr>
            <p:cNvGraphicFramePr>
              <a:graphicFrameLocks noChangeAspect="1"/>
            </p:cNvGraphicFramePr>
            <p:nvPr/>
          </p:nvGraphicFramePr>
          <p:xfrm>
            <a:off x="2496" y="528"/>
            <a:ext cx="227" cy="345"/>
          </p:xfrm>
          <a:graphic>
            <a:graphicData uri="http://schemas.openxmlformats.org/presentationml/2006/ole">
              <mc:AlternateContent xmlns:mc="http://schemas.openxmlformats.org/markup-compatibility/2006">
                <mc:Choice xmlns:v="urn:schemas-microsoft-com:vml" Requires="v">
                  <p:oleObj name="Equation" r:id="rId17" imgW="126720" imgH="177480" progId="Equation.3">
                    <p:embed/>
                  </p:oleObj>
                </mc:Choice>
                <mc:Fallback>
                  <p:oleObj name="Equation" r:id="rId17" imgW="126720" imgH="177480" progId="Equation.3">
                    <p:embed/>
                    <p:pic>
                      <p:nvPicPr>
                        <p:cNvPr id="31" name="Object 24">
                          <a:extLst>
                            <a:ext uri="{FF2B5EF4-FFF2-40B4-BE49-F238E27FC236}">
                              <a16:creationId xmlns:a16="http://schemas.microsoft.com/office/drawing/2014/main" id="{EA932AEF-5EB4-4639-AD04-79B7BBE38A8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528"/>
                          <a:ext cx="22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Oval 25">
              <a:extLst>
                <a:ext uri="{FF2B5EF4-FFF2-40B4-BE49-F238E27FC236}">
                  <a16:creationId xmlns:a16="http://schemas.microsoft.com/office/drawing/2014/main" id="{F835E5B8-0839-4A80-AFAD-9CADEB7DC880}"/>
                </a:ext>
              </a:extLst>
            </p:cNvPr>
            <p:cNvSpPr>
              <a:spLocks noChangeArrowheads="1"/>
            </p:cNvSpPr>
            <p:nvPr/>
          </p:nvSpPr>
          <p:spPr bwMode="auto">
            <a:xfrm>
              <a:off x="1694" y="46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26">
              <a:extLst>
                <a:ext uri="{FF2B5EF4-FFF2-40B4-BE49-F238E27FC236}">
                  <a16:creationId xmlns:a16="http://schemas.microsoft.com/office/drawing/2014/main" id="{73AF71ED-4E41-4D3D-8769-C4774AB86935}"/>
                </a:ext>
              </a:extLst>
            </p:cNvPr>
            <p:cNvSpPr>
              <a:spLocks noChangeArrowheads="1"/>
            </p:cNvSpPr>
            <p:nvPr/>
          </p:nvSpPr>
          <p:spPr bwMode="auto">
            <a:xfrm>
              <a:off x="1488" y="13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27">
              <a:extLst>
                <a:ext uri="{FF2B5EF4-FFF2-40B4-BE49-F238E27FC236}">
                  <a16:creationId xmlns:a16="http://schemas.microsoft.com/office/drawing/2014/main" id="{2FF82494-695B-4CB6-974E-5E933286D6D0}"/>
                </a:ext>
              </a:extLst>
            </p:cNvPr>
            <p:cNvSpPr>
              <a:spLocks noChangeArrowheads="1"/>
            </p:cNvSpPr>
            <p:nvPr/>
          </p:nvSpPr>
          <p:spPr bwMode="auto">
            <a:xfrm>
              <a:off x="2640" y="120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28">
              <a:extLst>
                <a:ext uri="{FF2B5EF4-FFF2-40B4-BE49-F238E27FC236}">
                  <a16:creationId xmlns:a16="http://schemas.microsoft.com/office/drawing/2014/main" id="{0AC77E45-45A0-485F-BBB5-CA1F68241A93}"/>
                </a:ext>
              </a:extLst>
            </p:cNvPr>
            <p:cNvSpPr>
              <a:spLocks noChangeArrowheads="1"/>
            </p:cNvSpPr>
            <p:nvPr/>
          </p:nvSpPr>
          <p:spPr bwMode="auto">
            <a:xfrm>
              <a:off x="3072" y="7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29">
              <a:extLst>
                <a:ext uri="{FF2B5EF4-FFF2-40B4-BE49-F238E27FC236}">
                  <a16:creationId xmlns:a16="http://schemas.microsoft.com/office/drawing/2014/main" id="{0BD88601-ACF9-4FD3-B5D3-D6D6C6BD1A04}"/>
                </a:ext>
              </a:extLst>
            </p:cNvPr>
            <p:cNvSpPr>
              <a:spLocks noChangeArrowheads="1"/>
            </p:cNvSpPr>
            <p:nvPr/>
          </p:nvSpPr>
          <p:spPr bwMode="auto">
            <a:xfrm>
              <a:off x="2976" y="1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Object 30">
              <a:extLst>
                <a:ext uri="{FF2B5EF4-FFF2-40B4-BE49-F238E27FC236}">
                  <a16:creationId xmlns:a16="http://schemas.microsoft.com/office/drawing/2014/main" id="{82DFD9C0-6F35-4948-8915-2A6D5E0CAC05}"/>
                </a:ext>
              </a:extLst>
            </p:cNvPr>
            <p:cNvGraphicFramePr>
              <a:graphicFrameLocks noChangeAspect="1"/>
            </p:cNvGraphicFramePr>
            <p:nvPr/>
          </p:nvGraphicFramePr>
          <p:xfrm>
            <a:off x="1421" y="176"/>
            <a:ext cx="355" cy="544"/>
          </p:xfrm>
          <a:graphic>
            <a:graphicData uri="http://schemas.openxmlformats.org/presentationml/2006/ole">
              <mc:AlternateContent xmlns:mc="http://schemas.openxmlformats.org/markup-compatibility/2006">
                <mc:Choice xmlns:v="urn:schemas-microsoft-com:vml" Requires="v">
                  <p:oleObj name="Equation" r:id="rId19" imgW="152280" imgH="215640" progId="Equation.3">
                    <p:embed/>
                  </p:oleObj>
                </mc:Choice>
                <mc:Fallback>
                  <p:oleObj name="Equation" r:id="rId19" imgW="152280" imgH="215640" progId="Equation.3">
                    <p:embed/>
                    <p:pic>
                      <p:nvPicPr>
                        <p:cNvPr id="37" name="Object 30">
                          <a:extLst>
                            <a:ext uri="{FF2B5EF4-FFF2-40B4-BE49-F238E27FC236}">
                              <a16:creationId xmlns:a16="http://schemas.microsoft.com/office/drawing/2014/main" id="{2EF4609F-3A57-426E-9482-8749361E12A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1" y="176"/>
                          <a:ext cx="355"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1">
              <a:extLst>
                <a:ext uri="{FF2B5EF4-FFF2-40B4-BE49-F238E27FC236}">
                  <a16:creationId xmlns:a16="http://schemas.microsoft.com/office/drawing/2014/main" id="{E7761F55-4711-4FDB-BFCF-E58437AC6CDB}"/>
                </a:ext>
              </a:extLst>
            </p:cNvPr>
            <p:cNvGraphicFramePr>
              <a:graphicFrameLocks noChangeAspect="1"/>
            </p:cNvGraphicFramePr>
            <p:nvPr/>
          </p:nvGraphicFramePr>
          <p:xfrm>
            <a:off x="1151" y="1056"/>
            <a:ext cx="385" cy="544"/>
          </p:xfrm>
          <a:graphic>
            <a:graphicData uri="http://schemas.openxmlformats.org/presentationml/2006/ole">
              <mc:AlternateContent xmlns:mc="http://schemas.openxmlformats.org/markup-compatibility/2006">
                <mc:Choice xmlns:v="urn:schemas-microsoft-com:vml" Requires="v">
                  <p:oleObj name="Equation" r:id="rId21" imgW="164880" imgH="215640" progId="Equation.3">
                    <p:embed/>
                  </p:oleObj>
                </mc:Choice>
                <mc:Fallback>
                  <p:oleObj name="Equation" r:id="rId21" imgW="164880" imgH="215640" progId="Equation.3">
                    <p:embed/>
                    <p:pic>
                      <p:nvPicPr>
                        <p:cNvPr id="38" name="Object 31">
                          <a:extLst>
                            <a:ext uri="{FF2B5EF4-FFF2-40B4-BE49-F238E27FC236}">
                              <a16:creationId xmlns:a16="http://schemas.microsoft.com/office/drawing/2014/main" id="{99BAAEAA-0624-467A-BEF5-3AE75867E9D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1" y="1056"/>
                          <a:ext cx="385"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2">
              <a:extLst>
                <a:ext uri="{FF2B5EF4-FFF2-40B4-BE49-F238E27FC236}">
                  <a16:creationId xmlns:a16="http://schemas.microsoft.com/office/drawing/2014/main" id="{A91F6C94-DF1A-4E5F-BBDA-88EE5F09020C}"/>
                </a:ext>
              </a:extLst>
            </p:cNvPr>
            <p:cNvGraphicFramePr>
              <a:graphicFrameLocks noChangeAspect="1"/>
            </p:cNvGraphicFramePr>
            <p:nvPr/>
          </p:nvGraphicFramePr>
          <p:xfrm>
            <a:off x="2592" y="1152"/>
            <a:ext cx="385" cy="576"/>
          </p:xfrm>
          <a:graphic>
            <a:graphicData uri="http://schemas.openxmlformats.org/presentationml/2006/ole">
              <mc:AlternateContent xmlns:mc="http://schemas.openxmlformats.org/markup-compatibility/2006">
                <mc:Choice xmlns:v="urn:schemas-microsoft-com:vml" Requires="v">
                  <p:oleObj name="Equation" r:id="rId23" imgW="164880" imgH="228600" progId="Equation.3">
                    <p:embed/>
                  </p:oleObj>
                </mc:Choice>
                <mc:Fallback>
                  <p:oleObj name="Equation" r:id="rId23" imgW="164880" imgH="228600" progId="Equation.3">
                    <p:embed/>
                    <p:pic>
                      <p:nvPicPr>
                        <p:cNvPr id="39" name="Object 32">
                          <a:extLst>
                            <a:ext uri="{FF2B5EF4-FFF2-40B4-BE49-F238E27FC236}">
                              <a16:creationId xmlns:a16="http://schemas.microsoft.com/office/drawing/2014/main" id="{14D1487E-FD5E-4C22-9859-64A2F963F2A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92" y="1152"/>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3">
              <a:extLst>
                <a:ext uri="{FF2B5EF4-FFF2-40B4-BE49-F238E27FC236}">
                  <a16:creationId xmlns:a16="http://schemas.microsoft.com/office/drawing/2014/main" id="{18789554-807D-4CAA-810C-7FD423B20750}"/>
                </a:ext>
              </a:extLst>
            </p:cNvPr>
            <p:cNvGraphicFramePr>
              <a:graphicFrameLocks noChangeAspect="1"/>
            </p:cNvGraphicFramePr>
            <p:nvPr/>
          </p:nvGraphicFramePr>
          <p:xfrm>
            <a:off x="3120" y="528"/>
            <a:ext cx="385" cy="544"/>
          </p:xfrm>
          <a:graphic>
            <a:graphicData uri="http://schemas.openxmlformats.org/presentationml/2006/ole">
              <mc:AlternateContent xmlns:mc="http://schemas.openxmlformats.org/markup-compatibility/2006">
                <mc:Choice xmlns:v="urn:schemas-microsoft-com:vml" Requires="v">
                  <p:oleObj name="Equation" r:id="rId25" imgW="164880" imgH="215640" progId="Equation.3">
                    <p:embed/>
                  </p:oleObj>
                </mc:Choice>
                <mc:Fallback>
                  <p:oleObj name="Equation" r:id="rId25" imgW="164880" imgH="215640" progId="Equation.3">
                    <p:embed/>
                    <p:pic>
                      <p:nvPicPr>
                        <p:cNvPr id="40" name="Object 33">
                          <a:extLst>
                            <a:ext uri="{FF2B5EF4-FFF2-40B4-BE49-F238E27FC236}">
                              <a16:creationId xmlns:a16="http://schemas.microsoft.com/office/drawing/2014/main" id="{3201232D-EDD0-44F0-8FC6-97770C55AAB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20" y="528"/>
                          <a:ext cx="385"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4">
              <a:extLst>
                <a:ext uri="{FF2B5EF4-FFF2-40B4-BE49-F238E27FC236}">
                  <a16:creationId xmlns:a16="http://schemas.microsoft.com/office/drawing/2014/main" id="{0ECF41AC-545C-4660-956E-458BCF2378AA}"/>
                </a:ext>
              </a:extLst>
            </p:cNvPr>
            <p:cNvGraphicFramePr>
              <a:graphicFrameLocks noChangeAspect="1"/>
            </p:cNvGraphicFramePr>
            <p:nvPr/>
          </p:nvGraphicFramePr>
          <p:xfrm>
            <a:off x="3072" y="0"/>
            <a:ext cx="385" cy="576"/>
          </p:xfrm>
          <a:graphic>
            <a:graphicData uri="http://schemas.openxmlformats.org/presentationml/2006/ole">
              <mc:AlternateContent xmlns:mc="http://schemas.openxmlformats.org/markup-compatibility/2006">
                <mc:Choice xmlns:v="urn:schemas-microsoft-com:vml" Requires="v">
                  <p:oleObj name="Equation" r:id="rId27" imgW="164880" imgH="228600" progId="Equation.3">
                    <p:embed/>
                  </p:oleObj>
                </mc:Choice>
                <mc:Fallback>
                  <p:oleObj name="Equation" r:id="rId27" imgW="164880" imgH="228600" progId="Equation.3">
                    <p:embed/>
                    <p:pic>
                      <p:nvPicPr>
                        <p:cNvPr id="41" name="Object 34">
                          <a:extLst>
                            <a:ext uri="{FF2B5EF4-FFF2-40B4-BE49-F238E27FC236}">
                              <a16:creationId xmlns:a16="http://schemas.microsoft.com/office/drawing/2014/main" id="{F4A305F9-F556-4E74-A2D1-A2E750F23A7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72" y="0"/>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5">
              <a:extLst>
                <a:ext uri="{FF2B5EF4-FFF2-40B4-BE49-F238E27FC236}">
                  <a16:creationId xmlns:a16="http://schemas.microsoft.com/office/drawing/2014/main" id="{737B3E94-AFB9-411C-9543-9C512D31A3C4}"/>
                </a:ext>
              </a:extLst>
            </p:cNvPr>
            <p:cNvGraphicFramePr>
              <a:graphicFrameLocks noChangeAspect="1"/>
            </p:cNvGraphicFramePr>
            <p:nvPr/>
          </p:nvGraphicFramePr>
          <p:xfrm>
            <a:off x="3072" y="0"/>
            <a:ext cx="385" cy="576"/>
          </p:xfrm>
          <a:graphic>
            <a:graphicData uri="http://schemas.openxmlformats.org/presentationml/2006/ole">
              <mc:AlternateContent xmlns:mc="http://schemas.openxmlformats.org/markup-compatibility/2006">
                <mc:Choice xmlns:v="urn:schemas-microsoft-com:vml" Requires="v">
                  <p:oleObj name="Equation" r:id="rId29" imgW="164880" imgH="228600" progId="Equation.3">
                    <p:embed/>
                  </p:oleObj>
                </mc:Choice>
                <mc:Fallback>
                  <p:oleObj name="Equation" r:id="rId29" imgW="164880" imgH="228600" progId="Equation.3">
                    <p:embed/>
                    <p:pic>
                      <p:nvPicPr>
                        <p:cNvPr id="42" name="Object 35">
                          <a:extLst>
                            <a:ext uri="{FF2B5EF4-FFF2-40B4-BE49-F238E27FC236}">
                              <a16:creationId xmlns:a16="http://schemas.microsoft.com/office/drawing/2014/main" id="{72782FAE-8FF1-4617-934A-1D0B93FD0FA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72" y="0"/>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36">
              <a:extLst>
                <a:ext uri="{FF2B5EF4-FFF2-40B4-BE49-F238E27FC236}">
                  <a16:creationId xmlns:a16="http://schemas.microsoft.com/office/drawing/2014/main" id="{E96739BF-3532-4F2D-B0E7-1EE30766AE81}"/>
                </a:ext>
              </a:extLst>
            </p:cNvPr>
            <p:cNvGraphicFramePr>
              <a:graphicFrameLocks noChangeAspect="1"/>
            </p:cNvGraphicFramePr>
            <p:nvPr/>
          </p:nvGraphicFramePr>
          <p:xfrm>
            <a:off x="3072" y="0"/>
            <a:ext cx="385" cy="576"/>
          </p:xfrm>
          <a:graphic>
            <a:graphicData uri="http://schemas.openxmlformats.org/presentationml/2006/ole">
              <mc:AlternateContent xmlns:mc="http://schemas.openxmlformats.org/markup-compatibility/2006">
                <mc:Choice xmlns:v="urn:schemas-microsoft-com:vml" Requires="v">
                  <p:oleObj name="Equation" r:id="rId31" imgW="164880" imgH="228600" progId="Equation.3">
                    <p:embed/>
                  </p:oleObj>
                </mc:Choice>
                <mc:Fallback>
                  <p:oleObj name="Equation" r:id="rId31" imgW="164880" imgH="228600" progId="Equation.3">
                    <p:embed/>
                    <p:pic>
                      <p:nvPicPr>
                        <p:cNvPr id="43" name="Object 36">
                          <a:extLst>
                            <a:ext uri="{FF2B5EF4-FFF2-40B4-BE49-F238E27FC236}">
                              <a16:creationId xmlns:a16="http://schemas.microsoft.com/office/drawing/2014/main" id="{1B022A7B-6CB7-45BA-A773-34146FE9F6A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72" y="0"/>
                          <a:ext cx="38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 name="Object 37">
            <a:extLst>
              <a:ext uri="{FF2B5EF4-FFF2-40B4-BE49-F238E27FC236}">
                <a16:creationId xmlns:a16="http://schemas.microsoft.com/office/drawing/2014/main" id="{86188FB2-CB58-4D34-9220-7D7A477E1A48}"/>
              </a:ext>
            </a:extLst>
          </p:cNvPr>
          <p:cNvGraphicFramePr>
            <a:graphicFrameLocks noChangeAspect="1"/>
          </p:cNvGraphicFramePr>
          <p:nvPr>
            <p:extLst>
              <p:ext uri="{D42A27DB-BD31-4B8C-83A1-F6EECF244321}">
                <p14:modId xmlns:p14="http://schemas.microsoft.com/office/powerpoint/2010/main" val="3102247111"/>
              </p:ext>
            </p:extLst>
          </p:nvPr>
        </p:nvGraphicFramePr>
        <p:xfrm>
          <a:off x="3059832" y="3602360"/>
          <a:ext cx="5927725" cy="3048000"/>
        </p:xfrm>
        <a:graphic>
          <a:graphicData uri="http://schemas.openxmlformats.org/presentationml/2006/ole">
            <mc:AlternateContent xmlns:mc="http://schemas.openxmlformats.org/markup-compatibility/2006">
              <mc:Choice xmlns:v="urn:schemas-microsoft-com:vml" Requires="v">
                <p:oleObj name="Equation" r:id="rId33" imgW="2666880" imgH="1143000" progId="Equation.3">
                  <p:embed/>
                </p:oleObj>
              </mc:Choice>
              <mc:Fallback>
                <p:oleObj name="Equation" r:id="rId33" imgW="2666880" imgH="1143000" progId="Equation.3">
                  <p:embed/>
                  <p:pic>
                    <p:nvPicPr>
                      <p:cNvPr id="44" name="Object 37">
                        <a:extLst>
                          <a:ext uri="{FF2B5EF4-FFF2-40B4-BE49-F238E27FC236}">
                            <a16:creationId xmlns:a16="http://schemas.microsoft.com/office/drawing/2014/main" id="{42565F34-1608-43CD-9619-A54A5673902A}"/>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59832" y="3602360"/>
                        <a:ext cx="5927725"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 name="Group 38">
            <a:extLst>
              <a:ext uri="{FF2B5EF4-FFF2-40B4-BE49-F238E27FC236}">
                <a16:creationId xmlns:a16="http://schemas.microsoft.com/office/drawing/2014/main" id="{B6FDAD77-4406-47DC-9665-06E9191C8331}"/>
              </a:ext>
            </a:extLst>
          </p:cNvPr>
          <p:cNvGrpSpPr>
            <a:grpSpLocks/>
          </p:cNvGrpSpPr>
          <p:nvPr/>
        </p:nvGrpSpPr>
        <p:grpSpPr bwMode="auto">
          <a:xfrm>
            <a:off x="3812307" y="3478535"/>
            <a:ext cx="581025" cy="2971800"/>
            <a:chOff x="5328" y="2112"/>
            <a:chExt cx="366" cy="1872"/>
          </a:xfrm>
        </p:grpSpPr>
        <p:sp>
          <p:nvSpPr>
            <p:cNvPr id="46" name="Text Box 39">
              <a:extLst>
                <a:ext uri="{FF2B5EF4-FFF2-40B4-BE49-F238E27FC236}">
                  <a16:creationId xmlns:a16="http://schemas.microsoft.com/office/drawing/2014/main" id="{13AD5B91-6344-49A4-A27D-7D04DE91EB61}"/>
                </a:ext>
              </a:extLst>
            </p:cNvPr>
            <p:cNvSpPr txBox="1">
              <a:spLocks noChangeArrowheads="1"/>
            </p:cNvSpPr>
            <p:nvPr/>
          </p:nvSpPr>
          <p:spPr bwMode="auto">
            <a:xfrm>
              <a:off x="5328" y="2112"/>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47" name="Text Box 40">
              <a:extLst>
                <a:ext uri="{FF2B5EF4-FFF2-40B4-BE49-F238E27FC236}">
                  <a16:creationId xmlns:a16="http://schemas.microsoft.com/office/drawing/2014/main" id="{F6AA574C-0CDF-4D09-A315-CE9334ED9828}"/>
                </a:ext>
              </a:extLst>
            </p:cNvPr>
            <p:cNvSpPr txBox="1">
              <a:spLocks noChangeArrowheads="1"/>
            </p:cNvSpPr>
            <p:nvPr/>
          </p:nvSpPr>
          <p:spPr bwMode="auto">
            <a:xfrm>
              <a:off x="5334" y="2496"/>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48" name="Text Box 41">
              <a:extLst>
                <a:ext uri="{FF2B5EF4-FFF2-40B4-BE49-F238E27FC236}">
                  <a16:creationId xmlns:a16="http://schemas.microsoft.com/office/drawing/2014/main" id="{E1548138-5188-4FDE-BD9F-1054132522C5}"/>
                </a:ext>
              </a:extLst>
            </p:cNvPr>
            <p:cNvSpPr txBox="1">
              <a:spLocks noChangeArrowheads="1"/>
            </p:cNvSpPr>
            <p:nvPr/>
          </p:nvSpPr>
          <p:spPr bwMode="auto">
            <a:xfrm>
              <a:off x="5358" y="288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49" name="Text Box 42">
              <a:extLst>
                <a:ext uri="{FF2B5EF4-FFF2-40B4-BE49-F238E27FC236}">
                  <a16:creationId xmlns:a16="http://schemas.microsoft.com/office/drawing/2014/main" id="{067D85E9-21AB-408C-9597-06AFD35C39B9}"/>
                </a:ext>
              </a:extLst>
            </p:cNvPr>
            <p:cNvSpPr txBox="1">
              <a:spLocks noChangeArrowheads="1"/>
            </p:cNvSpPr>
            <p:nvPr/>
          </p:nvSpPr>
          <p:spPr bwMode="auto">
            <a:xfrm>
              <a:off x="5349" y="3264"/>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4</a:t>
              </a:r>
            </a:p>
          </p:txBody>
        </p:sp>
        <p:sp>
          <p:nvSpPr>
            <p:cNvPr id="50" name="Text Box 43">
              <a:extLst>
                <a:ext uri="{FF2B5EF4-FFF2-40B4-BE49-F238E27FC236}">
                  <a16:creationId xmlns:a16="http://schemas.microsoft.com/office/drawing/2014/main" id="{0E4B7BC9-E685-4D19-8EB3-13B3C5DD65F4}"/>
                </a:ext>
              </a:extLst>
            </p:cNvPr>
            <p:cNvSpPr txBox="1">
              <a:spLocks noChangeArrowheads="1"/>
            </p:cNvSpPr>
            <p:nvPr/>
          </p:nvSpPr>
          <p:spPr bwMode="auto">
            <a:xfrm>
              <a:off x="5328" y="3600"/>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v</a:t>
              </a:r>
              <a:r>
                <a:rPr lang="en-US" altLang="zh-CN" sz="4000" b="1" i="1" baseline="-25000">
                  <a:solidFill>
                    <a:schemeClr val="hlink"/>
                  </a:solidFill>
                  <a:latin typeface="Times New Roman" panose="02020603050405020304" pitchFamily="18" charset="0"/>
                  <a:ea typeface="黑体" panose="02010609060101010101" pitchFamily="49" charset="-122"/>
                </a:rPr>
                <a:t>5</a:t>
              </a:r>
            </a:p>
          </p:txBody>
        </p:sp>
      </p:grpSp>
      <p:grpSp>
        <p:nvGrpSpPr>
          <p:cNvPr id="51" name="Group 44">
            <a:extLst>
              <a:ext uri="{FF2B5EF4-FFF2-40B4-BE49-F238E27FC236}">
                <a16:creationId xmlns:a16="http://schemas.microsoft.com/office/drawing/2014/main" id="{58B68A9C-8794-451D-9391-0843F69CEFC0}"/>
              </a:ext>
            </a:extLst>
          </p:cNvPr>
          <p:cNvGrpSpPr>
            <a:grpSpLocks/>
          </p:cNvGrpSpPr>
          <p:nvPr/>
        </p:nvGrpSpPr>
        <p:grpSpPr bwMode="auto">
          <a:xfrm>
            <a:off x="4415557" y="3068960"/>
            <a:ext cx="4495800" cy="614363"/>
            <a:chOff x="2160" y="1728"/>
            <a:chExt cx="2832" cy="387"/>
          </a:xfrm>
        </p:grpSpPr>
        <p:sp>
          <p:nvSpPr>
            <p:cNvPr id="52" name="Text Box 45">
              <a:extLst>
                <a:ext uri="{FF2B5EF4-FFF2-40B4-BE49-F238E27FC236}">
                  <a16:creationId xmlns:a16="http://schemas.microsoft.com/office/drawing/2014/main" id="{805E1794-ACC9-4046-ACF6-3E7342543E6B}"/>
                </a:ext>
              </a:extLst>
            </p:cNvPr>
            <p:cNvSpPr txBox="1">
              <a:spLocks noChangeArrowheads="1"/>
            </p:cNvSpPr>
            <p:nvPr/>
          </p:nvSpPr>
          <p:spPr bwMode="auto">
            <a:xfrm>
              <a:off x="2160"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1</a:t>
              </a:r>
            </a:p>
          </p:txBody>
        </p:sp>
        <p:sp>
          <p:nvSpPr>
            <p:cNvPr id="53" name="Text Box 46">
              <a:extLst>
                <a:ext uri="{FF2B5EF4-FFF2-40B4-BE49-F238E27FC236}">
                  <a16:creationId xmlns:a16="http://schemas.microsoft.com/office/drawing/2014/main" id="{7D2AA6EF-053A-4236-8250-79D54A72FAE5}"/>
                </a:ext>
              </a:extLst>
            </p:cNvPr>
            <p:cNvSpPr txBox="1">
              <a:spLocks noChangeArrowheads="1"/>
            </p:cNvSpPr>
            <p:nvPr/>
          </p:nvSpPr>
          <p:spPr bwMode="auto">
            <a:xfrm>
              <a:off x="2613"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2</a:t>
              </a:r>
            </a:p>
          </p:txBody>
        </p:sp>
        <p:sp>
          <p:nvSpPr>
            <p:cNvPr id="54" name="Text Box 47">
              <a:extLst>
                <a:ext uri="{FF2B5EF4-FFF2-40B4-BE49-F238E27FC236}">
                  <a16:creationId xmlns:a16="http://schemas.microsoft.com/office/drawing/2014/main" id="{8CBA9CB0-EE09-44A1-8D2F-BDE8E819F4EC}"/>
                </a:ext>
              </a:extLst>
            </p:cNvPr>
            <p:cNvSpPr txBox="1">
              <a:spLocks noChangeArrowheads="1"/>
            </p:cNvSpPr>
            <p:nvPr/>
          </p:nvSpPr>
          <p:spPr bwMode="auto">
            <a:xfrm>
              <a:off x="3024"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3</a:t>
              </a:r>
            </a:p>
          </p:txBody>
        </p:sp>
        <p:sp>
          <p:nvSpPr>
            <p:cNvPr id="55" name="Text Box 48">
              <a:extLst>
                <a:ext uri="{FF2B5EF4-FFF2-40B4-BE49-F238E27FC236}">
                  <a16:creationId xmlns:a16="http://schemas.microsoft.com/office/drawing/2014/main" id="{F336F11B-A9E9-4D81-B6F4-2C14110701CB}"/>
                </a:ext>
              </a:extLst>
            </p:cNvPr>
            <p:cNvSpPr txBox="1">
              <a:spLocks noChangeArrowheads="1"/>
            </p:cNvSpPr>
            <p:nvPr/>
          </p:nvSpPr>
          <p:spPr bwMode="auto">
            <a:xfrm>
              <a:off x="3456" y="1731"/>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4</a:t>
              </a:r>
            </a:p>
          </p:txBody>
        </p:sp>
        <p:sp>
          <p:nvSpPr>
            <p:cNvPr id="56" name="Text Box 49">
              <a:extLst>
                <a:ext uri="{FF2B5EF4-FFF2-40B4-BE49-F238E27FC236}">
                  <a16:creationId xmlns:a16="http://schemas.microsoft.com/office/drawing/2014/main" id="{74F4230E-78D1-4E7E-BB15-298F526CB452}"/>
                </a:ext>
              </a:extLst>
            </p:cNvPr>
            <p:cNvSpPr txBox="1">
              <a:spLocks noChangeArrowheads="1"/>
            </p:cNvSpPr>
            <p:nvPr/>
          </p:nvSpPr>
          <p:spPr bwMode="auto">
            <a:xfrm>
              <a:off x="3840"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5</a:t>
              </a:r>
            </a:p>
          </p:txBody>
        </p:sp>
        <p:sp>
          <p:nvSpPr>
            <p:cNvPr id="57" name="Text Box 50">
              <a:extLst>
                <a:ext uri="{FF2B5EF4-FFF2-40B4-BE49-F238E27FC236}">
                  <a16:creationId xmlns:a16="http://schemas.microsoft.com/office/drawing/2014/main" id="{861E8E08-4E1F-475C-A7C0-1A16D12D02A8}"/>
                </a:ext>
              </a:extLst>
            </p:cNvPr>
            <p:cNvSpPr txBox="1">
              <a:spLocks noChangeArrowheads="1"/>
            </p:cNvSpPr>
            <p:nvPr/>
          </p:nvSpPr>
          <p:spPr bwMode="auto">
            <a:xfrm>
              <a:off x="4272"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6</a:t>
              </a:r>
            </a:p>
          </p:txBody>
        </p:sp>
        <p:sp>
          <p:nvSpPr>
            <p:cNvPr id="58" name="Text Box 51">
              <a:extLst>
                <a:ext uri="{FF2B5EF4-FFF2-40B4-BE49-F238E27FC236}">
                  <a16:creationId xmlns:a16="http://schemas.microsoft.com/office/drawing/2014/main" id="{536E710D-6F69-4992-957E-0D777F20FB92}"/>
                </a:ext>
              </a:extLst>
            </p:cNvPr>
            <p:cNvSpPr txBox="1">
              <a:spLocks noChangeArrowheads="1"/>
            </p:cNvSpPr>
            <p:nvPr/>
          </p:nvSpPr>
          <p:spPr bwMode="auto">
            <a:xfrm>
              <a:off x="4656" y="1728"/>
              <a:ext cx="33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lang="en-US" altLang="zh-CN" sz="4000" b="1" i="1">
                  <a:solidFill>
                    <a:schemeClr val="hlink"/>
                  </a:solidFill>
                  <a:latin typeface="Times New Roman" panose="02020603050405020304" pitchFamily="18" charset="0"/>
                  <a:ea typeface="黑体" panose="02010609060101010101" pitchFamily="49" charset="-122"/>
                </a:rPr>
                <a:t>e</a:t>
              </a:r>
              <a:r>
                <a:rPr lang="en-US" altLang="zh-CN" sz="4000" b="1" i="1" baseline="-25000">
                  <a:solidFill>
                    <a:schemeClr val="hlink"/>
                  </a:solidFill>
                  <a:latin typeface="Times New Roman" panose="02020603050405020304" pitchFamily="18" charset="0"/>
                  <a:ea typeface="黑体" panose="02010609060101010101" pitchFamily="49" charset="-122"/>
                </a:rPr>
                <a:t>7</a:t>
              </a:r>
            </a:p>
          </p:txBody>
        </p:sp>
      </p:grpSp>
      <p:sp>
        <p:nvSpPr>
          <p:cNvPr id="4" name="任意多边形: 形状 3">
            <a:extLst>
              <a:ext uri="{FF2B5EF4-FFF2-40B4-BE49-F238E27FC236}">
                <a16:creationId xmlns:a16="http://schemas.microsoft.com/office/drawing/2014/main" id="{EB47C976-AE56-40C6-BF8A-B71CA7B049DF}"/>
              </a:ext>
            </a:extLst>
          </p:cNvPr>
          <p:cNvSpPr/>
          <p:nvPr/>
        </p:nvSpPr>
        <p:spPr>
          <a:xfrm>
            <a:off x="-180528" y="1202499"/>
            <a:ext cx="9036284" cy="2517731"/>
          </a:xfrm>
          <a:custGeom>
            <a:avLst/>
            <a:gdLst>
              <a:gd name="connsiteX0" fmla="*/ 0 w 9036284"/>
              <a:gd name="connsiteY0" fmla="*/ 2517731 h 2517731"/>
              <a:gd name="connsiteX1" fmla="*/ 4070959 w 9036284"/>
              <a:gd name="connsiteY1" fmla="*/ 2417523 h 2517731"/>
              <a:gd name="connsiteX2" fmla="*/ 4835047 w 9036284"/>
              <a:gd name="connsiteY2" fmla="*/ 1979112 h 2517731"/>
              <a:gd name="connsiteX3" fmla="*/ 8567803 w 9036284"/>
              <a:gd name="connsiteY3" fmla="*/ 1954060 h 2517731"/>
              <a:gd name="connsiteX4" fmla="*/ 8981162 w 9036284"/>
              <a:gd name="connsiteY4" fmla="*/ 0 h 2517731"/>
              <a:gd name="connsiteX5" fmla="*/ 8981162 w 9036284"/>
              <a:gd name="connsiteY5" fmla="*/ 0 h 251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6284" h="2517731">
                <a:moveTo>
                  <a:pt x="0" y="2517731"/>
                </a:moveTo>
                <a:cubicBezTo>
                  <a:pt x="1632559" y="2512512"/>
                  <a:pt x="3265118" y="2507293"/>
                  <a:pt x="4070959" y="2417523"/>
                </a:cubicBezTo>
                <a:cubicBezTo>
                  <a:pt x="4876800" y="2327753"/>
                  <a:pt x="4085573" y="2056356"/>
                  <a:pt x="4835047" y="1979112"/>
                </a:cubicBezTo>
                <a:cubicBezTo>
                  <a:pt x="5584521" y="1901868"/>
                  <a:pt x="7876784" y="2283912"/>
                  <a:pt x="8567803" y="1954060"/>
                </a:cubicBezTo>
                <a:cubicBezTo>
                  <a:pt x="9258822" y="1624208"/>
                  <a:pt x="8981162" y="0"/>
                  <a:pt x="8981162" y="0"/>
                </a:cubicBezTo>
                <a:lnTo>
                  <a:pt x="8981162" y="0"/>
                </a:lnTo>
              </a:path>
            </a:pathLst>
          </a:cu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3340689"/>
      </p:ext>
    </p:extLst>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17490DA5-FCA6-4736-A4C5-D715664CCF63}"/>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6FCE872-A98B-4573-A987-9D464B3F1094}" type="slidenum">
              <a:rPr lang="en-US" altLang="zh-CN" sz="1400"/>
              <a:pPr/>
              <a:t>65</a:t>
            </a:fld>
            <a:endParaRPr lang="en-US" altLang="zh-CN" sz="1400" dirty="0"/>
          </a:p>
        </p:txBody>
      </p:sp>
      <p:sp>
        <p:nvSpPr>
          <p:cNvPr id="98307" name="Rectangle 7">
            <a:extLst>
              <a:ext uri="{FF2B5EF4-FFF2-40B4-BE49-F238E27FC236}">
                <a16:creationId xmlns:a16="http://schemas.microsoft.com/office/drawing/2014/main" id="{9439960C-033D-4130-86AF-C9FC9D2EDFA1}"/>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有向图的邻接矩阵（无限制）</a:t>
            </a:r>
          </a:p>
        </p:txBody>
      </p:sp>
      <mc:AlternateContent xmlns:mc="http://schemas.openxmlformats.org/markup-compatibility/2006" xmlns:a14="http://schemas.microsoft.com/office/drawing/2010/main">
        <mc:Choice Requires="a14">
          <p:sp>
            <p:nvSpPr>
              <p:cNvPr id="98308" name="Rectangle 8">
                <a:extLst>
                  <a:ext uri="{FF2B5EF4-FFF2-40B4-BE49-F238E27FC236}">
                    <a16:creationId xmlns:a16="http://schemas.microsoft.com/office/drawing/2014/main" id="{45964576-990C-4751-B992-C1C9ABE3FFDB}"/>
                  </a:ext>
                </a:extLst>
              </p:cNvPr>
              <p:cNvSpPr>
                <a:spLocks noGrp="1" noChangeArrowheads="1"/>
              </p:cNvSpPr>
              <p:nvPr>
                <p:ph type="body" idx="1"/>
              </p:nvPr>
            </p:nvSpPr>
            <p:spPr>
              <a:xfrm>
                <a:off x="323850" y="1125538"/>
                <a:ext cx="8640638" cy="4525962"/>
              </a:xfrm>
            </p:spPr>
            <p:txBody>
              <a:bodyPr/>
              <a:lstStyle/>
              <a:p>
                <a:pPr marL="457200" indent="-457200" eaLnBrk="1" hangingPunct="1"/>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14.26</a:t>
                </a:r>
                <a:r>
                  <a:rPr lang="en-US" altLang="zh-CN" dirty="0">
                    <a:latin typeface="Times New Roman" panose="02020603050405020304" pitchFamily="18" charset="0"/>
                  </a:rPr>
                  <a:t>  </a:t>
                </a:r>
                <a:r>
                  <a:rPr lang="zh-CN" altLang="en-US" dirty="0">
                    <a:latin typeface="Times New Roman" panose="02020603050405020304" pitchFamily="18" charset="0"/>
                  </a:rPr>
                  <a:t>设有向图</a:t>
                </a:r>
                <a:r>
                  <a:rPr lang="en-US" altLang="zh-CN" i="1" dirty="0">
                    <a:latin typeface="Times New Roman" panose="02020603050405020304" pitchFamily="18" charset="0"/>
                  </a:rPr>
                  <a:t>D</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m</a:t>
                </a:r>
                <a:r>
                  <a:rPr lang="en-US" altLang="zh-CN" dirty="0">
                    <a:latin typeface="Times New Roman" panose="02020603050405020304" pitchFamily="18" charset="0"/>
                  </a:rPr>
                  <a:t>}, </a:t>
                </a:r>
                <a:r>
                  <a:rPr lang="zh-CN" altLang="en-US" dirty="0">
                    <a:latin typeface="Times New Roman" panose="02020603050405020304" pitchFamily="18" charset="0"/>
                  </a:rPr>
                  <a:t>令</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𝒊𝒋</m:t>
                        </m:r>
                      </m:sub>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sup>
                    </m:sSubSup>
                  </m:oMath>
                </a14:m>
                <a:r>
                  <a:rPr lang="zh-CN" altLang="en-US" dirty="0">
                    <a:latin typeface="Times New Roman" panose="02020603050405020304" pitchFamily="18" charset="0"/>
                  </a:rPr>
                  <a:t> 为顶点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zh-CN" altLang="en-US" dirty="0">
                    <a:latin typeface="Times New Roman" panose="02020603050405020304" pitchFamily="18" charset="0"/>
                  </a:rPr>
                  <a:t>邻接到顶点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i="1" baseline="-25000" dirty="0">
                    <a:latin typeface="Times New Roman" panose="02020603050405020304" pitchFamily="18" charset="0"/>
                  </a:rPr>
                  <a:t> </a:t>
                </a:r>
                <a:r>
                  <a:rPr lang="zh-CN" altLang="en-US" dirty="0">
                    <a:latin typeface="Times New Roman" panose="02020603050405020304" pitchFamily="18" charset="0"/>
                  </a:rPr>
                  <a:t>边的条数，称</a:t>
                </a:r>
                <a:r>
                  <a:rPr lang="en-US" altLang="zh-CN" dirty="0">
                    <a:latin typeface="Times New Roman" panose="02020603050405020304" pitchFamily="18" charset="0"/>
                  </a:rPr>
                  <a:t>(</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𝒂</m:t>
                        </m:r>
                      </m:e>
                      <m:sub>
                        <m:r>
                          <a:rPr lang="en-US" altLang="zh-CN" i="1">
                            <a:latin typeface="Cambria Math" panose="02040503050406030204" pitchFamily="18" charset="0"/>
                          </a:rPr>
                          <m:t>𝒊𝒋</m:t>
                        </m:r>
                      </m:sub>
                      <m:sup>
                        <m:r>
                          <a:rPr lang="en-US" altLang="zh-CN" i="1">
                            <a:latin typeface="Cambria Math" panose="02040503050406030204" pitchFamily="18" charset="0"/>
                          </a:rPr>
                          <m:t>(</m:t>
                        </m:r>
                        <m:r>
                          <a:rPr lang="en-US" altLang="zh-CN" b="1" i="1" smtClean="0">
                            <a:latin typeface="Cambria Math" panose="02040503050406030204" pitchFamily="18" charset="0"/>
                          </a:rPr>
                          <m:t>𝟏</m:t>
                        </m:r>
                        <m:r>
                          <a:rPr lang="en-US" altLang="zh-CN" i="1">
                            <a:latin typeface="Cambria Math" panose="02040503050406030204" pitchFamily="18" charset="0"/>
                          </a:rPr>
                          <m:t>)</m:t>
                        </m:r>
                      </m:sup>
                    </m:sSubSup>
                  </m:oMath>
                </a14:m>
                <a:r>
                  <a:rPr lang="en-US" altLang="zh-CN" dirty="0">
                    <a:latin typeface="Times New Roman" panose="02020603050405020304" pitchFamily="18" charset="0"/>
                  </a:rPr>
                  <a:t>)</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zh-CN" altLang="en-US" dirty="0">
                    <a:latin typeface="Times New Roman" panose="02020603050405020304" pitchFamily="18" charset="0"/>
                  </a:rPr>
                  <a:t>为</a:t>
                </a:r>
                <a:r>
                  <a:rPr lang="en-US" altLang="zh-CN" i="1" dirty="0">
                    <a:latin typeface="Times New Roman" panose="02020603050405020304" pitchFamily="18" charset="0"/>
                  </a:rPr>
                  <a:t>D</a:t>
                </a:r>
                <a:r>
                  <a:rPr lang="zh-CN" altLang="en-US" dirty="0">
                    <a:latin typeface="Times New Roman" panose="02020603050405020304" pitchFamily="18" charset="0"/>
                  </a:rPr>
                  <a:t>的 </a:t>
                </a:r>
                <a:r>
                  <a:rPr lang="zh-CN" altLang="en-US" dirty="0">
                    <a:solidFill>
                      <a:srgbClr val="A50021"/>
                    </a:solidFill>
                    <a:latin typeface="Times New Roman" panose="02020603050405020304" pitchFamily="18" charset="0"/>
                  </a:rPr>
                  <a:t>邻接矩阵</a:t>
                </a:r>
                <a:r>
                  <a:rPr lang="zh-CN" altLang="en-US" dirty="0">
                    <a:latin typeface="Times New Roman" panose="02020603050405020304" pitchFamily="18" charset="0"/>
                  </a:rPr>
                  <a:t>，记作</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zh-CN" altLang="en-US" dirty="0">
                    <a:latin typeface="Times New Roman" panose="02020603050405020304" pitchFamily="18" charset="0"/>
                  </a:rPr>
                  <a:t>，或简记为</a:t>
                </a:r>
                <a:r>
                  <a:rPr lang="en-US" altLang="zh-CN" i="1" dirty="0">
                    <a:latin typeface="Times New Roman" panose="02020603050405020304" pitchFamily="18" charset="0"/>
                  </a:rPr>
                  <a:t>A</a:t>
                </a:r>
                <a:r>
                  <a:rPr lang="en-US" altLang="zh-CN" dirty="0">
                    <a:latin typeface="Times New Roman" panose="02020603050405020304" pitchFamily="18" charset="0"/>
                  </a:rPr>
                  <a:t>. </a:t>
                </a:r>
              </a:p>
              <a:p>
                <a:pPr marL="457200" indent="-457200" eaLnBrk="1" hangingPunct="1"/>
                <a:endParaRPr lang="en-US" altLang="zh-CN" dirty="0">
                  <a:latin typeface="Times New Roman" panose="02020603050405020304" pitchFamily="18" charset="0"/>
                </a:endParaRPr>
              </a:p>
              <a:p>
                <a:pPr marL="457200" indent="-457200" eaLnBrk="1" hangingPunct="1"/>
                <a:endParaRPr lang="en-US" altLang="zh-CN" dirty="0">
                  <a:latin typeface="Times New Roman" panose="02020603050405020304" pitchFamily="18" charset="0"/>
                </a:endParaRPr>
              </a:p>
              <a:p>
                <a:pPr marL="457200" indent="-457200" eaLnBrk="1" hangingPunct="1"/>
                <a:endParaRPr lang="en-US" altLang="zh-CN" dirty="0">
                  <a:latin typeface="Times New Roman" panose="02020603050405020304" pitchFamily="18" charset="0"/>
                </a:endParaRPr>
              </a:p>
              <a:p>
                <a:pPr marL="457200" indent="-457200" eaLnBrk="1" hangingPunct="1"/>
                <a:endParaRPr lang="en-US" altLang="zh-CN" dirty="0">
                  <a:latin typeface="Times New Roman" panose="02020603050405020304" pitchFamily="18" charset="0"/>
                </a:endParaRPr>
              </a:p>
              <a:p>
                <a:pPr marL="457200" indent="-457200" eaLnBrk="1" hangingPunct="1"/>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性质</a:t>
                </a:r>
              </a:p>
              <a:p>
                <a:pPr marL="457200" indent="-457200" algn="just" eaLnBrk="1" hangingPunct="1"/>
                <a:r>
                  <a:rPr lang="zh-CN" altLang="en-US" dirty="0"/>
                  <a:t> </a:t>
                </a:r>
              </a:p>
            </p:txBody>
          </p:sp>
        </mc:Choice>
        <mc:Fallback xmlns="">
          <p:sp>
            <p:nvSpPr>
              <p:cNvPr id="98308" name="Rectangle 8">
                <a:extLst>
                  <a:ext uri="{FF2B5EF4-FFF2-40B4-BE49-F238E27FC236}">
                    <a16:creationId xmlns:a16="http://schemas.microsoft.com/office/drawing/2014/main" id="{45964576-990C-4751-B992-C1C9ABE3FFDB}"/>
                  </a:ext>
                </a:extLst>
              </p:cNvPr>
              <p:cNvSpPr>
                <a:spLocks noGrp="1" noRot="1" noChangeAspect="1" noMove="1" noResize="1" noEditPoints="1" noAdjustHandles="1" noChangeArrowheads="1" noChangeShapeType="1" noTextEdit="1"/>
              </p:cNvSpPr>
              <p:nvPr>
                <p:ph type="body" idx="1"/>
              </p:nvPr>
            </p:nvSpPr>
            <p:spPr>
              <a:xfrm>
                <a:off x="323850" y="1125538"/>
                <a:ext cx="8640638" cy="4525962"/>
              </a:xfrm>
              <a:blipFill>
                <a:blip r:embed="rId4"/>
                <a:stretch>
                  <a:fillRect l="-1058" t="-1482" r="-2821"/>
                </a:stretch>
              </a:blipFill>
            </p:spPr>
            <p:txBody>
              <a:bodyPr/>
              <a:lstStyle/>
              <a:p>
                <a:r>
                  <a:rPr lang="zh-CN" altLang="en-US">
                    <a:noFill/>
                  </a:rPr>
                  <a:t> </a:t>
                </a:r>
              </a:p>
            </p:txBody>
          </p:sp>
        </mc:Fallback>
      </mc:AlternateContent>
      <p:graphicFrame>
        <p:nvGraphicFramePr>
          <p:cNvPr id="98309" name="Object 9">
            <a:extLst>
              <a:ext uri="{FF2B5EF4-FFF2-40B4-BE49-F238E27FC236}">
                <a16:creationId xmlns:a16="http://schemas.microsoft.com/office/drawing/2014/main" id="{AE525F75-1B1D-4B8B-BB46-79287E237B53}"/>
              </a:ext>
            </a:extLst>
          </p:cNvPr>
          <p:cNvGraphicFramePr>
            <a:graphicFrameLocks noChangeAspect="1"/>
          </p:cNvGraphicFramePr>
          <p:nvPr>
            <p:extLst>
              <p:ext uri="{D42A27DB-BD31-4B8C-83A1-F6EECF244321}">
                <p14:modId xmlns:p14="http://schemas.microsoft.com/office/powerpoint/2010/main" val="1963725834"/>
              </p:ext>
            </p:extLst>
          </p:nvPr>
        </p:nvGraphicFramePr>
        <p:xfrm>
          <a:off x="1244895" y="4578489"/>
          <a:ext cx="4968602" cy="2317201"/>
        </p:xfrm>
        <a:graphic>
          <a:graphicData uri="http://schemas.openxmlformats.org/presentationml/2006/ole">
            <mc:AlternateContent xmlns:mc="http://schemas.openxmlformats.org/markup-compatibility/2006">
              <mc:Choice xmlns:v="urn:schemas-microsoft-com:vml" Requires="v">
                <p:oleObj name="公式" r:id="rId5" imgW="2832100" imgH="1320800" progId="Equation.3">
                  <p:embed/>
                </p:oleObj>
              </mc:Choice>
              <mc:Fallback>
                <p:oleObj name="公式" r:id="rId5" imgW="2832100" imgH="1320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4895" y="4578489"/>
                        <a:ext cx="4968602" cy="2317201"/>
                      </a:xfrm>
                      <a:prstGeom prst="rect">
                        <a:avLst/>
                      </a:prstGeom>
                      <a:noFill/>
                      <a:ln>
                        <a:noFill/>
                      </a:ln>
                    </p:spPr>
                  </p:pic>
                </p:oleObj>
              </mc:Fallback>
            </mc:AlternateContent>
          </a:graphicData>
        </a:graphic>
      </p:graphicFrame>
      <p:grpSp>
        <p:nvGrpSpPr>
          <p:cNvPr id="6" name="Group 4">
            <a:extLst>
              <a:ext uri="{FF2B5EF4-FFF2-40B4-BE49-F238E27FC236}">
                <a16:creationId xmlns:a16="http://schemas.microsoft.com/office/drawing/2014/main" id="{05666423-01D0-43B2-8BE6-98EE94ECF3F2}"/>
              </a:ext>
            </a:extLst>
          </p:cNvPr>
          <p:cNvGrpSpPr>
            <a:grpSpLocks/>
          </p:cNvGrpSpPr>
          <p:nvPr/>
        </p:nvGrpSpPr>
        <p:grpSpPr bwMode="auto">
          <a:xfrm>
            <a:off x="2411760" y="2579753"/>
            <a:ext cx="1468409" cy="2004169"/>
            <a:chOff x="565" y="192"/>
            <a:chExt cx="1787" cy="2439"/>
          </a:xfrm>
        </p:grpSpPr>
        <p:sp>
          <p:nvSpPr>
            <p:cNvPr id="7" name="Oval 5">
              <a:extLst>
                <a:ext uri="{FF2B5EF4-FFF2-40B4-BE49-F238E27FC236}">
                  <a16:creationId xmlns:a16="http://schemas.microsoft.com/office/drawing/2014/main" id="{756AC689-FB34-46BF-845B-0D4599414D14}"/>
                </a:ext>
              </a:extLst>
            </p:cNvPr>
            <p:cNvSpPr>
              <a:spLocks noChangeArrowheads="1"/>
            </p:cNvSpPr>
            <p:nvPr/>
          </p:nvSpPr>
          <p:spPr bwMode="auto">
            <a:xfrm>
              <a:off x="613" y="240"/>
              <a:ext cx="336" cy="38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6">
              <a:extLst>
                <a:ext uri="{FF2B5EF4-FFF2-40B4-BE49-F238E27FC236}">
                  <a16:creationId xmlns:a16="http://schemas.microsoft.com/office/drawing/2014/main" id="{BE8B4015-989F-488C-B0A2-1AC8704ED9A1}"/>
                </a:ext>
              </a:extLst>
            </p:cNvPr>
            <p:cNvSpPr>
              <a:spLocks noChangeArrowheads="1"/>
            </p:cNvSpPr>
            <p:nvPr/>
          </p:nvSpPr>
          <p:spPr bwMode="auto">
            <a:xfrm>
              <a:off x="1861" y="624"/>
              <a:ext cx="432" cy="134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a:extLst>
                <a:ext uri="{FF2B5EF4-FFF2-40B4-BE49-F238E27FC236}">
                  <a16:creationId xmlns:a16="http://schemas.microsoft.com/office/drawing/2014/main" id="{B1BD5F5B-45A3-482B-87B3-3C96308EF3C9}"/>
                </a:ext>
              </a:extLst>
            </p:cNvPr>
            <p:cNvSpPr>
              <a:spLocks noChangeShapeType="1"/>
            </p:cNvSpPr>
            <p:nvPr/>
          </p:nvSpPr>
          <p:spPr bwMode="auto">
            <a:xfrm>
              <a:off x="757" y="1981"/>
              <a:ext cx="13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Oval 8">
              <a:extLst>
                <a:ext uri="{FF2B5EF4-FFF2-40B4-BE49-F238E27FC236}">
                  <a16:creationId xmlns:a16="http://schemas.microsoft.com/office/drawing/2014/main" id="{30E90F7F-BDE2-4BFC-A5AD-A4CF85633E0F}"/>
                </a:ext>
              </a:extLst>
            </p:cNvPr>
            <p:cNvSpPr>
              <a:spLocks noChangeArrowheads="1"/>
            </p:cNvSpPr>
            <p:nvPr/>
          </p:nvSpPr>
          <p:spPr bwMode="auto">
            <a:xfrm>
              <a:off x="565" y="624"/>
              <a:ext cx="432" cy="134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a:extLst>
                <a:ext uri="{FF2B5EF4-FFF2-40B4-BE49-F238E27FC236}">
                  <a16:creationId xmlns:a16="http://schemas.microsoft.com/office/drawing/2014/main" id="{D9CF65E5-FEF2-4E5F-BC67-AFBC7A22350C}"/>
                </a:ext>
              </a:extLst>
            </p:cNvPr>
            <p:cNvSpPr>
              <a:spLocks noChangeShapeType="1"/>
            </p:cNvSpPr>
            <p:nvPr/>
          </p:nvSpPr>
          <p:spPr bwMode="auto">
            <a:xfrm>
              <a:off x="792" y="598"/>
              <a:ext cx="1248" cy="13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3C4882C8-E01C-4716-9F13-F7B9A97BBC31}"/>
                </a:ext>
              </a:extLst>
            </p:cNvPr>
            <p:cNvSpPr>
              <a:spLocks noChangeShapeType="1"/>
            </p:cNvSpPr>
            <p:nvPr/>
          </p:nvSpPr>
          <p:spPr bwMode="auto">
            <a:xfrm flipH="1">
              <a:off x="613" y="240"/>
              <a:ext cx="96"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E2FB3450-EF96-4AFD-8277-F7C77778C800}"/>
                </a:ext>
              </a:extLst>
            </p:cNvPr>
            <p:cNvSpPr>
              <a:spLocks noChangeShapeType="1"/>
            </p:cNvSpPr>
            <p:nvPr/>
          </p:nvSpPr>
          <p:spPr bwMode="auto">
            <a:xfrm>
              <a:off x="565" y="1104"/>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a:extLst>
                <a:ext uri="{FF2B5EF4-FFF2-40B4-BE49-F238E27FC236}">
                  <a16:creationId xmlns:a16="http://schemas.microsoft.com/office/drawing/2014/main" id="{2CA11E0F-E16D-469A-B3EB-C501E4023213}"/>
                </a:ext>
              </a:extLst>
            </p:cNvPr>
            <p:cNvSpPr>
              <a:spLocks noChangeShapeType="1"/>
            </p:cNvSpPr>
            <p:nvPr/>
          </p:nvSpPr>
          <p:spPr bwMode="auto">
            <a:xfrm>
              <a:off x="997" y="1104"/>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a:extLst>
                <a:ext uri="{FF2B5EF4-FFF2-40B4-BE49-F238E27FC236}">
                  <a16:creationId xmlns:a16="http://schemas.microsoft.com/office/drawing/2014/main" id="{D5A177A7-0164-49A2-8EC6-77116D9AABD0}"/>
                </a:ext>
              </a:extLst>
            </p:cNvPr>
            <p:cNvSpPr>
              <a:spLocks noChangeShapeType="1"/>
            </p:cNvSpPr>
            <p:nvPr/>
          </p:nvSpPr>
          <p:spPr bwMode="auto">
            <a:xfrm flipH="1" flipV="1">
              <a:off x="1272" y="1104"/>
              <a:ext cx="96"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3D78715A-5883-4427-B64E-6DFC6787EC46}"/>
                </a:ext>
              </a:extLst>
            </p:cNvPr>
            <p:cNvSpPr>
              <a:spLocks noChangeShapeType="1"/>
            </p:cNvSpPr>
            <p:nvPr/>
          </p:nvSpPr>
          <p:spPr bwMode="auto">
            <a:xfrm flipV="1">
              <a:off x="1861" y="1104"/>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677C3129-FEE6-40B1-A27E-47A03374A96F}"/>
                </a:ext>
              </a:extLst>
            </p:cNvPr>
            <p:cNvSpPr>
              <a:spLocks noChangeShapeType="1"/>
            </p:cNvSpPr>
            <p:nvPr/>
          </p:nvSpPr>
          <p:spPr bwMode="auto">
            <a:xfrm>
              <a:off x="2293" y="1056"/>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5BEB6C95-145E-49F4-850C-A0177AB38634}"/>
                </a:ext>
              </a:extLst>
            </p:cNvPr>
            <p:cNvSpPr>
              <a:spLocks noChangeShapeType="1"/>
            </p:cNvSpPr>
            <p:nvPr/>
          </p:nvSpPr>
          <p:spPr bwMode="auto">
            <a:xfrm>
              <a:off x="1237" y="1968"/>
              <a:ext cx="1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17">
              <a:extLst>
                <a:ext uri="{FF2B5EF4-FFF2-40B4-BE49-F238E27FC236}">
                  <a16:creationId xmlns:a16="http://schemas.microsoft.com/office/drawing/2014/main" id="{C1418238-745A-420B-8C2D-375E3C526AC1}"/>
                </a:ext>
              </a:extLst>
            </p:cNvPr>
            <p:cNvGraphicFramePr>
              <a:graphicFrameLocks noChangeAspect="1"/>
            </p:cNvGraphicFramePr>
            <p:nvPr/>
          </p:nvGraphicFramePr>
          <p:xfrm>
            <a:off x="997" y="192"/>
            <a:ext cx="320" cy="490"/>
          </p:xfrm>
          <a:graphic>
            <a:graphicData uri="http://schemas.openxmlformats.org/presentationml/2006/ole">
              <mc:AlternateContent xmlns:mc="http://schemas.openxmlformats.org/markup-compatibility/2006">
                <mc:Choice xmlns:v="urn:schemas-microsoft-com:vml" Requires="v">
                  <p:oleObj name="Equation" r:id="rId7" imgW="152280" imgH="215640" progId="Equation.3">
                    <p:embed/>
                  </p:oleObj>
                </mc:Choice>
                <mc:Fallback>
                  <p:oleObj name="Equation" r:id="rId7" imgW="152280" imgH="215640" progId="Equation.3">
                    <p:embed/>
                    <p:pic>
                      <p:nvPicPr>
                        <p:cNvPr id="452625" name="Object 17">
                          <a:extLst>
                            <a:ext uri="{FF2B5EF4-FFF2-40B4-BE49-F238E27FC236}">
                              <a16:creationId xmlns:a16="http://schemas.microsoft.com/office/drawing/2014/main" id="{EE17AF5C-8029-4975-BC7A-CA8C29193F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 y="192"/>
                          <a:ext cx="320"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8">
              <a:extLst>
                <a:ext uri="{FF2B5EF4-FFF2-40B4-BE49-F238E27FC236}">
                  <a16:creationId xmlns:a16="http://schemas.microsoft.com/office/drawing/2014/main" id="{7194A320-A5E3-402E-B776-E1254A6502A9}"/>
                </a:ext>
              </a:extLst>
            </p:cNvPr>
            <p:cNvGraphicFramePr>
              <a:graphicFrameLocks noChangeAspect="1"/>
            </p:cNvGraphicFramePr>
            <p:nvPr/>
          </p:nvGraphicFramePr>
          <p:xfrm>
            <a:off x="565" y="1920"/>
            <a:ext cx="347" cy="490"/>
          </p:xfrm>
          <a:graphic>
            <a:graphicData uri="http://schemas.openxmlformats.org/presentationml/2006/ole">
              <mc:AlternateContent xmlns:mc="http://schemas.openxmlformats.org/markup-compatibility/2006">
                <mc:Choice xmlns:v="urn:schemas-microsoft-com:vml" Requires="v">
                  <p:oleObj name="Equation" r:id="rId9" imgW="164880" imgH="215640" progId="Equation.3">
                    <p:embed/>
                  </p:oleObj>
                </mc:Choice>
                <mc:Fallback>
                  <p:oleObj name="Equation" r:id="rId9" imgW="164880" imgH="215640" progId="Equation.3">
                    <p:embed/>
                    <p:pic>
                      <p:nvPicPr>
                        <p:cNvPr id="452626" name="Object 18">
                          <a:extLst>
                            <a:ext uri="{FF2B5EF4-FFF2-40B4-BE49-F238E27FC236}">
                              <a16:creationId xmlns:a16="http://schemas.microsoft.com/office/drawing/2014/main" id="{404CC0D7-E428-403F-BBFF-49478E2A15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 y="1920"/>
                          <a:ext cx="347"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9">
              <a:extLst>
                <a:ext uri="{FF2B5EF4-FFF2-40B4-BE49-F238E27FC236}">
                  <a16:creationId xmlns:a16="http://schemas.microsoft.com/office/drawing/2014/main" id="{8F1EFA05-7379-4AAF-869B-584682701C7A}"/>
                </a:ext>
              </a:extLst>
            </p:cNvPr>
            <p:cNvGraphicFramePr>
              <a:graphicFrameLocks noChangeAspect="1"/>
            </p:cNvGraphicFramePr>
            <p:nvPr/>
          </p:nvGraphicFramePr>
          <p:xfrm>
            <a:off x="1946" y="1929"/>
            <a:ext cx="347" cy="519"/>
          </p:xfrm>
          <a:graphic>
            <a:graphicData uri="http://schemas.openxmlformats.org/presentationml/2006/ole">
              <mc:AlternateContent xmlns:mc="http://schemas.openxmlformats.org/markup-compatibility/2006">
                <mc:Choice xmlns:v="urn:schemas-microsoft-com:vml" Requires="v">
                  <p:oleObj name="Equation" r:id="rId11" imgW="164880" imgH="228600" progId="Equation.3">
                    <p:embed/>
                  </p:oleObj>
                </mc:Choice>
                <mc:Fallback>
                  <p:oleObj name="Equation" r:id="rId11" imgW="164880" imgH="228600" progId="Equation.3">
                    <p:embed/>
                    <p:pic>
                      <p:nvPicPr>
                        <p:cNvPr id="452627" name="Object 19">
                          <a:extLst>
                            <a:ext uri="{FF2B5EF4-FFF2-40B4-BE49-F238E27FC236}">
                              <a16:creationId xmlns:a16="http://schemas.microsoft.com/office/drawing/2014/main" id="{64DF189A-B834-45C4-B87A-C5FA1EB9E62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6" y="1929"/>
                          <a:ext cx="347"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0">
              <a:extLst>
                <a:ext uri="{FF2B5EF4-FFF2-40B4-BE49-F238E27FC236}">
                  <a16:creationId xmlns:a16="http://schemas.microsoft.com/office/drawing/2014/main" id="{E5809FD5-8134-4DDC-AA6A-E55CA4456CB8}"/>
                </a:ext>
              </a:extLst>
            </p:cNvPr>
            <p:cNvGraphicFramePr>
              <a:graphicFrameLocks noChangeAspect="1"/>
            </p:cNvGraphicFramePr>
            <p:nvPr/>
          </p:nvGraphicFramePr>
          <p:xfrm>
            <a:off x="2005" y="192"/>
            <a:ext cx="347" cy="490"/>
          </p:xfrm>
          <a:graphic>
            <a:graphicData uri="http://schemas.openxmlformats.org/presentationml/2006/ole">
              <mc:AlternateContent xmlns:mc="http://schemas.openxmlformats.org/markup-compatibility/2006">
                <mc:Choice xmlns:v="urn:schemas-microsoft-com:vml" Requires="v">
                  <p:oleObj name="Equation" r:id="rId13" imgW="164880" imgH="215640" progId="Equation.3">
                    <p:embed/>
                  </p:oleObj>
                </mc:Choice>
                <mc:Fallback>
                  <p:oleObj name="Equation" r:id="rId13" imgW="164880" imgH="215640" progId="Equation.3">
                    <p:embed/>
                    <p:pic>
                      <p:nvPicPr>
                        <p:cNvPr id="452628" name="Object 20">
                          <a:extLst>
                            <a:ext uri="{FF2B5EF4-FFF2-40B4-BE49-F238E27FC236}">
                              <a16:creationId xmlns:a16="http://schemas.microsoft.com/office/drawing/2014/main" id="{9F3AC8B6-4ED4-4ADD-8A9C-D52732DFBF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5" y="192"/>
                          <a:ext cx="347"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1">
              <a:extLst>
                <a:ext uri="{FF2B5EF4-FFF2-40B4-BE49-F238E27FC236}">
                  <a16:creationId xmlns:a16="http://schemas.microsoft.com/office/drawing/2014/main" id="{BADD2E0D-AC5F-4D66-AB82-781DA01F021E}"/>
                </a:ext>
              </a:extLst>
            </p:cNvPr>
            <p:cNvGraphicFramePr>
              <a:graphicFrameLocks noChangeAspect="1"/>
            </p:cNvGraphicFramePr>
            <p:nvPr/>
          </p:nvGraphicFramePr>
          <p:xfrm>
            <a:off x="1189" y="2256"/>
            <a:ext cx="347" cy="375"/>
          </p:xfrm>
          <a:graphic>
            <a:graphicData uri="http://schemas.openxmlformats.org/presentationml/2006/ole">
              <mc:AlternateContent xmlns:mc="http://schemas.openxmlformats.org/markup-compatibility/2006">
                <mc:Choice xmlns:v="urn:schemas-microsoft-com:vml" Requires="v">
                  <p:oleObj name="Equation" r:id="rId15" imgW="164880" imgH="164880" progId="Equation.3">
                    <p:embed/>
                  </p:oleObj>
                </mc:Choice>
                <mc:Fallback>
                  <p:oleObj name="Equation" r:id="rId15" imgW="164880" imgH="164880" progId="Equation.3">
                    <p:embed/>
                    <p:pic>
                      <p:nvPicPr>
                        <p:cNvPr id="452629" name="Object 21">
                          <a:extLst>
                            <a:ext uri="{FF2B5EF4-FFF2-40B4-BE49-F238E27FC236}">
                              <a16:creationId xmlns:a16="http://schemas.microsoft.com/office/drawing/2014/main" id="{9466A30E-5B3A-494D-AF35-1DCCA2E6A47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9" y="2256"/>
                          <a:ext cx="347"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22">
            <a:extLst>
              <a:ext uri="{FF2B5EF4-FFF2-40B4-BE49-F238E27FC236}">
                <a16:creationId xmlns:a16="http://schemas.microsoft.com/office/drawing/2014/main" id="{38B4A896-A052-4D00-B662-D78D77C54620}"/>
              </a:ext>
            </a:extLst>
          </p:cNvPr>
          <p:cNvGraphicFramePr>
            <a:graphicFrameLocks noChangeAspect="1"/>
          </p:cNvGraphicFramePr>
          <p:nvPr>
            <p:extLst>
              <p:ext uri="{D42A27DB-BD31-4B8C-83A1-F6EECF244321}">
                <p14:modId xmlns:p14="http://schemas.microsoft.com/office/powerpoint/2010/main" val="1911502437"/>
              </p:ext>
            </p:extLst>
          </p:nvPr>
        </p:nvGraphicFramePr>
        <p:xfrm>
          <a:off x="4476722" y="2524124"/>
          <a:ext cx="2560047" cy="1809751"/>
        </p:xfrm>
        <a:graphic>
          <a:graphicData uri="http://schemas.openxmlformats.org/presentationml/2006/ole">
            <mc:AlternateContent xmlns:mc="http://schemas.openxmlformats.org/markup-compatibility/2006">
              <mc:Choice xmlns:v="urn:schemas-microsoft-com:vml" Requires="v">
                <p:oleObj name="Equation" r:id="rId17" imgW="1155600" imgH="914400" progId="Equation.3">
                  <p:embed/>
                </p:oleObj>
              </mc:Choice>
              <mc:Fallback>
                <p:oleObj name="Equation" r:id="rId17" imgW="1155600" imgH="914400" progId="Equation.3">
                  <p:embed/>
                  <p:pic>
                    <p:nvPicPr>
                      <p:cNvPr id="452630" name="Object 22">
                        <a:extLst>
                          <a:ext uri="{FF2B5EF4-FFF2-40B4-BE49-F238E27FC236}">
                            <a16:creationId xmlns:a16="http://schemas.microsoft.com/office/drawing/2014/main" id="{FBF0271A-D6C7-435E-AE8B-E9171B6649D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76722" y="2524124"/>
                        <a:ext cx="2560047" cy="1809751"/>
                      </a:xfrm>
                      <a:prstGeom prst="rect">
                        <a:avLst/>
                      </a:prstGeom>
                      <a:noFill/>
                      <a:ln>
                        <a:noFill/>
                      </a:ln>
                      <a:effectLst/>
                    </p:spPr>
                  </p:pic>
                </p:oleObj>
              </mc:Fallback>
            </mc:AlternateContent>
          </a:graphicData>
        </a:graphic>
      </p:graphicFrame>
      <p:cxnSp>
        <p:nvCxnSpPr>
          <p:cNvPr id="25" name="直接连接符 24">
            <a:extLst>
              <a:ext uri="{FF2B5EF4-FFF2-40B4-BE49-F238E27FC236}">
                <a16:creationId xmlns:a16="http://schemas.microsoft.com/office/drawing/2014/main" id="{A7C46F82-23F8-4F36-8C87-F650E07F50DF}"/>
              </a:ext>
            </a:extLst>
          </p:cNvPr>
          <p:cNvCxnSpPr/>
          <p:nvPr/>
        </p:nvCxnSpPr>
        <p:spPr>
          <a:xfrm>
            <a:off x="468313" y="4581128"/>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cxnSp>
        <p:nvCxnSpPr>
          <p:cNvPr id="26" name="直接连接符 25">
            <a:extLst>
              <a:ext uri="{FF2B5EF4-FFF2-40B4-BE49-F238E27FC236}">
                <a16:creationId xmlns:a16="http://schemas.microsoft.com/office/drawing/2014/main" id="{00D4FAFA-2D48-4D88-B106-5A1C1EC0FB3D}"/>
              </a:ext>
            </a:extLst>
          </p:cNvPr>
          <p:cNvCxnSpPr/>
          <p:nvPr/>
        </p:nvCxnSpPr>
        <p:spPr>
          <a:xfrm>
            <a:off x="468313" y="2492896"/>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1000" fill="hold"/>
                                        <p:tgtEl>
                                          <p:spTgt spid="24"/>
                                        </p:tgtEl>
                                        <p:attrNameLst>
                                          <p:attrName>ppt_w</p:attrName>
                                        </p:attrNameLst>
                                      </p:cBhvr>
                                      <p:tavLst>
                                        <p:tav tm="0">
                                          <p:val>
                                            <p:fltVal val="0"/>
                                          </p:val>
                                        </p:tav>
                                        <p:tav tm="100000">
                                          <p:val>
                                            <p:strVal val="#ppt_w"/>
                                          </p:val>
                                        </p:tav>
                                      </p:tavLst>
                                    </p:anim>
                                    <p:anim calcmode="lin" valueType="num">
                                      <p:cBhvr>
                                        <p:cTn id="16" dur="1000" fill="hold"/>
                                        <p:tgtEl>
                                          <p:spTgt spid="24"/>
                                        </p:tgtEl>
                                        <p:attrNameLst>
                                          <p:attrName>ppt_h</p:attrName>
                                        </p:attrNameLst>
                                      </p:cBhvr>
                                      <p:tavLst>
                                        <p:tav tm="0">
                                          <p:val>
                                            <p:fltVal val="0"/>
                                          </p:val>
                                        </p:tav>
                                        <p:tav tm="100000">
                                          <p:val>
                                            <p:strVal val="#ppt_h"/>
                                          </p:val>
                                        </p:tav>
                                      </p:tavLst>
                                    </p:anim>
                                    <p:anim calcmode="lin" valueType="num">
                                      <p:cBhvr>
                                        <p:cTn id="17"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3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442B7D8B-4937-4775-98C2-A4DE9230816F}"/>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F80D4F1-5054-4963-A744-9436E48AF550}" type="slidenum">
              <a:rPr lang="en-US" altLang="zh-CN" sz="1400"/>
              <a:pPr/>
              <a:t>66</a:t>
            </a:fld>
            <a:endParaRPr lang="en-US" altLang="zh-CN" sz="1400"/>
          </a:p>
        </p:txBody>
      </p:sp>
      <p:sp>
        <p:nvSpPr>
          <p:cNvPr id="100355" name="Rectangle 21">
            <a:extLst>
              <a:ext uri="{FF2B5EF4-FFF2-40B4-BE49-F238E27FC236}">
                <a16:creationId xmlns:a16="http://schemas.microsoft.com/office/drawing/2014/main" id="{BC72409C-7CAF-49AA-AF71-7830F87246E4}"/>
              </a:ext>
            </a:extLst>
          </p:cNvPr>
          <p:cNvSpPr>
            <a:spLocks noChangeArrowheads="1"/>
          </p:cNvSpPr>
          <p:nvPr/>
        </p:nvSpPr>
        <p:spPr bwMode="auto">
          <a:xfrm>
            <a:off x="250825" y="4437063"/>
            <a:ext cx="81375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b="1" dirty="0">
                <a:solidFill>
                  <a:srgbClr val="A50021"/>
                </a:solidFill>
                <a:latin typeface="Times New Roman" panose="02020603050405020304" pitchFamily="18" charset="0"/>
                <a:cs typeface="Times New Roman" panose="02020603050405020304" pitchFamily="18" charset="0"/>
              </a:rPr>
              <a:t>推论  </a:t>
            </a: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B</a:t>
            </a:r>
            <a:r>
              <a:rPr lang="en-US" altLang="zh-CN" b="1" i="1" baseline="-30000" dirty="0">
                <a:latin typeface="Times New Roman" panose="02020603050405020304" pitchFamily="18" charset="0"/>
                <a:cs typeface="Times New Roman" panose="02020603050405020304" pitchFamily="18" charset="0"/>
              </a:rPr>
              <a:t>l</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baseline="30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en-US" altLang="zh-CN" b="1" i="1" baseline="30000" dirty="0">
                <a:latin typeface="Times New Roman" panose="02020603050405020304" pitchFamily="18" charset="0"/>
                <a:cs typeface="Times New Roman" panose="02020603050405020304" pitchFamily="18" charset="0"/>
              </a:rPr>
              <a:t>l</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l</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），则 </a:t>
            </a:r>
          </a:p>
          <a:p>
            <a:pPr>
              <a:lnSpc>
                <a:spcPct val="120000"/>
              </a:lnSpc>
            </a:pPr>
            <a:r>
              <a:rPr lang="zh-CN" altLang="en-US"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b="1" i="1" baseline="-30000" dirty="0">
                <a:latin typeface="Times New Roman" panose="02020603050405020304" pitchFamily="18" charset="0"/>
                <a:cs typeface="Times New Roman" panose="02020603050405020304" pitchFamily="18" charset="0"/>
                <a:sym typeface="Symbol" panose="05050102010706020507" pitchFamily="18" charset="2"/>
              </a:rPr>
              <a:t>l</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中元素</a:t>
            </a:r>
          </a:p>
        </p:txBody>
      </p:sp>
      <p:sp>
        <p:nvSpPr>
          <p:cNvPr id="100356" name="Rectangle 16">
            <a:extLst>
              <a:ext uri="{FF2B5EF4-FFF2-40B4-BE49-F238E27FC236}">
                <a16:creationId xmlns:a16="http://schemas.microsoft.com/office/drawing/2014/main" id="{D3DE3416-0BA7-47A9-8BAC-8ED1803C0544}"/>
              </a:ext>
            </a:extLst>
          </p:cNvPr>
          <p:cNvSpPr>
            <a:spLocks noChangeArrowheads="1"/>
          </p:cNvSpPr>
          <p:nvPr/>
        </p:nvSpPr>
        <p:spPr bwMode="auto">
          <a:xfrm>
            <a:off x="1906588" y="3068638"/>
            <a:ext cx="7129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华文中宋" panose="02010600040101010101" pitchFamily="2" charset="-122"/>
                <a:ea typeface="华文中宋" panose="02010600040101010101" pitchFamily="2" charset="-122"/>
                <a:cs typeface="Times New Roman" panose="02020603050405020304" pitchFamily="18" charset="0"/>
              </a:rPr>
              <a:t>为</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D</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中长度为 </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l </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的通路总数，</a:t>
            </a:r>
          </a:p>
        </p:txBody>
      </p:sp>
      <p:graphicFrame>
        <p:nvGraphicFramePr>
          <p:cNvPr id="100357" name="Object 12">
            <a:extLst>
              <a:ext uri="{FF2B5EF4-FFF2-40B4-BE49-F238E27FC236}">
                <a16:creationId xmlns:a16="http://schemas.microsoft.com/office/drawing/2014/main" id="{76A379E3-A2D4-42D5-8EF3-D03CD0AB302A}"/>
              </a:ext>
            </a:extLst>
          </p:cNvPr>
          <p:cNvGraphicFramePr>
            <a:graphicFrameLocks noChangeAspect="1"/>
          </p:cNvGraphicFramePr>
          <p:nvPr>
            <p:extLst>
              <p:ext uri="{D42A27DB-BD31-4B8C-83A1-F6EECF244321}">
                <p14:modId xmlns:p14="http://schemas.microsoft.com/office/powerpoint/2010/main" val="1721003775"/>
              </p:ext>
            </p:extLst>
          </p:nvPr>
        </p:nvGraphicFramePr>
        <p:xfrm>
          <a:off x="900113" y="1942627"/>
          <a:ext cx="533400" cy="568523"/>
        </p:xfrm>
        <a:graphic>
          <a:graphicData uri="http://schemas.openxmlformats.org/presentationml/2006/ole">
            <mc:AlternateContent xmlns:mc="http://schemas.openxmlformats.org/markup-compatibility/2006">
              <mc:Choice xmlns:v="urn:schemas-microsoft-com:vml" Requires="v">
                <p:oleObj name="公式" r:id="rId3" imgW="241195" imgH="253890" progId="Equation.3">
                  <p:embed/>
                </p:oleObj>
              </mc:Choice>
              <mc:Fallback>
                <p:oleObj name="公式" r:id="rId3" imgW="241195" imgH="25389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942627"/>
                        <a:ext cx="533400" cy="568523"/>
                      </a:xfrm>
                      <a:prstGeom prst="rect">
                        <a:avLst/>
                      </a:prstGeom>
                      <a:noFill/>
                      <a:ln>
                        <a:noFill/>
                      </a:ln>
                    </p:spPr>
                  </p:pic>
                </p:oleObj>
              </mc:Fallback>
            </mc:AlternateContent>
          </a:graphicData>
        </a:graphic>
      </p:graphicFrame>
      <p:graphicFrame>
        <p:nvGraphicFramePr>
          <p:cNvPr id="100358" name="Object 11">
            <a:extLst>
              <a:ext uri="{FF2B5EF4-FFF2-40B4-BE49-F238E27FC236}">
                <a16:creationId xmlns:a16="http://schemas.microsoft.com/office/drawing/2014/main" id="{02763B1A-FCAC-42E7-9A51-1F748E1CDAA8}"/>
              </a:ext>
            </a:extLst>
          </p:cNvPr>
          <p:cNvGraphicFramePr>
            <a:graphicFrameLocks noChangeAspect="1"/>
          </p:cNvGraphicFramePr>
          <p:nvPr/>
        </p:nvGraphicFramePr>
        <p:xfrm>
          <a:off x="900113" y="2435225"/>
          <a:ext cx="533400" cy="547688"/>
        </p:xfrm>
        <a:graphic>
          <a:graphicData uri="http://schemas.openxmlformats.org/presentationml/2006/ole">
            <mc:AlternateContent xmlns:mc="http://schemas.openxmlformats.org/markup-compatibility/2006">
              <mc:Choice xmlns:v="urn:schemas-microsoft-com:vml" Requires="v">
                <p:oleObj name="公式" r:id="rId5" imgW="241195" imgH="241195" progId="Equation.3">
                  <p:embed/>
                </p:oleObj>
              </mc:Choice>
              <mc:Fallback>
                <p:oleObj name="公式" r:id="rId5" imgW="241195" imgH="241195"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435225"/>
                        <a:ext cx="5334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9" name="Object 10">
            <a:extLst>
              <a:ext uri="{FF2B5EF4-FFF2-40B4-BE49-F238E27FC236}">
                <a16:creationId xmlns:a16="http://schemas.microsoft.com/office/drawing/2014/main" id="{F0E64885-7996-49EB-9E91-81F424769C6F}"/>
              </a:ext>
            </a:extLst>
          </p:cNvPr>
          <p:cNvGraphicFramePr>
            <a:graphicFrameLocks noChangeAspect="1"/>
          </p:cNvGraphicFramePr>
          <p:nvPr/>
        </p:nvGraphicFramePr>
        <p:xfrm>
          <a:off x="863600" y="2952750"/>
          <a:ext cx="1044575" cy="795338"/>
        </p:xfrm>
        <a:graphic>
          <a:graphicData uri="http://schemas.openxmlformats.org/presentationml/2006/ole">
            <mc:AlternateContent xmlns:mc="http://schemas.openxmlformats.org/markup-compatibility/2006">
              <mc:Choice xmlns:v="urn:schemas-microsoft-com:vml" Requires="v">
                <p:oleObj name="公式" r:id="rId7" imgW="609600" imgH="457200" progId="Equation.3">
                  <p:embed/>
                </p:oleObj>
              </mc:Choice>
              <mc:Fallback>
                <p:oleObj name="公式" r:id="rId7" imgW="6096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2952750"/>
                        <a:ext cx="104457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0" name="Object 9">
            <a:extLst>
              <a:ext uri="{FF2B5EF4-FFF2-40B4-BE49-F238E27FC236}">
                <a16:creationId xmlns:a16="http://schemas.microsoft.com/office/drawing/2014/main" id="{E6A9AAA5-1510-4931-9138-E56C843DF9D6}"/>
              </a:ext>
            </a:extLst>
          </p:cNvPr>
          <p:cNvGraphicFramePr>
            <a:graphicFrameLocks noChangeAspect="1"/>
          </p:cNvGraphicFramePr>
          <p:nvPr/>
        </p:nvGraphicFramePr>
        <p:xfrm>
          <a:off x="850900" y="3608388"/>
          <a:ext cx="841375" cy="828675"/>
        </p:xfrm>
        <a:graphic>
          <a:graphicData uri="http://schemas.openxmlformats.org/presentationml/2006/ole">
            <mc:AlternateContent xmlns:mc="http://schemas.openxmlformats.org/markup-compatibility/2006">
              <mc:Choice xmlns:v="urn:schemas-microsoft-com:vml" Requires="v">
                <p:oleObj name="公式" r:id="rId9" imgW="431613" imgH="431613" progId="Equation.3">
                  <p:embed/>
                </p:oleObj>
              </mc:Choice>
              <mc:Fallback>
                <p:oleObj name="公式" r:id="rId9" imgW="431613" imgH="43161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0900" y="3608388"/>
                        <a:ext cx="8413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1" name="Object 8">
            <a:extLst>
              <a:ext uri="{FF2B5EF4-FFF2-40B4-BE49-F238E27FC236}">
                <a16:creationId xmlns:a16="http://schemas.microsoft.com/office/drawing/2014/main" id="{C4E1B28B-35D3-46FF-A82A-5D9156CBB118}"/>
              </a:ext>
            </a:extLst>
          </p:cNvPr>
          <p:cNvGraphicFramePr>
            <a:graphicFrameLocks noChangeAspect="1"/>
          </p:cNvGraphicFramePr>
          <p:nvPr/>
        </p:nvGraphicFramePr>
        <p:xfrm>
          <a:off x="2149475" y="4832350"/>
          <a:ext cx="884238" cy="671513"/>
        </p:xfrm>
        <a:graphic>
          <a:graphicData uri="http://schemas.openxmlformats.org/presentationml/2006/ole">
            <mc:AlternateContent xmlns:mc="http://schemas.openxmlformats.org/markup-compatibility/2006">
              <mc:Choice xmlns:v="urn:schemas-microsoft-com:vml" Requires="v">
                <p:oleObj name="公式" r:id="rId11" imgW="609600" imgH="457200" progId="Equation.3">
                  <p:embed/>
                </p:oleObj>
              </mc:Choice>
              <mc:Fallback>
                <p:oleObj name="公式" r:id="rId11" imgW="609600" imgH="457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9475" y="4832350"/>
                        <a:ext cx="8842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2" name="Object 7">
            <a:extLst>
              <a:ext uri="{FF2B5EF4-FFF2-40B4-BE49-F238E27FC236}">
                <a16:creationId xmlns:a16="http://schemas.microsoft.com/office/drawing/2014/main" id="{7FB1171D-13C2-48B1-AC37-42F0408189DF}"/>
              </a:ext>
            </a:extLst>
          </p:cNvPr>
          <p:cNvGraphicFramePr>
            <a:graphicFrameLocks noChangeAspect="1"/>
          </p:cNvGraphicFramePr>
          <p:nvPr/>
        </p:nvGraphicFramePr>
        <p:xfrm>
          <a:off x="863600" y="5410200"/>
          <a:ext cx="790575" cy="790575"/>
        </p:xfrm>
        <a:graphic>
          <a:graphicData uri="http://schemas.openxmlformats.org/presentationml/2006/ole">
            <mc:AlternateContent xmlns:mc="http://schemas.openxmlformats.org/markup-compatibility/2006">
              <mc:Choice xmlns:v="urn:schemas-microsoft-com:vml" Requires="v">
                <p:oleObj name="公式" r:id="rId13" imgW="431613" imgH="431613" progId="Equation.3">
                  <p:embed/>
                </p:oleObj>
              </mc:Choice>
              <mc:Fallback>
                <p:oleObj name="公式" r:id="rId13" imgW="431613" imgH="431613"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5410200"/>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63" name="Rectangle 13">
            <a:extLst>
              <a:ext uri="{FF2B5EF4-FFF2-40B4-BE49-F238E27FC236}">
                <a16:creationId xmlns:a16="http://schemas.microsoft.com/office/drawing/2014/main" id="{FB852786-6376-4D3F-A10B-EBF3DDF67EA8}"/>
              </a:ext>
            </a:extLst>
          </p:cNvPr>
          <p:cNvSpPr>
            <a:spLocks noChangeArrowheads="1"/>
          </p:cNvSpPr>
          <p:nvPr/>
        </p:nvSpPr>
        <p:spPr bwMode="auto">
          <a:xfrm>
            <a:off x="323850" y="1125538"/>
            <a:ext cx="813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588">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A50021"/>
                </a:solidFill>
                <a:latin typeface="Times New Roman" panose="02020603050405020304" pitchFamily="18" charset="0"/>
                <a:cs typeface="Times New Roman" panose="02020603050405020304" pitchFamily="18" charset="0"/>
              </a:rPr>
              <a:t>定理</a:t>
            </a:r>
            <a:r>
              <a:rPr lang="en-US" altLang="zh-CN" b="1">
                <a:solidFill>
                  <a:srgbClr val="A50021"/>
                </a:solidFill>
                <a:latin typeface="Times New Roman" panose="02020603050405020304" pitchFamily="18" charset="0"/>
                <a:cs typeface="Times New Roman" panose="02020603050405020304" pitchFamily="18" charset="0"/>
              </a:rPr>
              <a:t>14.11</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设 </a:t>
            </a:r>
            <a:r>
              <a:rPr lang="en-US" altLang="zh-CN" b="1" i="1">
                <a:latin typeface="Times New Roman" panose="02020603050405020304" pitchFamily="18" charset="0"/>
                <a:cs typeface="Times New Roman" panose="02020603050405020304" pitchFamily="18" charset="0"/>
              </a:rPr>
              <a:t>A</a:t>
            </a:r>
            <a:r>
              <a:rPr lang="zh-CN" altLang="en-US" b="1">
                <a:latin typeface="Times New Roman" panose="02020603050405020304" pitchFamily="18" charset="0"/>
                <a:cs typeface="Times New Roman" panose="02020603050405020304" pitchFamily="18" charset="0"/>
              </a:rPr>
              <a:t>为有向图 </a:t>
            </a:r>
            <a:r>
              <a:rPr lang="en-US" altLang="zh-CN" b="1" i="1">
                <a:latin typeface="Times New Roman" panose="02020603050405020304" pitchFamily="18" charset="0"/>
                <a:cs typeface="Times New Roman" panose="02020603050405020304" pitchFamily="18" charset="0"/>
              </a:rPr>
              <a:t>D </a:t>
            </a:r>
            <a:r>
              <a:rPr lang="zh-CN" altLang="en-US" b="1">
                <a:latin typeface="Times New Roman" panose="02020603050405020304" pitchFamily="18" charset="0"/>
                <a:cs typeface="Times New Roman" panose="02020603050405020304" pitchFamily="18" charset="0"/>
              </a:rPr>
              <a:t>的邻接矩阵，</a:t>
            </a:r>
            <a:r>
              <a:rPr lang="en-US" altLang="zh-CN" b="1" i="1">
                <a:latin typeface="Times New Roman" panose="02020603050405020304" pitchFamily="18" charset="0"/>
                <a:cs typeface="Times New Roman" panose="02020603050405020304" pitchFamily="18" charset="0"/>
              </a:rPr>
              <a:t>V</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30000">
                <a:latin typeface="Times New Roman" panose="02020603050405020304" pitchFamily="18" charset="0"/>
                <a:cs typeface="Times New Roman" panose="02020603050405020304" pitchFamily="18" charset="0"/>
              </a:rPr>
              <a:t>1</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baseline="-30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 </a:t>
            </a:r>
            <a:r>
              <a:rPr lang="en-US" altLang="zh-CN" b="1" i="1">
                <a:latin typeface="Times New Roman" panose="02020603050405020304" pitchFamily="18" charset="0"/>
                <a:cs typeface="Times New Roman" panose="02020603050405020304" pitchFamily="18" charset="0"/>
              </a:rPr>
              <a:t>v</a:t>
            </a:r>
            <a:r>
              <a:rPr lang="en-US" altLang="zh-CN" b="1" i="1" baseline="-30000">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为顶点集，则 </a:t>
            </a:r>
            <a:r>
              <a:rPr lang="en-US" altLang="zh-CN" b="1" i="1">
                <a:latin typeface="Times New Roman" panose="02020603050405020304" pitchFamily="18" charset="0"/>
                <a:cs typeface="Times New Roman" panose="02020603050405020304" pitchFamily="18" charset="0"/>
              </a:rPr>
              <a:t>A </a:t>
            </a:r>
            <a:r>
              <a:rPr lang="zh-CN" altLang="en-US" b="1">
                <a:latin typeface="Times New Roman" panose="02020603050405020304" pitchFamily="18" charset="0"/>
                <a:cs typeface="Times New Roman" panose="02020603050405020304" pitchFamily="18" charset="0"/>
              </a:rPr>
              <a:t>的 </a:t>
            </a:r>
            <a:r>
              <a:rPr lang="en-US" altLang="zh-CN" b="1" i="1">
                <a:latin typeface="Times New Roman" panose="02020603050405020304" pitchFamily="18" charset="0"/>
                <a:cs typeface="Times New Roman" panose="02020603050405020304" pitchFamily="18" charset="0"/>
              </a:rPr>
              <a:t>l </a:t>
            </a:r>
            <a:r>
              <a:rPr lang="zh-CN" altLang="en-US" b="1">
                <a:latin typeface="Times New Roman" panose="02020603050405020304" pitchFamily="18" charset="0"/>
                <a:cs typeface="Times New Roman" panose="02020603050405020304" pitchFamily="18" charset="0"/>
              </a:rPr>
              <a:t>次幂 </a:t>
            </a:r>
            <a:r>
              <a:rPr lang="en-US" altLang="zh-CN" b="1" i="1">
                <a:latin typeface="Times New Roman" panose="02020603050405020304" pitchFamily="18" charset="0"/>
                <a:cs typeface="Times New Roman" panose="02020603050405020304" pitchFamily="18" charset="0"/>
              </a:rPr>
              <a:t>A</a:t>
            </a:r>
            <a:r>
              <a:rPr lang="en-US" altLang="zh-CN" b="1" i="1" baseline="30000">
                <a:latin typeface="Times New Roman" panose="02020603050405020304" pitchFamily="18" charset="0"/>
                <a:cs typeface="Times New Roman" panose="02020603050405020304" pitchFamily="18" charset="0"/>
              </a:rPr>
              <a:t>l</a:t>
            </a:r>
            <a:r>
              <a:rPr lang="zh-CN" altLang="en-US"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l</a:t>
            </a:r>
            <a:r>
              <a:rPr lang="en-US" altLang="zh-CN" b="1">
                <a:latin typeface="Times New Roman" panose="02020603050405020304" pitchFamily="18" charset="0"/>
                <a:cs typeface="Times New Roman" panose="02020603050405020304" pitchFamily="18" charset="0"/>
                <a:sym typeface="Symbol" panose="05050102010706020507" pitchFamily="18" charset="2"/>
              </a:rPr>
              <a:t></a:t>
            </a:r>
            <a:r>
              <a:rPr lang="en-US" altLang="zh-CN" b="1">
                <a:latin typeface="Times New Roman" panose="02020603050405020304" pitchFamily="18" charset="0"/>
                <a:cs typeface="Times New Roman" panose="02020603050405020304" pitchFamily="18" charset="0"/>
              </a:rPr>
              <a:t>1</a:t>
            </a:r>
            <a:r>
              <a:rPr lang="zh-CN" altLang="en-US" b="1">
                <a:latin typeface="Times New Roman" panose="02020603050405020304" pitchFamily="18" charset="0"/>
                <a:cs typeface="Times New Roman" panose="02020603050405020304" pitchFamily="18" charset="0"/>
                <a:sym typeface="Symbol" panose="05050102010706020507" pitchFamily="18" charset="2"/>
              </a:rPr>
              <a:t>）中元素</a:t>
            </a:r>
          </a:p>
        </p:txBody>
      </p:sp>
      <p:sp>
        <p:nvSpPr>
          <p:cNvPr id="100364" name="Rectangle 14">
            <a:extLst>
              <a:ext uri="{FF2B5EF4-FFF2-40B4-BE49-F238E27FC236}">
                <a16:creationId xmlns:a16="http://schemas.microsoft.com/office/drawing/2014/main" id="{98AF64DF-6645-43BC-B86D-0D9C0F82C8D9}"/>
              </a:ext>
            </a:extLst>
          </p:cNvPr>
          <p:cNvSpPr>
            <a:spLocks noChangeArrowheads="1"/>
          </p:cNvSpPr>
          <p:nvPr/>
        </p:nvSpPr>
        <p:spPr bwMode="auto">
          <a:xfrm>
            <a:off x="1476375" y="2060575"/>
            <a:ext cx="506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华文中宋" panose="02010600040101010101" pitchFamily="2" charset="-122"/>
                <a:ea typeface="华文中宋" panose="02010600040101010101" pitchFamily="2" charset="-122"/>
                <a:cs typeface="Times New Roman" panose="02020603050405020304" pitchFamily="18" charset="0"/>
              </a:rPr>
              <a:t>为</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D</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中</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v</a:t>
            </a:r>
            <a:r>
              <a:rPr lang="en-US" altLang="zh-CN" i="1" baseline="-30000" dirty="0">
                <a:latin typeface="Times New Roman" panose="02020603050405020304" pitchFamily="18" charset="0"/>
                <a:ea typeface="华文中宋" panose="02010600040101010101" pitchFamily="2" charset="-122"/>
                <a:cs typeface="Times New Roman" panose="02020603050405020304" pitchFamily="18" charset="0"/>
              </a:rPr>
              <a:t>i </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到</a:t>
            </a:r>
            <a:r>
              <a:rPr lang="en-US" altLang="zh-CN" i="1" dirty="0" err="1">
                <a:latin typeface="Times New Roman" panose="02020603050405020304" pitchFamily="18" charset="0"/>
                <a:ea typeface="华文中宋" panose="02010600040101010101" pitchFamily="2" charset="-122"/>
                <a:cs typeface="Times New Roman" panose="02020603050405020304" pitchFamily="18" charset="0"/>
              </a:rPr>
              <a:t>v</a:t>
            </a:r>
            <a:r>
              <a:rPr lang="en-US" altLang="zh-CN" i="1" baseline="-30000" dirty="0" err="1">
                <a:latin typeface="Times New Roman" panose="02020603050405020304" pitchFamily="18" charset="0"/>
                <a:ea typeface="华文中宋" panose="02010600040101010101" pitchFamily="2" charset="-122"/>
                <a:cs typeface="Times New Roman" panose="02020603050405020304" pitchFamily="18" charset="0"/>
              </a:rPr>
              <a:t>j</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长度为</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l </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的通路数，其中</a:t>
            </a:r>
            <a:endParaRPr lang="zh-CN" altLang="en-US" dirty="0">
              <a:ea typeface="华文中宋" panose="02010600040101010101" pitchFamily="2" charset="-122"/>
              <a:cs typeface="Times New Roman" panose="02020603050405020304" pitchFamily="18" charset="0"/>
            </a:endParaRPr>
          </a:p>
        </p:txBody>
      </p:sp>
      <p:sp>
        <p:nvSpPr>
          <p:cNvPr id="100365" name="Rectangle 15">
            <a:extLst>
              <a:ext uri="{FF2B5EF4-FFF2-40B4-BE49-F238E27FC236}">
                <a16:creationId xmlns:a16="http://schemas.microsoft.com/office/drawing/2014/main" id="{A092A8D7-B74D-45E2-AF7B-7AD8B19AE30D}"/>
              </a:ext>
            </a:extLst>
          </p:cNvPr>
          <p:cNvSpPr>
            <a:spLocks noChangeArrowheads="1"/>
          </p:cNvSpPr>
          <p:nvPr/>
        </p:nvSpPr>
        <p:spPr bwMode="auto">
          <a:xfrm>
            <a:off x="1476375" y="2492375"/>
            <a:ext cx="459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华文中宋" panose="02010600040101010101" pitchFamily="2" charset="-122"/>
                <a:ea typeface="华文中宋" panose="02010600040101010101" pitchFamily="2" charset="-122"/>
                <a:cs typeface="Times New Roman" panose="02020603050405020304" pitchFamily="18" charset="0"/>
              </a:rPr>
              <a:t>为</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v</a:t>
            </a:r>
            <a:r>
              <a:rPr lang="en-US" altLang="zh-CN" i="1" baseline="-30000">
                <a:latin typeface="Times New Roman" panose="02020603050405020304" pitchFamily="18" charset="0"/>
                <a:ea typeface="华文中宋" panose="02010600040101010101" pitchFamily="2" charset="-122"/>
                <a:cs typeface="Times New Roman" panose="02020603050405020304" pitchFamily="18" charset="0"/>
              </a:rPr>
              <a:t>i</a:t>
            </a:r>
            <a:r>
              <a:rPr lang="zh-CN" altLang="en-US">
                <a:latin typeface="华文中宋" panose="02010600040101010101" pitchFamily="2" charset="-122"/>
                <a:ea typeface="华文中宋" panose="02010600040101010101" pitchFamily="2" charset="-122"/>
                <a:cs typeface="Times New Roman" panose="02020603050405020304" pitchFamily="18" charset="0"/>
              </a:rPr>
              <a:t>到自身长度为 </a:t>
            </a:r>
            <a:r>
              <a:rPr lang="en-US" altLang="zh-CN" b="1" i="1">
                <a:latin typeface="Times New Roman" panose="02020603050405020304" pitchFamily="18" charset="0"/>
                <a:ea typeface="华文中宋" panose="02010600040101010101" pitchFamily="2" charset="-122"/>
                <a:cs typeface="Times New Roman" panose="02020603050405020304" pitchFamily="18" charset="0"/>
              </a:rPr>
              <a:t>l </a:t>
            </a:r>
            <a:r>
              <a:rPr lang="zh-CN" altLang="en-US">
                <a:latin typeface="华文中宋" panose="02010600040101010101" pitchFamily="2" charset="-122"/>
                <a:ea typeface="华文中宋" panose="02010600040101010101" pitchFamily="2" charset="-122"/>
                <a:cs typeface="Times New Roman" panose="02020603050405020304" pitchFamily="18" charset="0"/>
              </a:rPr>
              <a:t>的回路数，而</a:t>
            </a:r>
            <a:endParaRPr lang="zh-CN" altLang="en-US">
              <a:ea typeface="华文中宋" panose="02010600040101010101" pitchFamily="2" charset="-122"/>
              <a:cs typeface="Times New Roman" panose="02020603050405020304" pitchFamily="18" charset="0"/>
            </a:endParaRPr>
          </a:p>
        </p:txBody>
      </p:sp>
      <p:sp>
        <p:nvSpPr>
          <p:cNvPr id="100366" name="Rectangle 18">
            <a:extLst>
              <a:ext uri="{FF2B5EF4-FFF2-40B4-BE49-F238E27FC236}">
                <a16:creationId xmlns:a16="http://schemas.microsoft.com/office/drawing/2014/main" id="{D0D4B493-BBA0-491C-81AF-5A171F0E1B9D}"/>
              </a:ext>
            </a:extLst>
          </p:cNvPr>
          <p:cNvSpPr>
            <a:spLocks noChangeArrowheads="1"/>
          </p:cNvSpPr>
          <p:nvPr/>
        </p:nvSpPr>
        <p:spPr bwMode="auto">
          <a:xfrm>
            <a:off x="1619250" y="5516563"/>
            <a:ext cx="460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为</a:t>
            </a:r>
            <a:r>
              <a:rPr lang="en-US" altLang="zh-CN" b="1" i="1">
                <a:latin typeface="Times New Roman" panose="02020603050405020304" pitchFamily="18" charset="0"/>
                <a:cs typeface="Times New Roman" panose="02020603050405020304" pitchFamily="18" charset="0"/>
              </a:rPr>
              <a:t>D</a:t>
            </a:r>
            <a:r>
              <a:rPr lang="zh-CN" altLang="en-US" b="1">
                <a:latin typeface="Times New Roman" panose="02020603050405020304" pitchFamily="18" charset="0"/>
                <a:cs typeface="Times New Roman" panose="02020603050405020304" pitchFamily="18" charset="0"/>
              </a:rPr>
              <a:t>中长度小于或等于 </a:t>
            </a:r>
            <a:r>
              <a:rPr lang="en-US" altLang="zh-CN" b="1" i="1">
                <a:latin typeface="Times New Roman" panose="02020603050405020304" pitchFamily="18" charset="0"/>
                <a:cs typeface="Times New Roman" panose="02020603050405020304" pitchFamily="18" charset="0"/>
              </a:rPr>
              <a:t>l </a:t>
            </a:r>
            <a:r>
              <a:rPr lang="zh-CN" altLang="en-US" b="1">
                <a:latin typeface="Times New Roman" panose="02020603050405020304" pitchFamily="18" charset="0"/>
                <a:cs typeface="Times New Roman" panose="02020603050405020304" pitchFamily="18" charset="0"/>
              </a:rPr>
              <a:t>的回路数</a:t>
            </a:r>
          </a:p>
        </p:txBody>
      </p:sp>
      <p:sp>
        <p:nvSpPr>
          <p:cNvPr id="100367" name="Rectangle 19">
            <a:extLst>
              <a:ext uri="{FF2B5EF4-FFF2-40B4-BE49-F238E27FC236}">
                <a16:creationId xmlns:a16="http://schemas.microsoft.com/office/drawing/2014/main" id="{381FB9CD-831C-4194-9A14-AE2D6D1D2544}"/>
              </a:ext>
            </a:extLst>
          </p:cNvPr>
          <p:cNvSpPr>
            <a:spLocks noChangeArrowheads="1"/>
          </p:cNvSpPr>
          <p:nvPr/>
        </p:nvSpPr>
        <p:spPr bwMode="auto">
          <a:xfrm>
            <a:off x="2987675" y="4941888"/>
            <a:ext cx="475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为</a:t>
            </a:r>
            <a:r>
              <a:rPr lang="en-US" altLang="zh-CN" b="1" i="1">
                <a:latin typeface="Times New Roman" panose="02020603050405020304" pitchFamily="18" charset="0"/>
                <a:cs typeface="Times New Roman" panose="02020603050405020304" pitchFamily="18" charset="0"/>
              </a:rPr>
              <a:t>D</a:t>
            </a:r>
            <a:r>
              <a:rPr lang="zh-CN" altLang="en-US" b="1">
                <a:latin typeface="Times New Roman" panose="02020603050405020304" pitchFamily="18" charset="0"/>
                <a:cs typeface="Times New Roman" panose="02020603050405020304" pitchFamily="18" charset="0"/>
              </a:rPr>
              <a:t>中长度小于或等于 </a:t>
            </a:r>
            <a:r>
              <a:rPr lang="en-US" altLang="zh-CN" b="1" i="1">
                <a:latin typeface="Times New Roman" panose="02020603050405020304" pitchFamily="18" charset="0"/>
                <a:cs typeface="Times New Roman" panose="02020603050405020304" pitchFamily="18" charset="0"/>
              </a:rPr>
              <a:t>l </a:t>
            </a:r>
            <a:r>
              <a:rPr lang="zh-CN" altLang="en-US" b="1">
                <a:latin typeface="Times New Roman" panose="02020603050405020304" pitchFamily="18" charset="0"/>
                <a:cs typeface="Times New Roman" panose="02020603050405020304" pitchFamily="18" charset="0"/>
              </a:rPr>
              <a:t>的通路数</a:t>
            </a:r>
            <a:r>
              <a:rPr lang="en-US" altLang="zh-CN" b="1">
                <a:latin typeface="Times New Roman" panose="02020603050405020304" pitchFamily="18" charset="0"/>
                <a:cs typeface="Times New Roman" panose="02020603050405020304" pitchFamily="18" charset="0"/>
              </a:rPr>
              <a:t>. </a:t>
            </a:r>
          </a:p>
        </p:txBody>
      </p:sp>
      <p:sp>
        <p:nvSpPr>
          <p:cNvPr id="100368" name="Rectangle 20">
            <a:extLst>
              <a:ext uri="{FF2B5EF4-FFF2-40B4-BE49-F238E27FC236}">
                <a16:creationId xmlns:a16="http://schemas.microsoft.com/office/drawing/2014/main" id="{93C65E33-3828-4895-806F-BC78E81531CD}"/>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latin typeface="Times New Roman" panose="02020603050405020304" pitchFamily="18" charset="0"/>
              </a:rPr>
              <a:t>邻接矩阵的应用</a:t>
            </a:r>
          </a:p>
        </p:txBody>
      </p:sp>
      <p:sp>
        <p:nvSpPr>
          <p:cNvPr id="100369" name="Rectangle 22">
            <a:extLst>
              <a:ext uri="{FF2B5EF4-FFF2-40B4-BE49-F238E27FC236}">
                <a16:creationId xmlns:a16="http://schemas.microsoft.com/office/drawing/2014/main" id="{8512B375-3C2D-4D82-859F-7D8F41CDB1E1}"/>
              </a:ext>
            </a:extLst>
          </p:cNvPr>
          <p:cNvSpPr>
            <a:spLocks noChangeArrowheads="1"/>
          </p:cNvSpPr>
          <p:nvPr/>
        </p:nvSpPr>
        <p:spPr bwMode="auto">
          <a:xfrm>
            <a:off x="1619250" y="3692525"/>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为</a:t>
            </a:r>
            <a:r>
              <a:rPr lang="en-US" altLang="zh-CN" b="1" i="1">
                <a:latin typeface="Times New Roman" panose="02020603050405020304" pitchFamily="18" charset="0"/>
              </a:rPr>
              <a:t>D </a:t>
            </a:r>
            <a:r>
              <a:rPr lang="zh-CN" altLang="en-US" b="1">
                <a:latin typeface="Times New Roman" panose="02020603050405020304" pitchFamily="18" charset="0"/>
              </a:rPr>
              <a:t>中长度为 </a:t>
            </a:r>
            <a:r>
              <a:rPr lang="en-US" altLang="zh-CN" b="1" i="1">
                <a:latin typeface="Times New Roman" panose="02020603050405020304" pitchFamily="18" charset="0"/>
              </a:rPr>
              <a:t>l </a:t>
            </a:r>
            <a:r>
              <a:rPr lang="zh-CN" altLang="en-US" b="1">
                <a:latin typeface="Times New Roman" panose="02020603050405020304" pitchFamily="18" charset="0"/>
              </a:rPr>
              <a:t>的回路总数</a:t>
            </a:r>
            <a:r>
              <a:rPr lang="en-US" altLang="zh-CN" b="1">
                <a:latin typeface="Times New Roman" panose="02020603050405020304" pitchFamily="18" charset="0"/>
              </a:rPr>
              <a:t>.</a:t>
            </a:r>
            <a:r>
              <a:rPr lang="en-US" altLang="zh-CN">
                <a:latin typeface="Times New Roman" panose="02020603050405020304" pitchFamily="18" charset="0"/>
              </a:rPr>
              <a:t> </a:t>
            </a:r>
          </a:p>
        </p:txBody>
      </p:sp>
      <p:cxnSp>
        <p:nvCxnSpPr>
          <p:cNvPr id="18" name="直接连接符 17">
            <a:extLst>
              <a:ext uri="{FF2B5EF4-FFF2-40B4-BE49-F238E27FC236}">
                <a16:creationId xmlns:a16="http://schemas.microsoft.com/office/drawing/2014/main" id="{85B06440-41EB-4136-9D1D-E0DD3E80A045}"/>
              </a:ext>
            </a:extLst>
          </p:cNvPr>
          <p:cNvCxnSpPr/>
          <p:nvPr/>
        </p:nvCxnSpPr>
        <p:spPr>
          <a:xfrm>
            <a:off x="468313" y="4509120"/>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1F836943-9ECA-45DD-85AA-5500C8F3F704}"/>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B2D9AB7-3D1E-4F4C-A8BE-6D9CE8B16CE7}" type="slidenum">
              <a:rPr lang="en-US" altLang="zh-CN" sz="1400"/>
              <a:pPr/>
              <a:t>67</a:t>
            </a:fld>
            <a:endParaRPr lang="en-US" altLang="zh-CN" sz="1400"/>
          </a:p>
        </p:txBody>
      </p:sp>
      <p:sp>
        <p:nvSpPr>
          <p:cNvPr id="102403" name="Rectangle 8">
            <a:extLst>
              <a:ext uri="{FF2B5EF4-FFF2-40B4-BE49-F238E27FC236}">
                <a16:creationId xmlns:a16="http://schemas.microsoft.com/office/drawing/2014/main" id="{34D26C64-8E8A-4FC6-840F-0F6B3AEF8C66}"/>
              </a:ext>
            </a:extLst>
          </p:cNvPr>
          <p:cNvSpPr>
            <a:spLocks noChangeArrowheads="1"/>
          </p:cNvSpPr>
          <p:nvPr/>
        </p:nvSpPr>
        <p:spPr bwMode="auto">
          <a:xfrm>
            <a:off x="468313" y="1315891"/>
            <a:ext cx="8497887" cy="182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dirty="0">
                <a:solidFill>
                  <a:srgbClr val="A50021"/>
                </a:solidFill>
                <a:latin typeface="Times New Roman" panose="02020603050405020304" pitchFamily="18" charset="0"/>
              </a:rPr>
              <a:t>例</a:t>
            </a:r>
            <a:r>
              <a:rPr lang="en-US" altLang="zh-CN" b="1" dirty="0">
                <a:solidFill>
                  <a:srgbClr val="A50021"/>
                </a:solidFill>
                <a:latin typeface="Times New Roman" panose="02020603050405020304" pitchFamily="18" charset="0"/>
              </a:rPr>
              <a:t>5</a:t>
            </a:r>
            <a:r>
              <a:rPr lang="en-US" altLang="zh-CN" b="1" dirty="0">
                <a:latin typeface="Times New Roman" panose="02020603050405020304" pitchFamily="18" charset="0"/>
              </a:rPr>
              <a:t>  </a:t>
            </a:r>
            <a:r>
              <a:rPr lang="zh-CN" altLang="en-US" b="1" dirty="0">
                <a:latin typeface="Times New Roman" panose="02020603050405020304" pitchFamily="18" charset="0"/>
              </a:rPr>
              <a:t>有向图</a:t>
            </a:r>
            <a:r>
              <a:rPr lang="en-US" altLang="zh-CN" b="1" i="1" dirty="0">
                <a:latin typeface="Times New Roman" panose="02020603050405020304" pitchFamily="18" charset="0"/>
              </a:rPr>
              <a:t>D</a:t>
            </a:r>
            <a:r>
              <a:rPr lang="zh-CN" altLang="en-US" b="1" dirty="0">
                <a:latin typeface="Times New Roman" panose="02020603050405020304" pitchFamily="18" charset="0"/>
              </a:rPr>
              <a:t>如图所示，求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3</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4</a:t>
            </a:r>
            <a:r>
              <a:rPr lang="zh-CN" altLang="en-US" b="1" dirty="0">
                <a:latin typeface="Times New Roman" panose="02020603050405020304" pitchFamily="18" charset="0"/>
              </a:rPr>
              <a:t>，并回答诸问题：</a:t>
            </a:r>
          </a:p>
          <a:p>
            <a:pPr eaLnBrk="1" hangingPunct="1">
              <a:lnSpc>
                <a:spcPct val="120000"/>
              </a:lnSpc>
            </a:pPr>
            <a:r>
              <a:rPr lang="en-US" altLang="zh-CN" b="1" dirty="0">
                <a:latin typeface="Times New Roman" panose="02020603050405020304" pitchFamily="18" charset="0"/>
              </a:rPr>
              <a:t>(1) </a:t>
            </a:r>
            <a:r>
              <a:rPr lang="en-US" altLang="zh-CN" b="1" i="1" dirty="0">
                <a:latin typeface="Times New Roman" panose="02020603050405020304" pitchFamily="18" charset="0"/>
              </a:rPr>
              <a:t>D </a:t>
            </a:r>
            <a:r>
              <a:rPr lang="zh-CN" altLang="en-US" b="1" dirty="0">
                <a:latin typeface="Times New Roman" panose="02020603050405020304" pitchFamily="18" charset="0"/>
              </a:rPr>
              <a:t>中长度为</a:t>
            </a:r>
            <a:r>
              <a:rPr lang="en-US" altLang="zh-CN" b="1" dirty="0">
                <a:latin typeface="Times New Roman" panose="02020603050405020304" pitchFamily="18" charset="0"/>
              </a:rPr>
              <a:t>1, 2, 3, 4</a:t>
            </a:r>
            <a:r>
              <a:rPr lang="zh-CN" altLang="en-US" b="1" dirty="0">
                <a:latin typeface="Times New Roman" panose="02020603050405020304" pitchFamily="18" charset="0"/>
              </a:rPr>
              <a:t>的通路各有多少条？其中回路分别为多少条？</a:t>
            </a:r>
          </a:p>
          <a:p>
            <a:pPr eaLnBrk="1" hangingPunct="1">
              <a:lnSpc>
                <a:spcPct val="120000"/>
              </a:lnSpc>
            </a:pPr>
            <a:r>
              <a:rPr lang="en-US" altLang="zh-CN" b="1" dirty="0">
                <a:latin typeface="Times New Roman" panose="02020603050405020304" pitchFamily="18" charset="0"/>
              </a:rPr>
              <a:t>(2) </a:t>
            </a:r>
            <a:r>
              <a:rPr lang="en-US" altLang="zh-CN" b="1" i="1" dirty="0">
                <a:latin typeface="Times New Roman" panose="02020603050405020304" pitchFamily="18" charset="0"/>
              </a:rPr>
              <a:t>D </a:t>
            </a:r>
            <a:r>
              <a:rPr lang="zh-CN" altLang="en-US" b="1" dirty="0">
                <a:latin typeface="Times New Roman" panose="02020603050405020304" pitchFamily="18" charset="0"/>
              </a:rPr>
              <a:t>中长度小于或等于</a:t>
            </a:r>
            <a:r>
              <a:rPr lang="en-US" altLang="zh-CN" b="1" dirty="0">
                <a:latin typeface="Times New Roman" panose="02020603050405020304" pitchFamily="18" charset="0"/>
              </a:rPr>
              <a:t>4</a:t>
            </a:r>
            <a:r>
              <a:rPr lang="zh-CN" altLang="en-US" b="1" dirty="0">
                <a:latin typeface="Times New Roman" panose="02020603050405020304" pitchFamily="18" charset="0"/>
              </a:rPr>
              <a:t>的通路为多少条？其中有多少条回路？</a:t>
            </a:r>
          </a:p>
        </p:txBody>
      </p:sp>
      <p:pic>
        <p:nvPicPr>
          <p:cNvPr id="102404" name="Picture 9" descr="14-10">
            <a:extLst>
              <a:ext uri="{FF2B5EF4-FFF2-40B4-BE49-F238E27FC236}">
                <a16:creationId xmlns:a16="http://schemas.microsoft.com/office/drawing/2014/main" id="{7301174A-B536-45BB-B29E-A88ACB979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141663"/>
            <a:ext cx="3887787"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Rectangle 11">
            <a:extLst>
              <a:ext uri="{FF2B5EF4-FFF2-40B4-BE49-F238E27FC236}">
                <a16:creationId xmlns:a16="http://schemas.microsoft.com/office/drawing/2014/main" id="{FE8E6F65-2DF8-4373-BFD9-1753E09C67EA}"/>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latin typeface="Times New Roman" panose="02020603050405020304" pitchFamily="18" charset="0"/>
              </a:rPr>
              <a:t>实例</a:t>
            </a:r>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a:extLst>
              <a:ext uri="{FF2B5EF4-FFF2-40B4-BE49-F238E27FC236}">
                <a16:creationId xmlns:a16="http://schemas.microsoft.com/office/drawing/2014/main" id="{E6BBE019-1ACA-4B18-9149-54C750246674}"/>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5E0AA45-F937-4DA0-AC61-F73BE94BC992}" type="slidenum">
              <a:rPr lang="en-US" altLang="zh-CN" sz="1400"/>
              <a:pPr/>
              <a:t>68</a:t>
            </a:fld>
            <a:endParaRPr lang="en-US" altLang="zh-CN" sz="1400"/>
          </a:p>
        </p:txBody>
      </p:sp>
      <p:sp>
        <p:nvSpPr>
          <p:cNvPr id="104451" name="Rectangle 8">
            <a:extLst>
              <a:ext uri="{FF2B5EF4-FFF2-40B4-BE49-F238E27FC236}">
                <a16:creationId xmlns:a16="http://schemas.microsoft.com/office/drawing/2014/main" id="{98BB96EC-EF31-424A-BFA0-E4649692F0D5}"/>
              </a:ext>
            </a:extLst>
          </p:cNvPr>
          <p:cNvSpPr>
            <a:spLocks noChangeArrowheads="1"/>
          </p:cNvSpPr>
          <p:nvPr/>
        </p:nvSpPr>
        <p:spPr bwMode="auto">
          <a:xfrm>
            <a:off x="0" y="2141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4452" name="Object 7">
            <a:extLst>
              <a:ext uri="{FF2B5EF4-FFF2-40B4-BE49-F238E27FC236}">
                <a16:creationId xmlns:a16="http://schemas.microsoft.com/office/drawing/2014/main" id="{B1CB574D-ACFB-48D9-819E-C63436BB7203}"/>
              </a:ext>
            </a:extLst>
          </p:cNvPr>
          <p:cNvGraphicFramePr>
            <a:graphicFrameLocks noChangeAspect="1"/>
          </p:cNvGraphicFramePr>
          <p:nvPr>
            <p:extLst>
              <p:ext uri="{D42A27DB-BD31-4B8C-83A1-F6EECF244321}">
                <p14:modId xmlns:p14="http://schemas.microsoft.com/office/powerpoint/2010/main" val="1690900272"/>
              </p:ext>
            </p:extLst>
          </p:nvPr>
        </p:nvGraphicFramePr>
        <p:xfrm>
          <a:off x="539750" y="947150"/>
          <a:ext cx="4953000" cy="3357563"/>
        </p:xfrm>
        <a:graphic>
          <a:graphicData uri="http://schemas.openxmlformats.org/presentationml/2006/ole">
            <mc:AlternateContent xmlns:mc="http://schemas.openxmlformats.org/markup-compatibility/2006">
              <mc:Choice xmlns:v="urn:schemas-microsoft-com:vml" Requires="v">
                <p:oleObj name="公式" r:id="rId3" imgW="2730500" imgH="1854200" progId="Equation.3">
                  <p:embed/>
                </p:oleObj>
              </mc:Choice>
              <mc:Fallback>
                <p:oleObj name="公式" r:id="rId3" imgW="2730500" imgH="1854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47150"/>
                        <a:ext cx="49530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3" name="Rectangle 9">
            <a:extLst>
              <a:ext uri="{FF2B5EF4-FFF2-40B4-BE49-F238E27FC236}">
                <a16:creationId xmlns:a16="http://schemas.microsoft.com/office/drawing/2014/main" id="{929B52F8-8A47-4E56-AA5D-3F08F7C8B4EF}"/>
              </a:ext>
            </a:extLst>
          </p:cNvPr>
          <p:cNvSpPr>
            <a:spLocks noChangeArrowheads="1"/>
          </p:cNvSpPr>
          <p:nvPr/>
        </p:nvSpPr>
        <p:spPr bwMode="auto">
          <a:xfrm>
            <a:off x="539750" y="4292600"/>
            <a:ext cx="76184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b="1" dirty="0">
                <a:latin typeface="Times New Roman" panose="02020603050405020304" pitchFamily="18" charset="0"/>
                <a:cs typeface="Times New Roman" panose="02020603050405020304" pitchFamily="18" charset="0"/>
              </a:rPr>
              <a:t>(1) </a:t>
            </a:r>
            <a:r>
              <a:rPr lang="en-US" altLang="zh-CN" b="1" i="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中长度为</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的通路为</a:t>
            </a:r>
            <a:r>
              <a:rPr lang="en-US" altLang="zh-CN" b="1" dirty="0">
                <a:latin typeface="Times New Roman" panose="02020603050405020304" pitchFamily="18" charset="0"/>
                <a:cs typeface="Times New Roman" panose="02020603050405020304" pitchFamily="18" charset="0"/>
              </a:rPr>
              <a:t>8</a:t>
            </a:r>
            <a:r>
              <a:rPr lang="zh-CN" altLang="en-US" b="1" dirty="0">
                <a:latin typeface="Times New Roman" panose="02020603050405020304" pitchFamily="18" charset="0"/>
                <a:cs typeface="Times New Roman" panose="02020603050405020304" pitchFamily="18" charset="0"/>
              </a:rPr>
              <a:t>条，其中有</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条是回路</a:t>
            </a:r>
            <a:r>
              <a:rPr lang="en-US" altLang="zh-CN" b="1" dirty="0">
                <a:latin typeface="Times New Roman" panose="02020603050405020304" pitchFamily="18" charset="0"/>
                <a:cs typeface="Times New Roman" panose="02020603050405020304" pitchFamily="18" charset="0"/>
              </a:rPr>
              <a:t>.</a:t>
            </a:r>
          </a:p>
          <a:p>
            <a:pPr>
              <a:lnSpc>
                <a:spcPct val="120000"/>
              </a:lnSpc>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D</a:t>
            </a:r>
            <a:r>
              <a:rPr lang="zh-CN" altLang="en-US" b="1" dirty="0">
                <a:latin typeface="Times New Roman" panose="02020603050405020304" pitchFamily="18" charset="0"/>
                <a:cs typeface="Times New Roman" panose="02020603050405020304" pitchFamily="18" charset="0"/>
              </a:rPr>
              <a:t>中长度为</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的通路为</a:t>
            </a:r>
            <a:r>
              <a:rPr lang="en-US" altLang="zh-CN" b="1" dirty="0">
                <a:latin typeface="Times New Roman" panose="02020603050405020304" pitchFamily="18" charset="0"/>
                <a:cs typeface="Times New Roman" panose="02020603050405020304" pitchFamily="18" charset="0"/>
              </a:rPr>
              <a:t>11</a:t>
            </a:r>
            <a:r>
              <a:rPr lang="zh-CN" altLang="en-US" b="1" dirty="0">
                <a:latin typeface="Times New Roman" panose="02020603050405020304" pitchFamily="18" charset="0"/>
                <a:cs typeface="Times New Roman" panose="02020603050405020304" pitchFamily="18" charset="0"/>
              </a:rPr>
              <a:t>条，其中有</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条是回路</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endParaRPr>
          </a:p>
          <a:p>
            <a:pPr>
              <a:lnSpc>
                <a:spcPct val="120000"/>
              </a:lnSpc>
            </a:pPr>
            <a:r>
              <a:rPr lang="en-US" altLang="zh-CN" b="1" i="1" dirty="0">
                <a:latin typeface="Times New Roman" panose="02020603050405020304" pitchFamily="18" charset="0"/>
              </a:rPr>
              <a:t>      D</a:t>
            </a:r>
            <a:r>
              <a:rPr lang="zh-CN" altLang="en-US" b="1" dirty="0">
                <a:latin typeface="Times New Roman" panose="02020603050405020304" pitchFamily="18" charset="0"/>
              </a:rPr>
              <a:t>中长度为</a:t>
            </a:r>
            <a:r>
              <a:rPr lang="en-US" altLang="zh-CN" b="1" dirty="0">
                <a:latin typeface="Times New Roman" panose="02020603050405020304" pitchFamily="18" charset="0"/>
              </a:rPr>
              <a:t>3</a:t>
            </a:r>
            <a:r>
              <a:rPr lang="zh-CN" altLang="en-US" b="1" dirty="0">
                <a:latin typeface="Times New Roman" panose="02020603050405020304" pitchFamily="18" charset="0"/>
              </a:rPr>
              <a:t>和</a:t>
            </a:r>
            <a:r>
              <a:rPr lang="en-US" altLang="zh-CN" b="1" dirty="0">
                <a:latin typeface="Times New Roman" panose="02020603050405020304" pitchFamily="18" charset="0"/>
              </a:rPr>
              <a:t>4</a:t>
            </a:r>
            <a:r>
              <a:rPr lang="zh-CN" altLang="en-US" b="1" dirty="0">
                <a:latin typeface="Times New Roman" panose="02020603050405020304" pitchFamily="18" charset="0"/>
              </a:rPr>
              <a:t>的通路分别为</a:t>
            </a:r>
            <a:r>
              <a:rPr lang="en-US" altLang="zh-CN" b="1" dirty="0">
                <a:latin typeface="Times New Roman" panose="02020603050405020304" pitchFamily="18" charset="0"/>
              </a:rPr>
              <a:t>14</a:t>
            </a:r>
            <a:r>
              <a:rPr lang="zh-CN" altLang="en-US" b="1" dirty="0">
                <a:latin typeface="Times New Roman" panose="02020603050405020304" pitchFamily="18" charset="0"/>
              </a:rPr>
              <a:t>和</a:t>
            </a:r>
            <a:r>
              <a:rPr lang="en-US" altLang="zh-CN" b="1" dirty="0">
                <a:latin typeface="Times New Roman" panose="02020603050405020304" pitchFamily="18" charset="0"/>
              </a:rPr>
              <a:t>17</a:t>
            </a:r>
            <a:r>
              <a:rPr lang="zh-CN" altLang="en-US" b="1" dirty="0">
                <a:latin typeface="Times New Roman" panose="02020603050405020304" pitchFamily="18" charset="0"/>
              </a:rPr>
              <a:t>条，回路分别</a:t>
            </a:r>
          </a:p>
          <a:p>
            <a:pPr>
              <a:lnSpc>
                <a:spcPct val="120000"/>
              </a:lnSpc>
            </a:pPr>
            <a:r>
              <a:rPr lang="zh-CN" altLang="en-US" b="1" dirty="0">
                <a:latin typeface="Times New Roman" panose="02020603050405020304" pitchFamily="18" charset="0"/>
              </a:rPr>
              <a:t>      为</a:t>
            </a:r>
            <a:r>
              <a:rPr lang="en-US" altLang="zh-CN" b="1" dirty="0">
                <a:latin typeface="Times New Roman" panose="02020603050405020304" pitchFamily="18" charset="0"/>
              </a:rPr>
              <a:t>1</a:t>
            </a:r>
            <a:r>
              <a:rPr lang="zh-CN" altLang="en-US" b="1" dirty="0">
                <a:latin typeface="Times New Roman" panose="02020603050405020304" pitchFamily="18" charset="0"/>
              </a:rPr>
              <a:t>与</a:t>
            </a:r>
            <a:r>
              <a:rPr lang="en-US" altLang="zh-CN" b="1" dirty="0">
                <a:latin typeface="Times New Roman" panose="02020603050405020304" pitchFamily="18" charset="0"/>
              </a:rPr>
              <a:t>3</a:t>
            </a:r>
            <a:r>
              <a:rPr lang="zh-CN" altLang="en-US" b="1" dirty="0">
                <a:latin typeface="Times New Roman" panose="02020603050405020304" pitchFamily="18" charset="0"/>
              </a:rPr>
              <a:t>条</a:t>
            </a:r>
            <a:r>
              <a:rPr lang="en-US" altLang="zh-CN" b="1" dirty="0">
                <a:latin typeface="Times New Roman" panose="02020603050405020304" pitchFamily="18" charset="0"/>
              </a:rPr>
              <a:t>.</a:t>
            </a:r>
          </a:p>
          <a:p>
            <a:pPr>
              <a:lnSpc>
                <a:spcPct val="120000"/>
              </a:lnSpc>
            </a:pPr>
            <a:r>
              <a:rPr lang="en-US" altLang="zh-CN" b="1" dirty="0">
                <a:latin typeface="Times New Roman" panose="02020603050405020304" pitchFamily="18" charset="0"/>
              </a:rPr>
              <a:t>(2) </a:t>
            </a:r>
            <a:r>
              <a:rPr lang="en-US" altLang="zh-CN" b="1" i="1" dirty="0">
                <a:latin typeface="Times New Roman" panose="02020603050405020304" pitchFamily="18" charset="0"/>
              </a:rPr>
              <a:t>D</a:t>
            </a:r>
            <a:r>
              <a:rPr lang="zh-CN" altLang="en-US" b="1" dirty="0">
                <a:latin typeface="Times New Roman" panose="02020603050405020304" pitchFamily="18" charset="0"/>
              </a:rPr>
              <a:t>中长度小于等于</a:t>
            </a:r>
            <a:r>
              <a:rPr lang="en-US" altLang="zh-CN" b="1" dirty="0">
                <a:latin typeface="Times New Roman" panose="02020603050405020304" pitchFamily="18" charset="0"/>
              </a:rPr>
              <a:t>4</a:t>
            </a:r>
            <a:r>
              <a:rPr lang="zh-CN" altLang="en-US" b="1" dirty="0">
                <a:latin typeface="Times New Roman" panose="02020603050405020304" pitchFamily="18" charset="0"/>
              </a:rPr>
              <a:t>的通路为</a:t>
            </a:r>
            <a:r>
              <a:rPr lang="en-US" altLang="zh-CN" b="1" dirty="0">
                <a:latin typeface="Times New Roman" panose="02020603050405020304" pitchFamily="18" charset="0"/>
              </a:rPr>
              <a:t>50</a:t>
            </a:r>
            <a:r>
              <a:rPr lang="zh-CN" altLang="en-US" b="1" dirty="0">
                <a:latin typeface="Times New Roman" panose="02020603050405020304" pitchFamily="18" charset="0"/>
              </a:rPr>
              <a:t>条，其中有</a:t>
            </a:r>
            <a:r>
              <a:rPr lang="en-US" altLang="zh-CN" b="1" dirty="0">
                <a:latin typeface="Times New Roman" panose="02020603050405020304" pitchFamily="18" charset="0"/>
              </a:rPr>
              <a:t>8</a:t>
            </a:r>
            <a:r>
              <a:rPr lang="zh-CN" altLang="en-US" b="1" dirty="0">
                <a:latin typeface="Times New Roman" panose="02020603050405020304" pitchFamily="18" charset="0"/>
              </a:rPr>
              <a:t>条是回路</a:t>
            </a:r>
            <a:r>
              <a:rPr lang="en-US" altLang="zh-CN" b="1" dirty="0">
                <a:latin typeface="Times New Roman" panose="02020603050405020304" pitchFamily="18" charset="0"/>
              </a:rPr>
              <a:t>.</a:t>
            </a:r>
          </a:p>
        </p:txBody>
      </p:sp>
      <p:sp>
        <p:nvSpPr>
          <p:cNvPr id="104454" name="Rectangle 10">
            <a:extLst>
              <a:ext uri="{FF2B5EF4-FFF2-40B4-BE49-F238E27FC236}">
                <a16:creationId xmlns:a16="http://schemas.microsoft.com/office/drawing/2014/main" id="{1CFCDDF4-036E-400E-9076-8130A5691B3A}"/>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chemeClr val="tx2"/>
                </a:solidFill>
                <a:latin typeface="Times New Roman" panose="02020603050405020304" pitchFamily="18" charset="0"/>
              </a:rPr>
              <a:t>实例求解</a:t>
            </a:r>
          </a:p>
        </p:txBody>
      </p:sp>
      <p:sp>
        <p:nvSpPr>
          <p:cNvPr id="7" name="Rectangle 8">
            <a:extLst>
              <a:ext uri="{FF2B5EF4-FFF2-40B4-BE49-F238E27FC236}">
                <a16:creationId xmlns:a16="http://schemas.microsoft.com/office/drawing/2014/main" id="{6D665DA0-1252-4233-92A2-FA8DCFB1F1F5}"/>
              </a:ext>
            </a:extLst>
          </p:cNvPr>
          <p:cNvSpPr>
            <a:spLocks noChangeArrowheads="1"/>
          </p:cNvSpPr>
          <p:nvPr/>
        </p:nvSpPr>
        <p:spPr bwMode="auto">
          <a:xfrm>
            <a:off x="5769347" y="2080572"/>
            <a:ext cx="3098056" cy="227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b="1" dirty="0">
                <a:solidFill>
                  <a:srgbClr val="0066FF"/>
                </a:solidFill>
                <a:latin typeface="Times New Roman" panose="02020603050405020304" pitchFamily="18" charset="0"/>
              </a:rPr>
              <a:t>(1) </a:t>
            </a:r>
            <a:r>
              <a:rPr lang="en-US" altLang="zh-CN" sz="2000" b="1" i="1" dirty="0">
                <a:solidFill>
                  <a:srgbClr val="0066FF"/>
                </a:solidFill>
                <a:latin typeface="Times New Roman" panose="02020603050405020304" pitchFamily="18" charset="0"/>
              </a:rPr>
              <a:t>D </a:t>
            </a:r>
            <a:r>
              <a:rPr lang="zh-CN" altLang="en-US" sz="2000" b="1" dirty="0">
                <a:solidFill>
                  <a:srgbClr val="0066FF"/>
                </a:solidFill>
                <a:latin typeface="Times New Roman" panose="02020603050405020304" pitchFamily="18" charset="0"/>
              </a:rPr>
              <a:t>中长度为</a:t>
            </a:r>
            <a:r>
              <a:rPr lang="en-US" altLang="zh-CN" sz="2000" b="1" dirty="0">
                <a:solidFill>
                  <a:srgbClr val="0066FF"/>
                </a:solidFill>
                <a:latin typeface="Times New Roman" panose="02020603050405020304" pitchFamily="18" charset="0"/>
              </a:rPr>
              <a:t>1, 2, 3, 4</a:t>
            </a:r>
            <a:r>
              <a:rPr lang="zh-CN" altLang="en-US" sz="2000" b="1" dirty="0">
                <a:solidFill>
                  <a:srgbClr val="0066FF"/>
                </a:solidFill>
                <a:latin typeface="Times New Roman" panose="02020603050405020304" pitchFamily="18" charset="0"/>
              </a:rPr>
              <a:t>的通路各有多少条？其中回路分别为多少条？</a:t>
            </a:r>
          </a:p>
          <a:p>
            <a:pPr eaLnBrk="1" hangingPunct="1">
              <a:lnSpc>
                <a:spcPct val="120000"/>
              </a:lnSpc>
            </a:pPr>
            <a:r>
              <a:rPr lang="en-US" altLang="zh-CN" sz="2000" b="1" dirty="0">
                <a:solidFill>
                  <a:srgbClr val="0066FF"/>
                </a:solidFill>
                <a:latin typeface="Times New Roman" panose="02020603050405020304" pitchFamily="18" charset="0"/>
              </a:rPr>
              <a:t>(2) </a:t>
            </a:r>
            <a:r>
              <a:rPr lang="en-US" altLang="zh-CN" sz="2000" b="1" i="1" dirty="0">
                <a:solidFill>
                  <a:srgbClr val="0066FF"/>
                </a:solidFill>
                <a:latin typeface="Times New Roman" panose="02020603050405020304" pitchFamily="18" charset="0"/>
              </a:rPr>
              <a:t>D </a:t>
            </a:r>
            <a:r>
              <a:rPr lang="zh-CN" altLang="en-US" sz="2000" b="1" dirty="0">
                <a:solidFill>
                  <a:srgbClr val="0066FF"/>
                </a:solidFill>
                <a:latin typeface="Times New Roman" panose="02020603050405020304" pitchFamily="18" charset="0"/>
              </a:rPr>
              <a:t>中长度小于或等于</a:t>
            </a:r>
            <a:r>
              <a:rPr lang="en-US" altLang="zh-CN" sz="2000" b="1" dirty="0">
                <a:solidFill>
                  <a:srgbClr val="0066FF"/>
                </a:solidFill>
                <a:latin typeface="Times New Roman" panose="02020603050405020304" pitchFamily="18" charset="0"/>
              </a:rPr>
              <a:t>4</a:t>
            </a:r>
            <a:r>
              <a:rPr lang="zh-CN" altLang="en-US" sz="2000" b="1" dirty="0">
                <a:solidFill>
                  <a:srgbClr val="0066FF"/>
                </a:solidFill>
                <a:latin typeface="Times New Roman" panose="02020603050405020304" pitchFamily="18" charset="0"/>
              </a:rPr>
              <a:t>的通路为多少条？其中有多少条回路？</a:t>
            </a:r>
          </a:p>
        </p:txBody>
      </p:sp>
      <p:pic>
        <p:nvPicPr>
          <p:cNvPr id="2" name="Picture 9" descr="14-10">
            <a:extLst>
              <a:ext uri="{FF2B5EF4-FFF2-40B4-BE49-F238E27FC236}">
                <a16:creationId xmlns:a16="http://schemas.microsoft.com/office/drawing/2014/main" id="{44535339-942B-CAE2-F7BE-EFE1C7F61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4904" y="0"/>
            <a:ext cx="26536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4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a:extLst>
              <a:ext uri="{FF2B5EF4-FFF2-40B4-BE49-F238E27FC236}">
                <a16:creationId xmlns:a16="http://schemas.microsoft.com/office/drawing/2014/main" id="{70DDD4E9-12C6-4E38-BFDF-64360ACB7954}"/>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A49DF74-0CFF-4916-9E14-54C8D7E480EA}" type="slidenum">
              <a:rPr lang="en-US" altLang="zh-CN" sz="1400"/>
              <a:pPr/>
              <a:t>69</a:t>
            </a:fld>
            <a:endParaRPr lang="en-US" altLang="zh-CN" sz="1400"/>
          </a:p>
        </p:txBody>
      </p:sp>
      <mc:AlternateContent xmlns:mc="http://schemas.openxmlformats.org/markup-compatibility/2006">
        <mc:Choice xmlns:a14="http://schemas.microsoft.com/office/drawing/2010/main" Requires="a14">
          <p:sp>
            <p:nvSpPr>
              <p:cNvPr id="106499" name="Object 8">
                <a:extLst>
                  <a:ext uri="{FF2B5EF4-FFF2-40B4-BE49-F238E27FC236}">
                    <a16:creationId xmlns:a16="http://schemas.microsoft.com/office/drawing/2014/main" id="{BDAC5532-5CD3-4E1F-9E29-E836D8D5086F}"/>
                  </a:ext>
                </a:extLst>
              </p:cNvPr>
              <p:cNvSpPr txBox="1"/>
              <p:nvPr/>
            </p:nvSpPr>
            <p:spPr bwMode="auto">
              <a:xfrm>
                <a:off x="1560836" y="1454232"/>
                <a:ext cx="3298502" cy="123787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en-US" altLang="zh-CN"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可达</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𝑗</m:t>
                                    </m:r>
                                  </m:sub>
                                </m:sSub>
                              </m:e>
                            </m:mr>
                            <m:mr>
                              <m:e>
                                <m:r>
                                  <a:rPr lang="en-US" altLang="zh-CN" b="0" i="1" smtClean="0">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否则</m:t>
                                </m:r>
                                <m:r>
                                  <a:rPr lang="zh-CN" altLang="en-US" i="1">
                                    <a:solidFill>
                                      <a:srgbClr val="000000"/>
                                    </a:solidFill>
                                    <a:latin typeface="Cambria Math" panose="02040503050406030204" pitchFamily="18" charset="0"/>
                                  </a:rPr>
                                  <m:t>  </m:t>
                                </m:r>
                              </m:e>
                            </m:mr>
                          </m:m>
                        </m:e>
                      </m:d>
                    </m:oMath>
                  </m:oMathPara>
                </a14:m>
                <a:endParaRPr lang="zh-CN" altLang="en-US" dirty="0"/>
              </a:p>
            </p:txBody>
          </p:sp>
        </mc:Choice>
        <mc:Fallback>
          <p:sp>
            <p:nvSpPr>
              <p:cNvPr id="106499" name="Object 8">
                <a:extLst>
                  <a:ext uri="{FF2B5EF4-FFF2-40B4-BE49-F238E27FC236}">
                    <a16:creationId xmlns:a16="http://schemas.microsoft.com/office/drawing/2014/main" id="{BDAC5532-5CD3-4E1F-9E29-E836D8D5086F}"/>
                  </a:ext>
                </a:extLst>
              </p:cNvPr>
              <p:cNvSpPr txBox="1">
                <a:spLocks noRot="1" noChangeAspect="1" noMove="1" noResize="1" noEditPoints="1" noAdjustHandles="1" noChangeArrowheads="1" noChangeShapeType="1" noTextEdit="1"/>
              </p:cNvSpPr>
              <p:nvPr/>
            </p:nvSpPr>
            <p:spPr bwMode="auto">
              <a:xfrm>
                <a:off x="1560836" y="1454232"/>
                <a:ext cx="3298502" cy="1237878"/>
              </a:xfrm>
              <a:prstGeom prst="rect">
                <a:avLst/>
              </a:prstGeom>
              <a:blipFill>
                <a:blip r:embed="rId3"/>
                <a:stretch>
                  <a:fillRect/>
                </a:stretch>
              </a:blipFill>
              <a:ln>
                <a:noFill/>
              </a:ln>
            </p:spPr>
            <p:txBody>
              <a:bodyPr/>
              <a:lstStyle/>
              <a:p>
                <a:r>
                  <a:rPr lang="zh-CN" altLang="en-US">
                    <a:noFill/>
                  </a:rPr>
                  <a:t> </a:t>
                </a:r>
              </a:p>
            </p:txBody>
          </p:sp>
        </mc:Fallback>
      </mc:AlternateContent>
      <p:graphicFrame>
        <p:nvGraphicFramePr>
          <p:cNvPr id="106500" name="Object 7">
            <a:extLst>
              <a:ext uri="{FF2B5EF4-FFF2-40B4-BE49-F238E27FC236}">
                <a16:creationId xmlns:a16="http://schemas.microsoft.com/office/drawing/2014/main" id="{6CF50A72-8A06-4554-BFF9-E7A0C0524FFA}"/>
              </a:ext>
            </a:extLst>
          </p:cNvPr>
          <p:cNvGraphicFramePr>
            <a:graphicFrameLocks noChangeAspect="1"/>
          </p:cNvGraphicFramePr>
          <p:nvPr/>
        </p:nvGraphicFramePr>
        <p:xfrm>
          <a:off x="4859338" y="4437063"/>
          <a:ext cx="2571750" cy="2003425"/>
        </p:xfrm>
        <a:graphic>
          <a:graphicData uri="http://schemas.openxmlformats.org/presentationml/2006/ole">
            <mc:AlternateContent xmlns:mc="http://schemas.openxmlformats.org/markup-compatibility/2006">
              <mc:Choice xmlns:v="urn:schemas-microsoft-com:vml" Requires="v">
                <p:oleObj name="公式" r:id="rId4" imgW="1168400" imgH="914400" progId="Equation.3">
                  <p:embed/>
                </p:oleObj>
              </mc:Choice>
              <mc:Fallback>
                <p:oleObj name="公式" r:id="rId4" imgW="1168400" imgH="914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4437063"/>
                        <a:ext cx="257175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1" name="Rectangle 9">
            <a:extLst>
              <a:ext uri="{FF2B5EF4-FFF2-40B4-BE49-F238E27FC236}">
                <a16:creationId xmlns:a16="http://schemas.microsoft.com/office/drawing/2014/main" id="{4D349E23-073A-4092-9C62-D4653ED208EF}"/>
              </a:ext>
            </a:extLst>
          </p:cNvPr>
          <p:cNvSpPr>
            <a:spLocks noChangeArrowheads="1"/>
          </p:cNvSpPr>
          <p:nvPr/>
        </p:nvSpPr>
        <p:spPr bwMode="auto">
          <a:xfrm>
            <a:off x="250825" y="1125538"/>
            <a:ext cx="835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b="1">
                <a:solidFill>
                  <a:srgbClr val="A50021"/>
                </a:solidFill>
                <a:latin typeface="Times New Roman" panose="02020603050405020304" pitchFamily="18" charset="0"/>
                <a:cs typeface="Times New Roman" panose="02020603050405020304" pitchFamily="18" charset="0"/>
              </a:rPr>
              <a:t>定义</a:t>
            </a:r>
            <a:r>
              <a:rPr lang="en-US" altLang="zh-CN" b="1">
                <a:solidFill>
                  <a:srgbClr val="A50021"/>
                </a:solidFill>
                <a:latin typeface="Times New Roman" panose="02020603050405020304" pitchFamily="18" charset="0"/>
                <a:cs typeface="Times New Roman" panose="02020603050405020304" pitchFamily="18" charset="0"/>
              </a:rPr>
              <a:t>14.27</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设</a:t>
            </a:r>
            <a:r>
              <a:rPr lang="en-US" altLang="zh-CN" b="1" i="1">
                <a:latin typeface="Times New Roman" panose="02020603050405020304" pitchFamily="18" charset="0"/>
                <a:cs typeface="Times New Roman" panose="02020603050405020304" pitchFamily="18" charset="0"/>
              </a:rPr>
              <a:t>D</a:t>
            </a:r>
            <a:r>
              <a:rPr lang="en-US" altLang="zh-CN" b="1">
                <a:latin typeface="Times New Roman" panose="02020603050405020304" pitchFamily="18" charset="0"/>
                <a:cs typeface="Times New Roman" panose="02020603050405020304" pitchFamily="18" charset="0"/>
              </a:rPr>
              <a:t>=&lt;</a:t>
            </a:r>
            <a:r>
              <a:rPr lang="en-US" altLang="zh-CN" b="1" i="1">
                <a:latin typeface="Times New Roman" panose="02020603050405020304" pitchFamily="18" charset="0"/>
                <a:cs typeface="Times New Roman" panose="02020603050405020304" pitchFamily="18" charset="0"/>
              </a:rPr>
              <a:t>V</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E</a:t>
            </a:r>
            <a:r>
              <a:rPr lang="en-US" altLang="zh-CN" b="1">
                <a:latin typeface="Times New Roman" panose="02020603050405020304" pitchFamily="18" charset="0"/>
                <a:cs typeface="Times New Roman" panose="02020603050405020304" pitchFamily="18" charset="0"/>
              </a:rPr>
              <a:t>&gt;</a:t>
            </a:r>
            <a:r>
              <a:rPr lang="zh-CN" altLang="en-US" b="1">
                <a:latin typeface="Times New Roman" panose="02020603050405020304" pitchFamily="18" charset="0"/>
                <a:cs typeface="Times New Roman" panose="02020603050405020304" pitchFamily="18" charset="0"/>
              </a:rPr>
              <a:t>为有向图</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30000">
                <a:latin typeface="Times New Roman" panose="02020603050405020304" pitchFamily="18" charset="0"/>
                <a:cs typeface="Times New Roman" panose="02020603050405020304" pitchFamily="18" charset="0"/>
              </a:rPr>
              <a:t>1</a:t>
            </a:r>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baseline="-30000">
                <a:latin typeface="Times New Roman" panose="02020603050405020304" pitchFamily="18" charset="0"/>
                <a:cs typeface="Times New Roman" panose="02020603050405020304" pitchFamily="18" charset="0"/>
              </a:rPr>
              <a:t>2</a:t>
            </a:r>
            <a:r>
              <a:rPr lang="en-US" altLang="zh-CN" b="1">
                <a:latin typeface="Times New Roman" panose="02020603050405020304" pitchFamily="18" charset="0"/>
                <a:cs typeface="Times New Roman" panose="02020603050405020304" pitchFamily="18" charset="0"/>
              </a:rPr>
              <a:t>, …, </a:t>
            </a:r>
            <a:r>
              <a:rPr lang="en-US" altLang="zh-CN" b="1" i="1">
                <a:latin typeface="Times New Roman" panose="02020603050405020304" pitchFamily="18" charset="0"/>
                <a:cs typeface="Times New Roman" panose="02020603050405020304" pitchFamily="18" charset="0"/>
              </a:rPr>
              <a:t>v</a:t>
            </a:r>
            <a:r>
              <a:rPr lang="en-US" altLang="zh-CN" b="1" i="1" baseline="-30000">
                <a:latin typeface="Times New Roman" panose="02020603050405020304" pitchFamily="18" charset="0"/>
                <a:cs typeface="Times New Roman" panose="02020603050405020304" pitchFamily="18" charset="0"/>
              </a:rPr>
              <a:t>n</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令</a:t>
            </a:r>
            <a:r>
              <a:rPr lang="zh-CN" altLang="en-US">
                <a:latin typeface="Times New Roman" panose="02020603050405020304" pitchFamily="18" charset="0"/>
                <a:ea typeface="华文中宋" panose="02010600040101010101" pitchFamily="2" charset="-122"/>
              </a:rPr>
              <a:t>     </a:t>
            </a:r>
            <a:endParaRPr lang="zh-CN" altLang="en-US"/>
          </a:p>
        </p:txBody>
      </p:sp>
      <p:sp>
        <p:nvSpPr>
          <p:cNvPr id="106502" name="Rectangle 11">
            <a:extLst>
              <a:ext uri="{FF2B5EF4-FFF2-40B4-BE49-F238E27FC236}">
                <a16:creationId xmlns:a16="http://schemas.microsoft.com/office/drawing/2014/main" id="{AE02F48D-2812-4AC6-9E3E-8CD52656B92E}"/>
              </a:ext>
            </a:extLst>
          </p:cNvPr>
          <p:cNvSpPr>
            <a:spLocks noChangeArrowheads="1"/>
          </p:cNvSpPr>
          <p:nvPr/>
        </p:nvSpPr>
        <p:spPr bwMode="auto">
          <a:xfrm>
            <a:off x="2051050" y="188913"/>
            <a:ext cx="6192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t>有向图的可达矩阵（无限制）</a:t>
            </a:r>
          </a:p>
        </p:txBody>
      </p:sp>
      <p:sp>
        <p:nvSpPr>
          <p:cNvPr id="106503" name="Rectangle 12">
            <a:extLst>
              <a:ext uri="{FF2B5EF4-FFF2-40B4-BE49-F238E27FC236}">
                <a16:creationId xmlns:a16="http://schemas.microsoft.com/office/drawing/2014/main" id="{3CBEBD2F-EDB5-44F6-83B6-33A7442EF38A}"/>
              </a:ext>
            </a:extLst>
          </p:cNvPr>
          <p:cNvSpPr>
            <a:spLocks noChangeArrowheads="1"/>
          </p:cNvSpPr>
          <p:nvPr/>
        </p:nvSpPr>
        <p:spPr bwMode="auto">
          <a:xfrm>
            <a:off x="611188" y="2492375"/>
            <a:ext cx="793908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dirty="0">
                <a:latin typeface="Times New Roman" panose="02020603050405020304" pitchFamily="18" charset="0"/>
              </a:rPr>
              <a:t>称 </a:t>
            </a:r>
            <a:r>
              <a:rPr lang="en-US" altLang="zh-CN" b="1" dirty="0">
                <a:latin typeface="Times New Roman" panose="02020603050405020304" pitchFamily="18" charset="0"/>
              </a:rPr>
              <a:t>(</a:t>
            </a:r>
            <a:r>
              <a:rPr lang="en-US" altLang="zh-CN" b="1" i="1" dirty="0" err="1">
                <a:latin typeface="Times New Roman" panose="02020603050405020304" pitchFamily="18" charset="0"/>
              </a:rPr>
              <a:t>p</a:t>
            </a:r>
            <a:r>
              <a:rPr lang="en-US" altLang="zh-CN" b="1" i="1" baseline="-25000" dirty="0" err="1">
                <a:latin typeface="Times New Roman" panose="02020603050405020304" pitchFamily="18" charset="0"/>
              </a:rPr>
              <a:t>ij</a:t>
            </a:r>
            <a:r>
              <a:rPr lang="en-US" altLang="zh-CN" b="1" dirty="0">
                <a:latin typeface="Times New Roman" panose="02020603050405020304" pitchFamily="18" charset="0"/>
              </a:rPr>
              <a:t>)</a:t>
            </a:r>
            <a:r>
              <a:rPr lang="en-US" altLang="zh-CN" b="1" i="1" baseline="-25000" dirty="0" err="1">
                <a:latin typeface="Times New Roman" panose="02020603050405020304" pitchFamily="18" charset="0"/>
              </a:rPr>
              <a:t>n</a:t>
            </a:r>
            <a:r>
              <a:rPr lang="en-US" altLang="zh-CN" b="1" baseline="-25000" dirty="0" err="1">
                <a:latin typeface="Times New Roman" panose="02020603050405020304" pitchFamily="18" charset="0"/>
                <a:sym typeface="Symbol" panose="05050102010706020507" pitchFamily="18" charset="2"/>
              </a:rPr>
              <a:t></a:t>
            </a:r>
            <a:r>
              <a:rPr lang="en-US" altLang="zh-CN" b="1" i="1" baseline="-25000" dirty="0" err="1">
                <a:latin typeface="Times New Roman" panose="02020603050405020304" pitchFamily="18" charset="0"/>
              </a:rPr>
              <a:t>n</a:t>
            </a:r>
            <a:r>
              <a:rPr lang="en-US" altLang="zh-CN" b="1" i="1" baseline="-25000" dirty="0">
                <a:latin typeface="Times New Roman" panose="02020603050405020304" pitchFamily="18" charset="0"/>
              </a:rPr>
              <a:t> </a:t>
            </a:r>
            <a:r>
              <a:rPr lang="zh-CN" altLang="en-US" b="1" dirty="0">
                <a:latin typeface="Times New Roman" panose="02020603050405020304" pitchFamily="18" charset="0"/>
                <a:sym typeface="Symbol" panose="05050102010706020507" pitchFamily="18" charset="2"/>
              </a:rPr>
              <a:t>为</a:t>
            </a:r>
            <a:r>
              <a:rPr lang="en-US" altLang="zh-CN" b="1" i="1" dirty="0">
                <a:latin typeface="Times New Roman" panose="02020603050405020304" pitchFamily="18" charset="0"/>
                <a:sym typeface="Symbol" panose="05050102010706020507" pitchFamily="18" charset="2"/>
              </a:rPr>
              <a:t>D</a:t>
            </a:r>
            <a:r>
              <a:rPr lang="zh-CN" altLang="en-US" b="1" dirty="0">
                <a:latin typeface="Times New Roman" panose="02020603050405020304" pitchFamily="18" charset="0"/>
                <a:sym typeface="Symbol" panose="05050102010706020507" pitchFamily="18" charset="2"/>
              </a:rPr>
              <a:t>的可达矩阵，记作</a:t>
            </a:r>
            <a:r>
              <a:rPr lang="en-US" altLang="zh-CN" b="1" i="1" dirty="0">
                <a:latin typeface="Times New Roman" panose="02020603050405020304" pitchFamily="18" charset="0"/>
                <a:sym typeface="Symbol" panose="05050102010706020507" pitchFamily="18" charset="2"/>
              </a:rPr>
              <a:t>P</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D</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，简记为</a:t>
            </a:r>
            <a:r>
              <a:rPr lang="en-US" altLang="zh-CN" b="1" i="1" dirty="0">
                <a:latin typeface="Times New Roman" panose="02020603050405020304" pitchFamily="18" charset="0"/>
                <a:sym typeface="Symbol" panose="05050102010706020507" pitchFamily="18" charset="2"/>
              </a:rPr>
              <a:t>P</a:t>
            </a:r>
            <a:r>
              <a:rPr lang="en-US" altLang="zh-CN" b="1" dirty="0">
                <a:latin typeface="Times New Roman" panose="02020603050405020304" pitchFamily="18" charset="0"/>
                <a:sym typeface="Symbol" panose="05050102010706020507" pitchFamily="18" charset="2"/>
              </a:rPr>
              <a:t>. </a:t>
            </a:r>
          </a:p>
          <a:p>
            <a:pPr eaLnBrk="1" hangingPunct="1">
              <a:lnSpc>
                <a:spcPct val="120000"/>
              </a:lnSpc>
            </a:pPr>
            <a:r>
              <a:rPr lang="zh-CN" altLang="en-US" b="1" dirty="0">
                <a:solidFill>
                  <a:srgbClr val="0066FF"/>
                </a:solidFill>
                <a:latin typeface="Times New Roman" panose="02020603050405020304" pitchFamily="18" charset="0"/>
                <a:sym typeface="Symbol" panose="05050102010706020507" pitchFamily="18" charset="2"/>
              </a:rPr>
              <a:t>由于</a:t>
            </a:r>
            <a:r>
              <a:rPr lang="en-US" altLang="zh-CN" b="1" i="1" dirty="0" err="1">
                <a:solidFill>
                  <a:srgbClr val="0066FF"/>
                </a:solidFill>
                <a:latin typeface="Times New Roman" panose="02020603050405020304" pitchFamily="18" charset="0"/>
              </a:rPr>
              <a:t>v</a:t>
            </a:r>
            <a:r>
              <a:rPr lang="en-US" altLang="zh-CN" b="1" i="1" baseline="-25000" dirty="0" err="1">
                <a:solidFill>
                  <a:srgbClr val="0066FF"/>
                </a:solidFill>
                <a:latin typeface="Times New Roman" panose="02020603050405020304" pitchFamily="18" charset="0"/>
                <a:sym typeface="Symbol" panose="05050102010706020507" pitchFamily="18" charset="2"/>
              </a:rPr>
              <a:t>i</a:t>
            </a:r>
            <a:r>
              <a:rPr lang="en-US" altLang="zh-CN" b="1" dirty="0" err="1">
                <a:solidFill>
                  <a:srgbClr val="0066FF"/>
                </a:solidFill>
                <a:latin typeface="Times New Roman" panose="02020603050405020304" pitchFamily="18" charset="0"/>
                <a:sym typeface="Symbol" panose="05050102010706020507" pitchFamily="18" charset="2"/>
              </a:rPr>
              <a:t></a:t>
            </a:r>
            <a:r>
              <a:rPr lang="en-US" altLang="zh-CN" b="1" i="1" dirty="0" err="1">
                <a:solidFill>
                  <a:srgbClr val="0066FF"/>
                </a:solidFill>
                <a:latin typeface="Times New Roman" panose="02020603050405020304" pitchFamily="18" charset="0"/>
              </a:rPr>
              <a:t>V</a:t>
            </a:r>
            <a:r>
              <a:rPr lang="zh-CN" altLang="en-US" b="1" dirty="0">
                <a:solidFill>
                  <a:srgbClr val="0066FF"/>
                </a:solidFill>
                <a:latin typeface="Times New Roman" panose="02020603050405020304" pitchFamily="18" charset="0"/>
                <a:sym typeface="Symbol" panose="05050102010706020507" pitchFamily="18" charset="2"/>
              </a:rPr>
              <a:t>，</a:t>
            </a:r>
            <a:r>
              <a:rPr lang="en-US" altLang="zh-CN" b="1" i="1" dirty="0" err="1">
                <a:solidFill>
                  <a:srgbClr val="0066FF"/>
                </a:solidFill>
                <a:latin typeface="Times New Roman" panose="02020603050405020304" pitchFamily="18" charset="0"/>
                <a:sym typeface="Symbol" panose="05050102010706020507" pitchFamily="18" charset="2"/>
              </a:rPr>
              <a:t>v</a:t>
            </a:r>
            <a:r>
              <a:rPr lang="en-US" altLang="zh-CN" b="1" i="1" baseline="-25000" dirty="0" err="1">
                <a:solidFill>
                  <a:srgbClr val="0066FF"/>
                </a:solidFill>
                <a:latin typeface="Times New Roman" panose="02020603050405020304" pitchFamily="18" charset="0"/>
                <a:sym typeface="Symbol" panose="05050102010706020507" pitchFamily="18" charset="2"/>
              </a:rPr>
              <a:t>i</a:t>
            </a:r>
            <a:r>
              <a:rPr lang="en-US" altLang="zh-CN" b="1" dirty="0" err="1">
                <a:solidFill>
                  <a:srgbClr val="0066FF"/>
                </a:solidFill>
                <a:latin typeface="Times New Roman" panose="02020603050405020304" pitchFamily="18" charset="0"/>
                <a:sym typeface="Symbol" panose="05050102010706020507" pitchFamily="18" charset="2"/>
              </a:rPr>
              <a:t></a:t>
            </a:r>
            <a:r>
              <a:rPr lang="en-US" altLang="zh-CN" b="1" i="1" dirty="0" err="1">
                <a:solidFill>
                  <a:srgbClr val="0066FF"/>
                </a:solidFill>
                <a:latin typeface="Times New Roman" panose="02020603050405020304" pitchFamily="18" charset="0"/>
              </a:rPr>
              <a:t>v</a:t>
            </a:r>
            <a:r>
              <a:rPr lang="en-US" altLang="zh-CN" b="1" i="1" baseline="-25000" dirty="0" err="1">
                <a:solidFill>
                  <a:srgbClr val="0066FF"/>
                </a:solidFill>
                <a:latin typeface="Times New Roman" panose="02020603050405020304" pitchFamily="18" charset="0"/>
                <a:sym typeface="Symbol" panose="05050102010706020507" pitchFamily="18" charset="2"/>
              </a:rPr>
              <a:t>i</a:t>
            </a:r>
            <a:r>
              <a:rPr lang="zh-CN" altLang="en-US" b="1" dirty="0">
                <a:solidFill>
                  <a:srgbClr val="0066FF"/>
                </a:solidFill>
                <a:latin typeface="Times New Roman" panose="02020603050405020304" pitchFamily="18" charset="0"/>
                <a:sym typeface="Symbol" panose="05050102010706020507" pitchFamily="18" charset="2"/>
              </a:rPr>
              <a:t>，所以</a:t>
            </a:r>
            <a:r>
              <a:rPr lang="en-US" altLang="zh-CN" b="1" i="1" dirty="0">
                <a:solidFill>
                  <a:srgbClr val="0066FF"/>
                </a:solidFill>
                <a:latin typeface="Times New Roman" panose="02020603050405020304" pitchFamily="18" charset="0"/>
                <a:sym typeface="Symbol" panose="05050102010706020507" pitchFamily="18" charset="2"/>
              </a:rPr>
              <a:t>P</a:t>
            </a:r>
            <a:r>
              <a:rPr lang="en-US" altLang="zh-CN" b="1" dirty="0">
                <a:solidFill>
                  <a:srgbClr val="0066FF"/>
                </a:solidFill>
                <a:latin typeface="Times New Roman" panose="02020603050405020304" pitchFamily="18" charset="0"/>
                <a:sym typeface="Symbol" panose="05050102010706020507" pitchFamily="18" charset="2"/>
              </a:rPr>
              <a:t>(</a:t>
            </a:r>
            <a:r>
              <a:rPr lang="en-US" altLang="zh-CN" b="1" i="1" dirty="0">
                <a:solidFill>
                  <a:srgbClr val="0066FF"/>
                </a:solidFill>
                <a:latin typeface="Times New Roman" panose="02020603050405020304" pitchFamily="18" charset="0"/>
                <a:sym typeface="Symbol" panose="05050102010706020507" pitchFamily="18" charset="2"/>
              </a:rPr>
              <a:t>D</a:t>
            </a:r>
            <a:r>
              <a:rPr lang="en-US" altLang="zh-CN" b="1" dirty="0">
                <a:solidFill>
                  <a:srgbClr val="0066FF"/>
                </a:solidFill>
                <a:latin typeface="Times New Roman" panose="02020603050405020304" pitchFamily="18" charset="0"/>
                <a:sym typeface="Symbol" panose="05050102010706020507" pitchFamily="18" charset="2"/>
              </a:rPr>
              <a:t>)</a:t>
            </a:r>
            <a:r>
              <a:rPr lang="zh-CN" altLang="en-US" b="1" dirty="0">
                <a:solidFill>
                  <a:srgbClr val="0066FF"/>
                </a:solidFill>
                <a:latin typeface="Times New Roman" panose="02020603050405020304" pitchFamily="18" charset="0"/>
                <a:sym typeface="Symbol" panose="05050102010706020507" pitchFamily="18" charset="2"/>
              </a:rPr>
              <a:t>主对角线上的元素全为</a:t>
            </a:r>
            <a:r>
              <a:rPr lang="en-US" altLang="zh-CN" b="1" dirty="0">
                <a:solidFill>
                  <a:srgbClr val="0066FF"/>
                </a:solidFill>
                <a:latin typeface="Times New Roman" panose="02020603050405020304" pitchFamily="18" charset="0"/>
                <a:sym typeface="Symbol" panose="05050102010706020507" pitchFamily="18" charset="2"/>
              </a:rPr>
              <a:t>1. </a:t>
            </a:r>
          </a:p>
          <a:p>
            <a:pPr eaLnBrk="1" hangingPunct="1">
              <a:lnSpc>
                <a:spcPct val="120000"/>
              </a:lnSpc>
            </a:pPr>
            <a:r>
              <a:rPr lang="zh-CN" altLang="en-US" b="1" dirty="0">
                <a:solidFill>
                  <a:srgbClr val="0066FF"/>
                </a:solidFill>
                <a:latin typeface="Times New Roman" panose="02020603050405020304" pitchFamily="18" charset="0"/>
                <a:sym typeface="Symbol" panose="05050102010706020507" pitchFamily="18" charset="2"/>
              </a:rPr>
              <a:t>由定义不难看出</a:t>
            </a:r>
            <a:r>
              <a:rPr lang="en-US" altLang="zh-CN" b="1" dirty="0">
                <a:solidFill>
                  <a:srgbClr val="0066FF"/>
                </a:solidFill>
                <a:latin typeface="Times New Roman" panose="02020603050405020304" pitchFamily="18" charset="0"/>
                <a:sym typeface="Symbol" panose="05050102010706020507" pitchFamily="18" charset="2"/>
              </a:rPr>
              <a:t>,  </a:t>
            </a:r>
            <a:r>
              <a:rPr lang="en-US" altLang="zh-CN" b="1" i="1" dirty="0">
                <a:solidFill>
                  <a:srgbClr val="0066FF"/>
                </a:solidFill>
                <a:latin typeface="Times New Roman" panose="02020603050405020304" pitchFamily="18" charset="0"/>
                <a:sym typeface="Symbol" panose="05050102010706020507" pitchFamily="18" charset="2"/>
              </a:rPr>
              <a:t>D </a:t>
            </a:r>
            <a:r>
              <a:rPr lang="zh-CN" altLang="en-US" b="1" dirty="0">
                <a:solidFill>
                  <a:srgbClr val="0066FF"/>
                </a:solidFill>
                <a:latin typeface="Times New Roman" panose="02020603050405020304" pitchFamily="18" charset="0"/>
                <a:sym typeface="Symbol" panose="05050102010706020507" pitchFamily="18" charset="2"/>
              </a:rPr>
              <a:t>强连通当且仅当 </a:t>
            </a:r>
            <a:r>
              <a:rPr lang="en-US" altLang="zh-CN" b="1" i="1" dirty="0">
                <a:solidFill>
                  <a:srgbClr val="0066FF"/>
                </a:solidFill>
                <a:latin typeface="Times New Roman" panose="02020603050405020304" pitchFamily="18" charset="0"/>
                <a:sym typeface="Symbol" panose="05050102010706020507" pitchFamily="18" charset="2"/>
              </a:rPr>
              <a:t>P</a:t>
            </a:r>
            <a:r>
              <a:rPr lang="en-US" altLang="zh-CN" b="1" dirty="0">
                <a:solidFill>
                  <a:srgbClr val="0066FF"/>
                </a:solidFill>
                <a:latin typeface="Times New Roman" panose="02020603050405020304" pitchFamily="18" charset="0"/>
                <a:sym typeface="Symbol" panose="05050102010706020507" pitchFamily="18" charset="2"/>
              </a:rPr>
              <a:t>(</a:t>
            </a:r>
            <a:r>
              <a:rPr lang="en-US" altLang="zh-CN" b="1" i="1" dirty="0">
                <a:solidFill>
                  <a:srgbClr val="0066FF"/>
                </a:solidFill>
                <a:latin typeface="Times New Roman" panose="02020603050405020304" pitchFamily="18" charset="0"/>
                <a:sym typeface="Symbol" panose="05050102010706020507" pitchFamily="18" charset="2"/>
              </a:rPr>
              <a:t>D</a:t>
            </a:r>
            <a:r>
              <a:rPr lang="en-US" altLang="zh-CN" b="1" dirty="0">
                <a:solidFill>
                  <a:srgbClr val="0066FF"/>
                </a:solidFill>
                <a:latin typeface="Times New Roman" panose="02020603050405020304" pitchFamily="18" charset="0"/>
                <a:sym typeface="Symbol" panose="05050102010706020507" pitchFamily="18" charset="2"/>
              </a:rPr>
              <a:t>)</a:t>
            </a:r>
            <a:r>
              <a:rPr lang="zh-CN" altLang="en-US" b="1" dirty="0">
                <a:solidFill>
                  <a:srgbClr val="0066FF"/>
                </a:solidFill>
                <a:latin typeface="Times New Roman" panose="02020603050405020304" pitchFamily="18" charset="0"/>
                <a:sym typeface="Symbol" panose="05050102010706020507" pitchFamily="18" charset="2"/>
              </a:rPr>
              <a:t>为全</a:t>
            </a:r>
            <a:r>
              <a:rPr lang="en-US" altLang="zh-CN" b="1" dirty="0">
                <a:solidFill>
                  <a:srgbClr val="0066FF"/>
                </a:solidFill>
                <a:latin typeface="Times New Roman" panose="02020603050405020304" pitchFamily="18" charset="0"/>
                <a:sym typeface="Symbol" panose="05050102010706020507" pitchFamily="18" charset="2"/>
              </a:rPr>
              <a:t>1</a:t>
            </a:r>
            <a:r>
              <a:rPr lang="zh-CN" altLang="en-US" b="1" dirty="0">
                <a:solidFill>
                  <a:srgbClr val="0066FF"/>
                </a:solidFill>
                <a:latin typeface="Times New Roman" panose="02020603050405020304" pitchFamily="18" charset="0"/>
                <a:sym typeface="Symbol" panose="05050102010706020507" pitchFamily="18" charset="2"/>
              </a:rPr>
              <a:t>矩阵</a:t>
            </a:r>
            <a:r>
              <a:rPr lang="en-US" altLang="zh-CN" b="1" dirty="0">
                <a:solidFill>
                  <a:srgbClr val="0066FF"/>
                </a:solidFill>
                <a:latin typeface="Times New Roman" panose="02020603050405020304" pitchFamily="18" charset="0"/>
                <a:sym typeface="Symbol" panose="05050102010706020507" pitchFamily="18" charset="2"/>
              </a:rPr>
              <a:t>. </a:t>
            </a:r>
          </a:p>
          <a:p>
            <a:pPr eaLnBrk="1" hangingPunct="1">
              <a:lnSpc>
                <a:spcPct val="120000"/>
              </a:lnSpc>
            </a:pPr>
            <a:r>
              <a:rPr lang="zh-CN" altLang="en-US" b="1" dirty="0">
                <a:latin typeface="Times New Roman" panose="02020603050405020304" pitchFamily="18" charset="0"/>
                <a:sym typeface="Symbol" panose="05050102010706020507" pitchFamily="18" charset="2"/>
              </a:rPr>
              <a:t>下图所示有向图 </a:t>
            </a:r>
            <a:r>
              <a:rPr lang="en-US" altLang="zh-CN" b="1" i="1" dirty="0">
                <a:latin typeface="Times New Roman" panose="02020603050405020304" pitchFamily="18" charset="0"/>
                <a:sym typeface="Symbol" panose="05050102010706020507" pitchFamily="18" charset="2"/>
              </a:rPr>
              <a:t>D </a:t>
            </a:r>
            <a:r>
              <a:rPr lang="zh-CN" altLang="en-US" b="1" dirty="0">
                <a:latin typeface="Times New Roman" panose="02020603050405020304" pitchFamily="18" charset="0"/>
                <a:sym typeface="Symbol" panose="05050102010706020507" pitchFamily="18" charset="2"/>
              </a:rPr>
              <a:t>的可达矩阵为</a:t>
            </a:r>
          </a:p>
        </p:txBody>
      </p:sp>
      <p:pic>
        <p:nvPicPr>
          <p:cNvPr id="106504" name="Picture 13" descr="14-10">
            <a:extLst>
              <a:ext uri="{FF2B5EF4-FFF2-40B4-BE49-F238E27FC236}">
                <a16:creationId xmlns:a16="http://schemas.microsoft.com/office/drawing/2014/main" id="{939EB04B-92B6-465E-A09B-028C945275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221163"/>
            <a:ext cx="2808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6077B0A3-668D-4DE8-9545-33D7928994D8}"/>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58FFDB4C-FE29-44E7-8159-01BD48FEB13D}" type="slidenum">
              <a:rPr lang="zh-CN" altLang="en-US" sz="1400" b="0">
                <a:latin typeface="Times New Roman" panose="02020603050405020304" pitchFamily="18" charset="0"/>
              </a:rPr>
              <a:pPr algn="l">
                <a:spcBef>
                  <a:spcPct val="0"/>
                </a:spcBef>
                <a:buClrTx/>
                <a:buFontTx/>
                <a:buNone/>
              </a:pPr>
              <a:t>7</a:t>
            </a:fld>
            <a:endParaRPr lang="en-US" altLang="zh-CN" sz="1400" b="0">
              <a:latin typeface="Times New Roman" panose="02020603050405020304" pitchFamily="18" charset="0"/>
            </a:endParaRPr>
          </a:p>
        </p:txBody>
      </p:sp>
      <p:sp>
        <p:nvSpPr>
          <p:cNvPr id="13315" name="Rectangle 2">
            <a:extLst>
              <a:ext uri="{FF2B5EF4-FFF2-40B4-BE49-F238E27FC236}">
                <a16:creationId xmlns:a16="http://schemas.microsoft.com/office/drawing/2014/main" id="{E00398A8-27AF-4953-972E-11204C3671EE}"/>
              </a:ext>
            </a:extLst>
          </p:cNvPr>
          <p:cNvSpPr>
            <a:spLocks noGrp="1" noChangeArrowheads="1"/>
          </p:cNvSpPr>
          <p:nvPr>
            <p:ph type="title"/>
          </p:nvPr>
        </p:nvSpPr>
        <p:spPr/>
        <p:txBody>
          <a:bodyPr/>
          <a:lstStyle/>
          <a:p>
            <a:pPr eaLnBrk="1" hangingPunct="1"/>
            <a:r>
              <a:rPr lang="zh-CN" altLang="en-US"/>
              <a:t>信息传播路径分析</a:t>
            </a:r>
          </a:p>
        </p:txBody>
      </p:sp>
      <p:pic>
        <p:nvPicPr>
          <p:cNvPr id="13316" name="图片 6">
            <a:extLst>
              <a:ext uri="{FF2B5EF4-FFF2-40B4-BE49-F238E27FC236}">
                <a16:creationId xmlns:a16="http://schemas.microsoft.com/office/drawing/2014/main" id="{8AB473AE-80A0-4F1A-B564-E19B8912B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27" t="33083" r="37286" b="26434"/>
          <a:stretch>
            <a:fillRect/>
          </a:stretch>
        </p:blipFill>
        <p:spPr bwMode="auto">
          <a:xfrm>
            <a:off x="452438" y="1230313"/>
            <a:ext cx="42862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图片 9">
            <a:extLst>
              <a:ext uri="{FF2B5EF4-FFF2-40B4-BE49-F238E27FC236}">
                <a16:creationId xmlns:a16="http://schemas.microsoft.com/office/drawing/2014/main" id="{DB62C69D-3CF3-459C-8E20-039FE9A87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95" t="38066" r="35464" b="26567"/>
          <a:stretch>
            <a:fillRect/>
          </a:stretch>
        </p:blipFill>
        <p:spPr bwMode="auto">
          <a:xfrm>
            <a:off x="4465638" y="3629025"/>
            <a:ext cx="42862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6">
            <a:extLst>
              <a:ext uri="{FF2B5EF4-FFF2-40B4-BE49-F238E27FC236}">
                <a16:creationId xmlns:a16="http://schemas.microsoft.com/office/drawing/2014/main" id="{97C93254-F31A-4289-8F9E-4E3E23D57478}"/>
              </a:ext>
            </a:extLst>
          </p:cNvPr>
          <p:cNvSpPr txBox="1">
            <a:spLocks noChangeArrowheads="1"/>
          </p:cNvSpPr>
          <p:nvPr/>
        </p:nvSpPr>
        <p:spPr bwMode="auto">
          <a:xfrm>
            <a:off x="1652588" y="4462463"/>
            <a:ext cx="1787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lang="zh-CN" altLang="en-US" sz="3000" b="0">
                <a:latin typeface="Arial Narrow" panose="020B0606020202030204" pitchFamily="34" charset="0"/>
              </a:rPr>
              <a:t>蒲公英式</a:t>
            </a:r>
          </a:p>
        </p:txBody>
      </p:sp>
      <p:sp>
        <p:nvSpPr>
          <p:cNvPr id="13319" name="Text Box 7">
            <a:extLst>
              <a:ext uri="{FF2B5EF4-FFF2-40B4-BE49-F238E27FC236}">
                <a16:creationId xmlns:a16="http://schemas.microsoft.com/office/drawing/2014/main" id="{6A64E2F0-0679-466C-8491-1C522B9603D3}"/>
              </a:ext>
            </a:extLst>
          </p:cNvPr>
          <p:cNvSpPr txBox="1">
            <a:spLocks noChangeArrowheads="1"/>
          </p:cNvSpPr>
          <p:nvPr/>
        </p:nvSpPr>
        <p:spPr bwMode="auto">
          <a:xfrm>
            <a:off x="5543550" y="2784475"/>
            <a:ext cx="1787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lang="zh-CN" altLang="en-US" sz="3000" b="0">
                <a:latin typeface="Arial Narrow" panose="020B0606020202030204" pitchFamily="34" charset="0"/>
              </a:rPr>
              <a:t>中心式</a:t>
            </a:r>
          </a:p>
        </p:txBody>
      </p:sp>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ED977D2-8C61-DFC5-E13B-93AC2E60FEF5}"/>
              </a:ext>
            </a:extLst>
          </p:cNvPr>
          <p:cNvSpPr>
            <a:spLocks noGrp="1"/>
          </p:cNvSpPr>
          <p:nvPr>
            <p:ph type="sldNum" sz="quarter" idx="12"/>
          </p:nvPr>
        </p:nvSpPr>
        <p:spPr/>
        <p:txBody>
          <a:bodyPr/>
          <a:lstStyle/>
          <a:p>
            <a:pPr>
              <a:defRPr/>
            </a:pPr>
            <a:fld id="{B7160967-6DB3-4218-AEB8-585C646385ED}" type="slidenum">
              <a:rPr lang="en-US" altLang="zh-CN" smtClean="0"/>
              <a:pPr>
                <a:defRPr/>
              </a:pPr>
              <a:t>70</a:t>
            </a:fld>
            <a:endParaRPr lang="en-US" altLang="zh-CN"/>
          </a:p>
        </p:txBody>
      </p:sp>
      <p:pic>
        <p:nvPicPr>
          <p:cNvPr id="4" name="图片 3">
            <a:extLst>
              <a:ext uri="{FF2B5EF4-FFF2-40B4-BE49-F238E27FC236}">
                <a16:creationId xmlns:a16="http://schemas.microsoft.com/office/drawing/2014/main" id="{F730D11F-B00E-3CFF-6D35-AB4400D1D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5201"/>
            <a:ext cx="9144000" cy="3527597"/>
          </a:xfrm>
          <a:prstGeom prst="rect">
            <a:avLst/>
          </a:prstGeom>
        </p:spPr>
      </p:pic>
      <p:sp>
        <p:nvSpPr>
          <p:cNvPr id="5" name="Rectangle 11">
            <a:extLst>
              <a:ext uri="{FF2B5EF4-FFF2-40B4-BE49-F238E27FC236}">
                <a16:creationId xmlns:a16="http://schemas.microsoft.com/office/drawing/2014/main" id="{ED38DAB4-63FB-1A58-F528-D89A1A136807}"/>
              </a:ext>
            </a:extLst>
          </p:cNvPr>
          <p:cNvSpPr>
            <a:spLocks noChangeArrowheads="1"/>
          </p:cNvSpPr>
          <p:nvPr/>
        </p:nvSpPr>
        <p:spPr bwMode="auto">
          <a:xfrm>
            <a:off x="2051050" y="188913"/>
            <a:ext cx="6192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t>课堂练习</a:t>
            </a:r>
          </a:p>
        </p:txBody>
      </p:sp>
    </p:spTree>
    <p:extLst>
      <p:ext uri="{BB962C8B-B14F-4D97-AF65-F5344CB8AC3E}">
        <p14:creationId xmlns:p14="http://schemas.microsoft.com/office/powerpoint/2010/main" val="2926035900"/>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534DABD-3F10-4F0A-B344-4455762F8C9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B0B3E7-A54F-49A0-9AF7-CB58FB16DA8C}" type="slidenum">
              <a:rPr lang="en-US" altLang="zh-CN" sz="1400"/>
              <a:pPr/>
              <a:t>71</a:t>
            </a:fld>
            <a:endParaRPr lang="en-US" altLang="zh-CN" sz="1400"/>
          </a:p>
        </p:txBody>
      </p:sp>
      <p:sp>
        <p:nvSpPr>
          <p:cNvPr id="272387" name="Rectangle 3">
            <a:extLst>
              <a:ext uri="{FF2B5EF4-FFF2-40B4-BE49-F238E27FC236}">
                <a16:creationId xmlns:a16="http://schemas.microsoft.com/office/drawing/2014/main" id="{1E35D674-7FEF-4CE0-8791-4D8B79FD8461}"/>
              </a:ext>
            </a:extLst>
          </p:cNvPr>
          <p:cNvSpPr>
            <a:spLocks noGrp="1" noChangeArrowheads="1"/>
          </p:cNvSpPr>
          <p:nvPr>
            <p:ph type="title"/>
          </p:nvPr>
        </p:nvSpPr>
        <p:spPr/>
        <p:txBody>
          <a:bodyPr/>
          <a:lstStyle/>
          <a:p>
            <a:pPr algn="ctr" eaLnBrk="1" hangingPunct="1"/>
            <a:r>
              <a:rPr lang="zh-CN" altLang="en-US" dirty="0">
                <a:solidFill>
                  <a:schemeClr val="tx1"/>
                </a:solidFill>
                <a:latin typeface="华文中宋" panose="02010600040101010101" pitchFamily="2" charset="-122"/>
              </a:rPr>
              <a:t>第十四章</a:t>
            </a:r>
            <a:r>
              <a:rPr lang="zh-CN" altLang="en-US" dirty="0">
                <a:solidFill>
                  <a:schemeClr val="tx1"/>
                </a:solidFill>
                <a:latin typeface="Times New Roman" panose="02020603050405020304" pitchFamily="18" charset="0"/>
              </a:rPr>
              <a:t> </a:t>
            </a:r>
            <a:r>
              <a:rPr lang="zh-CN" altLang="en-US" dirty="0">
                <a:solidFill>
                  <a:schemeClr val="tx1"/>
                </a:solidFill>
                <a:latin typeface="华文中宋" panose="02010600040101010101" pitchFamily="2" charset="-122"/>
              </a:rPr>
              <a:t>图的基本概念</a:t>
            </a:r>
          </a:p>
        </p:txBody>
      </p:sp>
      <p:sp>
        <p:nvSpPr>
          <p:cNvPr id="16389" name="Rectangle 15">
            <a:extLst>
              <a:ext uri="{FF2B5EF4-FFF2-40B4-BE49-F238E27FC236}">
                <a16:creationId xmlns:a16="http://schemas.microsoft.com/office/drawing/2014/main" id="{6BCB5860-7737-4DB1-A909-CA5C1E988CD4}"/>
              </a:ext>
            </a:extLst>
          </p:cNvPr>
          <p:cNvSpPr>
            <a:spLocks noGrp="1" noChangeArrowheads="1"/>
          </p:cNvSpPr>
          <p:nvPr>
            <p:ph type="body" idx="1"/>
          </p:nvPr>
        </p:nvSpPr>
        <p:spPr>
          <a:xfrm>
            <a:off x="395288" y="1341438"/>
            <a:ext cx="8229600" cy="4525962"/>
          </a:xfrm>
        </p:spPr>
        <p:txBody>
          <a:bodyPr/>
          <a:lstStyle/>
          <a:p>
            <a:pPr marL="0" indent="0" eaLnBrk="1" hangingPunct="1">
              <a:buClr>
                <a:srgbClr val="FF9900"/>
              </a:buClr>
            </a:pPr>
            <a:r>
              <a:rPr lang="zh-CN" altLang="en-US" dirty="0"/>
              <a:t>主要内容</a:t>
            </a:r>
          </a:p>
          <a:p>
            <a:pPr eaLnBrk="1" hangingPunct="1">
              <a:buClr>
                <a:srgbClr val="FF9900"/>
              </a:buClr>
              <a:buFont typeface="Wingdings" panose="05000000000000000000" pitchFamily="2" charset="2"/>
              <a:buChar char="l"/>
            </a:pPr>
            <a:r>
              <a:rPr lang="en-US" altLang="zh-CN" dirty="0"/>
              <a:t>14.1</a:t>
            </a:r>
            <a:r>
              <a:rPr lang="zh-CN" altLang="en-US" dirty="0"/>
              <a:t>图</a:t>
            </a:r>
          </a:p>
          <a:p>
            <a:pPr eaLnBrk="1" hangingPunct="1">
              <a:buClr>
                <a:srgbClr val="FF9900"/>
              </a:buClr>
              <a:buFont typeface="Wingdings" panose="05000000000000000000" pitchFamily="2" charset="2"/>
              <a:buChar char="l"/>
            </a:pPr>
            <a:r>
              <a:rPr lang="en-US" altLang="zh-CN" dirty="0"/>
              <a:t>14.2</a:t>
            </a:r>
            <a:r>
              <a:rPr lang="zh-CN" altLang="en-US" dirty="0"/>
              <a:t>通路与回路</a:t>
            </a:r>
          </a:p>
          <a:p>
            <a:pPr eaLnBrk="1" hangingPunct="1">
              <a:buClr>
                <a:srgbClr val="FF9900"/>
              </a:buClr>
              <a:buFont typeface="Wingdings" panose="05000000000000000000" pitchFamily="2" charset="2"/>
              <a:buChar char="l"/>
            </a:pPr>
            <a:r>
              <a:rPr lang="en-US" altLang="zh-CN" dirty="0"/>
              <a:t>14.3</a:t>
            </a:r>
            <a:r>
              <a:rPr lang="zh-CN" altLang="en-US" dirty="0"/>
              <a:t>图的连通性</a:t>
            </a:r>
          </a:p>
          <a:p>
            <a:pPr eaLnBrk="1" hangingPunct="1">
              <a:buClr>
                <a:srgbClr val="FF9900"/>
              </a:buClr>
              <a:buFont typeface="Wingdings" panose="05000000000000000000" pitchFamily="2" charset="2"/>
              <a:buChar char="l"/>
            </a:pPr>
            <a:r>
              <a:rPr lang="en-US" altLang="zh-CN" dirty="0"/>
              <a:t>14.4</a:t>
            </a:r>
            <a:r>
              <a:rPr lang="zh-CN" altLang="en-US" dirty="0"/>
              <a:t>图的矩阵表示</a:t>
            </a:r>
          </a:p>
          <a:p>
            <a:pPr eaLnBrk="1" hangingPunct="1">
              <a:buClr>
                <a:srgbClr val="FF9900"/>
              </a:buClr>
              <a:buFont typeface="Wingdings" panose="05000000000000000000" pitchFamily="2" charset="2"/>
              <a:buChar char="l"/>
            </a:pPr>
            <a:r>
              <a:rPr lang="en-US" altLang="zh-CN" dirty="0">
                <a:solidFill>
                  <a:srgbClr val="FF0000"/>
                </a:solidFill>
              </a:rPr>
              <a:t>14.5</a:t>
            </a:r>
            <a:r>
              <a:rPr lang="zh-CN" altLang="en-US" dirty="0">
                <a:solidFill>
                  <a:srgbClr val="FF0000"/>
                </a:solidFill>
              </a:rPr>
              <a:t>图的运算</a:t>
            </a:r>
          </a:p>
          <a:p>
            <a:pPr eaLnBrk="1" hangingPunct="1">
              <a:spcBef>
                <a:spcPct val="55000"/>
              </a:spcBef>
              <a:buClr>
                <a:srgbClr val="FF6600"/>
              </a:buClr>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001092979"/>
      </p:ext>
    </p:extLst>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a:extLst>
              <a:ext uri="{FF2B5EF4-FFF2-40B4-BE49-F238E27FC236}">
                <a16:creationId xmlns:a16="http://schemas.microsoft.com/office/drawing/2014/main" id="{A46B515D-7A9B-45C3-8695-8E04F938056E}"/>
              </a:ext>
            </a:extLst>
          </p:cNvPr>
          <p:cNvSpPr>
            <a:spLocks noGrp="1" noChangeArrowheads="1"/>
          </p:cNvSpPr>
          <p:nvPr>
            <p:ph type="body" idx="1"/>
          </p:nvPr>
        </p:nvSpPr>
        <p:spPr>
          <a:xfrm>
            <a:off x="165893" y="1145768"/>
            <a:ext cx="8798595" cy="5451881"/>
          </a:xfrm>
        </p:spPr>
        <p:txBody>
          <a:bodyPr/>
          <a:lstStyle/>
          <a:p>
            <a:r>
              <a:rPr lang="zh-CN" altLang="en-US" dirty="0">
                <a:solidFill>
                  <a:srgbClr val="A50021"/>
                </a:solidFill>
                <a:latin typeface="+mn-ea"/>
              </a:rPr>
              <a:t>定义</a:t>
            </a:r>
            <a:r>
              <a:rPr lang="en-US" altLang="zh-CN" dirty="0">
                <a:solidFill>
                  <a:srgbClr val="A50021"/>
                </a:solidFill>
                <a:latin typeface="+mn-ea"/>
              </a:rPr>
              <a:t>14.27 </a:t>
            </a:r>
            <a:r>
              <a:rPr lang="zh-CN" altLang="en-US" dirty="0">
                <a:latin typeface="+mn-ea"/>
              </a:rPr>
              <a:t>设图 </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&gt; </a:t>
            </a:r>
            <a:r>
              <a:rPr lang="zh-CN" altLang="en-US" dirty="0">
                <a:latin typeface="+mn-ea"/>
              </a:rPr>
              <a:t>和</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&gt; </a:t>
            </a:r>
            <a:r>
              <a:rPr lang="zh-CN" altLang="en-US" dirty="0">
                <a:latin typeface="+mn-ea"/>
              </a:rPr>
              <a:t>，</a:t>
            </a:r>
            <a:endParaRPr lang="en-US" altLang="zh-CN" dirty="0">
              <a:latin typeface="+mn-ea"/>
            </a:endParaRPr>
          </a:p>
          <a:p>
            <a:r>
              <a:rPr lang="zh-CN" altLang="en-US" dirty="0">
                <a:latin typeface="+mn-ea"/>
              </a:rPr>
              <a:t>          若</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mn-ea"/>
              </a:rPr>
              <a:t>,</a:t>
            </a:r>
            <a:r>
              <a:rPr lang="zh-CN" altLang="en-US" dirty="0">
                <a:latin typeface="+mn-ea"/>
              </a:rPr>
              <a:t>则称</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mn-ea"/>
              </a:rPr>
              <a:t>与</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是</a:t>
            </a:r>
            <a:r>
              <a:rPr lang="zh-CN" altLang="en-US" dirty="0">
                <a:solidFill>
                  <a:srgbClr val="FF0000"/>
                </a:solidFill>
                <a:latin typeface="+mn-ea"/>
              </a:rPr>
              <a:t>不交的</a:t>
            </a:r>
            <a:r>
              <a:rPr lang="en-US" altLang="zh-CN" dirty="0">
                <a:latin typeface="+mn-ea"/>
              </a:rPr>
              <a:t>;</a:t>
            </a:r>
          </a:p>
          <a:p>
            <a:r>
              <a:rPr lang="zh-CN" altLang="en-US" dirty="0">
                <a:latin typeface="+mn-ea"/>
              </a:rPr>
              <a:t>          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mn-ea"/>
              </a:rPr>
              <a:t>,</a:t>
            </a:r>
            <a:r>
              <a:rPr lang="zh-CN" altLang="en-US" dirty="0">
                <a:latin typeface="+mn-ea"/>
              </a:rPr>
              <a:t>则称</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mn-ea"/>
              </a:rPr>
              <a:t>与</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是</a:t>
            </a:r>
            <a:r>
              <a:rPr lang="zh-CN" altLang="en-US" dirty="0">
                <a:solidFill>
                  <a:srgbClr val="FF0000"/>
                </a:solidFill>
                <a:latin typeface="+mn-ea"/>
              </a:rPr>
              <a:t>边不交的</a:t>
            </a:r>
            <a:r>
              <a:rPr lang="zh-CN" altLang="en-US" dirty="0">
                <a:latin typeface="+mn-ea"/>
              </a:rPr>
              <a:t>或</a:t>
            </a:r>
            <a:r>
              <a:rPr lang="zh-CN" altLang="en-US" dirty="0">
                <a:solidFill>
                  <a:srgbClr val="FF0000"/>
                </a:solidFill>
                <a:latin typeface="+mn-ea"/>
              </a:rPr>
              <a:t>边不重的</a:t>
            </a:r>
            <a:r>
              <a:rPr lang="en-US" altLang="zh-CN" dirty="0">
                <a:latin typeface="+mn-ea"/>
              </a:rPr>
              <a:t>. </a:t>
            </a:r>
          </a:p>
          <a:p>
            <a:r>
              <a:rPr lang="zh-CN" altLang="en-US" dirty="0">
                <a:solidFill>
                  <a:srgbClr val="A50021"/>
                </a:solidFill>
                <a:latin typeface="+mn-ea"/>
              </a:rPr>
              <a:t>定义</a:t>
            </a:r>
            <a:r>
              <a:rPr lang="en-US" altLang="zh-CN" dirty="0">
                <a:solidFill>
                  <a:srgbClr val="A50021"/>
                </a:solidFill>
                <a:latin typeface="+mn-ea"/>
              </a:rPr>
              <a:t>14.28 </a:t>
            </a:r>
            <a:r>
              <a:rPr lang="zh-CN" altLang="en-US" dirty="0">
                <a:latin typeface="+mn-ea"/>
              </a:rPr>
              <a:t>设</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&gt; </a:t>
            </a:r>
            <a:r>
              <a:rPr lang="zh-CN" altLang="en-US" dirty="0">
                <a:latin typeface="+mn-ea"/>
              </a:rPr>
              <a:t>和</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&gt; </a:t>
            </a:r>
            <a:r>
              <a:rPr lang="zh-CN" altLang="en-US" dirty="0">
                <a:latin typeface="+mn-ea"/>
              </a:rPr>
              <a:t>是不含孤立点的两图（同为无向图和有向图）</a:t>
            </a:r>
          </a:p>
          <a:p>
            <a:pPr>
              <a:buFont typeface="Wingdings" panose="05000000000000000000" pitchFamily="2" charset="2"/>
              <a:buNone/>
            </a:pPr>
            <a:r>
              <a:rPr lang="en-US" altLang="zh-CN" dirty="0">
                <a:latin typeface="+mn-ea"/>
              </a:rPr>
              <a:t>(1) </a:t>
            </a:r>
            <a:r>
              <a:rPr lang="zh-CN" altLang="en-US" dirty="0">
                <a:latin typeface="+mn-ea"/>
              </a:rPr>
              <a:t>称以</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为顶点集</a:t>
            </a:r>
            <a:r>
              <a:rPr lang="en-US" altLang="zh-CN" dirty="0">
                <a:latin typeface="+mn-ea"/>
              </a:rPr>
              <a:t>, </a:t>
            </a:r>
            <a:r>
              <a:rPr lang="zh-CN" altLang="en-US" dirty="0">
                <a:latin typeface="+mn-ea"/>
              </a:rPr>
              <a:t>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为边集的图为</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r>
              <a:rPr lang="zh-CN" altLang="en-US" dirty="0">
                <a:latin typeface="+mn-ea"/>
              </a:rPr>
              <a:t>与</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的</a:t>
            </a:r>
            <a:r>
              <a:rPr lang="zh-CN" altLang="en-US" dirty="0">
                <a:solidFill>
                  <a:srgbClr val="FF0000"/>
                </a:solidFill>
                <a:latin typeface="+mn-ea"/>
              </a:rPr>
              <a:t>并图</a:t>
            </a:r>
            <a:r>
              <a:rPr lang="en-US" altLang="zh-CN" dirty="0">
                <a:latin typeface="+mn-ea"/>
              </a:rPr>
              <a:t>,</a:t>
            </a:r>
            <a:r>
              <a:rPr lang="zh-CN" altLang="en-US" dirty="0">
                <a:latin typeface="+mn-ea"/>
              </a:rPr>
              <a:t>记作</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mn-ea"/>
              </a:rPr>
              <a:t>;</a:t>
            </a:r>
          </a:p>
          <a:p>
            <a:pPr>
              <a:buFont typeface="Wingdings" panose="05000000000000000000" pitchFamily="2" charset="2"/>
              <a:buNone/>
            </a:pPr>
            <a:r>
              <a:rPr lang="en-US" altLang="zh-CN" dirty="0">
                <a:latin typeface="+mn-ea"/>
              </a:rPr>
              <a:t>(2) </a:t>
            </a:r>
            <a:r>
              <a:rPr lang="zh-CN" altLang="en-US" dirty="0">
                <a:latin typeface="+mn-ea"/>
              </a:rPr>
              <a:t>称以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为边集</a:t>
            </a:r>
            <a:r>
              <a:rPr lang="en-US" altLang="zh-CN" dirty="0">
                <a:latin typeface="+mn-ea"/>
              </a:rPr>
              <a:t>, </a:t>
            </a:r>
            <a:r>
              <a:rPr lang="zh-CN" altLang="en-US" dirty="0">
                <a:latin typeface="+mn-ea"/>
              </a:rPr>
              <a:t>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中边关联的顶点组成的集合为顶点集的图为</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mn-ea"/>
              </a:rPr>
              <a:t> </a:t>
            </a:r>
            <a:r>
              <a:rPr lang="zh-CN" altLang="en-US" dirty="0">
                <a:latin typeface="+mn-ea"/>
              </a:rPr>
              <a:t>与</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的</a:t>
            </a:r>
            <a:r>
              <a:rPr lang="zh-CN" altLang="en-US" dirty="0">
                <a:solidFill>
                  <a:srgbClr val="FF0000"/>
                </a:solidFill>
                <a:latin typeface="+mn-ea"/>
              </a:rPr>
              <a:t>差图</a:t>
            </a:r>
            <a:r>
              <a:rPr lang="en-US" altLang="zh-CN" dirty="0">
                <a:latin typeface="+mn-ea"/>
              </a:rPr>
              <a:t>,</a:t>
            </a:r>
            <a:r>
              <a:rPr lang="zh-CN" altLang="en-US" dirty="0">
                <a:latin typeface="+mn-ea"/>
              </a:rPr>
              <a:t>记作</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mn-ea"/>
              </a:rPr>
              <a:t>; </a:t>
            </a:r>
          </a:p>
          <a:p>
            <a:pPr>
              <a:buFont typeface="Wingdings" panose="05000000000000000000" pitchFamily="2" charset="2"/>
              <a:buNone/>
            </a:pPr>
            <a:r>
              <a:rPr lang="en-US" altLang="zh-CN" dirty="0">
                <a:latin typeface="+mn-ea"/>
              </a:rPr>
              <a:t>(3) </a:t>
            </a:r>
            <a:r>
              <a:rPr lang="zh-CN" altLang="en-US" dirty="0">
                <a:latin typeface="+mn-ea"/>
              </a:rPr>
              <a:t>称以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为边集</a:t>
            </a:r>
            <a:r>
              <a:rPr lang="en-US" altLang="zh-CN" dirty="0">
                <a:latin typeface="+mn-ea"/>
              </a:rPr>
              <a:t>, </a:t>
            </a:r>
            <a:r>
              <a:rPr lang="zh-CN" altLang="en-US" dirty="0">
                <a:latin typeface="+mn-ea"/>
              </a:rPr>
              <a:t>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中边关联的顶点组成的集合为顶点集的图为</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r>
              <a:rPr lang="zh-CN" altLang="en-US" dirty="0">
                <a:latin typeface="+mn-ea"/>
              </a:rPr>
              <a:t>与</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的</a:t>
            </a:r>
            <a:r>
              <a:rPr lang="zh-CN" altLang="en-US" dirty="0">
                <a:solidFill>
                  <a:srgbClr val="FF0000"/>
                </a:solidFill>
                <a:latin typeface="+mn-ea"/>
              </a:rPr>
              <a:t>交图</a:t>
            </a:r>
            <a:r>
              <a:rPr lang="en-US" altLang="zh-CN" dirty="0">
                <a:latin typeface="+mn-ea"/>
              </a:rPr>
              <a:t>,</a:t>
            </a:r>
            <a:r>
              <a:rPr lang="zh-CN" altLang="en-US" dirty="0">
                <a:latin typeface="+mn-ea"/>
              </a:rPr>
              <a:t>记作</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mn-ea"/>
              </a:rPr>
              <a:t>;</a:t>
            </a:r>
          </a:p>
          <a:p>
            <a:r>
              <a:rPr lang="en-US" altLang="zh-CN" dirty="0">
                <a:latin typeface="+mn-ea"/>
              </a:rPr>
              <a:t>(4) </a:t>
            </a:r>
            <a:r>
              <a:rPr lang="zh-CN" altLang="en-US" dirty="0">
                <a:latin typeface="+mn-ea"/>
              </a:rPr>
              <a:t>称以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为边集</a:t>
            </a:r>
            <a:r>
              <a:rPr lang="en-US" altLang="zh-CN" dirty="0">
                <a:latin typeface="+mn-ea"/>
              </a:rPr>
              <a:t>, </a:t>
            </a:r>
            <a:r>
              <a:rPr lang="zh-CN" altLang="en-US" dirty="0">
                <a:latin typeface="+mn-ea"/>
              </a:rPr>
              <a:t>以</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中边关联的顶点组成的集合为顶点集的图为</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r>
              <a:rPr lang="zh-CN" altLang="en-US" dirty="0">
                <a:latin typeface="+mn-ea"/>
              </a:rPr>
              <a:t>与</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mn-ea"/>
              </a:rPr>
              <a:t>的</a:t>
            </a:r>
            <a:r>
              <a:rPr lang="zh-CN" altLang="en-US" dirty="0">
                <a:solidFill>
                  <a:srgbClr val="FF0000"/>
                </a:solidFill>
                <a:latin typeface="+mn-ea"/>
              </a:rPr>
              <a:t>环和</a:t>
            </a:r>
            <a:r>
              <a:rPr lang="en-US" altLang="zh-CN" dirty="0">
                <a:latin typeface="+mn-ea"/>
              </a:rPr>
              <a:t>,</a:t>
            </a:r>
            <a:r>
              <a:rPr lang="zh-CN" altLang="en-US" dirty="0">
                <a:latin typeface="+mn-ea"/>
              </a:rPr>
              <a:t>记作</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G</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mn-ea"/>
              </a:rPr>
              <a:t>.</a:t>
            </a:r>
          </a:p>
        </p:txBody>
      </p:sp>
      <p:sp>
        <p:nvSpPr>
          <p:cNvPr id="5" name="Rectangle 3">
            <a:extLst>
              <a:ext uri="{FF2B5EF4-FFF2-40B4-BE49-F238E27FC236}">
                <a16:creationId xmlns:a16="http://schemas.microsoft.com/office/drawing/2014/main" id="{570D4729-0257-45A2-B94D-8EDA753B5E30}"/>
              </a:ext>
            </a:extLst>
          </p:cNvPr>
          <p:cNvSpPr>
            <a:spLocks noGrp="1" noChangeArrowheads="1"/>
          </p:cNvSpPr>
          <p:nvPr>
            <p:ph type="title"/>
          </p:nvPr>
        </p:nvSpPr>
        <p:spPr>
          <a:xfrm>
            <a:off x="1979613" y="260350"/>
            <a:ext cx="6121400" cy="417513"/>
          </a:xfrm>
        </p:spPr>
        <p:txBody>
          <a:bodyPr/>
          <a:lstStyle/>
          <a:p>
            <a:pPr algn="ctr" eaLnBrk="1" hangingPunct="1"/>
            <a:r>
              <a:rPr lang="zh-CN" altLang="en-US" dirty="0">
                <a:solidFill>
                  <a:schemeClr val="tx1"/>
                </a:solidFill>
                <a:latin typeface="华文中宋" panose="02010600040101010101" pitchFamily="2" charset="-122"/>
              </a:rPr>
              <a:t>图的运算</a:t>
            </a:r>
          </a:p>
        </p:txBody>
      </p:sp>
      <p:cxnSp>
        <p:nvCxnSpPr>
          <p:cNvPr id="4" name="直接连接符 3">
            <a:extLst>
              <a:ext uri="{FF2B5EF4-FFF2-40B4-BE49-F238E27FC236}">
                <a16:creationId xmlns:a16="http://schemas.microsoft.com/office/drawing/2014/main" id="{0EFC857E-7297-453D-9F16-3D840F81DF49}"/>
              </a:ext>
            </a:extLst>
          </p:cNvPr>
          <p:cNvCxnSpPr>
            <a:cxnSpLocks/>
          </p:cNvCxnSpPr>
          <p:nvPr/>
        </p:nvCxnSpPr>
        <p:spPr>
          <a:xfrm>
            <a:off x="251520" y="2492896"/>
            <a:ext cx="8640960"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9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9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51B9E-0675-4E2D-9F0C-B44727F047DD}"/>
              </a:ext>
            </a:extLst>
          </p:cNvPr>
          <p:cNvSpPr>
            <a:spLocks noGrp="1"/>
          </p:cNvSpPr>
          <p:nvPr>
            <p:ph type="title"/>
          </p:nvPr>
        </p:nvSpPr>
        <p:spPr/>
        <p:txBody>
          <a:bodyPr/>
          <a:lstStyle/>
          <a:p>
            <a:r>
              <a:rPr lang="zh-CN" altLang="en-US" dirty="0"/>
              <a:t>例</a:t>
            </a:r>
          </a:p>
        </p:txBody>
      </p:sp>
      <p:sp>
        <p:nvSpPr>
          <p:cNvPr id="4" name="灯片编号占位符 3">
            <a:extLst>
              <a:ext uri="{FF2B5EF4-FFF2-40B4-BE49-F238E27FC236}">
                <a16:creationId xmlns:a16="http://schemas.microsoft.com/office/drawing/2014/main" id="{1C20BD53-56D5-404F-BC32-1A15FBC23407}"/>
              </a:ext>
            </a:extLst>
          </p:cNvPr>
          <p:cNvSpPr>
            <a:spLocks noGrp="1"/>
          </p:cNvSpPr>
          <p:nvPr>
            <p:ph type="sldNum" sz="quarter" idx="12"/>
          </p:nvPr>
        </p:nvSpPr>
        <p:spPr/>
        <p:txBody>
          <a:bodyPr/>
          <a:lstStyle/>
          <a:p>
            <a:pPr>
              <a:defRPr/>
            </a:pPr>
            <a:fld id="{6DDA11B1-A4DF-43A8-849D-359A37258453}" type="slidenum">
              <a:rPr lang="en-US" altLang="zh-CN" smtClean="0"/>
              <a:pPr>
                <a:defRPr/>
              </a:pPr>
              <a:t>73</a:t>
            </a:fld>
            <a:endParaRPr lang="en-US" altLang="zh-CN"/>
          </a:p>
        </p:txBody>
      </p:sp>
      <p:grpSp>
        <p:nvGrpSpPr>
          <p:cNvPr id="73" name="Group 48">
            <a:extLst>
              <a:ext uri="{FF2B5EF4-FFF2-40B4-BE49-F238E27FC236}">
                <a16:creationId xmlns:a16="http://schemas.microsoft.com/office/drawing/2014/main" id="{40C51B86-D0FA-40A4-BEA0-A81076ED4DE9}"/>
              </a:ext>
            </a:extLst>
          </p:cNvPr>
          <p:cNvGrpSpPr>
            <a:grpSpLocks/>
          </p:cNvGrpSpPr>
          <p:nvPr/>
        </p:nvGrpSpPr>
        <p:grpSpPr bwMode="auto">
          <a:xfrm>
            <a:off x="900038" y="979487"/>
            <a:ext cx="3240088" cy="2357438"/>
            <a:chOff x="340" y="890"/>
            <a:chExt cx="2041" cy="1485"/>
          </a:xfrm>
        </p:grpSpPr>
        <p:sp>
          <p:nvSpPr>
            <p:cNvPr id="74" name="Line 8">
              <a:extLst>
                <a:ext uri="{FF2B5EF4-FFF2-40B4-BE49-F238E27FC236}">
                  <a16:creationId xmlns:a16="http://schemas.microsoft.com/office/drawing/2014/main" id="{EA803A9E-B1E0-4079-BC82-F380AA87A6B9}"/>
                </a:ext>
              </a:extLst>
            </p:cNvPr>
            <p:cNvSpPr>
              <a:spLocks noChangeShapeType="1"/>
            </p:cNvSpPr>
            <p:nvPr/>
          </p:nvSpPr>
          <p:spPr bwMode="auto">
            <a:xfrm>
              <a:off x="823" y="1349"/>
              <a:ext cx="105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5" name="Line 9">
              <a:extLst>
                <a:ext uri="{FF2B5EF4-FFF2-40B4-BE49-F238E27FC236}">
                  <a16:creationId xmlns:a16="http://schemas.microsoft.com/office/drawing/2014/main" id="{1008EA0D-90A0-40F2-A57A-0948286A36AC}"/>
                </a:ext>
              </a:extLst>
            </p:cNvPr>
            <p:cNvSpPr>
              <a:spLocks noChangeShapeType="1"/>
            </p:cNvSpPr>
            <p:nvPr/>
          </p:nvSpPr>
          <p:spPr bwMode="auto">
            <a:xfrm>
              <a:off x="823" y="1349"/>
              <a:ext cx="0"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6" name="Line 10">
              <a:extLst>
                <a:ext uri="{FF2B5EF4-FFF2-40B4-BE49-F238E27FC236}">
                  <a16:creationId xmlns:a16="http://schemas.microsoft.com/office/drawing/2014/main" id="{B53CAD30-9F78-4DB0-B367-4E788669CEF8}"/>
                </a:ext>
              </a:extLst>
            </p:cNvPr>
            <p:cNvSpPr>
              <a:spLocks noChangeShapeType="1"/>
            </p:cNvSpPr>
            <p:nvPr/>
          </p:nvSpPr>
          <p:spPr bwMode="auto">
            <a:xfrm>
              <a:off x="823" y="2021"/>
              <a:ext cx="105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7" name="Line 11">
              <a:extLst>
                <a:ext uri="{FF2B5EF4-FFF2-40B4-BE49-F238E27FC236}">
                  <a16:creationId xmlns:a16="http://schemas.microsoft.com/office/drawing/2014/main" id="{C44CC302-D284-4FA7-8EC4-AE7EC151CF5E}"/>
                </a:ext>
              </a:extLst>
            </p:cNvPr>
            <p:cNvSpPr>
              <a:spLocks noChangeShapeType="1"/>
            </p:cNvSpPr>
            <p:nvPr/>
          </p:nvSpPr>
          <p:spPr bwMode="auto">
            <a:xfrm>
              <a:off x="1879" y="1349"/>
              <a:ext cx="0"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8" name="Line 13">
              <a:extLst>
                <a:ext uri="{FF2B5EF4-FFF2-40B4-BE49-F238E27FC236}">
                  <a16:creationId xmlns:a16="http://schemas.microsoft.com/office/drawing/2014/main" id="{7595273A-0538-4DE3-8FB7-E0044D81DD0B}"/>
                </a:ext>
              </a:extLst>
            </p:cNvPr>
            <p:cNvSpPr>
              <a:spLocks noChangeShapeType="1"/>
            </p:cNvSpPr>
            <p:nvPr/>
          </p:nvSpPr>
          <p:spPr bwMode="auto">
            <a:xfrm flipH="1">
              <a:off x="823" y="1349"/>
              <a:ext cx="1056"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9" name="Oval 15">
              <a:extLst>
                <a:ext uri="{FF2B5EF4-FFF2-40B4-BE49-F238E27FC236}">
                  <a16:creationId xmlns:a16="http://schemas.microsoft.com/office/drawing/2014/main" id="{D13DA7E0-BA55-4F69-8839-27643CA8F6B5}"/>
                </a:ext>
              </a:extLst>
            </p:cNvPr>
            <p:cNvSpPr>
              <a:spLocks noChangeArrowheads="1"/>
            </p:cNvSpPr>
            <p:nvPr/>
          </p:nvSpPr>
          <p:spPr bwMode="auto">
            <a:xfrm>
              <a:off x="775" y="1973"/>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0" name="Oval 16">
              <a:extLst>
                <a:ext uri="{FF2B5EF4-FFF2-40B4-BE49-F238E27FC236}">
                  <a16:creationId xmlns:a16="http://schemas.microsoft.com/office/drawing/2014/main" id="{35CA9A95-C130-444A-8E8A-F0EAAF812F5E}"/>
                </a:ext>
              </a:extLst>
            </p:cNvPr>
            <p:cNvSpPr>
              <a:spLocks noChangeArrowheads="1"/>
            </p:cNvSpPr>
            <p:nvPr/>
          </p:nvSpPr>
          <p:spPr bwMode="auto">
            <a:xfrm>
              <a:off x="1831" y="1973"/>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1" name="Oval 17">
              <a:extLst>
                <a:ext uri="{FF2B5EF4-FFF2-40B4-BE49-F238E27FC236}">
                  <a16:creationId xmlns:a16="http://schemas.microsoft.com/office/drawing/2014/main" id="{EB35AFA1-9E65-4D3D-82C6-0DEA59F8370A}"/>
                </a:ext>
              </a:extLst>
            </p:cNvPr>
            <p:cNvSpPr>
              <a:spLocks noChangeArrowheads="1"/>
            </p:cNvSpPr>
            <p:nvPr/>
          </p:nvSpPr>
          <p:spPr bwMode="auto">
            <a:xfrm>
              <a:off x="1831" y="1301"/>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2" name="Oval 18">
              <a:extLst>
                <a:ext uri="{FF2B5EF4-FFF2-40B4-BE49-F238E27FC236}">
                  <a16:creationId xmlns:a16="http://schemas.microsoft.com/office/drawing/2014/main" id="{C86C476E-5C13-4B44-985C-C6475135A0A4}"/>
                </a:ext>
              </a:extLst>
            </p:cNvPr>
            <p:cNvSpPr>
              <a:spLocks noChangeArrowheads="1"/>
            </p:cNvSpPr>
            <p:nvPr/>
          </p:nvSpPr>
          <p:spPr bwMode="auto">
            <a:xfrm>
              <a:off x="775" y="1301"/>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Text Box 19">
              <a:extLst>
                <a:ext uri="{FF2B5EF4-FFF2-40B4-BE49-F238E27FC236}">
                  <a16:creationId xmlns:a16="http://schemas.microsoft.com/office/drawing/2014/main" id="{D73D3D78-57C0-46C2-A1B6-FE63B088D229}"/>
                </a:ext>
              </a:extLst>
            </p:cNvPr>
            <p:cNvSpPr txBox="1">
              <a:spLocks noChangeArrowheads="1"/>
            </p:cNvSpPr>
            <p:nvPr/>
          </p:nvSpPr>
          <p:spPr bwMode="auto">
            <a:xfrm>
              <a:off x="386" y="1797"/>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sp>
          <p:nvSpPr>
            <p:cNvPr id="84" name="Text Box 21">
              <a:extLst>
                <a:ext uri="{FF2B5EF4-FFF2-40B4-BE49-F238E27FC236}">
                  <a16:creationId xmlns:a16="http://schemas.microsoft.com/office/drawing/2014/main" id="{4762E131-EFFE-4CDC-BA4A-02256A8AA947}"/>
                </a:ext>
              </a:extLst>
            </p:cNvPr>
            <p:cNvSpPr txBox="1">
              <a:spLocks noChangeArrowheads="1"/>
            </p:cNvSpPr>
            <p:nvPr/>
          </p:nvSpPr>
          <p:spPr bwMode="auto">
            <a:xfrm>
              <a:off x="1837" y="1843"/>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3</a:t>
              </a:r>
            </a:p>
          </p:txBody>
        </p:sp>
        <p:sp>
          <p:nvSpPr>
            <p:cNvPr id="85" name="Text Box 23">
              <a:extLst>
                <a:ext uri="{FF2B5EF4-FFF2-40B4-BE49-F238E27FC236}">
                  <a16:creationId xmlns:a16="http://schemas.microsoft.com/office/drawing/2014/main" id="{DF623986-0889-4CE9-9EBF-455D3DA286A6}"/>
                </a:ext>
              </a:extLst>
            </p:cNvPr>
            <p:cNvSpPr txBox="1">
              <a:spLocks noChangeArrowheads="1"/>
            </p:cNvSpPr>
            <p:nvPr/>
          </p:nvSpPr>
          <p:spPr bwMode="auto">
            <a:xfrm>
              <a:off x="1065" y="890"/>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a</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86" name="Text Box 24">
              <a:extLst>
                <a:ext uri="{FF2B5EF4-FFF2-40B4-BE49-F238E27FC236}">
                  <a16:creationId xmlns:a16="http://schemas.microsoft.com/office/drawing/2014/main" id="{1EA6B079-729E-4E15-8536-17B4B5537962}"/>
                </a:ext>
              </a:extLst>
            </p:cNvPr>
            <p:cNvSpPr txBox="1">
              <a:spLocks noChangeArrowheads="1"/>
            </p:cNvSpPr>
            <p:nvPr/>
          </p:nvSpPr>
          <p:spPr bwMode="auto">
            <a:xfrm>
              <a:off x="1792" y="1026"/>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4</a:t>
              </a:r>
            </a:p>
          </p:txBody>
        </p:sp>
        <p:sp>
          <p:nvSpPr>
            <p:cNvPr id="87" name="Text Box 25">
              <a:extLst>
                <a:ext uri="{FF2B5EF4-FFF2-40B4-BE49-F238E27FC236}">
                  <a16:creationId xmlns:a16="http://schemas.microsoft.com/office/drawing/2014/main" id="{8B33DBF3-0D30-4233-8174-96ABD755288A}"/>
                </a:ext>
              </a:extLst>
            </p:cNvPr>
            <p:cNvSpPr txBox="1">
              <a:spLocks noChangeArrowheads="1"/>
            </p:cNvSpPr>
            <p:nvPr/>
          </p:nvSpPr>
          <p:spPr bwMode="auto">
            <a:xfrm>
              <a:off x="340" y="981"/>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1</a:t>
              </a:r>
            </a:p>
          </p:txBody>
        </p:sp>
        <p:sp>
          <p:nvSpPr>
            <p:cNvPr id="88" name="Text Box 26">
              <a:extLst>
                <a:ext uri="{FF2B5EF4-FFF2-40B4-BE49-F238E27FC236}">
                  <a16:creationId xmlns:a16="http://schemas.microsoft.com/office/drawing/2014/main" id="{7259D612-17DF-439D-9DEB-9ED73C0741E7}"/>
                </a:ext>
              </a:extLst>
            </p:cNvPr>
            <p:cNvSpPr txBox="1">
              <a:spLocks noChangeArrowheads="1"/>
            </p:cNvSpPr>
            <p:nvPr/>
          </p:nvSpPr>
          <p:spPr bwMode="auto">
            <a:xfrm>
              <a:off x="386" y="143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b</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89" name="Text Box 27">
              <a:extLst>
                <a:ext uri="{FF2B5EF4-FFF2-40B4-BE49-F238E27FC236}">
                  <a16:creationId xmlns:a16="http://schemas.microsoft.com/office/drawing/2014/main" id="{0FEF2CF7-6465-4732-998F-FFD0085E9416}"/>
                </a:ext>
              </a:extLst>
            </p:cNvPr>
            <p:cNvSpPr txBox="1">
              <a:spLocks noChangeArrowheads="1"/>
            </p:cNvSpPr>
            <p:nvPr/>
          </p:nvSpPr>
          <p:spPr bwMode="auto">
            <a:xfrm>
              <a:off x="1156" y="1933"/>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dirty="0">
                  <a:ln>
                    <a:noFill/>
                  </a:ln>
                  <a:solidFill>
                    <a:srgbClr val="000000"/>
                  </a:solidFill>
                  <a:effectLst/>
                  <a:uLnTx/>
                  <a:uFillTx/>
                  <a:latin typeface="Times New Roman" panose="02020603050405020304" pitchFamily="18" charset="0"/>
                </a:rPr>
                <a:t>c</a:t>
              </a:r>
              <a:endParaRPr kumimoji="1" lang="en-US" altLang="zh-CN" sz="4000" b="1" i="0" u="none" strike="noStrike" kern="0" cap="none" spc="0" normalizeH="0" baseline="-25000" noProof="0" dirty="0">
                <a:ln>
                  <a:noFill/>
                </a:ln>
                <a:solidFill>
                  <a:srgbClr val="000000"/>
                </a:solidFill>
                <a:effectLst/>
                <a:uLnTx/>
                <a:uFillTx/>
                <a:latin typeface="Times New Roman" panose="02020603050405020304" pitchFamily="18" charset="0"/>
              </a:endParaRPr>
            </a:p>
          </p:txBody>
        </p:sp>
        <p:sp>
          <p:nvSpPr>
            <p:cNvPr id="90" name="Text Box 28">
              <a:extLst>
                <a:ext uri="{FF2B5EF4-FFF2-40B4-BE49-F238E27FC236}">
                  <a16:creationId xmlns:a16="http://schemas.microsoft.com/office/drawing/2014/main" id="{FF55C1E1-C8D3-4EAD-9AD4-53D29632F784}"/>
                </a:ext>
              </a:extLst>
            </p:cNvPr>
            <p:cNvSpPr txBox="1">
              <a:spLocks noChangeArrowheads="1"/>
            </p:cNvSpPr>
            <p:nvPr/>
          </p:nvSpPr>
          <p:spPr bwMode="auto">
            <a:xfrm>
              <a:off x="1837" y="1480"/>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d</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91" name="Text Box 29">
              <a:extLst>
                <a:ext uri="{FF2B5EF4-FFF2-40B4-BE49-F238E27FC236}">
                  <a16:creationId xmlns:a16="http://schemas.microsoft.com/office/drawing/2014/main" id="{17F226FF-AA56-4022-9122-BDBEA106645B}"/>
                </a:ext>
              </a:extLst>
            </p:cNvPr>
            <p:cNvSpPr txBox="1">
              <a:spLocks noChangeArrowheads="1"/>
            </p:cNvSpPr>
            <p:nvPr/>
          </p:nvSpPr>
          <p:spPr bwMode="auto">
            <a:xfrm>
              <a:off x="975" y="134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e</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grpSp>
      <p:grpSp>
        <p:nvGrpSpPr>
          <p:cNvPr id="92" name="Group 68">
            <a:extLst>
              <a:ext uri="{FF2B5EF4-FFF2-40B4-BE49-F238E27FC236}">
                <a16:creationId xmlns:a16="http://schemas.microsoft.com/office/drawing/2014/main" id="{D6FF799E-BE1B-408E-A33F-FE1C5A838094}"/>
              </a:ext>
            </a:extLst>
          </p:cNvPr>
          <p:cNvGrpSpPr>
            <a:grpSpLocks/>
          </p:cNvGrpSpPr>
          <p:nvPr/>
        </p:nvGrpSpPr>
        <p:grpSpPr bwMode="auto">
          <a:xfrm>
            <a:off x="4932288" y="979487"/>
            <a:ext cx="2808288" cy="2376488"/>
            <a:chOff x="2880" y="890"/>
            <a:chExt cx="1769" cy="1497"/>
          </a:xfrm>
        </p:grpSpPr>
        <p:sp>
          <p:nvSpPr>
            <p:cNvPr id="93" name="Line 32">
              <a:extLst>
                <a:ext uri="{FF2B5EF4-FFF2-40B4-BE49-F238E27FC236}">
                  <a16:creationId xmlns:a16="http://schemas.microsoft.com/office/drawing/2014/main" id="{104D21BF-571D-4099-AF27-0C95A92B2918}"/>
                </a:ext>
              </a:extLst>
            </p:cNvPr>
            <p:cNvSpPr>
              <a:spLocks noChangeShapeType="1"/>
            </p:cNvSpPr>
            <p:nvPr/>
          </p:nvSpPr>
          <p:spPr bwMode="auto">
            <a:xfrm>
              <a:off x="3379" y="1661"/>
              <a:ext cx="723" cy="36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4" name="Line 34">
              <a:extLst>
                <a:ext uri="{FF2B5EF4-FFF2-40B4-BE49-F238E27FC236}">
                  <a16:creationId xmlns:a16="http://schemas.microsoft.com/office/drawing/2014/main" id="{BB4076FF-0943-4B57-B6EC-7CF4BC92C7F1}"/>
                </a:ext>
              </a:extLst>
            </p:cNvPr>
            <p:cNvSpPr>
              <a:spLocks noChangeShapeType="1"/>
            </p:cNvSpPr>
            <p:nvPr/>
          </p:nvSpPr>
          <p:spPr bwMode="auto">
            <a:xfrm flipH="1">
              <a:off x="3379" y="1349"/>
              <a:ext cx="723" cy="3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5" name="Oval 35">
              <a:extLst>
                <a:ext uri="{FF2B5EF4-FFF2-40B4-BE49-F238E27FC236}">
                  <a16:creationId xmlns:a16="http://schemas.microsoft.com/office/drawing/2014/main" id="{6C6F3F15-9DC7-4BDB-BAD8-34DFFE069588}"/>
                </a:ext>
              </a:extLst>
            </p:cNvPr>
            <p:cNvSpPr>
              <a:spLocks noChangeArrowheads="1"/>
            </p:cNvSpPr>
            <p:nvPr/>
          </p:nvSpPr>
          <p:spPr bwMode="auto">
            <a:xfrm>
              <a:off x="3334" y="1616"/>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6" name="Oval 36">
              <a:extLst>
                <a:ext uri="{FF2B5EF4-FFF2-40B4-BE49-F238E27FC236}">
                  <a16:creationId xmlns:a16="http://schemas.microsoft.com/office/drawing/2014/main" id="{E128EFEF-EFDA-4C65-9EE5-6F189528478E}"/>
                </a:ext>
              </a:extLst>
            </p:cNvPr>
            <p:cNvSpPr>
              <a:spLocks noChangeArrowheads="1"/>
            </p:cNvSpPr>
            <p:nvPr/>
          </p:nvSpPr>
          <p:spPr bwMode="auto">
            <a:xfrm>
              <a:off x="4054" y="1973"/>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7" name="Oval 37">
              <a:extLst>
                <a:ext uri="{FF2B5EF4-FFF2-40B4-BE49-F238E27FC236}">
                  <a16:creationId xmlns:a16="http://schemas.microsoft.com/office/drawing/2014/main" id="{BB164147-E0B2-445B-9F32-A841C292C463}"/>
                </a:ext>
              </a:extLst>
            </p:cNvPr>
            <p:cNvSpPr>
              <a:spLocks noChangeArrowheads="1"/>
            </p:cNvSpPr>
            <p:nvPr/>
          </p:nvSpPr>
          <p:spPr bwMode="auto">
            <a:xfrm>
              <a:off x="4054" y="1301"/>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Text Box 39">
              <a:extLst>
                <a:ext uri="{FF2B5EF4-FFF2-40B4-BE49-F238E27FC236}">
                  <a16:creationId xmlns:a16="http://schemas.microsoft.com/office/drawing/2014/main" id="{854E2D3F-1EE0-42F7-8B8B-65DF3E8F5910}"/>
                </a:ext>
              </a:extLst>
            </p:cNvPr>
            <p:cNvSpPr txBox="1">
              <a:spLocks noChangeArrowheads="1"/>
            </p:cNvSpPr>
            <p:nvPr/>
          </p:nvSpPr>
          <p:spPr bwMode="auto">
            <a:xfrm>
              <a:off x="2880" y="1389"/>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5</a:t>
              </a:r>
            </a:p>
          </p:txBody>
        </p:sp>
        <p:sp>
          <p:nvSpPr>
            <p:cNvPr id="99" name="Text Box 40">
              <a:extLst>
                <a:ext uri="{FF2B5EF4-FFF2-40B4-BE49-F238E27FC236}">
                  <a16:creationId xmlns:a16="http://schemas.microsoft.com/office/drawing/2014/main" id="{9B0FF96A-9ECF-40DD-801E-D45D13FE9997}"/>
                </a:ext>
              </a:extLst>
            </p:cNvPr>
            <p:cNvSpPr txBox="1">
              <a:spLocks noChangeArrowheads="1"/>
            </p:cNvSpPr>
            <p:nvPr/>
          </p:nvSpPr>
          <p:spPr bwMode="auto">
            <a:xfrm>
              <a:off x="3878" y="1945"/>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sp>
          <p:nvSpPr>
            <p:cNvPr id="100" name="Text Box 41">
              <a:extLst>
                <a:ext uri="{FF2B5EF4-FFF2-40B4-BE49-F238E27FC236}">
                  <a16:creationId xmlns:a16="http://schemas.microsoft.com/office/drawing/2014/main" id="{AE8BB3FD-23C2-46F9-B5E2-F13440ECC219}"/>
                </a:ext>
              </a:extLst>
            </p:cNvPr>
            <p:cNvSpPr txBox="1">
              <a:spLocks noChangeArrowheads="1"/>
            </p:cNvSpPr>
            <p:nvPr/>
          </p:nvSpPr>
          <p:spPr bwMode="auto">
            <a:xfrm>
              <a:off x="3379" y="1128"/>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g</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01" name="Text Box 42">
              <a:extLst>
                <a:ext uri="{FF2B5EF4-FFF2-40B4-BE49-F238E27FC236}">
                  <a16:creationId xmlns:a16="http://schemas.microsoft.com/office/drawing/2014/main" id="{6FD37CD9-4D31-4548-9E09-50C1E66B2027}"/>
                </a:ext>
              </a:extLst>
            </p:cNvPr>
            <p:cNvSpPr txBox="1">
              <a:spLocks noChangeArrowheads="1"/>
            </p:cNvSpPr>
            <p:nvPr/>
          </p:nvSpPr>
          <p:spPr bwMode="auto">
            <a:xfrm>
              <a:off x="3878" y="890"/>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1</a:t>
              </a:r>
            </a:p>
          </p:txBody>
        </p:sp>
        <p:sp>
          <p:nvSpPr>
            <p:cNvPr id="102" name="Text Box 44">
              <a:extLst>
                <a:ext uri="{FF2B5EF4-FFF2-40B4-BE49-F238E27FC236}">
                  <a16:creationId xmlns:a16="http://schemas.microsoft.com/office/drawing/2014/main" id="{9716B4EF-86DF-4E49-B969-54A834B4CFEA}"/>
                </a:ext>
              </a:extLst>
            </p:cNvPr>
            <p:cNvSpPr txBox="1">
              <a:spLocks noChangeArrowheads="1"/>
            </p:cNvSpPr>
            <p:nvPr/>
          </p:nvSpPr>
          <p:spPr bwMode="auto">
            <a:xfrm>
              <a:off x="4105" y="1400"/>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b</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03" name="Text Box 45">
              <a:extLst>
                <a:ext uri="{FF2B5EF4-FFF2-40B4-BE49-F238E27FC236}">
                  <a16:creationId xmlns:a16="http://schemas.microsoft.com/office/drawing/2014/main" id="{1B46611D-6ACA-4BFE-A1F5-5B8A71F94025}"/>
                </a:ext>
              </a:extLst>
            </p:cNvPr>
            <p:cNvSpPr txBox="1">
              <a:spLocks noChangeArrowheads="1"/>
            </p:cNvSpPr>
            <p:nvPr/>
          </p:nvSpPr>
          <p:spPr bwMode="auto">
            <a:xfrm>
              <a:off x="3379" y="1718"/>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h</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04" name="Text Box 47">
              <a:extLst>
                <a:ext uri="{FF2B5EF4-FFF2-40B4-BE49-F238E27FC236}">
                  <a16:creationId xmlns:a16="http://schemas.microsoft.com/office/drawing/2014/main" id="{68B485EB-2422-45DC-9A58-04C0F6101456}"/>
                </a:ext>
              </a:extLst>
            </p:cNvPr>
            <p:cNvSpPr txBox="1">
              <a:spLocks noChangeArrowheads="1"/>
            </p:cNvSpPr>
            <p:nvPr/>
          </p:nvSpPr>
          <p:spPr bwMode="auto">
            <a:xfrm>
              <a:off x="3606" y="143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f</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05" name="Oval 67">
              <a:extLst>
                <a:ext uri="{FF2B5EF4-FFF2-40B4-BE49-F238E27FC236}">
                  <a16:creationId xmlns:a16="http://schemas.microsoft.com/office/drawing/2014/main" id="{C041415D-449F-4BB2-80B1-F1BCEA4B21EB}"/>
                </a:ext>
              </a:extLst>
            </p:cNvPr>
            <p:cNvSpPr>
              <a:spLocks noChangeArrowheads="1"/>
            </p:cNvSpPr>
            <p:nvPr/>
          </p:nvSpPr>
          <p:spPr bwMode="auto">
            <a:xfrm>
              <a:off x="4013" y="1344"/>
              <a:ext cx="182" cy="680"/>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106" name="Group 83">
            <a:extLst>
              <a:ext uri="{FF2B5EF4-FFF2-40B4-BE49-F238E27FC236}">
                <a16:creationId xmlns:a16="http://schemas.microsoft.com/office/drawing/2014/main" id="{858752FD-9E4C-4933-91D4-92ADECA05A07}"/>
              </a:ext>
            </a:extLst>
          </p:cNvPr>
          <p:cNvGrpSpPr>
            <a:grpSpLocks/>
          </p:cNvGrpSpPr>
          <p:nvPr/>
        </p:nvGrpSpPr>
        <p:grpSpPr bwMode="auto">
          <a:xfrm>
            <a:off x="755576" y="3429000"/>
            <a:ext cx="4465637" cy="2357437"/>
            <a:chOff x="339" y="2568"/>
            <a:chExt cx="2813" cy="1485"/>
          </a:xfrm>
        </p:grpSpPr>
        <p:sp>
          <p:nvSpPr>
            <p:cNvPr id="107" name="Line 49">
              <a:extLst>
                <a:ext uri="{FF2B5EF4-FFF2-40B4-BE49-F238E27FC236}">
                  <a16:creationId xmlns:a16="http://schemas.microsoft.com/office/drawing/2014/main" id="{8AC3CA37-B416-40C9-8792-BB3846A50048}"/>
                </a:ext>
              </a:extLst>
            </p:cNvPr>
            <p:cNvSpPr>
              <a:spLocks noChangeShapeType="1"/>
            </p:cNvSpPr>
            <p:nvPr/>
          </p:nvSpPr>
          <p:spPr bwMode="auto">
            <a:xfrm>
              <a:off x="1594" y="3027"/>
              <a:ext cx="105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8" name="Line 51">
              <a:extLst>
                <a:ext uri="{FF2B5EF4-FFF2-40B4-BE49-F238E27FC236}">
                  <a16:creationId xmlns:a16="http://schemas.microsoft.com/office/drawing/2014/main" id="{18DF34BE-37B3-4098-95D1-ACF71CF2EF18}"/>
                </a:ext>
              </a:extLst>
            </p:cNvPr>
            <p:cNvSpPr>
              <a:spLocks noChangeShapeType="1"/>
            </p:cNvSpPr>
            <p:nvPr/>
          </p:nvSpPr>
          <p:spPr bwMode="auto">
            <a:xfrm>
              <a:off x="1594" y="3699"/>
              <a:ext cx="105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9" name="Line 52">
              <a:extLst>
                <a:ext uri="{FF2B5EF4-FFF2-40B4-BE49-F238E27FC236}">
                  <a16:creationId xmlns:a16="http://schemas.microsoft.com/office/drawing/2014/main" id="{3A3449F2-0C2F-4E28-AF0E-E128F2CDB42E}"/>
                </a:ext>
              </a:extLst>
            </p:cNvPr>
            <p:cNvSpPr>
              <a:spLocks noChangeShapeType="1"/>
            </p:cNvSpPr>
            <p:nvPr/>
          </p:nvSpPr>
          <p:spPr bwMode="auto">
            <a:xfrm>
              <a:off x="2650" y="3027"/>
              <a:ext cx="0"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0" name="Line 53">
              <a:extLst>
                <a:ext uri="{FF2B5EF4-FFF2-40B4-BE49-F238E27FC236}">
                  <a16:creationId xmlns:a16="http://schemas.microsoft.com/office/drawing/2014/main" id="{01CBF052-6F69-4FCA-8256-A63B542A476E}"/>
                </a:ext>
              </a:extLst>
            </p:cNvPr>
            <p:cNvSpPr>
              <a:spLocks noChangeShapeType="1"/>
            </p:cNvSpPr>
            <p:nvPr/>
          </p:nvSpPr>
          <p:spPr bwMode="auto">
            <a:xfrm flipH="1">
              <a:off x="1594" y="3027"/>
              <a:ext cx="1056"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1" name="Oval 54">
              <a:extLst>
                <a:ext uri="{FF2B5EF4-FFF2-40B4-BE49-F238E27FC236}">
                  <a16:creationId xmlns:a16="http://schemas.microsoft.com/office/drawing/2014/main" id="{9497970D-2FC6-4E6C-89BB-A2E4C34D2BE3}"/>
                </a:ext>
              </a:extLst>
            </p:cNvPr>
            <p:cNvSpPr>
              <a:spLocks noChangeArrowheads="1"/>
            </p:cNvSpPr>
            <p:nvPr/>
          </p:nvSpPr>
          <p:spPr bwMode="auto">
            <a:xfrm>
              <a:off x="1546" y="3651"/>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Oval 55">
              <a:extLst>
                <a:ext uri="{FF2B5EF4-FFF2-40B4-BE49-F238E27FC236}">
                  <a16:creationId xmlns:a16="http://schemas.microsoft.com/office/drawing/2014/main" id="{11CA8CBE-C3D6-406C-A938-BCE7EF77D42B}"/>
                </a:ext>
              </a:extLst>
            </p:cNvPr>
            <p:cNvSpPr>
              <a:spLocks noChangeArrowheads="1"/>
            </p:cNvSpPr>
            <p:nvPr/>
          </p:nvSpPr>
          <p:spPr bwMode="auto">
            <a:xfrm>
              <a:off x="2602" y="3651"/>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3" name="Oval 56">
              <a:extLst>
                <a:ext uri="{FF2B5EF4-FFF2-40B4-BE49-F238E27FC236}">
                  <a16:creationId xmlns:a16="http://schemas.microsoft.com/office/drawing/2014/main" id="{340418C0-C129-4327-8A29-25C71B115338}"/>
                </a:ext>
              </a:extLst>
            </p:cNvPr>
            <p:cNvSpPr>
              <a:spLocks noChangeArrowheads="1"/>
            </p:cNvSpPr>
            <p:nvPr/>
          </p:nvSpPr>
          <p:spPr bwMode="auto">
            <a:xfrm>
              <a:off x="2602" y="2979"/>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Oval 57">
              <a:extLst>
                <a:ext uri="{FF2B5EF4-FFF2-40B4-BE49-F238E27FC236}">
                  <a16:creationId xmlns:a16="http://schemas.microsoft.com/office/drawing/2014/main" id="{724A515E-53EB-4003-A119-27DFE5F94339}"/>
                </a:ext>
              </a:extLst>
            </p:cNvPr>
            <p:cNvSpPr>
              <a:spLocks noChangeArrowheads="1"/>
            </p:cNvSpPr>
            <p:nvPr/>
          </p:nvSpPr>
          <p:spPr bwMode="auto">
            <a:xfrm>
              <a:off x="1546" y="2979"/>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Text Box 58">
              <a:extLst>
                <a:ext uri="{FF2B5EF4-FFF2-40B4-BE49-F238E27FC236}">
                  <a16:creationId xmlns:a16="http://schemas.microsoft.com/office/drawing/2014/main" id="{552FC24F-074A-4B0B-82B7-2B33FF4AA13A}"/>
                </a:ext>
              </a:extLst>
            </p:cNvPr>
            <p:cNvSpPr txBox="1">
              <a:spLocks noChangeArrowheads="1"/>
            </p:cNvSpPr>
            <p:nvPr/>
          </p:nvSpPr>
          <p:spPr bwMode="auto">
            <a:xfrm>
              <a:off x="1157" y="3475"/>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sp>
          <p:nvSpPr>
            <p:cNvPr id="116" name="Text Box 59">
              <a:extLst>
                <a:ext uri="{FF2B5EF4-FFF2-40B4-BE49-F238E27FC236}">
                  <a16:creationId xmlns:a16="http://schemas.microsoft.com/office/drawing/2014/main" id="{4069F481-358B-4F5F-9D49-126F92BAA208}"/>
                </a:ext>
              </a:extLst>
            </p:cNvPr>
            <p:cNvSpPr txBox="1">
              <a:spLocks noChangeArrowheads="1"/>
            </p:cNvSpPr>
            <p:nvPr/>
          </p:nvSpPr>
          <p:spPr bwMode="auto">
            <a:xfrm>
              <a:off x="2608" y="3521"/>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3</a:t>
              </a:r>
            </a:p>
          </p:txBody>
        </p:sp>
        <p:sp>
          <p:nvSpPr>
            <p:cNvPr id="117" name="Text Box 60">
              <a:extLst>
                <a:ext uri="{FF2B5EF4-FFF2-40B4-BE49-F238E27FC236}">
                  <a16:creationId xmlns:a16="http://schemas.microsoft.com/office/drawing/2014/main" id="{8A3211CC-756F-4934-B959-ACC16A631741}"/>
                </a:ext>
              </a:extLst>
            </p:cNvPr>
            <p:cNvSpPr txBox="1">
              <a:spLocks noChangeArrowheads="1"/>
            </p:cNvSpPr>
            <p:nvPr/>
          </p:nvSpPr>
          <p:spPr bwMode="auto">
            <a:xfrm>
              <a:off x="1836" y="2568"/>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a</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18" name="Text Box 61">
              <a:extLst>
                <a:ext uri="{FF2B5EF4-FFF2-40B4-BE49-F238E27FC236}">
                  <a16:creationId xmlns:a16="http://schemas.microsoft.com/office/drawing/2014/main" id="{AA435932-6D1F-4ED2-99CD-15416096DFE5}"/>
                </a:ext>
              </a:extLst>
            </p:cNvPr>
            <p:cNvSpPr txBox="1">
              <a:spLocks noChangeArrowheads="1"/>
            </p:cNvSpPr>
            <p:nvPr/>
          </p:nvSpPr>
          <p:spPr bwMode="auto">
            <a:xfrm>
              <a:off x="2563" y="270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4</a:t>
              </a:r>
            </a:p>
          </p:txBody>
        </p:sp>
        <p:sp>
          <p:nvSpPr>
            <p:cNvPr id="119" name="Text Box 62">
              <a:extLst>
                <a:ext uri="{FF2B5EF4-FFF2-40B4-BE49-F238E27FC236}">
                  <a16:creationId xmlns:a16="http://schemas.microsoft.com/office/drawing/2014/main" id="{FB1997C4-834E-4DCD-A961-C91ECA664157}"/>
                </a:ext>
              </a:extLst>
            </p:cNvPr>
            <p:cNvSpPr txBox="1">
              <a:spLocks noChangeArrowheads="1"/>
            </p:cNvSpPr>
            <p:nvPr/>
          </p:nvSpPr>
          <p:spPr bwMode="auto">
            <a:xfrm>
              <a:off x="1111" y="2659"/>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1</a:t>
              </a:r>
            </a:p>
          </p:txBody>
        </p:sp>
        <p:sp>
          <p:nvSpPr>
            <p:cNvPr id="120" name="Text Box 63">
              <a:extLst>
                <a:ext uri="{FF2B5EF4-FFF2-40B4-BE49-F238E27FC236}">
                  <a16:creationId xmlns:a16="http://schemas.microsoft.com/office/drawing/2014/main" id="{BFB94334-2E94-4CC1-B14B-0327ACA2F94A}"/>
                </a:ext>
              </a:extLst>
            </p:cNvPr>
            <p:cNvSpPr txBox="1">
              <a:spLocks noChangeArrowheads="1"/>
            </p:cNvSpPr>
            <p:nvPr/>
          </p:nvSpPr>
          <p:spPr bwMode="auto">
            <a:xfrm>
              <a:off x="1519" y="3112"/>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b</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21" name="Text Box 64">
              <a:extLst>
                <a:ext uri="{FF2B5EF4-FFF2-40B4-BE49-F238E27FC236}">
                  <a16:creationId xmlns:a16="http://schemas.microsoft.com/office/drawing/2014/main" id="{0C9C2DF3-D8E7-4272-B3F3-AF932C7D0207}"/>
                </a:ext>
              </a:extLst>
            </p:cNvPr>
            <p:cNvSpPr txBox="1">
              <a:spLocks noChangeArrowheads="1"/>
            </p:cNvSpPr>
            <p:nvPr/>
          </p:nvSpPr>
          <p:spPr bwMode="auto">
            <a:xfrm>
              <a:off x="1927" y="3611"/>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c</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22" name="Text Box 65">
              <a:extLst>
                <a:ext uri="{FF2B5EF4-FFF2-40B4-BE49-F238E27FC236}">
                  <a16:creationId xmlns:a16="http://schemas.microsoft.com/office/drawing/2014/main" id="{26720576-347C-4DB9-916C-FA1F1C2D5E94}"/>
                </a:ext>
              </a:extLst>
            </p:cNvPr>
            <p:cNvSpPr txBox="1">
              <a:spLocks noChangeArrowheads="1"/>
            </p:cNvSpPr>
            <p:nvPr/>
          </p:nvSpPr>
          <p:spPr bwMode="auto">
            <a:xfrm>
              <a:off x="2608" y="3158"/>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d</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23" name="Text Box 66">
              <a:extLst>
                <a:ext uri="{FF2B5EF4-FFF2-40B4-BE49-F238E27FC236}">
                  <a16:creationId xmlns:a16="http://schemas.microsoft.com/office/drawing/2014/main" id="{792E750C-39D4-48C8-9D6A-41CB791EC220}"/>
                </a:ext>
              </a:extLst>
            </p:cNvPr>
            <p:cNvSpPr txBox="1">
              <a:spLocks noChangeArrowheads="1"/>
            </p:cNvSpPr>
            <p:nvPr/>
          </p:nvSpPr>
          <p:spPr bwMode="auto">
            <a:xfrm>
              <a:off x="1746" y="3022"/>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e</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24" name="Line 69">
              <a:extLst>
                <a:ext uri="{FF2B5EF4-FFF2-40B4-BE49-F238E27FC236}">
                  <a16:creationId xmlns:a16="http://schemas.microsoft.com/office/drawing/2014/main" id="{2F217CD9-EE88-4063-B9A0-CDDB4C166B8D}"/>
                </a:ext>
              </a:extLst>
            </p:cNvPr>
            <p:cNvSpPr>
              <a:spLocks noChangeShapeType="1"/>
            </p:cNvSpPr>
            <p:nvPr/>
          </p:nvSpPr>
          <p:spPr bwMode="auto">
            <a:xfrm>
              <a:off x="838" y="3339"/>
              <a:ext cx="723" cy="36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5" name="Line 70">
              <a:extLst>
                <a:ext uri="{FF2B5EF4-FFF2-40B4-BE49-F238E27FC236}">
                  <a16:creationId xmlns:a16="http://schemas.microsoft.com/office/drawing/2014/main" id="{1AD67D9E-BEBA-48C5-BE42-112CD6F4AE1C}"/>
                </a:ext>
              </a:extLst>
            </p:cNvPr>
            <p:cNvSpPr>
              <a:spLocks noChangeShapeType="1"/>
            </p:cNvSpPr>
            <p:nvPr/>
          </p:nvSpPr>
          <p:spPr bwMode="auto">
            <a:xfrm flipH="1">
              <a:off x="838" y="3027"/>
              <a:ext cx="723" cy="3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6" name="Oval 71">
              <a:extLst>
                <a:ext uri="{FF2B5EF4-FFF2-40B4-BE49-F238E27FC236}">
                  <a16:creationId xmlns:a16="http://schemas.microsoft.com/office/drawing/2014/main" id="{E8BA661C-A5BD-4670-BD6C-0AB40F87E6EB}"/>
                </a:ext>
              </a:extLst>
            </p:cNvPr>
            <p:cNvSpPr>
              <a:spLocks noChangeArrowheads="1"/>
            </p:cNvSpPr>
            <p:nvPr/>
          </p:nvSpPr>
          <p:spPr bwMode="auto">
            <a:xfrm>
              <a:off x="793" y="3294"/>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7" name="Text Box 74">
              <a:extLst>
                <a:ext uri="{FF2B5EF4-FFF2-40B4-BE49-F238E27FC236}">
                  <a16:creationId xmlns:a16="http://schemas.microsoft.com/office/drawing/2014/main" id="{29ECB144-2A1F-4152-866E-5FC273BD00B8}"/>
                </a:ext>
              </a:extLst>
            </p:cNvPr>
            <p:cNvSpPr txBox="1">
              <a:spLocks noChangeArrowheads="1"/>
            </p:cNvSpPr>
            <p:nvPr/>
          </p:nvSpPr>
          <p:spPr bwMode="auto">
            <a:xfrm>
              <a:off x="339" y="3067"/>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5</a:t>
              </a:r>
            </a:p>
          </p:txBody>
        </p:sp>
        <p:sp>
          <p:nvSpPr>
            <p:cNvPr id="128" name="Text Box 76">
              <a:extLst>
                <a:ext uri="{FF2B5EF4-FFF2-40B4-BE49-F238E27FC236}">
                  <a16:creationId xmlns:a16="http://schemas.microsoft.com/office/drawing/2014/main" id="{091595E4-C74D-4C2B-9592-B75EA5ED8F49}"/>
                </a:ext>
              </a:extLst>
            </p:cNvPr>
            <p:cNvSpPr txBox="1">
              <a:spLocks noChangeArrowheads="1"/>
            </p:cNvSpPr>
            <p:nvPr/>
          </p:nvSpPr>
          <p:spPr bwMode="auto">
            <a:xfrm>
              <a:off x="838" y="2806"/>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g</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29" name="Text Box 79">
              <a:extLst>
                <a:ext uri="{FF2B5EF4-FFF2-40B4-BE49-F238E27FC236}">
                  <a16:creationId xmlns:a16="http://schemas.microsoft.com/office/drawing/2014/main" id="{9E599D9F-CC9F-4D8B-A1F1-F21D7512302C}"/>
                </a:ext>
              </a:extLst>
            </p:cNvPr>
            <p:cNvSpPr txBox="1">
              <a:spLocks noChangeArrowheads="1"/>
            </p:cNvSpPr>
            <p:nvPr/>
          </p:nvSpPr>
          <p:spPr bwMode="auto">
            <a:xfrm>
              <a:off x="838" y="3396"/>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h</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30" name="Text Box 80">
              <a:extLst>
                <a:ext uri="{FF2B5EF4-FFF2-40B4-BE49-F238E27FC236}">
                  <a16:creationId xmlns:a16="http://schemas.microsoft.com/office/drawing/2014/main" id="{9543BB74-E113-45B4-BFC4-BACC8871F23C}"/>
                </a:ext>
              </a:extLst>
            </p:cNvPr>
            <p:cNvSpPr txBox="1">
              <a:spLocks noChangeArrowheads="1"/>
            </p:cNvSpPr>
            <p:nvPr/>
          </p:nvSpPr>
          <p:spPr bwMode="auto">
            <a:xfrm>
              <a:off x="1066" y="3067"/>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f</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sp>
          <p:nvSpPr>
            <p:cNvPr id="131" name="Oval 82">
              <a:extLst>
                <a:ext uri="{FF2B5EF4-FFF2-40B4-BE49-F238E27FC236}">
                  <a16:creationId xmlns:a16="http://schemas.microsoft.com/office/drawing/2014/main" id="{2AE88765-9BC0-4138-B144-1E562CA4ACAE}"/>
                </a:ext>
              </a:extLst>
            </p:cNvPr>
            <p:cNvSpPr>
              <a:spLocks noChangeArrowheads="1"/>
            </p:cNvSpPr>
            <p:nvPr/>
          </p:nvSpPr>
          <p:spPr bwMode="auto">
            <a:xfrm>
              <a:off x="1504" y="3043"/>
              <a:ext cx="182" cy="635"/>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132" name="Rectangle 85">
            <a:extLst>
              <a:ext uri="{FF2B5EF4-FFF2-40B4-BE49-F238E27FC236}">
                <a16:creationId xmlns:a16="http://schemas.microsoft.com/office/drawing/2014/main" id="{B79FBF9C-3807-4530-92DF-4385B40300DC}"/>
              </a:ext>
            </a:extLst>
          </p:cNvPr>
          <p:cNvSpPr>
            <a:spLocks noChangeArrowheads="1"/>
          </p:cNvSpPr>
          <p:nvPr/>
        </p:nvSpPr>
        <p:spPr bwMode="auto">
          <a:xfrm>
            <a:off x="2484363" y="5876925"/>
            <a:ext cx="1390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kumimoji="1" lang="en-US" altLang="zh-CN" sz="2800" b="1" i="1">
                <a:solidFill>
                  <a:srgbClr val="000000"/>
                </a:solidFill>
                <a:latin typeface="Times New Roman" panose="02020603050405020304" pitchFamily="18" charset="0"/>
                <a:ea typeface="楷体_GB2312" pitchFamily="49" charset="-122"/>
              </a:rPr>
              <a:t>G</a:t>
            </a:r>
            <a:r>
              <a:rPr kumimoji="1" lang="en-US" altLang="zh-CN" sz="2800" b="1" baseline="-25000">
                <a:solidFill>
                  <a:srgbClr val="000000"/>
                </a:solidFill>
                <a:latin typeface="Times New Roman" panose="02020603050405020304" pitchFamily="18" charset="0"/>
                <a:ea typeface="楷体_GB2312" pitchFamily="49" charset="-122"/>
              </a:rPr>
              <a:t>1</a:t>
            </a:r>
            <a:r>
              <a:rPr kumimoji="1" lang="en-US" altLang="zh-CN" sz="2800" b="1" i="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800" b="1">
                <a:solidFill>
                  <a:srgbClr val="000000"/>
                </a:solidFill>
                <a:latin typeface="Times New Roman" panose="02020603050405020304" pitchFamily="18" charset="0"/>
                <a:ea typeface="楷体_GB2312" pitchFamily="49" charset="-122"/>
              </a:rPr>
              <a:t> </a:t>
            </a:r>
            <a:r>
              <a:rPr kumimoji="1" lang="en-US" altLang="zh-CN" sz="2800" b="1" i="1">
                <a:solidFill>
                  <a:srgbClr val="000000"/>
                </a:solidFill>
                <a:latin typeface="Times New Roman" panose="02020603050405020304" pitchFamily="18" charset="0"/>
                <a:ea typeface="楷体_GB2312" pitchFamily="49" charset="-122"/>
              </a:rPr>
              <a:t>G</a:t>
            </a:r>
            <a:r>
              <a:rPr kumimoji="1" lang="en-US" altLang="zh-CN" sz="2800" b="1" baseline="-25000">
                <a:solidFill>
                  <a:srgbClr val="000000"/>
                </a:solidFill>
                <a:latin typeface="Times New Roman" panose="02020603050405020304" pitchFamily="18" charset="0"/>
                <a:ea typeface="楷体_GB2312" pitchFamily="49" charset="-122"/>
              </a:rPr>
              <a:t>2</a:t>
            </a:r>
          </a:p>
        </p:txBody>
      </p:sp>
      <p:sp>
        <p:nvSpPr>
          <p:cNvPr id="133" name="Rectangle 87">
            <a:extLst>
              <a:ext uri="{FF2B5EF4-FFF2-40B4-BE49-F238E27FC236}">
                <a16:creationId xmlns:a16="http://schemas.microsoft.com/office/drawing/2014/main" id="{DBA4233E-18AC-4CEE-8CE9-492CDB6087CC}"/>
              </a:ext>
            </a:extLst>
          </p:cNvPr>
          <p:cNvSpPr>
            <a:spLocks noChangeArrowheads="1"/>
          </p:cNvSpPr>
          <p:nvPr/>
        </p:nvSpPr>
        <p:spPr bwMode="auto">
          <a:xfrm>
            <a:off x="6300713" y="5876925"/>
            <a:ext cx="1273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kumimoji="1" lang="en-US" altLang="zh-CN" sz="2800" b="1" i="1">
                <a:solidFill>
                  <a:srgbClr val="000000"/>
                </a:solidFill>
                <a:latin typeface="Times New Roman" panose="02020603050405020304" pitchFamily="18" charset="0"/>
                <a:ea typeface="楷体_GB2312" pitchFamily="49" charset="-122"/>
              </a:rPr>
              <a:t>G</a:t>
            </a:r>
            <a:r>
              <a:rPr kumimoji="1" lang="en-US" altLang="zh-CN" sz="2800" b="1" baseline="-25000">
                <a:solidFill>
                  <a:srgbClr val="000000"/>
                </a:solidFill>
                <a:latin typeface="Times New Roman" panose="02020603050405020304" pitchFamily="18" charset="0"/>
                <a:ea typeface="楷体_GB2312" pitchFamily="49" charset="-122"/>
              </a:rPr>
              <a:t>1 </a:t>
            </a:r>
            <a:r>
              <a:rPr kumimoji="1" lang="en-US" altLang="zh-CN" sz="2800" b="1">
                <a:solidFill>
                  <a:srgbClr val="000000"/>
                </a:solidFill>
                <a:latin typeface="Times New Roman" panose="02020603050405020304" pitchFamily="18" charset="0"/>
                <a:ea typeface="楷体_GB2312" pitchFamily="49" charset="-122"/>
                <a:sym typeface="Symbol" panose="05050102010706020507" pitchFamily="18" charset="2"/>
              </a:rPr>
              <a:t></a:t>
            </a:r>
            <a:r>
              <a:rPr kumimoji="1" lang="en-US" altLang="zh-CN" sz="2800" b="1" i="1">
                <a:solidFill>
                  <a:srgbClr val="000000"/>
                </a:solidFill>
                <a:latin typeface="Times New Roman" panose="02020603050405020304" pitchFamily="18" charset="0"/>
                <a:ea typeface="楷体_GB2312" pitchFamily="49" charset="-122"/>
              </a:rPr>
              <a:t>G</a:t>
            </a:r>
            <a:r>
              <a:rPr kumimoji="1" lang="en-US" altLang="zh-CN" sz="2800" b="1" baseline="-25000">
                <a:solidFill>
                  <a:srgbClr val="000000"/>
                </a:solidFill>
                <a:latin typeface="Times New Roman" panose="02020603050405020304" pitchFamily="18" charset="0"/>
                <a:ea typeface="楷体_GB2312" pitchFamily="49" charset="-122"/>
              </a:rPr>
              <a:t>2</a:t>
            </a:r>
          </a:p>
        </p:txBody>
      </p:sp>
      <p:grpSp>
        <p:nvGrpSpPr>
          <p:cNvPr id="134" name="Group 107">
            <a:extLst>
              <a:ext uri="{FF2B5EF4-FFF2-40B4-BE49-F238E27FC236}">
                <a16:creationId xmlns:a16="http://schemas.microsoft.com/office/drawing/2014/main" id="{8D4ED138-A7A4-4845-BB78-8C3DD271017B}"/>
              </a:ext>
            </a:extLst>
          </p:cNvPr>
          <p:cNvGrpSpPr>
            <a:grpSpLocks/>
          </p:cNvGrpSpPr>
          <p:nvPr/>
        </p:nvGrpSpPr>
        <p:grpSpPr bwMode="auto">
          <a:xfrm>
            <a:off x="6227688" y="3644900"/>
            <a:ext cx="936625" cy="1997075"/>
            <a:chOff x="3696" y="2251"/>
            <a:chExt cx="590" cy="1258"/>
          </a:xfrm>
        </p:grpSpPr>
        <p:sp>
          <p:nvSpPr>
            <p:cNvPr id="135" name="Line 90">
              <a:extLst>
                <a:ext uri="{FF2B5EF4-FFF2-40B4-BE49-F238E27FC236}">
                  <a16:creationId xmlns:a16="http://schemas.microsoft.com/office/drawing/2014/main" id="{D229DE86-AC04-44BE-9C2D-E4E7B82230B7}"/>
                </a:ext>
              </a:extLst>
            </p:cNvPr>
            <p:cNvSpPr>
              <a:spLocks noChangeShapeType="1"/>
            </p:cNvSpPr>
            <p:nvPr/>
          </p:nvSpPr>
          <p:spPr bwMode="auto">
            <a:xfrm>
              <a:off x="4179" y="2619"/>
              <a:ext cx="0" cy="6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6" name="Oval 94">
              <a:extLst>
                <a:ext uri="{FF2B5EF4-FFF2-40B4-BE49-F238E27FC236}">
                  <a16:creationId xmlns:a16="http://schemas.microsoft.com/office/drawing/2014/main" id="{25026F73-DAB6-4537-9E3B-2AA7316C89D5}"/>
                </a:ext>
              </a:extLst>
            </p:cNvPr>
            <p:cNvSpPr>
              <a:spLocks noChangeArrowheads="1"/>
            </p:cNvSpPr>
            <p:nvPr/>
          </p:nvSpPr>
          <p:spPr bwMode="auto">
            <a:xfrm>
              <a:off x="4131" y="3243"/>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7" name="Oval 97">
              <a:extLst>
                <a:ext uri="{FF2B5EF4-FFF2-40B4-BE49-F238E27FC236}">
                  <a16:creationId xmlns:a16="http://schemas.microsoft.com/office/drawing/2014/main" id="{EB07FB63-AEE0-4686-ABBF-C5FF197F5AD9}"/>
                </a:ext>
              </a:extLst>
            </p:cNvPr>
            <p:cNvSpPr>
              <a:spLocks noChangeArrowheads="1"/>
            </p:cNvSpPr>
            <p:nvPr/>
          </p:nvSpPr>
          <p:spPr bwMode="auto">
            <a:xfrm>
              <a:off x="4131" y="2571"/>
              <a:ext cx="96" cy="96"/>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8" name="Text Box 98">
              <a:extLst>
                <a:ext uri="{FF2B5EF4-FFF2-40B4-BE49-F238E27FC236}">
                  <a16:creationId xmlns:a16="http://schemas.microsoft.com/office/drawing/2014/main" id="{88F786AB-4CD6-4694-941D-8B89E5E229F0}"/>
                </a:ext>
              </a:extLst>
            </p:cNvPr>
            <p:cNvSpPr txBox="1">
              <a:spLocks noChangeArrowheads="1"/>
            </p:cNvSpPr>
            <p:nvPr/>
          </p:nvSpPr>
          <p:spPr bwMode="auto">
            <a:xfrm>
              <a:off x="3742" y="3067"/>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2</a:t>
              </a:r>
            </a:p>
          </p:txBody>
        </p:sp>
        <p:sp>
          <p:nvSpPr>
            <p:cNvPr id="139" name="Text Box 102">
              <a:extLst>
                <a:ext uri="{FF2B5EF4-FFF2-40B4-BE49-F238E27FC236}">
                  <a16:creationId xmlns:a16="http://schemas.microsoft.com/office/drawing/2014/main" id="{CE90B4D7-5390-47C5-8712-DA2F7752E9BD}"/>
                </a:ext>
              </a:extLst>
            </p:cNvPr>
            <p:cNvSpPr txBox="1">
              <a:spLocks noChangeArrowheads="1"/>
            </p:cNvSpPr>
            <p:nvPr/>
          </p:nvSpPr>
          <p:spPr bwMode="auto">
            <a:xfrm>
              <a:off x="3696" y="2251"/>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v</a:t>
              </a:r>
              <a:r>
                <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rPr>
                <a:t>1</a:t>
              </a:r>
            </a:p>
          </p:txBody>
        </p:sp>
        <p:sp>
          <p:nvSpPr>
            <p:cNvPr id="140" name="Text Box 103">
              <a:extLst>
                <a:ext uri="{FF2B5EF4-FFF2-40B4-BE49-F238E27FC236}">
                  <a16:creationId xmlns:a16="http://schemas.microsoft.com/office/drawing/2014/main" id="{0175A39E-1E91-4BF0-A014-F42BB96533EC}"/>
                </a:ext>
              </a:extLst>
            </p:cNvPr>
            <p:cNvSpPr txBox="1">
              <a:spLocks noChangeArrowheads="1"/>
            </p:cNvSpPr>
            <p:nvPr/>
          </p:nvSpPr>
          <p:spPr bwMode="auto">
            <a:xfrm>
              <a:off x="3742" y="2704"/>
              <a:ext cx="5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4000" b="1" i="1" u="none" strike="noStrike" kern="0" cap="none" spc="0" normalizeH="0" baseline="0" noProof="0">
                  <a:ln>
                    <a:noFill/>
                  </a:ln>
                  <a:solidFill>
                    <a:srgbClr val="000000"/>
                  </a:solidFill>
                  <a:effectLst/>
                  <a:uLnTx/>
                  <a:uFillTx/>
                  <a:latin typeface="Times New Roman" panose="02020603050405020304" pitchFamily="18" charset="0"/>
                </a:rPr>
                <a:t>b</a:t>
              </a:r>
              <a:endParaRPr kumimoji="1" lang="en-US" altLang="zh-CN" sz="4000" b="1" i="0" u="none" strike="noStrike" kern="0" cap="none" spc="0" normalizeH="0" baseline="-25000" noProof="0">
                <a:ln>
                  <a:noFill/>
                </a:ln>
                <a:solidFill>
                  <a:srgbClr val="000000"/>
                </a:solidFill>
                <a:effectLst/>
                <a:uLnTx/>
                <a:uFillTx/>
                <a:latin typeface="Times New Roman" panose="02020603050405020304" pitchFamily="18" charset="0"/>
              </a:endParaRPr>
            </a:p>
          </p:txBody>
        </p:sp>
      </p:grpSp>
      <p:cxnSp>
        <p:nvCxnSpPr>
          <p:cNvPr id="72" name="直接连接符 71">
            <a:extLst>
              <a:ext uri="{FF2B5EF4-FFF2-40B4-BE49-F238E27FC236}">
                <a16:creationId xmlns:a16="http://schemas.microsoft.com/office/drawing/2014/main" id="{A823CBBB-7785-4FBD-A604-44EAFC6EB872}"/>
              </a:ext>
            </a:extLst>
          </p:cNvPr>
          <p:cNvCxnSpPr/>
          <p:nvPr/>
        </p:nvCxnSpPr>
        <p:spPr>
          <a:xfrm>
            <a:off x="415131" y="3501008"/>
            <a:ext cx="8313737" cy="0"/>
          </a:xfrm>
          <a:prstGeom prst="line">
            <a:avLst/>
          </a:prstGeom>
          <a:ln>
            <a:solidFill>
              <a:srgbClr val="A50021"/>
            </a:solidFill>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97808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blinds(horizontal)">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linds(horizontal)">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blinds(horizontal)">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blinds(horizontal)">
                                      <p:cBhvr>
                                        <p:cTn id="2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534DABD-3F10-4F0A-B344-4455762F8C9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B0B3E7-A54F-49A0-9AF7-CB58FB16DA8C}" type="slidenum">
              <a:rPr lang="en-US" altLang="zh-CN" sz="1400"/>
              <a:pPr/>
              <a:t>74</a:t>
            </a:fld>
            <a:endParaRPr lang="en-US" altLang="zh-CN" sz="1400"/>
          </a:p>
        </p:txBody>
      </p:sp>
      <p:sp>
        <p:nvSpPr>
          <p:cNvPr id="272387" name="Rectangle 3">
            <a:extLst>
              <a:ext uri="{FF2B5EF4-FFF2-40B4-BE49-F238E27FC236}">
                <a16:creationId xmlns:a16="http://schemas.microsoft.com/office/drawing/2014/main" id="{1E35D674-7FEF-4CE0-8791-4D8B79FD8461}"/>
              </a:ext>
            </a:extLst>
          </p:cNvPr>
          <p:cNvSpPr>
            <a:spLocks noGrp="1" noChangeArrowheads="1"/>
          </p:cNvSpPr>
          <p:nvPr>
            <p:ph type="title"/>
          </p:nvPr>
        </p:nvSpPr>
        <p:spPr/>
        <p:txBody>
          <a:bodyPr/>
          <a:lstStyle/>
          <a:p>
            <a:pPr algn="ctr" eaLnBrk="1" hangingPunct="1"/>
            <a:r>
              <a:rPr lang="zh-CN" altLang="en-US" dirty="0">
                <a:solidFill>
                  <a:schemeClr val="tx1"/>
                </a:solidFill>
                <a:latin typeface="华文中宋" panose="02010600040101010101" pitchFamily="2" charset="-122"/>
              </a:rPr>
              <a:t>第十四章</a:t>
            </a:r>
            <a:r>
              <a:rPr lang="zh-CN" altLang="en-US" dirty="0">
                <a:solidFill>
                  <a:schemeClr val="tx1"/>
                </a:solidFill>
                <a:latin typeface="Times New Roman" panose="02020603050405020304" pitchFamily="18" charset="0"/>
              </a:rPr>
              <a:t> </a:t>
            </a:r>
            <a:r>
              <a:rPr lang="zh-CN" altLang="en-US" dirty="0">
                <a:solidFill>
                  <a:schemeClr val="tx1"/>
                </a:solidFill>
                <a:latin typeface="华文中宋" panose="02010600040101010101" pitchFamily="2" charset="-122"/>
              </a:rPr>
              <a:t>图的基本概念（回顾）</a:t>
            </a:r>
          </a:p>
        </p:txBody>
      </p:sp>
      <p:pic>
        <p:nvPicPr>
          <p:cNvPr id="4" name="图片 3">
            <a:extLst>
              <a:ext uri="{FF2B5EF4-FFF2-40B4-BE49-F238E27FC236}">
                <a16:creationId xmlns:a16="http://schemas.microsoft.com/office/drawing/2014/main" id="{7FC81442-2C1C-4FFA-A3D1-0CF551DEBD54}"/>
              </a:ext>
            </a:extLst>
          </p:cNvPr>
          <p:cNvPicPr>
            <a:picLocks noChangeAspect="1"/>
          </p:cNvPicPr>
          <p:nvPr/>
        </p:nvPicPr>
        <p:blipFill>
          <a:blip r:embed="rId3"/>
          <a:stretch>
            <a:fillRect/>
          </a:stretch>
        </p:blipFill>
        <p:spPr>
          <a:xfrm>
            <a:off x="1240879" y="951321"/>
            <a:ext cx="6372225" cy="5886450"/>
          </a:xfrm>
          <a:prstGeom prst="rect">
            <a:avLst/>
          </a:prstGeom>
        </p:spPr>
      </p:pic>
    </p:spTree>
    <p:extLst>
      <p:ext uri="{BB962C8B-B14F-4D97-AF65-F5344CB8AC3E}">
        <p14:creationId xmlns:p14="http://schemas.microsoft.com/office/powerpoint/2010/main" val="198324935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534DABD-3F10-4F0A-B344-4455762F8C9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B0B3E7-A54F-49A0-9AF7-CB58FB16DA8C}" type="slidenum">
              <a:rPr lang="en-US" altLang="zh-CN" sz="1400"/>
              <a:pPr/>
              <a:t>8</a:t>
            </a:fld>
            <a:endParaRPr lang="en-US" altLang="zh-CN" sz="1400"/>
          </a:p>
        </p:txBody>
      </p:sp>
      <p:graphicFrame>
        <p:nvGraphicFramePr>
          <p:cNvPr id="272386" name="Object 2">
            <a:extLst>
              <a:ext uri="{FF2B5EF4-FFF2-40B4-BE49-F238E27FC236}">
                <a16:creationId xmlns:a16="http://schemas.microsoft.com/office/drawing/2014/main" id="{935F176F-C17D-43E9-989A-6E3329C6446B}"/>
              </a:ext>
            </a:extLst>
          </p:cNvPr>
          <p:cNvGraphicFramePr>
            <a:graphicFrameLocks noChangeAspect="1"/>
          </p:cNvGraphicFramePr>
          <p:nvPr/>
        </p:nvGraphicFramePr>
        <p:xfrm>
          <a:off x="604838" y="2192338"/>
          <a:ext cx="12641262" cy="8431212"/>
        </p:xfrm>
        <a:graphic>
          <a:graphicData uri="http://schemas.openxmlformats.org/presentationml/2006/ole">
            <mc:AlternateContent xmlns:mc="http://schemas.openxmlformats.org/markup-compatibility/2006">
              <mc:Choice xmlns:v="urn:schemas-microsoft-com:vml" Requires="v">
                <p:oleObj name="文档" r:id="rId3" imgW="6102313" imgH="4051344" progId="Word.Document.8">
                  <p:embed/>
                </p:oleObj>
              </mc:Choice>
              <mc:Fallback>
                <p:oleObj name="文档" r:id="rId3" imgW="6102313" imgH="405134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2192338"/>
                        <a:ext cx="12641262" cy="843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87" name="Rectangle 3">
            <a:extLst>
              <a:ext uri="{FF2B5EF4-FFF2-40B4-BE49-F238E27FC236}">
                <a16:creationId xmlns:a16="http://schemas.microsoft.com/office/drawing/2014/main" id="{1E35D674-7FEF-4CE0-8791-4D8B79FD8461}"/>
              </a:ext>
            </a:extLst>
          </p:cNvPr>
          <p:cNvSpPr>
            <a:spLocks noGrp="1" noChangeArrowheads="1"/>
          </p:cNvSpPr>
          <p:nvPr>
            <p:ph type="title"/>
          </p:nvPr>
        </p:nvSpPr>
        <p:spPr/>
        <p:txBody>
          <a:bodyPr/>
          <a:lstStyle/>
          <a:p>
            <a:pPr algn="ctr" eaLnBrk="1" hangingPunct="1"/>
            <a:r>
              <a:rPr lang="zh-CN" altLang="en-US">
                <a:solidFill>
                  <a:schemeClr val="tx1"/>
                </a:solidFill>
                <a:latin typeface="华文中宋" panose="02010600040101010101" pitchFamily="2" charset="-122"/>
              </a:rPr>
              <a:t>第十四章</a:t>
            </a:r>
            <a:r>
              <a:rPr lang="zh-CN" altLang="en-US">
                <a:solidFill>
                  <a:schemeClr val="tx1"/>
                </a:solidFill>
                <a:latin typeface="Times New Roman" panose="02020603050405020304" pitchFamily="18" charset="0"/>
              </a:rPr>
              <a:t> </a:t>
            </a:r>
            <a:r>
              <a:rPr lang="zh-CN" altLang="en-US">
                <a:solidFill>
                  <a:schemeClr val="tx1"/>
                </a:solidFill>
                <a:latin typeface="华文中宋" panose="02010600040101010101" pitchFamily="2" charset="-122"/>
              </a:rPr>
              <a:t>图的基本概念</a:t>
            </a:r>
          </a:p>
        </p:txBody>
      </p:sp>
      <p:sp>
        <p:nvSpPr>
          <p:cNvPr id="16389" name="Rectangle 15">
            <a:extLst>
              <a:ext uri="{FF2B5EF4-FFF2-40B4-BE49-F238E27FC236}">
                <a16:creationId xmlns:a16="http://schemas.microsoft.com/office/drawing/2014/main" id="{6BCB5860-7737-4DB1-A909-CA5C1E988CD4}"/>
              </a:ext>
            </a:extLst>
          </p:cNvPr>
          <p:cNvSpPr>
            <a:spLocks noGrp="1" noChangeArrowheads="1"/>
          </p:cNvSpPr>
          <p:nvPr>
            <p:ph type="body" idx="1"/>
          </p:nvPr>
        </p:nvSpPr>
        <p:spPr>
          <a:xfrm>
            <a:off x="395288" y="1341438"/>
            <a:ext cx="8229600" cy="4525962"/>
          </a:xfrm>
        </p:spPr>
        <p:txBody>
          <a:bodyPr/>
          <a:lstStyle/>
          <a:p>
            <a:pPr eaLnBrk="1" hangingPunct="1"/>
            <a:r>
              <a:rPr lang="zh-CN" altLang="en-US" dirty="0"/>
              <a:t>主要内容</a:t>
            </a:r>
          </a:p>
          <a:p>
            <a:pPr eaLnBrk="1" hangingPunct="1">
              <a:buClr>
                <a:srgbClr val="FF9900"/>
              </a:buClr>
              <a:buFont typeface="Wingdings" panose="05000000000000000000" pitchFamily="2" charset="2"/>
              <a:buChar char="l"/>
            </a:pPr>
            <a:r>
              <a:rPr lang="en-US" altLang="zh-CN" dirty="0"/>
              <a:t>14.1</a:t>
            </a:r>
            <a:r>
              <a:rPr lang="zh-CN" altLang="en-US" dirty="0"/>
              <a:t>图</a:t>
            </a:r>
          </a:p>
          <a:p>
            <a:pPr eaLnBrk="1" hangingPunct="1">
              <a:buClr>
                <a:srgbClr val="FF9900"/>
              </a:buClr>
              <a:buFont typeface="Wingdings" panose="05000000000000000000" pitchFamily="2" charset="2"/>
              <a:buChar char="l"/>
            </a:pPr>
            <a:r>
              <a:rPr lang="en-US" altLang="zh-CN" dirty="0"/>
              <a:t>14.2</a:t>
            </a:r>
            <a:r>
              <a:rPr lang="zh-CN" altLang="en-US" dirty="0"/>
              <a:t>通路与回路</a:t>
            </a:r>
          </a:p>
          <a:p>
            <a:pPr eaLnBrk="1" hangingPunct="1">
              <a:buClr>
                <a:srgbClr val="FF9900"/>
              </a:buClr>
              <a:buFont typeface="Wingdings" panose="05000000000000000000" pitchFamily="2" charset="2"/>
              <a:buChar char="l"/>
            </a:pPr>
            <a:r>
              <a:rPr lang="en-US" altLang="zh-CN" dirty="0"/>
              <a:t>14.3</a:t>
            </a:r>
            <a:r>
              <a:rPr lang="zh-CN" altLang="en-US" dirty="0"/>
              <a:t>图的连通性</a:t>
            </a:r>
          </a:p>
          <a:p>
            <a:pPr eaLnBrk="1" hangingPunct="1">
              <a:buClr>
                <a:srgbClr val="FF9900"/>
              </a:buClr>
              <a:buFont typeface="Wingdings" panose="05000000000000000000" pitchFamily="2" charset="2"/>
              <a:buChar char="l"/>
            </a:pPr>
            <a:r>
              <a:rPr lang="en-US" altLang="zh-CN" dirty="0"/>
              <a:t>14.4</a:t>
            </a:r>
            <a:r>
              <a:rPr lang="zh-CN" altLang="en-US" dirty="0"/>
              <a:t>图的矩阵表示</a:t>
            </a:r>
          </a:p>
          <a:p>
            <a:pPr eaLnBrk="1" hangingPunct="1">
              <a:buClr>
                <a:srgbClr val="FF9900"/>
              </a:buClr>
              <a:buFont typeface="Wingdings" panose="05000000000000000000" pitchFamily="2" charset="2"/>
              <a:buChar char="l"/>
            </a:pPr>
            <a:r>
              <a:rPr lang="en-US" altLang="zh-CN" dirty="0"/>
              <a:t>14.5</a:t>
            </a:r>
            <a:r>
              <a:rPr lang="zh-CN" altLang="en-US" dirty="0"/>
              <a:t>图的运算</a:t>
            </a:r>
          </a:p>
          <a:p>
            <a:pPr eaLnBrk="1" hangingPunct="1">
              <a:spcBef>
                <a:spcPct val="55000"/>
              </a:spcBef>
              <a:buClr>
                <a:srgbClr val="FF6600"/>
              </a:buClr>
            </a:pPr>
            <a:r>
              <a:rPr lang="zh-CN" altLang="en-US" dirty="0"/>
              <a:t>预备知识</a:t>
            </a:r>
          </a:p>
          <a:p>
            <a:pPr eaLnBrk="1" hangingPunct="1">
              <a:buClr>
                <a:srgbClr val="FF9900"/>
              </a:buClr>
              <a:buFont typeface="Wingdings" panose="05000000000000000000" pitchFamily="2" charset="2"/>
              <a:buChar char="l"/>
            </a:pPr>
            <a:r>
              <a:rPr lang="zh-CN" altLang="en-US" dirty="0"/>
              <a:t>多重集合 </a:t>
            </a:r>
            <a:r>
              <a:rPr lang="en-US" altLang="zh-CN" dirty="0">
                <a:latin typeface="宋体" panose="02010600030101010101" pitchFamily="2" charset="-122"/>
              </a:rPr>
              <a:t>— </a:t>
            </a:r>
            <a:r>
              <a:rPr lang="zh-CN" altLang="en-US" dirty="0"/>
              <a:t>元素可以重复出现的集合</a:t>
            </a:r>
          </a:p>
          <a:p>
            <a:pPr eaLnBrk="1" hangingPunct="1">
              <a:buClr>
                <a:srgbClr val="FF9900"/>
              </a:buClr>
              <a:buFont typeface="Wingdings" panose="05000000000000000000" pitchFamily="2" charset="2"/>
              <a:buChar char="l"/>
            </a:pPr>
            <a:r>
              <a:rPr lang="zh-CN" altLang="en-US" dirty="0"/>
              <a:t>无序积 </a:t>
            </a:r>
            <a:r>
              <a:rPr lang="en-US" altLang="zh-CN" dirty="0">
                <a:latin typeface="宋体" panose="02010600030101010101" pitchFamily="2" charset="-122"/>
              </a:rPr>
              <a:t>—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err="1">
                <a:latin typeface="Times New Roman" panose="02020603050405020304" pitchFamily="18" charset="0"/>
              </a:rPr>
              <a:t>x</a:t>
            </a:r>
            <a:r>
              <a:rPr lang="en-US" altLang="zh-CN" dirty="0" err="1">
                <a:latin typeface="Times New Roman" panose="02020603050405020304" pitchFamily="18" charset="0"/>
              </a:rPr>
              <a:t>,</a:t>
            </a:r>
            <a:r>
              <a:rPr lang="en-US" altLang="zh-CN" i="1" dirty="0" err="1">
                <a:latin typeface="Times New Roman" panose="02020603050405020304" pitchFamily="18" charset="0"/>
              </a:rPr>
              <a:t>y</a:t>
            </a:r>
            <a:r>
              <a:rPr lang="en-US" altLang="zh-CN" dirty="0">
                <a:latin typeface="Times New Roman" panose="02020603050405020304" pitchFamily="18" charset="0"/>
              </a:rPr>
              <a:t>) | </a:t>
            </a:r>
            <a:r>
              <a:rPr lang="en-US" altLang="zh-CN" i="1" dirty="0" err="1">
                <a:latin typeface="Times New Roman" panose="02020603050405020304" pitchFamily="18" charset="0"/>
              </a:rPr>
              <a:t>x</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A</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y</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B</a:t>
            </a:r>
            <a:r>
              <a:rPr lang="en-US" altLang="zh-CN" dirty="0">
                <a:latin typeface="Times New Roman" panose="02020603050405020304" pitchFamily="18" charset="0"/>
              </a:rPr>
              <a:t>}</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534DABD-3F10-4F0A-B344-4455762F8C98}"/>
              </a:ext>
            </a:extLst>
          </p:cNvPr>
          <p:cNvSpPr>
            <a:spLocks noGrp="1"/>
          </p:cNvSpPr>
          <p:nvPr>
            <p:ph type="sldNum" sz="quarter" idx="12"/>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B0B3E7-A54F-49A0-9AF7-CB58FB16DA8C}" type="slidenum">
              <a:rPr lang="en-US" altLang="zh-CN" sz="1400"/>
              <a:pPr/>
              <a:t>9</a:t>
            </a:fld>
            <a:endParaRPr lang="en-US" altLang="zh-CN" sz="1400"/>
          </a:p>
        </p:txBody>
      </p:sp>
      <p:sp>
        <p:nvSpPr>
          <p:cNvPr id="272387" name="Rectangle 3">
            <a:extLst>
              <a:ext uri="{FF2B5EF4-FFF2-40B4-BE49-F238E27FC236}">
                <a16:creationId xmlns:a16="http://schemas.microsoft.com/office/drawing/2014/main" id="{1E35D674-7FEF-4CE0-8791-4D8B79FD8461}"/>
              </a:ext>
            </a:extLst>
          </p:cNvPr>
          <p:cNvSpPr>
            <a:spLocks noGrp="1" noChangeArrowheads="1"/>
          </p:cNvSpPr>
          <p:nvPr>
            <p:ph type="title"/>
          </p:nvPr>
        </p:nvSpPr>
        <p:spPr/>
        <p:txBody>
          <a:bodyPr/>
          <a:lstStyle/>
          <a:p>
            <a:pPr algn="ctr" eaLnBrk="1" hangingPunct="1"/>
            <a:r>
              <a:rPr lang="zh-CN" altLang="en-US" dirty="0">
                <a:solidFill>
                  <a:schemeClr val="tx1"/>
                </a:solidFill>
                <a:latin typeface="华文中宋" panose="02010600040101010101" pitchFamily="2" charset="-122"/>
              </a:rPr>
              <a:t>第十四章</a:t>
            </a:r>
            <a:r>
              <a:rPr lang="zh-CN" altLang="en-US" dirty="0">
                <a:solidFill>
                  <a:schemeClr val="tx1"/>
                </a:solidFill>
                <a:latin typeface="Times New Roman" panose="02020603050405020304" pitchFamily="18" charset="0"/>
              </a:rPr>
              <a:t> </a:t>
            </a:r>
            <a:r>
              <a:rPr lang="zh-CN" altLang="en-US" dirty="0">
                <a:solidFill>
                  <a:schemeClr val="tx1"/>
                </a:solidFill>
                <a:latin typeface="华文中宋" panose="02010600040101010101" pitchFamily="2" charset="-122"/>
              </a:rPr>
              <a:t>图的基本概念</a:t>
            </a:r>
          </a:p>
        </p:txBody>
      </p:sp>
      <p:sp>
        <p:nvSpPr>
          <p:cNvPr id="16389" name="Rectangle 15">
            <a:extLst>
              <a:ext uri="{FF2B5EF4-FFF2-40B4-BE49-F238E27FC236}">
                <a16:creationId xmlns:a16="http://schemas.microsoft.com/office/drawing/2014/main" id="{6BCB5860-7737-4DB1-A909-CA5C1E988CD4}"/>
              </a:ext>
            </a:extLst>
          </p:cNvPr>
          <p:cNvSpPr>
            <a:spLocks noGrp="1" noChangeArrowheads="1"/>
          </p:cNvSpPr>
          <p:nvPr>
            <p:ph type="body" idx="1"/>
          </p:nvPr>
        </p:nvSpPr>
        <p:spPr>
          <a:xfrm>
            <a:off x="395288" y="1341438"/>
            <a:ext cx="8229600" cy="4525962"/>
          </a:xfrm>
        </p:spPr>
        <p:txBody>
          <a:bodyPr/>
          <a:lstStyle/>
          <a:p>
            <a:pPr marL="0" indent="0" eaLnBrk="1" hangingPunct="1">
              <a:buClr>
                <a:srgbClr val="FF9900"/>
              </a:buClr>
            </a:pPr>
            <a:r>
              <a:rPr lang="zh-CN" altLang="en-US" dirty="0"/>
              <a:t>主要内容</a:t>
            </a:r>
          </a:p>
          <a:p>
            <a:pPr eaLnBrk="1" hangingPunct="1">
              <a:buClr>
                <a:srgbClr val="FF9900"/>
              </a:buClr>
              <a:buFont typeface="Wingdings" panose="05000000000000000000" pitchFamily="2" charset="2"/>
              <a:buChar char="l"/>
            </a:pPr>
            <a:r>
              <a:rPr lang="en-US" altLang="zh-CN" dirty="0">
                <a:solidFill>
                  <a:srgbClr val="FF0000"/>
                </a:solidFill>
              </a:rPr>
              <a:t>14.1</a:t>
            </a:r>
            <a:r>
              <a:rPr lang="zh-CN" altLang="en-US" dirty="0">
                <a:solidFill>
                  <a:srgbClr val="FF0000"/>
                </a:solidFill>
              </a:rPr>
              <a:t>图</a:t>
            </a:r>
          </a:p>
          <a:p>
            <a:pPr eaLnBrk="1" hangingPunct="1">
              <a:buClr>
                <a:srgbClr val="FF9900"/>
              </a:buClr>
              <a:buFont typeface="Wingdings" panose="05000000000000000000" pitchFamily="2" charset="2"/>
              <a:buChar char="l"/>
            </a:pPr>
            <a:r>
              <a:rPr lang="en-US" altLang="zh-CN" dirty="0"/>
              <a:t>14.2</a:t>
            </a:r>
            <a:r>
              <a:rPr lang="zh-CN" altLang="en-US" dirty="0"/>
              <a:t>通路与回路</a:t>
            </a:r>
          </a:p>
          <a:p>
            <a:pPr eaLnBrk="1" hangingPunct="1">
              <a:buClr>
                <a:srgbClr val="FF9900"/>
              </a:buClr>
              <a:buFont typeface="Wingdings" panose="05000000000000000000" pitchFamily="2" charset="2"/>
              <a:buChar char="l"/>
            </a:pPr>
            <a:r>
              <a:rPr lang="en-US" altLang="zh-CN" dirty="0"/>
              <a:t>14.3</a:t>
            </a:r>
            <a:r>
              <a:rPr lang="zh-CN" altLang="en-US" dirty="0"/>
              <a:t>图的连通性</a:t>
            </a:r>
          </a:p>
          <a:p>
            <a:pPr eaLnBrk="1" hangingPunct="1">
              <a:buClr>
                <a:srgbClr val="FF9900"/>
              </a:buClr>
              <a:buFont typeface="Wingdings" panose="05000000000000000000" pitchFamily="2" charset="2"/>
              <a:buChar char="l"/>
            </a:pPr>
            <a:r>
              <a:rPr lang="en-US" altLang="zh-CN" dirty="0"/>
              <a:t>14.4</a:t>
            </a:r>
            <a:r>
              <a:rPr lang="zh-CN" altLang="en-US" dirty="0"/>
              <a:t>图的矩阵表示</a:t>
            </a:r>
          </a:p>
          <a:p>
            <a:pPr eaLnBrk="1" hangingPunct="1">
              <a:buClr>
                <a:srgbClr val="FF9900"/>
              </a:buClr>
              <a:buFont typeface="Wingdings" panose="05000000000000000000" pitchFamily="2" charset="2"/>
              <a:buChar char="l"/>
            </a:pPr>
            <a:r>
              <a:rPr lang="en-US" altLang="zh-CN" dirty="0"/>
              <a:t>14.5</a:t>
            </a:r>
            <a:r>
              <a:rPr lang="zh-CN" altLang="en-US" dirty="0"/>
              <a:t>图的运算</a:t>
            </a:r>
          </a:p>
          <a:p>
            <a:pPr eaLnBrk="1" hangingPunct="1">
              <a:spcBef>
                <a:spcPct val="55000"/>
              </a:spcBef>
              <a:buClr>
                <a:srgbClr val="FF6600"/>
              </a:buClr>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846171765"/>
      </p:ext>
    </p:extLst>
  </p:cSld>
  <p:clrMapOvr>
    <a:masterClrMapping/>
  </p:clrMapOvr>
  <p:transition spd="slow">
    <p:fade/>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6786</Words>
  <Application>Microsoft Office PowerPoint</Application>
  <PresentationFormat>全屏显示(4:3)</PresentationFormat>
  <Paragraphs>811</Paragraphs>
  <Slides>74</Slides>
  <Notes>60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74</vt:i4>
      </vt:variant>
    </vt:vector>
  </HeadingPairs>
  <TitlesOfParts>
    <vt:vector size="91" baseType="lpstr">
      <vt:lpstr>PingFang SC</vt:lpstr>
      <vt:lpstr>等线</vt:lpstr>
      <vt:lpstr>华文中宋</vt:lpstr>
      <vt:lpstr>隶书</vt:lpstr>
      <vt:lpstr>宋体</vt:lpstr>
      <vt:lpstr>Arial</vt:lpstr>
      <vt:lpstr>Arial Narrow</vt:lpstr>
      <vt:lpstr>Cambria Math</vt:lpstr>
      <vt:lpstr>Tahoma</vt:lpstr>
      <vt:lpstr>Times New Roman</vt:lpstr>
      <vt:lpstr>Wingdings</vt:lpstr>
      <vt:lpstr>默认设计模板</vt:lpstr>
      <vt:lpstr>BMP 图象</vt:lpstr>
      <vt:lpstr>公式</vt:lpstr>
      <vt:lpstr>文档</vt:lpstr>
      <vt:lpstr>Equation</vt:lpstr>
      <vt:lpstr>Microsoft 公式 3.0</vt:lpstr>
      <vt:lpstr>PowerPoint 演示文稿</vt:lpstr>
      <vt:lpstr>哥尼斯堡七桥问题</vt:lpstr>
      <vt:lpstr>哥尼斯堡七桥问题</vt:lpstr>
      <vt:lpstr>图论发展简史</vt:lpstr>
      <vt:lpstr>图论的新应用</vt:lpstr>
      <vt:lpstr>社区发现</vt:lpstr>
      <vt:lpstr>信息传播路径分析</vt:lpstr>
      <vt:lpstr>第十四章 图的基本概念</vt:lpstr>
      <vt:lpstr>第十四章 图的基本概念</vt:lpstr>
      <vt:lpstr>14.1 图</vt:lpstr>
      <vt:lpstr>有向图</vt:lpstr>
      <vt:lpstr>相关概念</vt:lpstr>
      <vt:lpstr>PowerPoint 演示文稿</vt:lpstr>
      <vt:lpstr>PowerPoint 演示文稿</vt:lpstr>
      <vt:lpstr>多重图与简单图</vt:lpstr>
      <vt:lpstr>顶点的度数</vt:lpstr>
      <vt:lpstr>PowerPoint 演示文稿</vt:lpstr>
      <vt:lpstr>握手定理推论</vt:lpstr>
      <vt:lpstr>PowerPoint 演示文稿</vt:lpstr>
      <vt:lpstr>图的度数列</vt:lpstr>
      <vt:lpstr>图的度数列</vt:lpstr>
      <vt:lpstr>图的同构</vt:lpstr>
      <vt:lpstr>例</vt:lpstr>
      <vt:lpstr>例</vt:lpstr>
      <vt:lpstr>例</vt:lpstr>
      <vt:lpstr>例</vt:lpstr>
      <vt:lpstr>例</vt:lpstr>
      <vt:lpstr>例</vt:lpstr>
      <vt:lpstr>例</vt:lpstr>
      <vt:lpstr>n 阶完全图与竞赛图</vt:lpstr>
      <vt:lpstr> k -正则图</vt:lpstr>
      <vt:lpstr>子图</vt:lpstr>
      <vt:lpstr>子图（续）</vt:lpstr>
      <vt:lpstr>PowerPoint 演示文稿</vt:lpstr>
      <vt:lpstr>问题</vt:lpstr>
      <vt:lpstr>补图</vt:lpstr>
      <vt:lpstr>问题</vt:lpstr>
      <vt:lpstr>PowerPoint 演示文稿</vt:lpstr>
      <vt:lpstr>第十四章 图的基本概念</vt:lpstr>
      <vt:lpstr>14.2 通路与回路</vt:lpstr>
      <vt:lpstr>例</vt:lpstr>
      <vt:lpstr>PowerPoint 演示文稿</vt:lpstr>
      <vt:lpstr>几点说明</vt:lpstr>
      <vt:lpstr>通路与回路的长度</vt:lpstr>
      <vt:lpstr>第十四章 图的基本概念</vt:lpstr>
      <vt:lpstr>14.3 图的连通性</vt:lpstr>
      <vt:lpstr>短程线与距离</vt:lpstr>
      <vt:lpstr>无向图的连通度</vt:lpstr>
      <vt:lpstr>点割集与割点</vt:lpstr>
      <vt:lpstr>点连通度与边连通度</vt:lpstr>
      <vt:lpstr>几点说明</vt:lpstr>
      <vt:lpstr>问题</vt:lpstr>
      <vt:lpstr>有向图的连通性</vt:lpstr>
      <vt:lpstr>有向图的连通性及分类</vt:lpstr>
      <vt:lpstr>扩大路径法</vt:lpstr>
      <vt:lpstr>实例</vt:lpstr>
      <vt:lpstr>扩大路径法的应用</vt:lpstr>
      <vt:lpstr>二部图</vt:lpstr>
      <vt:lpstr>二部图的判别法</vt:lpstr>
      <vt:lpstr>第十四章 图的基本概念</vt:lpstr>
      <vt:lpstr>14.4  图的矩阵表示</vt:lpstr>
      <vt:lpstr>无向图的关联矩阵的性质</vt:lpstr>
      <vt:lpstr>PowerPoint 演示文稿</vt:lpstr>
      <vt:lpstr>PowerPoint 演示文稿</vt:lpstr>
      <vt:lpstr>有向图的邻接矩阵（无限制）</vt:lpstr>
      <vt:lpstr>PowerPoint 演示文稿</vt:lpstr>
      <vt:lpstr>PowerPoint 演示文稿</vt:lpstr>
      <vt:lpstr>PowerPoint 演示文稿</vt:lpstr>
      <vt:lpstr>PowerPoint 演示文稿</vt:lpstr>
      <vt:lpstr>PowerPoint 演示文稿</vt:lpstr>
      <vt:lpstr>第十四章 图的基本概念</vt:lpstr>
      <vt:lpstr>图的运算</vt:lpstr>
      <vt:lpstr>例</vt:lpstr>
      <vt:lpstr>第十四章 图的基本概念（回顾）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zhenyanliu@bit.edu.cn</cp:lastModifiedBy>
  <cp:revision>514</cp:revision>
  <dcterms:created xsi:type="dcterms:W3CDTF">2007-11-19T20:33:53Z</dcterms:created>
  <dcterms:modified xsi:type="dcterms:W3CDTF">2023-12-08T03:59:20Z</dcterms:modified>
</cp:coreProperties>
</file>