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301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532" r:id="rId12"/>
    <p:sldId id="302" r:id="rId13"/>
    <p:sldId id="268" r:id="rId14"/>
    <p:sldId id="497" r:id="rId15"/>
    <p:sldId id="530" r:id="rId16"/>
    <p:sldId id="269" r:id="rId17"/>
    <p:sldId id="270" r:id="rId18"/>
    <p:sldId id="272" r:id="rId19"/>
    <p:sldId id="273" r:id="rId20"/>
    <p:sldId id="274" r:id="rId21"/>
    <p:sldId id="275" r:id="rId22"/>
    <p:sldId id="531" r:id="rId23"/>
    <p:sldId id="276" r:id="rId24"/>
    <p:sldId id="533" r:id="rId25"/>
    <p:sldId id="303" r:id="rId26"/>
    <p:sldId id="277" r:id="rId27"/>
    <p:sldId id="278" r:id="rId28"/>
    <p:sldId id="279" r:id="rId29"/>
    <p:sldId id="280" r:id="rId30"/>
    <p:sldId id="281" r:id="rId31"/>
    <p:sldId id="283" r:id="rId32"/>
    <p:sldId id="289" r:id="rId33"/>
    <p:sldId id="290" r:id="rId34"/>
    <p:sldId id="291" r:id="rId35"/>
    <p:sldId id="534" r:id="rId36"/>
    <p:sldId id="304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00"/>
    <a:srgbClr val="FF3300"/>
    <a:srgbClr val="A50021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8" autoAdjust="0"/>
    <p:restoredTop sz="79024" autoAdjust="0"/>
  </p:normalViewPr>
  <p:slideViewPr>
    <p:cSldViewPr>
      <p:cViewPr varScale="1">
        <p:scale>
          <a:sx n="54" d="100"/>
          <a:sy n="54" d="100"/>
        </p:scale>
        <p:origin x="10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D6AFEB-6D57-4CD6-B196-666F0EABB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28FA563-E799-402C-8B79-055780CFF2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4D5256D-BED2-4D9B-ACAF-5D1732C8AE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EAE0C62-AE38-4392-9CE8-47138FE80C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A03BF5F-3BEE-4368-9CCC-6F8452A477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AD2539-AD74-4436-9C50-E18B449260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3B160B-D2A5-4B7A-BB42-0B0C404098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6F4EE4E-D2F9-427E-A970-38FD23EEB2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DD0F075-EC26-41CD-8846-CE9CB84EA6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60034B-504F-4B23-8ABD-EE8BDDB274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E0BFC32-50A3-42AA-AFF9-150D3BF77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4D39EE2-E058-4757-ADC9-0D6922FE21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98F1F5-66F2-4787-A308-DD2B0CC59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BB1B7-0AD3-451E-AAFE-E279F9E874B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A3303A0A-06BC-43B5-90F0-171D342E5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73A47FB-37BB-4D7F-8591-043EE1E73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4465B5-9990-4643-8189-D9EF48D38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53C34-6260-468B-8639-6B4F2038CD0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CCF272F2-4B6A-4CBA-AA15-82D91B2AF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AD257997-3FB8-464E-8843-13678C11A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98F1F5-66F2-4787-A308-DD2B0CC59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BB1B7-0AD3-451E-AAFE-E279F9E874B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A3303A0A-06BC-43B5-90F0-171D342E5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73A47FB-37BB-4D7F-8591-043EE1E73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68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E96EF9-E282-4043-B02F-F03459AED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6CAE2-7B5E-4B24-85A4-2F9DA6DA2E2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5A11DB0D-BF12-4E85-9766-39DCB96AD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6A7BE5AA-BDB1-4535-9ED5-1216537AC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生成子图要求点都在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85FAAD4-020F-463F-A876-C89B67CAA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B9CD22-993F-4B8F-A575-19AEE2EF1909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43E685D-D44E-4B8A-AB29-D63F3C4D5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F73C572-DC4B-41A8-BE1A-9507A1CF7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这里没有考虑同构</a:t>
            </a:r>
            <a:endParaRPr lang="en-US" altLang="zh-CN" dirty="0"/>
          </a:p>
          <a:p>
            <a:r>
              <a:rPr lang="zh-CN" altLang="en-US" dirty="0"/>
              <a:t>非同构的只有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度数序列不同一定不同构，但是相同不一定同构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39EE2-E058-4757-ADC9-0D6922FE216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08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50CFFB-9F51-428F-88A7-9AC5B9ECF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08900-3DF6-459B-AE8F-B336331938B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DD6CC7DD-6242-45C4-9238-F38F4A59B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A163C3CE-662C-4AC1-B4FD-757F9D9D9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FF"/>
                </a:solidFill>
              </a:rPr>
              <a:t>破圈法用于产生生成树</a:t>
            </a:r>
            <a:endParaRPr lang="en-US" altLang="zh-CN" dirty="0">
              <a:solidFill>
                <a:srgbClr val="0066FF"/>
              </a:solidFill>
            </a:endParaRPr>
          </a:p>
          <a:p>
            <a:r>
              <a:rPr lang="zh-CN" altLang="en-US" dirty="0">
                <a:solidFill>
                  <a:srgbClr val="0066FF"/>
                </a:solidFill>
              </a:rPr>
              <a:t>之前树的定义中用过推论</a:t>
            </a:r>
            <a:r>
              <a:rPr lang="en-US" altLang="zh-CN" dirty="0">
                <a:solidFill>
                  <a:srgbClr val="0066FF"/>
                </a:solidFill>
              </a:rPr>
              <a:t>1</a:t>
            </a:r>
            <a:r>
              <a:rPr lang="zh-CN" altLang="en-US" dirty="0">
                <a:solidFill>
                  <a:srgbClr val="0066FF"/>
                </a:solidFill>
              </a:rPr>
              <a:t>来证明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60F169-197C-416A-B76A-5FB1C7A44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1953E-B051-4699-8611-352AC427624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CC778166-4A12-4A80-BB21-2A067C9CA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034B6E88-B61B-4CCC-B52C-11508D0B5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  <a:r>
              <a:rPr lang="en-US" altLang="zh-CN" dirty="0"/>
              <a:t>+</a:t>
            </a:r>
            <a:r>
              <a:rPr lang="zh-CN" altLang="en-US" dirty="0"/>
              <a:t>任意一条不在其中的边，则会有一个圈</a:t>
            </a:r>
            <a:endParaRPr lang="en-US" altLang="zh-CN" dirty="0"/>
          </a:p>
          <a:p>
            <a:r>
              <a:rPr lang="zh-CN" altLang="en-US" dirty="0"/>
              <a:t>应用于电网设计，在设计电网时不需要考虑所有的圈，只需要考虑任意一棵生成树的基本回路即可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11BCD6-6D4E-441E-BE06-AA0DEC6CA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7FC4D-1077-493E-8F4D-93941ECF08B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14D1A414-0A5F-4A6D-9CBC-43C53EAEF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7B63CC9D-7DA4-4EEC-A633-5BA792ADB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中除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外都是弦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否则树中就有回路了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45FFF8-1452-4283-BEE5-563F1E656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E73E8-9DBA-41AC-90EA-557417A428C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282135CC-8A48-4230-A590-2E0BE19F5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9949DD5D-4A7E-4096-A823-6F5091A3C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052A8F-87A1-4E23-827E-D7F0A1D5C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4A00A-5221-4E03-BE2B-D7A9347BFE1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CB8EC0F1-92E6-41A1-89A5-B5494AEFE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591D5FDA-6D27-4ABA-83B9-7C934FC34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不同的弦对应的圈也不同！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不同的树枝对应的割集不同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！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98F1F5-66F2-4787-A308-DD2B0CC59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BB1B7-0AD3-451E-AAFE-E279F9E874B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A3303A0A-06BC-43B5-90F0-171D342E5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73A47FB-37BB-4D7F-8591-043EE1E73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1071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C50EDA-3780-419D-97F1-390C756F3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BDFB4-B02B-4611-AEC6-60E6E78705E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8F242A0F-389A-4666-A47A-B23EA5976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1D80BF05-3E0D-4AA6-B10A-3127FEA3E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边数</a:t>
            </a:r>
            <a:r>
              <a:rPr lang="en-US" altLang="zh-CN" dirty="0"/>
              <a:t>m=n-1</a:t>
            </a:r>
            <a:r>
              <a:rPr lang="zh-CN" altLang="en-US" dirty="0"/>
              <a:t>算法停止</a:t>
            </a:r>
            <a:endParaRPr lang="en-US" altLang="zh-CN" dirty="0"/>
          </a:p>
          <a:p>
            <a:r>
              <a:rPr lang="zh-CN" altLang="en-US" dirty="0"/>
              <a:t>可以用此算法实现单链聚类，力求同类数据接近，不同类数据远离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0B5067-CD02-444F-8D7A-92A05EE2C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D8338-F50A-4FE1-B769-F1CA1B9EF03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A6BAF7E0-281D-4553-A218-1A4E3B8AD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4065CDA3-516C-4A58-8937-6DFB5E0D2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聚类算法中有应用（见教材）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39EE2-E058-4757-ADC9-0D6922FE216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14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98F1F5-66F2-4787-A308-DD2B0CC59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BB1B7-0AD3-451E-AAFE-E279F9E874B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A3303A0A-06BC-43B5-90F0-171D342E5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73A47FB-37BB-4D7F-8591-043EE1E73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484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0005A9-7BF7-4A2A-8D0C-7666EE7C2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1E59B-5F13-4E18-BFA9-54215309C1B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E8BDB9EF-4C17-4C52-BE5C-5416592A1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EFEA772B-E691-4481-A0B2-8DAF85EFA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AE72CD-1F65-46D5-A0E9-6B66D53BD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0490C-92D1-4E32-9C29-FF2717ECA6D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A77AFDFE-9D0D-400F-90D7-8D6BDA3F5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CC3A0482-D43E-4BEE-BCDB-A638D43AC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7CFBE7-A7FB-4479-BC4B-AEE4C0F46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D57B3-4130-4D20-B108-01DEB59F74A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4129CE70-3F71-45CC-9BB5-597D45762E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21EF39B8-4B29-48B6-893B-72FD7DCDF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详见教材中的定义</a:t>
            </a:r>
            <a:endParaRPr lang="en-US" altLang="zh-CN" dirty="0"/>
          </a:p>
          <a:p>
            <a:r>
              <a:rPr lang="zh-CN" altLang="en-US" dirty="0"/>
              <a:t>常将根树看成家族树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77F992-7C2C-45CB-98EE-5F5780283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146C7-402A-4097-A8A7-4EE13DEDE17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1601865C-6A7C-486E-94BC-79B81701B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D1D79D00-0D6B-45F3-A8B0-C1B3F223C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EA0272-731F-4087-9F2C-8DA47B207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86732-A75B-4CAE-82D2-534C6F0AE14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C4846EBC-8669-4312-B6F7-F825D7919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30A4A86C-4667-4DB7-9EC1-6D57BA53B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298710-E7B2-4195-8518-1014CA400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ED307-16B2-419E-8412-9F4A3EE5F08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80B2DDAF-631D-43EC-B996-6DAE30429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FA602431-3B33-4020-AD0B-27DA8CBC0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807DEC-1C7E-46C7-B4A3-2B3A9B3CF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C3C5-0DE1-44E9-A111-96D190069CF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B7362C63-E848-47B1-B5BF-1720FF9B1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FF7C87B-AD99-4504-B10B-A295D46B0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平凡图只有一个点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, Arial"/>
              </a:rPr>
              <a:t>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是树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, Arial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的一个顶点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, Arial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则当且仅当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, Arial"/>
              </a:rPr>
              <a:t>deg v&gt;1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, Arial"/>
              </a:rPr>
              <a:t>,v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才是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, Arial"/>
              </a:rPr>
              <a:t>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的割点</a:t>
            </a:r>
            <a:endParaRPr lang="en-US" altLang="zh-CN" b="0" i="0" dirty="0">
              <a:solidFill>
                <a:srgbClr val="333333"/>
              </a:solidFill>
              <a:effectLst/>
              <a:latin typeface="zuoyeFont_mathFont, Arial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, Arial"/>
              </a:rPr>
              <a:t>除了树叶，其他点都是割点</a:t>
            </a:r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07F5E3-C67A-47B5-8BBC-595C5E217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44BEB-B9FA-4785-819D-80BAE606A45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98A76D9C-920C-4253-9E3D-EDEC118DE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B57A1D9C-018A-46CD-8DD7-FFCED4708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BBBD63-2346-4636-B73B-1414AE38F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7E1F3-AE75-405F-AC50-F39101FFC90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8DFCBEF9-77E2-4F13-A95D-6DCFE5333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BA4D3623-8F33-408E-B61C-EF5537EE2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C07AA-AB5E-458B-979F-0C2A8003A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1506-DDC2-429F-8221-4CB11987902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1014EF8E-FF3A-4088-BB6C-82D69B867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2601CBC-55E4-4C06-BBDD-BFCC2FDED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98F1F5-66F2-4787-A308-DD2B0CC59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BB1B7-0AD3-451E-AAFE-E279F9E874B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A3303A0A-06BC-43B5-90F0-171D342E5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73A47FB-37BB-4D7F-8591-043EE1E73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412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30701-EE0B-426E-8317-668527F28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F26EA-C801-4F39-99C4-A71BC8C125C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F4905A9D-7986-43FB-B8C2-249467810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72CAA30E-B24A-4DF3-88D4-CD5A7D1E7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28A491-C4BA-49B2-99C7-7F4EBFE5C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037A-E978-4E3D-894E-B24D983BA14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434C9717-ED88-46C3-BC28-F840C0136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A4356089-E6F5-454F-93C9-49B0508C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05C028-643F-47B2-BD77-0A20EDA0CF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D0D5A-8858-4DC2-8FC0-0FCC4A68B73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21E6863F-1F76-496C-8272-89495E096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874956B-B137-4977-B21D-FB7DE81BF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命题的证明详见</a:t>
            </a:r>
            <a:r>
              <a:rPr lang="en-US" altLang="zh-CN" dirty="0"/>
              <a:t>14</a:t>
            </a:r>
            <a:r>
              <a:rPr lang="zh-CN" altLang="en-US" dirty="0"/>
              <a:t>章的课后习题</a:t>
            </a:r>
            <a:r>
              <a:rPr lang="en-US" altLang="zh-CN" dirty="0"/>
              <a:t>50</a:t>
            </a:r>
          </a:p>
          <a:p>
            <a:r>
              <a:rPr lang="en-US" altLang="zh-CN" dirty="0"/>
              <a:t>n-2&lt;n-1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E64D71-3AD6-4882-B5A9-F7092F601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4751B-65F1-45AA-AD4B-F956D586CFD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653E09F3-8FB3-415F-A77C-E41D30D71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EED923A4-2D66-48DF-9B59-045B2BCD0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平凡图称作平凡树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平凡图（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只有一个顶点，没有边，也称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阶零图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树叶</a:t>
            </a:r>
            <a:r>
              <a:rPr lang="en-US" altLang="zh-CN" dirty="0">
                <a:latin typeface="Times New Roman" panose="02020603050405020304" pitchFamily="18" charset="0"/>
              </a:rPr>
              <a:t>——1</a:t>
            </a:r>
            <a:r>
              <a:rPr lang="zh-CN" altLang="en-US" dirty="0">
                <a:latin typeface="Times New Roman" panose="02020603050405020304" pitchFamily="18" charset="0"/>
              </a:rPr>
              <a:t>度顶点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分支点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度数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树中的顶点或是树叶或是分支点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401FB4-B3E1-40C4-96A6-60F5EA643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624CC-1FF9-4CD1-988A-E00753E15A2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36D5974C-BB6A-4A06-974E-C7D414FF6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380A1A29-568D-4428-8D08-FE628BCA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9B4A1D-90B3-4DDF-ABDD-4DDB9E05D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D7AEF-AA4B-4EBE-9593-F29F46F6E57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F314EC1E-4171-4D38-B17E-CDDBA7255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FD33A45B-D4D9-4D07-B2C2-9FB7A5FC1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A312-C31F-4AEF-AE8B-FCE5C652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79EFB-1394-4132-BC8C-7CBD709F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55BC-9B04-4027-8C64-765A889E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AFA1B-5019-4E97-9E73-8507A452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A8B49-1F3A-472A-A3F2-D04852AC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B5CE9-83E0-487E-9921-A4C4400F0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56439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C42E7-DF2B-437A-BFA0-CE4B40F1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1DC36A-ADAE-47B6-AB17-9DA1B082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1637-A09B-4C44-9032-A1EA76E3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47E35-2985-4F69-9780-CC0824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7686A-9B12-45C2-9D99-CD721C51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879AB-351E-4549-BBDB-CD3637B6B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68676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8A5169-B440-42B3-BA62-D976093D2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B2E44-4658-4EB0-A7D3-7F64B37C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6F871-3771-4F96-B051-9F793BC7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ED4B3-95C4-4700-B151-6263EAB2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2416C-0C68-4AEC-A1AF-8C0EC167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688DB-0BF0-4C6E-B3CC-387AE052E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73087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8020B-1E26-439E-9785-0368D50E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2AED-9DC3-4AB5-8B40-392EB71E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9E4B-693E-44D9-8A7A-E41735F1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2D223-BB34-4D6E-BC74-371D6B3D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1CAAB-1E34-4E75-96AF-4816317D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9D4D-A833-45E3-9191-24587BA906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10958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9E08-F442-4D7F-8FE2-3DC6E4BA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DE6B2-85DB-4EE1-9878-AADC7358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920FF-7C8A-4177-99DD-5D18024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F12CC-E28D-47D1-A93F-0A24CFD1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D834E-140B-4AD6-9830-16ED7646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97591-6621-4F3E-AEF7-7E747AD2CC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35668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CDFDB-45C0-4047-B68B-B141E7D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A22A9-5001-4095-A7B8-4EA58BE73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750A1-05FF-4641-B15E-CDFA5985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C6865-7665-4C59-AF64-AA5B983F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5B135-7279-4FF5-B768-6F58A819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F2B3F-0178-467A-8464-334C6439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31BF-8623-4CE2-AAD3-12F2A1F99B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3607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E0CD3-3FCB-45AF-A0A3-4BE909D1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C6A94-B822-4239-8F39-B3F2BCF4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B73BD-35D1-4A58-AA84-1F05A6812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8FF29-C6CB-44FA-AD15-966916A9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74201-92EA-4B6D-A4D1-912986745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40F83-28AF-43A1-8F2A-CCBFFBBE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F4504-C699-43D1-BD32-C584E45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29FA1-C8E3-4F5E-AF4F-F0AD2EF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504D2-C432-4544-BBE4-0CF0A75A46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378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6C91A-30FC-4863-9971-F540A472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A780E2-9E68-4DCE-89F9-FAD02665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F50C3-6CD9-4FF9-A1E1-269E4442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65314-BC47-43EF-84F5-06040BBD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42CE4-921B-48F8-B000-7DF73BDFA2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75022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5FD80-E74F-4291-B49E-FD6E5710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41A43-738D-4576-92CD-DE5E8E48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63B3A-383D-462E-93A1-2879DB3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EDD49-3D2A-4CC8-AA8C-D7D380467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20729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AD60E-807A-4FEF-974E-3E8FDD7F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7DBB8-AB1D-490A-B0A4-44368723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9AEBA-6159-40EE-9E96-809A6A12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69965-0119-4965-86D0-B7DCBA6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E13DE-1FC5-4680-9944-BFF2E6FE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24CA7-01C8-4BEA-8A3A-F828968A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5915E-38C2-4FB2-96FB-EB8148EDF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80196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120C4-6E5C-482C-B648-10FB442A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9216E1-7ED8-437A-8CD2-1C819852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5055B-3BD7-41F9-B4E8-7D3252A63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E7B52-169E-4B61-8136-EA2C71F0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FE628-0B4E-4A14-8496-EB7AF4FC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DA7EF-1E17-4388-ACE0-2E25C480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8325D-0369-4798-895C-0A396080F3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76517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D5E7A0-42AF-4F20-9FDC-9D3CB5A1B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9CCEC3-2423-4CED-9F2C-3F924A345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4A25D16-B19C-4798-BCA9-6A778EB40D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773CA9-88C7-4D7F-AA09-709F61C510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3DB5E8-5793-40F1-A7C5-3A80317676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CB23F31-1825-4F9B-8A2C-B9CFAE4A7E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33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30.emf"/><Relationship Id="rId36" Type="http://schemas.openxmlformats.org/officeDocument/2006/relationships/image" Target="../media/image34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31.emf"/><Relationship Id="rId35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9" Type="http://schemas.openxmlformats.org/officeDocument/2006/relationships/image" Target="../media/image56.emf"/><Relationship Id="rId3" Type="http://schemas.openxmlformats.org/officeDocument/2006/relationships/image" Target="../media/image38.emf"/><Relationship Id="rId21" Type="http://schemas.openxmlformats.org/officeDocument/2006/relationships/image" Target="../media/image47.emf"/><Relationship Id="rId34" Type="http://schemas.openxmlformats.org/officeDocument/2006/relationships/oleObject" Target="../embeddings/oleObject39.bin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38" Type="http://schemas.openxmlformats.org/officeDocument/2006/relationships/oleObject" Target="../embeddings/oleObject41.bin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51.emf"/><Relationship Id="rId41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37" Type="http://schemas.openxmlformats.org/officeDocument/2006/relationships/image" Target="../media/image55.emf"/><Relationship Id="rId40" Type="http://schemas.openxmlformats.org/officeDocument/2006/relationships/oleObject" Target="../embeddings/oleObject42.bin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oleObject" Target="../embeddings/oleObject36.bin"/><Relationship Id="rId36" Type="http://schemas.openxmlformats.org/officeDocument/2006/relationships/oleObject" Target="../embeddings/oleObject40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50.emf"/><Relationship Id="rId30" Type="http://schemas.openxmlformats.org/officeDocument/2006/relationships/oleObject" Target="../embeddings/oleObject37.bin"/><Relationship Id="rId35" Type="http://schemas.openxmlformats.org/officeDocument/2006/relationships/image" Target="../media/image5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6DA3A-ACB2-4F09-AFBF-547CE0F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386C-5E3B-45E1-A74C-7548D4D69C1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778D80E-DEB6-4E2C-BABD-9BE8643DB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第十六章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树</a:t>
            </a:r>
          </a:p>
        </p:txBody>
      </p:sp>
      <p:sp>
        <p:nvSpPr>
          <p:cNvPr id="268299" name="Rectangle 11">
            <a:extLst>
              <a:ext uri="{FF2B5EF4-FFF2-40B4-BE49-F238E27FC236}">
                <a16:creationId xmlns:a16="http://schemas.microsoft.com/office/drawing/2014/main" id="{CD766BA6-16DE-445E-93DD-2AE6EA101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16.1</a:t>
            </a:r>
            <a:r>
              <a:rPr lang="zh-CN" altLang="en-US" dirty="0"/>
              <a:t>无向树及其性质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16.2</a:t>
            </a:r>
            <a:r>
              <a:rPr lang="zh-CN" altLang="en-US" strike="sngStrike" dirty="0"/>
              <a:t>生成树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16.3</a:t>
            </a:r>
            <a:r>
              <a:rPr lang="zh-CN" altLang="en-US" strike="sngStrike" dirty="0"/>
              <a:t>根树及其应用</a:t>
            </a:r>
          </a:p>
          <a:p>
            <a:r>
              <a:rPr lang="zh-CN" altLang="en-US" dirty="0"/>
              <a:t>    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C4B2A29-4C48-450D-A460-65D74ED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673-6A05-4D7B-9B68-056DC75CD3C4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286729" name="Picture 9" descr="16-3">
            <a:extLst>
              <a:ext uri="{FF2B5EF4-FFF2-40B4-BE49-F238E27FC236}">
                <a16:creationId xmlns:a16="http://schemas.microsoft.com/office/drawing/2014/main" id="{3E9244BD-B044-4CB8-B942-31AB2435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3"/>
          <a:stretch>
            <a:fillRect/>
          </a:stretch>
        </p:blipFill>
        <p:spPr bwMode="auto">
          <a:xfrm>
            <a:off x="1258888" y="2636838"/>
            <a:ext cx="6119812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0" name="Rectangle 10">
            <a:extLst>
              <a:ext uri="{FF2B5EF4-FFF2-40B4-BE49-F238E27FC236}">
                <a16:creationId xmlns:a16="http://schemas.microsoft.com/office/drawing/2014/main" id="{8ECD610A-97AA-465D-BF40-CBEDEE13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的度数列为</a:t>
            </a:r>
            <a:r>
              <a:rPr lang="en-US" altLang="zh-CN" dirty="0">
                <a:latin typeface="Times New Roman" panose="02020603050405020304" pitchFamily="18" charset="0"/>
              </a:rPr>
              <a:t>1, 1, 1, 1, 1, 2, 3, 4</a:t>
            </a:r>
            <a:r>
              <a:rPr lang="zh-CN" altLang="en-US" dirty="0">
                <a:latin typeface="Times New Roman" panose="02020603050405020304" pitchFamily="18" charset="0"/>
              </a:rPr>
              <a:t>，共有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棵非同构的无向树，如图所示：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731" name="Rectangle 11">
            <a:extLst>
              <a:ext uri="{FF2B5EF4-FFF2-40B4-BE49-F238E27FC236}">
                <a16:creationId xmlns:a16="http://schemas.microsoft.com/office/drawing/2014/main" id="{42567B9E-6D9F-4314-9A8B-917AC483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例题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36E9E9-1150-4776-AF78-D03FADA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D49-3D2A-4CC8-AA8C-D7D380467216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3BB18A-7F8A-4390-A578-03E27D40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6" y="1772816"/>
            <a:ext cx="8444148" cy="345392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5E26E46-9A4F-4621-9A03-7EA2EE089CE1}"/>
              </a:ext>
            </a:extLst>
          </p:cNvPr>
          <p:cNvSpPr txBox="1">
            <a:spLocks noChangeArrowheads="1"/>
          </p:cNvSpPr>
          <p:nvPr/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>
              <a:defRPr sz="3200">
                <a:solidFill>
                  <a:schemeClr val="tx2"/>
                </a:solidFill>
              </a:defRPr>
            </a:lvl2pPr>
            <a:lvl3pPr algn="r">
              <a:defRPr sz="3200">
                <a:solidFill>
                  <a:schemeClr val="tx2"/>
                </a:solidFill>
              </a:defRPr>
            </a:lvl3pPr>
            <a:lvl4pPr algn="r">
              <a:defRPr sz="3200">
                <a:solidFill>
                  <a:schemeClr val="tx2"/>
                </a:solidFill>
              </a:defRPr>
            </a:lvl4pPr>
            <a:lvl5pPr algn="r">
              <a:defRPr sz="3200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16.1</a:t>
            </a:r>
            <a:r>
              <a:rPr lang="zh-CN" altLang="en-US" dirty="0"/>
              <a:t>无向树及其性质（回顾）</a:t>
            </a:r>
          </a:p>
        </p:txBody>
      </p:sp>
    </p:spTree>
    <p:extLst>
      <p:ext uri="{BB962C8B-B14F-4D97-AF65-F5344CB8AC3E}">
        <p14:creationId xmlns:p14="http://schemas.microsoft.com/office/powerpoint/2010/main" val="129082346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6DA3A-ACB2-4F09-AFBF-547CE0F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386C-5E3B-45E1-A74C-7548D4D69C1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778D80E-DEB6-4E2C-BABD-9BE8643DB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第十六章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树</a:t>
            </a:r>
          </a:p>
        </p:txBody>
      </p:sp>
      <p:sp>
        <p:nvSpPr>
          <p:cNvPr id="268299" name="Rectangle 11">
            <a:extLst>
              <a:ext uri="{FF2B5EF4-FFF2-40B4-BE49-F238E27FC236}">
                <a16:creationId xmlns:a16="http://schemas.microsoft.com/office/drawing/2014/main" id="{CD766BA6-16DE-445E-93DD-2AE6EA101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16.1</a:t>
            </a:r>
            <a:r>
              <a:rPr lang="zh-CN" altLang="en-US" dirty="0"/>
              <a:t>无向树及其性质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>
                <a:solidFill>
                  <a:srgbClr val="FF0000"/>
                </a:solidFill>
              </a:rPr>
              <a:t>16.2</a:t>
            </a:r>
            <a:r>
              <a:rPr lang="zh-CN" altLang="en-US" strike="sngStrike" dirty="0">
                <a:solidFill>
                  <a:srgbClr val="FF0000"/>
                </a:solidFill>
              </a:rPr>
              <a:t>生成树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16.3</a:t>
            </a:r>
            <a:r>
              <a:rPr lang="zh-CN" altLang="en-US" strike="sngStrike" dirty="0"/>
              <a:t>根树及其应用</a:t>
            </a:r>
          </a:p>
          <a:p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2306239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4ADA8D17-653D-4C69-AF6B-67F2B91B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F6B1-953F-458C-BCEB-28937A09CE06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288784" name="Group 16">
            <a:extLst>
              <a:ext uri="{FF2B5EF4-FFF2-40B4-BE49-F238E27FC236}">
                <a16:creationId xmlns:a16="http://schemas.microsoft.com/office/drawing/2014/main" id="{887AC2AB-2E43-422C-9D79-10F3FEF68CB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62380"/>
            <a:ext cx="7158038" cy="461963"/>
            <a:chOff x="431" y="2370"/>
            <a:chExt cx="4509" cy="291"/>
          </a:xfrm>
        </p:grpSpPr>
        <p:sp>
          <p:nvSpPr>
            <p:cNvPr id="288781" name="Rectangle 13">
              <a:extLst>
                <a:ext uri="{FF2B5EF4-FFF2-40B4-BE49-F238E27FC236}">
                  <a16:creationId xmlns:a16="http://schemas.microsoft.com/office/drawing/2014/main" id="{AA36121A-4021-4C87-8CB4-85173AAB3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370"/>
              <a:ext cx="45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8096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不一定连通，也不一定不含回路，如图所示：</a:t>
              </a:r>
            </a:p>
          </p:txBody>
        </p:sp>
        <p:graphicFrame>
          <p:nvGraphicFramePr>
            <p:cNvPr id="288778" name="Object 10">
              <a:extLst>
                <a:ext uri="{FF2B5EF4-FFF2-40B4-BE49-F238E27FC236}">
                  <a16:creationId xmlns:a16="http://schemas.microsoft.com/office/drawing/2014/main" id="{F3302F25-0733-40FF-BCB3-8EE1496BFB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" y="2372"/>
            <a:ext cx="18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52280" imgH="203040" progId="Equation.3">
                    <p:embed/>
                  </p:oleObj>
                </mc:Choice>
                <mc:Fallback>
                  <p:oleObj name="公式" r:id="rId3" imgW="1522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2372"/>
                          <a:ext cx="18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85" name="Group 17">
            <a:extLst>
              <a:ext uri="{FF2B5EF4-FFF2-40B4-BE49-F238E27FC236}">
                <a16:creationId xmlns:a16="http://schemas.microsoft.com/office/drawing/2014/main" id="{C3BBF7B2-A9A2-4507-8C22-5C081C8A33B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43000"/>
            <a:ext cx="8054975" cy="2501900"/>
            <a:chOff x="249" y="640"/>
            <a:chExt cx="5074" cy="1576"/>
          </a:xfrm>
        </p:grpSpPr>
        <p:sp>
          <p:nvSpPr>
            <p:cNvPr id="288779" name="Rectangle 11">
              <a:extLst>
                <a:ext uri="{FF2B5EF4-FFF2-40B4-BE49-F238E27FC236}">
                  <a16:creationId xmlns:a16="http://schemas.microsoft.com/office/drawing/2014/main" id="{22C910AB-B9A7-4EBF-8D51-5B4B198A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640"/>
              <a:ext cx="5074" cy="1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77813"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10000"/>
                </a:lnSpc>
              </a:pP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16.2</a:t>
              </a:r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为无向图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(1)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树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dirty="0">
                  <a:latin typeface="Times New Roman" panose="02020603050405020304" pitchFamily="18" charset="0"/>
                </a:rPr>
                <a:t>的子图并且是树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(2)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生成树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dirty="0">
                  <a:latin typeface="Times New Roman" panose="02020603050405020304" pitchFamily="18" charset="0"/>
                </a:rPr>
                <a:t>的生成子图并且是树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(3) </a:t>
              </a:r>
              <a:r>
                <a:rPr lang="zh-CN" altLang="en-US" dirty="0">
                  <a:latin typeface="Times New Roman" panose="02020603050405020304" pitchFamily="18" charset="0"/>
                </a:rPr>
                <a:t>生成树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树枝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中的边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(4) </a:t>
              </a:r>
              <a:r>
                <a:rPr lang="zh-CN" altLang="en-US" dirty="0">
                  <a:latin typeface="Times New Roman" panose="02020603050405020304" pitchFamily="18" charset="0"/>
                </a:rPr>
                <a:t>生成树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弦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zh-CN" altLang="en-US" dirty="0">
                  <a:latin typeface="Times New Roman" panose="02020603050405020304" pitchFamily="18" charset="0"/>
                </a:rPr>
                <a:t>不在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中的边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(5) </a:t>
              </a:r>
              <a:r>
                <a:rPr lang="zh-CN" altLang="en-US" dirty="0">
                  <a:latin typeface="Times New Roman" panose="02020603050405020304" pitchFamily="18" charset="0"/>
                </a:rPr>
                <a:t>生成树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余树     </a:t>
              </a:r>
              <a:r>
                <a:rPr lang="en-US" altLang="zh-CN" dirty="0">
                  <a:latin typeface="Times New Roman" panose="02020603050405020304" pitchFamily="18" charset="0"/>
                </a:rPr>
                <a:t>——</a:t>
              </a:r>
              <a:r>
                <a:rPr lang="zh-CN" altLang="en-US" dirty="0"/>
                <a:t>全体弦组成的集合的导出子图</a:t>
              </a:r>
            </a:p>
          </p:txBody>
        </p:sp>
        <p:graphicFrame>
          <p:nvGraphicFramePr>
            <p:cNvPr id="288777" name="Object 9">
              <a:extLst>
                <a:ext uri="{FF2B5EF4-FFF2-40B4-BE49-F238E27FC236}">
                  <a16:creationId xmlns:a16="http://schemas.microsoft.com/office/drawing/2014/main" id="{397E6A87-FBC3-4281-9CE8-6817850A88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7" y="1919"/>
            <a:ext cx="18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52280" imgH="203040" progId="Equation.3">
                    <p:embed/>
                  </p:oleObj>
                </mc:Choice>
                <mc:Fallback>
                  <p:oleObj name="公式" r:id="rId5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1919"/>
                          <a:ext cx="185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82" name="Rectangle 14">
            <a:extLst>
              <a:ext uri="{FF2B5EF4-FFF2-40B4-BE49-F238E27FC236}">
                <a16:creationId xmlns:a16="http://schemas.microsoft.com/office/drawing/2014/main" id="{004C794E-4265-4DAA-BF71-1E2BB60F1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16.2 </a:t>
            </a:r>
            <a:r>
              <a:rPr lang="zh-CN" altLang="en-US">
                <a:latin typeface="Times New Roman" panose="02020603050405020304" pitchFamily="18" charset="0"/>
              </a:rPr>
              <a:t>生成树</a:t>
            </a:r>
          </a:p>
        </p:txBody>
      </p:sp>
      <p:pic>
        <p:nvPicPr>
          <p:cNvPr id="288783" name="Picture 15" descr="16-4">
            <a:extLst>
              <a:ext uri="{FF2B5EF4-FFF2-40B4-BE49-F238E27FC236}">
                <a16:creationId xmlns:a16="http://schemas.microsoft.com/office/drawing/2014/main" id="{D9FD4C1E-FBDC-4E4E-9635-6BD1B948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8" b="30458"/>
          <a:stretch>
            <a:fillRect/>
          </a:stretch>
        </p:blipFill>
        <p:spPr bwMode="auto">
          <a:xfrm>
            <a:off x="2051050" y="4213225"/>
            <a:ext cx="446563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0628CC0-6BE2-4009-852C-7964B0047F8E}"/>
              </a:ext>
            </a:extLst>
          </p:cNvPr>
          <p:cNvCxnSpPr/>
          <p:nvPr/>
        </p:nvCxnSpPr>
        <p:spPr>
          <a:xfrm>
            <a:off x="415131" y="364502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">
            <a:extLst>
              <a:ext uri="{FF2B5EF4-FFF2-40B4-BE49-F238E27FC236}">
                <a16:creationId xmlns:a16="http://schemas.microsoft.com/office/drawing/2014/main" id="{70DAA2EC-AE9E-4EBF-AD6C-D1D29121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88913"/>
            <a:ext cx="6769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200" b="1" dirty="0">
                <a:latin typeface="Arial" panose="020B0604020202020204" pitchFamily="34" charset="0"/>
              </a:rPr>
              <a:t>生成树存在条件</a:t>
            </a:r>
          </a:p>
        </p:txBody>
      </p:sp>
      <p:sp>
        <p:nvSpPr>
          <p:cNvPr id="405520" name="Rectangle 16">
            <a:extLst>
              <a:ext uri="{FF2B5EF4-FFF2-40B4-BE49-F238E27FC236}">
                <a16:creationId xmlns:a16="http://schemas.microsoft.com/office/drawing/2014/main" id="{69AFDC91-0A7A-48C6-ABEB-958BF06A3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1268413"/>
            <a:ext cx="4564063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连通图至少有一棵生成树。</a:t>
            </a:r>
          </a:p>
        </p:txBody>
      </p:sp>
      <p:sp>
        <p:nvSpPr>
          <p:cNvPr id="405521" name="Text Box 17">
            <a:extLst>
              <a:ext uri="{FF2B5EF4-FFF2-40B4-BE49-F238E27FC236}">
                <a16:creationId xmlns:a16="http://schemas.microsoft.com/office/drawing/2014/main" id="{548715DE-A332-46AF-A0B4-E4DCEFD5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863291"/>
            <a:ext cx="838200" cy="7620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</a:p>
        </p:txBody>
      </p:sp>
      <p:grpSp>
        <p:nvGrpSpPr>
          <p:cNvPr id="405522" name="Group 18">
            <a:extLst>
              <a:ext uri="{FF2B5EF4-FFF2-40B4-BE49-F238E27FC236}">
                <a16:creationId xmlns:a16="http://schemas.microsoft.com/office/drawing/2014/main" id="{F15F1EC7-F4F4-47E3-AB31-821CA497FB99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1966913"/>
            <a:ext cx="4700587" cy="4586287"/>
            <a:chOff x="576" y="672"/>
            <a:chExt cx="3072" cy="3409"/>
          </a:xfrm>
        </p:grpSpPr>
        <p:grpSp>
          <p:nvGrpSpPr>
            <p:cNvPr id="14371" name="Group 19">
              <a:extLst>
                <a:ext uri="{FF2B5EF4-FFF2-40B4-BE49-F238E27FC236}">
                  <a16:creationId xmlns:a16="http://schemas.microsoft.com/office/drawing/2014/main" id="{464BBE42-BF55-4AED-8D50-D8612ED12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60"/>
              <a:ext cx="3072" cy="2832"/>
              <a:chOff x="1728" y="1056"/>
              <a:chExt cx="1661" cy="2026"/>
            </a:xfrm>
          </p:grpSpPr>
          <p:sp>
            <p:nvSpPr>
              <p:cNvPr id="14379" name="Line 20">
                <a:extLst>
                  <a:ext uri="{FF2B5EF4-FFF2-40B4-BE49-F238E27FC236}">
                    <a16:creationId xmlns:a16="http://schemas.microsoft.com/office/drawing/2014/main" id="{73253F3D-4540-47FC-83CA-AB506BD53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152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0" name="Line 21">
                <a:extLst>
                  <a:ext uri="{FF2B5EF4-FFF2-40B4-BE49-F238E27FC236}">
                    <a16:creationId xmlns:a16="http://schemas.microsoft.com/office/drawing/2014/main" id="{E1D73686-D907-456D-BF0A-216525B88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1132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1" name="Line 22">
                <a:extLst>
                  <a:ext uri="{FF2B5EF4-FFF2-40B4-BE49-F238E27FC236}">
                    <a16:creationId xmlns:a16="http://schemas.microsoft.com/office/drawing/2014/main" id="{B1185E89-7425-462E-8B9C-3F2727D29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Line 23">
                <a:extLst>
                  <a:ext uri="{FF2B5EF4-FFF2-40B4-BE49-F238E27FC236}">
                    <a16:creationId xmlns:a16="http://schemas.microsoft.com/office/drawing/2014/main" id="{E2072CB9-C4BE-4881-AEA4-27903E639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3" name="Line 24">
                <a:extLst>
                  <a:ext uri="{FF2B5EF4-FFF2-40B4-BE49-F238E27FC236}">
                    <a16:creationId xmlns:a16="http://schemas.microsoft.com/office/drawing/2014/main" id="{F82AFE02-1729-4D6F-8DBF-2BD5C525A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4" name="Line 25">
                <a:extLst>
                  <a:ext uri="{FF2B5EF4-FFF2-40B4-BE49-F238E27FC236}">
                    <a16:creationId xmlns:a16="http://schemas.microsoft.com/office/drawing/2014/main" id="{4F751815-ADFD-446A-9BDF-E00914F51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5" name="Line 26">
                <a:extLst>
                  <a:ext uri="{FF2B5EF4-FFF2-40B4-BE49-F238E27FC236}">
                    <a16:creationId xmlns:a16="http://schemas.microsoft.com/office/drawing/2014/main" id="{B979EAB6-046A-423A-8423-F93D58D2F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2400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Line 27">
                <a:extLst>
                  <a:ext uri="{FF2B5EF4-FFF2-40B4-BE49-F238E27FC236}">
                    <a16:creationId xmlns:a16="http://schemas.microsoft.com/office/drawing/2014/main" id="{F8C9CDD4-D3E8-4BEC-A333-F387F9F15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1632"/>
                <a:ext cx="1056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7" name="Oval 28">
                <a:extLst>
                  <a:ext uri="{FF2B5EF4-FFF2-40B4-BE49-F238E27FC236}">
                    <a16:creationId xmlns:a16="http://schemas.microsoft.com/office/drawing/2014/main" id="{EF30818B-CE01-4DF0-A33F-8055B55B6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88" name="Oval 29">
                <a:extLst>
                  <a:ext uri="{FF2B5EF4-FFF2-40B4-BE49-F238E27FC236}">
                    <a16:creationId xmlns:a16="http://schemas.microsoft.com/office/drawing/2014/main" id="{5037252E-1A76-417A-8C89-515AF3CC5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07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89" name="Oval 30">
                <a:extLst>
                  <a:ext uri="{FF2B5EF4-FFF2-40B4-BE49-F238E27FC236}">
                    <a16:creationId xmlns:a16="http://schemas.microsoft.com/office/drawing/2014/main" id="{256AE97A-527F-42B6-9AD6-A9078FA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90" name="Oval 31">
                <a:extLst>
                  <a:ext uri="{FF2B5EF4-FFF2-40B4-BE49-F238E27FC236}">
                    <a16:creationId xmlns:a16="http://schemas.microsoft.com/office/drawing/2014/main" id="{17BE3ECC-FACC-4DA1-99C2-5920378F3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57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91" name="Oval 32">
                <a:extLst>
                  <a:ext uri="{FF2B5EF4-FFF2-40B4-BE49-F238E27FC236}">
                    <a16:creationId xmlns:a16="http://schemas.microsoft.com/office/drawing/2014/main" id="{D73FCC01-3DEC-483F-BACF-6B86E7288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92" name="Oval 33">
                <a:extLst>
                  <a:ext uri="{FF2B5EF4-FFF2-40B4-BE49-F238E27FC236}">
                    <a16:creationId xmlns:a16="http://schemas.microsoft.com/office/drawing/2014/main" id="{6C9AAA60-4AB1-4633-87EA-6D1F8DCF8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23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93" name="Oval 34">
                <a:extLst>
                  <a:ext uri="{FF2B5EF4-FFF2-40B4-BE49-F238E27FC236}">
                    <a16:creationId xmlns:a16="http://schemas.microsoft.com/office/drawing/2014/main" id="{45F92E80-621A-418B-ACF4-C45D50E47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98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4394" name="Object 35">
                <a:extLst>
                  <a:ext uri="{FF2B5EF4-FFF2-40B4-BE49-F238E27FC236}">
                    <a16:creationId xmlns:a16="http://schemas.microsoft.com/office/drawing/2014/main" id="{7590CE56-DF26-4436-84A9-C4EBCBE44D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1728"/>
              <a:ext cx="318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152383" imgH="209468" progId="Equation.3">
                      <p:embed/>
                    </p:oleObj>
                  </mc:Choice>
                  <mc:Fallback>
                    <p:oleObj name="公式" r:id="rId3" imgW="152383" imgH="209468" progId="Equation.3">
                      <p:embed/>
                      <p:pic>
                        <p:nvPicPr>
                          <p:cNvPr id="14394" name="Object 35">
                            <a:extLst>
                              <a:ext uri="{FF2B5EF4-FFF2-40B4-BE49-F238E27FC236}">
                                <a16:creationId xmlns:a16="http://schemas.microsoft.com/office/drawing/2014/main" id="{7590CE56-DF26-4436-84A9-C4EBCBE44D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728"/>
                            <a:ext cx="318" cy="4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5" name="Object 36">
                <a:extLst>
                  <a:ext uri="{FF2B5EF4-FFF2-40B4-BE49-F238E27FC236}">
                    <a16:creationId xmlns:a16="http://schemas.microsoft.com/office/drawing/2014/main" id="{684B1798-D02E-437E-84E2-9D1C77BF67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0" y="1248"/>
              <a:ext cx="318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152383" imgH="209468" progId="Equation.3">
                      <p:embed/>
                    </p:oleObj>
                  </mc:Choice>
                  <mc:Fallback>
                    <p:oleObj name="公式" r:id="rId5" imgW="152383" imgH="209468" progId="Equation.3">
                      <p:embed/>
                      <p:pic>
                        <p:nvPicPr>
                          <p:cNvPr id="14395" name="Object 36">
                            <a:extLst>
                              <a:ext uri="{FF2B5EF4-FFF2-40B4-BE49-F238E27FC236}">
                                <a16:creationId xmlns:a16="http://schemas.microsoft.com/office/drawing/2014/main" id="{684B1798-D02E-437E-84E2-9D1C77BF67D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0" y="1248"/>
                            <a:ext cx="318" cy="4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6" name="Object 37">
                <a:extLst>
                  <a:ext uri="{FF2B5EF4-FFF2-40B4-BE49-F238E27FC236}">
                    <a16:creationId xmlns:a16="http://schemas.microsoft.com/office/drawing/2014/main" id="{200D9BA4-4035-4964-83BC-E7DA9AB90C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79" y="1056"/>
              <a:ext cx="293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142927" imgH="219186" progId="Equation.3">
                      <p:embed/>
                    </p:oleObj>
                  </mc:Choice>
                  <mc:Fallback>
                    <p:oleObj name="公式" r:id="rId7" imgW="142927" imgH="219186" progId="Equation.3">
                      <p:embed/>
                      <p:pic>
                        <p:nvPicPr>
                          <p:cNvPr id="14396" name="Object 37">
                            <a:extLst>
                              <a:ext uri="{FF2B5EF4-FFF2-40B4-BE49-F238E27FC236}">
                                <a16:creationId xmlns:a16="http://schemas.microsoft.com/office/drawing/2014/main" id="{200D9BA4-4035-4964-83BC-E7DA9AB90C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9" y="1056"/>
                            <a:ext cx="293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7" name="Object 38">
                <a:extLst>
                  <a:ext uri="{FF2B5EF4-FFF2-40B4-BE49-F238E27FC236}">
                    <a16:creationId xmlns:a16="http://schemas.microsoft.com/office/drawing/2014/main" id="{EFFCDA07-94CD-4922-AA4F-0742A2A99C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1713"/>
              <a:ext cx="317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152383" imgH="219186" progId="Equation.3">
                      <p:embed/>
                    </p:oleObj>
                  </mc:Choice>
                  <mc:Fallback>
                    <p:oleObj name="公式" r:id="rId9" imgW="152383" imgH="219186" progId="Equation.3">
                      <p:embed/>
                      <p:pic>
                        <p:nvPicPr>
                          <p:cNvPr id="14397" name="Object 38">
                            <a:extLst>
                              <a:ext uri="{FF2B5EF4-FFF2-40B4-BE49-F238E27FC236}">
                                <a16:creationId xmlns:a16="http://schemas.microsoft.com/office/drawing/2014/main" id="{EFFCDA07-94CD-4922-AA4F-0742A2A99C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713"/>
                            <a:ext cx="317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8" name="Object 39">
                <a:extLst>
                  <a:ext uri="{FF2B5EF4-FFF2-40B4-BE49-F238E27FC236}">
                    <a16:creationId xmlns:a16="http://schemas.microsoft.com/office/drawing/2014/main" id="{D0F1FFBC-99AF-4711-9567-68F353F7C1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152"/>
              <a:ext cx="294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142927" imgH="209468" progId="Equation.3">
                      <p:embed/>
                    </p:oleObj>
                  </mc:Choice>
                  <mc:Fallback>
                    <p:oleObj name="公式" r:id="rId11" imgW="142927" imgH="209468" progId="Equation.3">
                      <p:embed/>
                      <p:pic>
                        <p:nvPicPr>
                          <p:cNvPr id="14398" name="Object 39">
                            <a:extLst>
                              <a:ext uri="{FF2B5EF4-FFF2-40B4-BE49-F238E27FC236}">
                                <a16:creationId xmlns:a16="http://schemas.microsoft.com/office/drawing/2014/main" id="{D0F1FFBC-99AF-4711-9567-68F353F7C1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152"/>
                            <a:ext cx="294" cy="4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9" name="Object 40">
                <a:extLst>
                  <a:ext uri="{FF2B5EF4-FFF2-40B4-BE49-F238E27FC236}">
                    <a16:creationId xmlns:a16="http://schemas.microsoft.com/office/drawing/2014/main" id="{B67B6899-4056-4A3B-8C69-D3A434E35E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39" y="2448"/>
              <a:ext cx="317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3" imgW="152383" imgH="219186" progId="Equation.3">
                      <p:embed/>
                    </p:oleObj>
                  </mc:Choice>
                  <mc:Fallback>
                    <p:oleObj name="公式" r:id="rId13" imgW="152383" imgH="219186" progId="Equation.3">
                      <p:embed/>
                      <p:pic>
                        <p:nvPicPr>
                          <p:cNvPr id="14399" name="Object 40">
                            <a:extLst>
                              <a:ext uri="{FF2B5EF4-FFF2-40B4-BE49-F238E27FC236}">
                                <a16:creationId xmlns:a16="http://schemas.microsoft.com/office/drawing/2014/main" id="{B67B6899-4056-4A3B-8C69-D3A434E35E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9" y="2448"/>
                            <a:ext cx="317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00" name="Object 41">
                <a:extLst>
                  <a:ext uri="{FF2B5EF4-FFF2-40B4-BE49-F238E27FC236}">
                    <a16:creationId xmlns:a16="http://schemas.microsoft.com/office/drawing/2014/main" id="{7B0B61F6-E8AD-4104-A497-E21CCFCCFE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2" y="2496"/>
              <a:ext cx="293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5" imgW="142927" imgH="219186" progId="Equation.3">
                      <p:embed/>
                    </p:oleObj>
                  </mc:Choice>
                  <mc:Fallback>
                    <p:oleObj name="公式" r:id="rId15" imgW="142927" imgH="219186" progId="Equation.3">
                      <p:embed/>
                      <p:pic>
                        <p:nvPicPr>
                          <p:cNvPr id="14400" name="Object 41">
                            <a:extLst>
                              <a:ext uri="{FF2B5EF4-FFF2-40B4-BE49-F238E27FC236}">
                                <a16:creationId xmlns:a16="http://schemas.microsoft.com/office/drawing/2014/main" id="{7B0B61F6-E8AD-4104-A497-E21CCFCCFEC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496"/>
                            <a:ext cx="293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01" name="Object 42">
                <a:extLst>
                  <a:ext uri="{FF2B5EF4-FFF2-40B4-BE49-F238E27FC236}">
                    <a16:creationId xmlns:a16="http://schemas.microsoft.com/office/drawing/2014/main" id="{E7627C51-B611-4227-BF85-7CA8D4A31C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1" y="2304"/>
              <a:ext cx="317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7" imgW="152383" imgH="219186" progId="Equation.3">
                      <p:embed/>
                    </p:oleObj>
                  </mc:Choice>
                  <mc:Fallback>
                    <p:oleObj name="公式" r:id="rId17" imgW="152383" imgH="219186" progId="Equation.3">
                      <p:embed/>
                      <p:pic>
                        <p:nvPicPr>
                          <p:cNvPr id="14401" name="Object 42">
                            <a:extLst>
                              <a:ext uri="{FF2B5EF4-FFF2-40B4-BE49-F238E27FC236}">
                                <a16:creationId xmlns:a16="http://schemas.microsoft.com/office/drawing/2014/main" id="{E7627C51-B611-4227-BF85-7CA8D4A31C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1" y="2304"/>
                            <a:ext cx="317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02" name="Object 43">
                <a:extLst>
                  <a:ext uri="{FF2B5EF4-FFF2-40B4-BE49-F238E27FC236}">
                    <a16:creationId xmlns:a16="http://schemas.microsoft.com/office/drawing/2014/main" id="{5985C0E4-6566-430A-A981-99F30532E7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33" y="1776"/>
              <a:ext cx="391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9" imgW="190479" imgH="219186" progId="Equation.3">
                      <p:embed/>
                    </p:oleObj>
                  </mc:Choice>
                  <mc:Fallback>
                    <p:oleObj name="公式" r:id="rId19" imgW="190479" imgH="219186" progId="Equation.3">
                      <p:embed/>
                      <p:pic>
                        <p:nvPicPr>
                          <p:cNvPr id="14402" name="Object 43">
                            <a:extLst>
                              <a:ext uri="{FF2B5EF4-FFF2-40B4-BE49-F238E27FC236}">
                                <a16:creationId xmlns:a16="http://schemas.microsoft.com/office/drawing/2014/main" id="{5985C0E4-6566-430A-A981-99F30532E7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3" y="1776"/>
                            <a:ext cx="391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03" name="Object 44">
                <a:extLst>
                  <a:ext uri="{FF2B5EF4-FFF2-40B4-BE49-F238E27FC236}">
                    <a16:creationId xmlns:a16="http://schemas.microsoft.com/office/drawing/2014/main" id="{4ABCCB1B-7050-4034-A3AF-591C03D4A4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3" y="1809"/>
              <a:ext cx="317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1" imgW="152383" imgH="219186" progId="Equation.3">
                      <p:embed/>
                    </p:oleObj>
                  </mc:Choice>
                  <mc:Fallback>
                    <p:oleObj name="公式" r:id="rId21" imgW="152383" imgH="219186" progId="Equation.3">
                      <p:embed/>
                      <p:pic>
                        <p:nvPicPr>
                          <p:cNvPr id="14403" name="Object 44">
                            <a:extLst>
                              <a:ext uri="{FF2B5EF4-FFF2-40B4-BE49-F238E27FC236}">
                                <a16:creationId xmlns:a16="http://schemas.microsoft.com/office/drawing/2014/main" id="{4ABCCB1B-7050-4034-A3AF-591C03D4A4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3" y="1809"/>
                            <a:ext cx="317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72" name="Object 45">
              <a:extLst>
                <a:ext uri="{FF2B5EF4-FFF2-40B4-BE49-F238E27FC236}">
                  <a16:creationId xmlns:a16="http://schemas.microsoft.com/office/drawing/2014/main" id="{06A9FDF6-391A-4058-835F-82081B31E7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672"/>
            <a:ext cx="370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42927" imgH="209468" progId="Equation.3">
                    <p:embed/>
                  </p:oleObj>
                </mc:Choice>
                <mc:Fallback>
                  <p:oleObj name="公式" r:id="rId23" imgW="142927" imgH="209468" progId="Equation.3">
                    <p:embed/>
                    <p:pic>
                      <p:nvPicPr>
                        <p:cNvPr id="14372" name="Object 45">
                          <a:extLst>
                            <a:ext uri="{FF2B5EF4-FFF2-40B4-BE49-F238E27FC236}">
                              <a16:creationId xmlns:a16="http://schemas.microsoft.com/office/drawing/2014/main" id="{06A9FDF6-391A-4058-835F-82081B31E7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672"/>
                          <a:ext cx="370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46">
              <a:extLst>
                <a:ext uri="{FF2B5EF4-FFF2-40B4-BE49-F238E27FC236}">
                  <a16:creationId xmlns:a16="http://schemas.microsoft.com/office/drawing/2014/main" id="{5D8D3963-2823-45D9-ABFF-654F1D844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555"/>
            <a:ext cx="402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52383" imgH="219186" progId="Equation.3">
                    <p:embed/>
                  </p:oleObj>
                </mc:Choice>
                <mc:Fallback>
                  <p:oleObj name="公式" r:id="rId25" imgW="152383" imgH="219186" progId="Equation.3">
                    <p:embed/>
                    <p:pic>
                      <p:nvPicPr>
                        <p:cNvPr id="14373" name="Object 46">
                          <a:extLst>
                            <a:ext uri="{FF2B5EF4-FFF2-40B4-BE49-F238E27FC236}">
                              <a16:creationId xmlns:a16="http://schemas.microsoft.com/office/drawing/2014/main" id="{5D8D3963-2823-45D9-ABFF-654F1D844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555"/>
                          <a:ext cx="402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47">
              <a:extLst>
                <a:ext uri="{FF2B5EF4-FFF2-40B4-BE49-F238E27FC236}">
                  <a16:creationId xmlns:a16="http://schemas.microsoft.com/office/drawing/2014/main" id="{5EB407E4-79DE-4BDE-8558-D05D395173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4" y="3552"/>
            <a:ext cx="402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52383" imgH="209468" progId="Equation.3">
                    <p:embed/>
                  </p:oleObj>
                </mc:Choice>
                <mc:Fallback>
                  <p:oleObj name="公式" r:id="rId27" imgW="152383" imgH="209468" progId="Equation.3">
                    <p:embed/>
                    <p:pic>
                      <p:nvPicPr>
                        <p:cNvPr id="14374" name="Object 47">
                          <a:extLst>
                            <a:ext uri="{FF2B5EF4-FFF2-40B4-BE49-F238E27FC236}">
                              <a16:creationId xmlns:a16="http://schemas.microsoft.com/office/drawing/2014/main" id="{5EB407E4-79DE-4BDE-8558-D05D395173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3552"/>
                          <a:ext cx="402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5" name="Object 48">
              <a:extLst>
                <a:ext uri="{FF2B5EF4-FFF2-40B4-BE49-F238E27FC236}">
                  <a16:creationId xmlns:a16="http://schemas.microsoft.com/office/drawing/2014/main" id="{803233AA-CC7D-4C07-9B4D-6F5493E808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544"/>
            <a:ext cx="40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52383" imgH="219186" progId="Equation.3">
                    <p:embed/>
                  </p:oleObj>
                </mc:Choice>
                <mc:Fallback>
                  <p:oleObj name="公式" r:id="rId29" imgW="152383" imgH="219186" progId="Equation.3">
                    <p:embed/>
                    <p:pic>
                      <p:nvPicPr>
                        <p:cNvPr id="14375" name="Object 48">
                          <a:extLst>
                            <a:ext uri="{FF2B5EF4-FFF2-40B4-BE49-F238E27FC236}">
                              <a16:creationId xmlns:a16="http://schemas.microsoft.com/office/drawing/2014/main" id="{803233AA-CC7D-4C07-9B4D-6F5493E808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544"/>
                          <a:ext cx="40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49">
              <a:extLst>
                <a:ext uri="{FF2B5EF4-FFF2-40B4-BE49-F238E27FC236}">
                  <a16:creationId xmlns:a16="http://schemas.microsoft.com/office/drawing/2014/main" id="{D3B5644C-1F97-4B01-8F85-E8046C3AE6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1392"/>
            <a:ext cx="402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152383" imgH="219186" progId="Equation.3">
                    <p:embed/>
                  </p:oleObj>
                </mc:Choice>
                <mc:Fallback>
                  <p:oleObj name="公式" r:id="rId31" imgW="152383" imgH="219186" progId="Equation.3">
                    <p:embed/>
                    <p:pic>
                      <p:nvPicPr>
                        <p:cNvPr id="14376" name="Object 49">
                          <a:extLst>
                            <a:ext uri="{FF2B5EF4-FFF2-40B4-BE49-F238E27FC236}">
                              <a16:creationId xmlns:a16="http://schemas.microsoft.com/office/drawing/2014/main" id="{D3B5644C-1F97-4B01-8F85-E8046C3AE6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392"/>
                          <a:ext cx="402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7" name="Object 50">
              <a:extLst>
                <a:ext uri="{FF2B5EF4-FFF2-40B4-BE49-F238E27FC236}">
                  <a16:creationId xmlns:a16="http://schemas.microsoft.com/office/drawing/2014/main" id="{78202E00-2454-482E-96C8-6D663776EB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208"/>
            <a:ext cx="402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152383" imgH="219186" progId="Equation.3">
                    <p:embed/>
                  </p:oleObj>
                </mc:Choice>
                <mc:Fallback>
                  <p:oleObj name="公式" r:id="rId33" imgW="152383" imgH="219186" progId="Equation.3">
                    <p:embed/>
                    <p:pic>
                      <p:nvPicPr>
                        <p:cNvPr id="14377" name="Object 50">
                          <a:extLst>
                            <a:ext uri="{FF2B5EF4-FFF2-40B4-BE49-F238E27FC236}">
                              <a16:creationId xmlns:a16="http://schemas.microsoft.com/office/drawing/2014/main" id="{78202E00-2454-482E-96C8-6D663776EB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08"/>
                          <a:ext cx="402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8" name="Object 51">
              <a:extLst>
                <a:ext uri="{FF2B5EF4-FFF2-40B4-BE49-F238E27FC236}">
                  <a16:creationId xmlns:a16="http://schemas.microsoft.com/office/drawing/2014/main" id="{6D7CCD2B-3A3A-45C7-A558-0B22EB4035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440"/>
            <a:ext cx="402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152383" imgH="209468" progId="Equation.3">
                    <p:embed/>
                  </p:oleObj>
                </mc:Choice>
                <mc:Fallback>
                  <p:oleObj name="公式" r:id="rId35" imgW="152383" imgH="209468" progId="Equation.3">
                    <p:embed/>
                    <p:pic>
                      <p:nvPicPr>
                        <p:cNvPr id="14378" name="Object 51">
                          <a:extLst>
                            <a:ext uri="{FF2B5EF4-FFF2-40B4-BE49-F238E27FC236}">
                              <a16:creationId xmlns:a16="http://schemas.microsoft.com/office/drawing/2014/main" id="{6D7CCD2B-3A3A-45C7-A558-0B22EB4035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40"/>
                          <a:ext cx="402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56" name="Oval 52">
            <a:extLst>
              <a:ext uri="{FF2B5EF4-FFF2-40B4-BE49-F238E27FC236}">
                <a16:creationId xmlns:a16="http://schemas.microsoft.com/office/drawing/2014/main" id="{6FAF0109-BC8C-4F87-A55D-BB982788E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4762500"/>
            <a:ext cx="277813" cy="244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5557" name="Oval 53">
            <a:extLst>
              <a:ext uri="{FF2B5EF4-FFF2-40B4-BE49-F238E27FC236}">
                <a16:creationId xmlns:a16="http://schemas.microsoft.com/office/drawing/2014/main" id="{69F54DBE-F204-486A-AE8E-45DC967C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3352800"/>
            <a:ext cx="277812" cy="244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5558" name="Oval 54">
            <a:extLst>
              <a:ext uri="{FF2B5EF4-FFF2-40B4-BE49-F238E27FC236}">
                <a16:creationId xmlns:a16="http://schemas.microsoft.com/office/drawing/2014/main" id="{4BAF74B3-768F-4F8A-A142-147D692B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2360613"/>
            <a:ext cx="277812" cy="244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5559" name="Oval 55">
            <a:extLst>
              <a:ext uri="{FF2B5EF4-FFF2-40B4-BE49-F238E27FC236}">
                <a16:creationId xmlns:a16="http://schemas.microsoft.com/office/drawing/2014/main" id="{55D6F040-6407-4776-A6CA-C08D83A7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4038600"/>
            <a:ext cx="277812" cy="244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5560" name="Line 56">
            <a:extLst>
              <a:ext uri="{FF2B5EF4-FFF2-40B4-BE49-F238E27FC236}">
                <a16:creationId xmlns:a16="http://schemas.microsoft.com/office/drawing/2014/main" id="{03DC2EDE-BAE4-4CCD-A4F2-5555615D8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98725"/>
            <a:ext cx="1468438" cy="9699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61" name="Line 57">
            <a:extLst>
              <a:ext uri="{FF2B5EF4-FFF2-40B4-BE49-F238E27FC236}">
                <a16:creationId xmlns:a16="http://schemas.microsoft.com/office/drawing/2014/main" id="{E45B2A5C-C545-44B8-AB49-41754B61E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2439988"/>
            <a:ext cx="1468438" cy="9699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62" name="Oval 58">
            <a:extLst>
              <a:ext uri="{FF2B5EF4-FFF2-40B4-BE49-F238E27FC236}">
                <a16:creationId xmlns:a16="http://schemas.microsoft.com/office/drawing/2014/main" id="{B912F32E-6A5E-45A9-9EE9-B54BDB16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943600"/>
            <a:ext cx="277812" cy="244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5563" name="Line 59">
            <a:extLst>
              <a:ext uri="{FF2B5EF4-FFF2-40B4-BE49-F238E27FC236}">
                <a16:creationId xmlns:a16="http://schemas.microsoft.com/office/drawing/2014/main" id="{EA71397A-7819-426A-BAD1-B570FD477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1150" y="4114800"/>
            <a:ext cx="1468438" cy="7096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64" name="Oval 60">
            <a:extLst>
              <a:ext uri="{FF2B5EF4-FFF2-40B4-BE49-F238E27FC236}">
                <a16:creationId xmlns:a16="http://schemas.microsoft.com/office/drawing/2014/main" id="{0E006510-C055-424E-B563-88FF1B07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4737100"/>
            <a:ext cx="277813" cy="244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5565" name="Oval 61">
            <a:extLst>
              <a:ext uri="{FF2B5EF4-FFF2-40B4-BE49-F238E27FC236}">
                <a16:creationId xmlns:a16="http://schemas.microsoft.com/office/drawing/2014/main" id="{57F2785F-19AF-4BE3-9EB5-BCA238D33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277813" cy="244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5566" name="Line 62">
            <a:extLst>
              <a:ext uri="{FF2B5EF4-FFF2-40B4-BE49-F238E27FC236}">
                <a16:creationId xmlns:a16="http://schemas.microsoft.com/office/drawing/2014/main" id="{6E8BFF40-AE02-44DC-AE3E-717E7DF6C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4937125"/>
            <a:ext cx="1527175" cy="11747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67" name="Line 63">
            <a:extLst>
              <a:ext uri="{FF2B5EF4-FFF2-40B4-BE49-F238E27FC236}">
                <a16:creationId xmlns:a16="http://schemas.microsoft.com/office/drawing/2014/main" id="{3CE928B1-1197-44C8-AB05-98EDD6194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3550" y="4876800"/>
            <a:ext cx="1511300" cy="11747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5568" name="Group 64">
            <a:extLst>
              <a:ext uri="{FF2B5EF4-FFF2-40B4-BE49-F238E27FC236}">
                <a16:creationId xmlns:a16="http://schemas.microsoft.com/office/drawing/2014/main" id="{F7A3C24C-2F14-4C25-ACB4-9272C67CCBC2}"/>
              </a:ext>
            </a:extLst>
          </p:cNvPr>
          <p:cNvGrpSpPr>
            <a:grpSpLocks/>
          </p:cNvGrpSpPr>
          <p:nvPr/>
        </p:nvGrpSpPr>
        <p:grpSpPr bwMode="auto">
          <a:xfrm>
            <a:off x="5587357" y="2372197"/>
            <a:ext cx="3200400" cy="3810000"/>
            <a:chOff x="3716" y="960"/>
            <a:chExt cx="2092" cy="2832"/>
          </a:xfrm>
        </p:grpSpPr>
        <p:sp>
          <p:nvSpPr>
            <p:cNvPr id="14358" name="Oval 65">
              <a:extLst>
                <a:ext uri="{FF2B5EF4-FFF2-40B4-BE49-F238E27FC236}">
                  <a16:creationId xmlns:a16="http://schemas.microsoft.com/office/drawing/2014/main" id="{D7295F27-4C2C-413E-B80D-713124724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76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Oval 66">
              <a:extLst>
                <a:ext uri="{FF2B5EF4-FFF2-40B4-BE49-F238E27FC236}">
                  <a16:creationId xmlns:a16="http://schemas.microsoft.com/office/drawing/2014/main" id="{ECC9A547-EB0D-4079-BB36-70DFDE47C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680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0" name="Oval 67">
              <a:extLst>
                <a:ext uri="{FF2B5EF4-FFF2-40B4-BE49-F238E27FC236}">
                  <a16:creationId xmlns:a16="http://schemas.microsoft.com/office/drawing/2014/main" id="{17F337D9-FC5E-4D99-BB47-A5AA83332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960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Oval 68">
              <a:extLst>
                <a:ext uri="{FF2B5EF4-FFF2-40B4-BE49-F238E27FC236}">
                  <a16:creationId xmlns:a16="http://schemas.microsoft.com/office/drawing/2014/main" id="{8AC85183-8297-4112-B236-9A65B8DF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Line 69">
              <a:extLst>
                <a:ext uri="{FF2B5EF4-FFF2-40B4-BE49-F238E27FC236}">
                  <a16:creationId xmlns:a16="http://schemas.microsoft.com/office/drawing/2014/main" id="{939163A6-6931-493C-9D7E-5A78D9FEA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056"/>
              <a:ext cx="96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70">
              <a:extLst>
                <a:ext uri="{FF2B5EF4-FFF2-40B4-BE49-F238E27FC236}">
                  <a16:creationId xmlns:a16="http://schemas.microsoft.com/office/drawing/2014/main" id="{527C0A4E-0CE5-4394-8980-A56A5EAF7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0" y="1014"/>
              <a:ext cx="0" cy="12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71">
              <a:extLst>
                <a:ext uri="{FF2B5EF4-FFF2-40B4-BE49-F238E27FC236}">
                  <a16:creationId xmlns:a16="http://schemas.microsoft.com/office/drawing/2014/main" id="{7BCE3C34-D7C2-4F7F-9B80-03D35A750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2" y="1028"/>
              <a:ext cx="96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72">
              <a:extLst>
                <a:ext uri="{FF2B5EF4-FFF2-40B4-BE49-F238E27FC236}">
                  <a16:creationId xmlns:a16="http://schemas.microsoft.com/office/drawing/2014/main" id="{B71F860F-5BEC-4570-BD4C-E186C73A8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6" name="Line 73">
              <a:extLst>
                <a:ext uri="{FF2B5EF4-FFF2-40B4-BE49-F238E27FC236}">
                  <a16:creationId xmlns:a16="http://schemas.microsoft.com/office/drawing/2014/main" id="{F308FE37-75FE-40E9-A1B7-96DECD2AF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304"/>
              <a:ext cx="96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74">
              <a:extLst>
                <a:ext uri="{FF2B5EF4-FFF2-40B4-BE49-F238E27FC236}">
                  <a16:creationId xmlns:a16="http://schemas.microsoft.com/office/drawing/2014/main" id="{7E1F1BE7-8EE0-4926-B194-62601832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" y="278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8" name="Oval 75">
              <a:extLst>
                <a:ext uri="{FF2B5EF4-FFF2-40B4-BE49-F238E27FC236}">
                  <a16:creationId xmlns:a16="http://schemas.microsoft.com/office/drawing/2014/main" id="{4D63A433-3D46-4EB3-999C-260C498F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" y="1680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9" name="Line 76">
              <a:extLst>
                <a:ext uri="{FF2B5EF4-FFF2-40B4-BE49-F238E27FC236}">
                  <a16:creationId xmlns:a16="http://schemas.microsoft.com/office/drawing/2014/main" id="{73BBCF67-8E69-4F30-9A80-440A1C603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" y="2822"/>
              <a:ext cx="96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77">
              <a:extLst>
                <a:ext uri="{FF2B5EF4-FFF2-40B4-BE49-F238E27FC236}">
                  <a16:creationId xmlns:a16="http://schemas.microsoft.com/office/drawing/2014/main" id="{A2E62BC9-4A4A-4E76-B235-8B3C75580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2" y="2842"/>
              <a:ext cx="1008" cy="8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5582" name="Line 78">
            <a:extLst>
              <a:ext uri="{FF2B5EF4-FFF2-40B4-BE49-F238E27FC236}">
                <a16:creationId xmlns:a16="http://schemas.microsoft.com/office/drawing/2014/main" id="{F369D370-2AF2-474A-8409-6D03BA31D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838" y="2460625"/>
            <a:ext cx="1587" cy="17430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40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0" grpId="0"/>
      <p:bldP spid="405521" grpId="0" animBg="1" autoUpdateAnimBg="0"/>
      <p:bldP spid="405556" grpId="0" animBg="1"/>
      <p:bldP spid="405557" grpId="0" animBg="1"/>
      <p:bldP spid="405558" grpId="0" animBg="1"/>
      <p:bldP spid="405559" grpId="0" animBg="1"/>
      <p:bldP spid="405562" grpId="0" animBg="1"/>
      <p:bldP spid="405564" grpId="0" animBg="1"/>
      <p:bldP spid="4055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44B0D896-0BA3-4074-AAD4-4B17E501B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  <p:grpSp>
        <p:nvGrpSpPr>
          <p:cNvPr id="472067" name="Group 3">
            <a:extLst>
              <a:ext uri="{FF2B5EF4-FFF2-40B4-BE49-F238E27FC236}">
                <a16:creationId xmlns:a16="http://schemas.microsoft.com/office/drawing/2014/main" id="{DA9521C5-10C5-43CF-8E90-B4575FFE366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143000"/>
            <a:ext cx="1371600" cy="1752600"/>
            <a:chOff x="432" y="1152"/>
            <a:chExt cx="864" cy="1104"/>
          </a:xfrm>
        </p:grpSpPr>
        <p:sp>
          <p:nvSpPr>
            <p:cNvPr id="15440" name="Line 4">
              <a:extLst>
                <a:ext uri="{FF2B5EF4-FFF2-40B4-BE49-F238E27FC236}">
                  <a16:creationId xmlns:a16="http://schemas.microsoft.com/office/drawing/2014/main" id="{CC2AF6D3-73EB-408A-8BCE-CEEA21A7E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200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" name="Line 5">
              <a:extLst>
                <a:ext uri="{FF2B5EF4-FFF2-40B4-BE49-F238E27FC236}">
                  <a16:creationId xmlns:a16="http://schemas.microsoft.com/office/drawing/2014/main" id="{92E64359-B40E-40A2-A064-3C4B7EFBF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" name="Line 6">
              <a:extLst>
                <a:ext uri="{FF2B5EF4-FFF2-40B4-BE49-F238E27FC236}">
                  <a16:creationId xmlns:a16="http://schemas.microsoft.com/office/drawing/2014/main" id="{561D6118-A277-4418-B7C8-C11F36943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0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3" name="Line 7">
              <a:extLst>
                <a:ext uri="{FF2B5EF4-FFF2-40B4-BE49-F238E27FC236}">
                  <a16:creationId xmlns:a16="http://schemas.microsoft.com/office/drawing/2014/main" id="{E461B825-8E3F-4098-98D4-685E130B2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8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4" name="Line 8">
              <a:extLst>
                <a:ext uri="{FF2B5EF4-FFF2-40B4-BE49-F238E27FC236}">
                  <a16:creationId xmlns:a16="http://schemas.microsoft.com/office/drawing/2014/main" id="{693BBA0C-0DE7-4FFA-B4AE-0B7FD89CB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8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5" name="Line 9">
              <a:extLst>
                <a:ext uri="{FF2B5EF4-FFF2-40B4-BE49-F238E27FC236}">
                  <a16:creationId xmlns:a16="http://schemas.microsoft.com/office/drawing/2014/main" id="{629656FE-21A0-4A3A-B80C-13C38BDBE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6" name="Line 10">
              <a:extLst>
                <a:ext uri="{FF2B5EF4-FFF2-40B4-BE49-F238E27FC236}">
                  <a16:creationId xmlns:a16="http://schemas.microsoft.com/office/drawing/2014/main" id="{2509DC4A-CBF9-4582-B94D-D4E24A1E0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84"/>
              <a:ext cx="76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7" name="Oval 11">
              <a:extLst>
                <a:ext uri="{FF2B5EF4-FFF2-40B4-BE49-F238E27FC236}">
                  <a16:creationId xmlns:a16="http://schemas.microsoft.com/office/drawing/2014/main" id="{F384AC55-1608-4E37-A887-0ED5531F6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8" name="Oval 12">
              <a:extLst>
                <a:ext uri="{FF2B5EF4-FFF2-40B4-BE49-F238E27FC236}">
                  <a16:creationId xmlns:a16="http://schemas.microsoft.com/office/drawing/2014/main" id="{79D81D5B-A488-4588-A3F1-B91065381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9" name="Oval 13">
              <a:extLst>
                <a:ext uri="{FF2B5EF4-FFF2-40B4-BE49-F238E27FC236}">
                  <a16:creationId xmlns:a16="http://schemas.microsoft.com/office/drawing/2014/main" id="{78CB80A9-C24D-47DF-8BD0-301C5366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5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0" name="Oval 14">
              <a:extLst>
                <a:ext uri="{FF2B5EF4-FFF2-40B4-BE49-F238E27FC236}">
                  <a16:creationId xmlns:a16="http://schemas.microsoft.com/office/drawing/2014/main" id="{C281F61F-1D0D-43A3-A2D6-01A66FEC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1" name="Oval 15">
              <a:extLst>
                <a:ext uri="{FF2B5EF4-FFF2-40B4-BE49-F238E27FC236}">
                  <a16:creationId xmlns:a16="http://schemas.microsoft.com/office/drawing/2014/main" id="{1A7B9BE1-BD2A-4DDE-B43F-9A57676A4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2080" name="Group 16">
            <a:extLst>
              <a:ext uri="{FF2B5EF4-FFF2-40B4-BE49-F238E27FC236}">
                <a16:creationId xmlns:a16="http://schemas.microsoft.com/office/drawing/2014/main" id="{21DC922E-FA5E-4AF8-B61E-3DCEE7C787C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143000"/>
            <a:ext cx="1352550" cy="1676400"/>
            <a:chOff x="1776" y="1152"/>
            <a:chExt cx="852" cy="1056"/>
          </a:xfrm>
        </p:grpSpPr>
        <p:sp>
          <p:nvSpPr>
            <p:cNvPr id="15431" name="Line 17">
              <a:extLst>
                <a:ext uri="{FF2B5EF4-FFF2-40B4-BE49-F238E27FC236}">
                  <a16:creationId xmlns:a16="http://schemas.microsoft.com/office/drawing/2014/main" id="{65369155-906B-479C-92A7-62FAC7B6C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00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2" name="Line 18">
              <a:extLst>
                <a:ext uri="{FF2B5EF4-FFF2-40B4-BE49-F238E27FC236}">
                  <a16:creationId xmlns:a16="http://schemas.microsoft.com/office/drawing/2014/main" id="{5FBACC05-D726-4EF5-8C5A-684DDACD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200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Line 19">
              <a:extLst>
                <a:ext uri="{FF2B5EF4-FFF2-40B4-BE49-F238E27FC236}">
                  <a16:creationId xmlns:a16="http://schemas.microsoft.com/office/drawing/2014/main" id="{36BED6CE-AD5B-4B50-ABDB-038A930BA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8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20">
              <a:extLst>
                <a:ext uri="{FF2B5EF4-FFF2-40B4-BE49-F238E27FC236}">
                  <a16:creationId xmlns:a16="http://schemas.microsoft.com/office/drawing/2014/main" id="{25EA5FCB-0A05-4D58-A40C-087B512D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58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Oval 21">
              <a:extLst>
                <a:ext uri="{FF2B5EF4-FFF2-40B4-BE49-F238E27FC236}">
                  <a16:creationId xmlns:a16="http://schemas.microsoft.com/office/drawing/2014/main" id="{33537BCA-3CF8-4F86-8833-6D7122D2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6" name="Oval 22">
              <a:extLst>
                <a:ext uri="{FF2B5EF4-FFF2-40B4-BE49-F238E27FC236}">
                  <a16:creationId xmlns:a16="http://schemas.microsoft.com/office/drawing/2014/main" id="{C320AF5F-D78A-4E7D-BE33-05B76345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7" name="Oval 23">
              <a:extLst>
                <a:ext uri="{FF2B5EF4-FFF2-40B4-BE49-F238E27FC236}">
                  <a16:creationId xmlns:a16="http://schemas.microsoft.com/office/drawing/2014/main" id="{EB49910D-A59F-455C-807E-9C39501E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8" name="Oval 24">
              <a:extLst>
                <a:ext uri="{FF2B5EF4-FFF2-40B4-BE49-F238E27FC236}">
                  <a16:creationId xmlns:a16="http://schemas.microsoft.com/office/drawing/2014/main" id="{DA116529-AA46-4DBA-9854-255D424B0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9" name="Oval 25">
              <a:extLst>
                <a:ext uri="{FF2B5EF4-FFF2-40B4-BE49-F238E27FC236}">
                  <a16:creationId xmlns:a16="http://schemas.microsoft.com/office/drawing/2014/main" id="{8518E102-5847-4720-836D-AD85184E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2090" name="Group 26">
            <a:extLst>
              <a:ext uri="{FF2B5EF4-FFF2-40B4-BE49-F238E27FC236}">
                <a16:creationId xmlns:a16="http://schemas.microsoft.com/office/drawing/2014/main" id="{B2AD78F5-7064-4569-9C59-06241ACF4AF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143000"/>
            <a:ext cx="1371600" cy="1733550"/>
            <a:chOff x="432" y="2688"/>
            <a:chExt cx="864" cy="1092"/>
          </a:xfrm>
        </p:grpSpPr>
        <p:sp>
          <p:nvSpPr>
            <p:cNvPr id="15422" name="Line 27">
              <a:extLst>
                <a:ext uri="{FF2B5EF4-FFF2-40B4-BE49-F238E27FC236}">
                  <a16:creationId xmlns:a16="http://schemas.microsoft.com/office/drawing/2014/main" id="{68693257-FFDF-4049-9A38-7F8ED9D2E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736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Line 28">
              <a:extLst>
                <a:ext uri="{FF2B5EF4-FFF2-40B4-BE49-F238E27FC236}">
                  <a16:creationId xmlns:a16="http://schemas.microsoft.com/office/drawing/2014/main" id="{9AE04FB9-DACE-40C1-BEA4-6D41DCDEB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74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Line 29">
              <a:extLst>
                <a:ext uri="{FF2B5EF4-FFF2-40B4-BE49-F238E27FC236}">
                  <a16:creationId xmlns:a16="http://schemas.microsoft.com/office/drawing/2014/main" id="{38D152D1-CAE4-4558-A432-F1CD7364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Line 30">
              <a:extLst>
                <a:ext uri="{FF2B5EF4-FFF2-40B4-BE49-F238E27FC236}">
                  <a16:creationId xmlns:a16="http://schemas.microsoft.com/office/drawing/2014/main" id="{64691303-E353-49B6-9FC5-EB7450F5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12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Oval 31">
              <a:extLst>
                <a:ext uri="{FF2B5EF4-FFF2-40B4-BE49-F238E27FC236}">
                  <a16:creationId xmlns:a16="http://schemas.microsoft.com/office/drawing/2014/main" id="{ACFF420C-D21A-45E6-B537-8184AAB19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7" name="Oval 32">
              <a:extLst>
                <a:ext uri="{FF2B5EF4-FFF2-40B4-BE49-F238E27FC236}">
                  <a16:creationId xmlns:a16="http://schemas.microsoft.com/office/drawing/2014/main" id="{D8B65643-782E-4F2D-80C0-B4E91DECA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30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8" name="Oval 33">
              <a:extLst>
                <a:ext uri="{FF2B5EF4-FFF2-40B4-BE49-F238E27FC236}">
                  <a16:creationId xmlns:a16="http://schemas.microsoft.com/office/drawing/2014/main" id="{F1E37C66-F64E-483C-9CB2-7CC97FFB1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9" name="Oval 34">
              <a:extLst>
                <a:ext uri="{FF2B5EF4-FFF2-40B4-BE49-F238E27FC236}">
                  <a16:creationId xmlns:a16="http://schemas.microsoft.com/office/drawing/2014/main" id="{CF9A5FF1-7F5B-47A6-B9BF-8F3718A8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36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0" name="Oval 35">
              <a:extLst>
                <a:ext uri="{FF2B5EF4-FFF2-40B4-BE49-F238E27FC236}">
                  <a16:creationId xmlns:a16="http://schemas.microsoft.com/office/drawing/2014/main" id="{D0DC0FAA-AB5C-496F-A041-90832931A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6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2100" name="Group 36">
            <a:extLst>
              <a:ext uri="{FF2B5EF4-FFF2-40B4-BE49-F238E27FC236}">
                <a16:creationId xmlns:a16="http://schemas.microsoft.com/office/drawing/2014/main" id="{38A1668C-66AE-41A3-BBD3-951CC97E6BD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162050"/>
            <a:ext cx="1371600" cy="1733550"/>
            <a:chOff x="1872" y="2688"/>
            <a:chExt cx="864" cy="1092"/>
          </a:xfrm>
        </p:grpSpPr>
        <p:sp>
          <p:nvSpPr>
            <p:cNvPr id="15413" name="Line 37">
              <a:extLst>
                <a:ext uri="{FF2B5EF4-FFF2-40B4-BE49-F238E27FC236}">
                  <a16:creationId xmlns:a16="http://schemas.microsoft.com/office/drawing/2014/main" id="{33B5CDD2-E21F-401E-A7C1-98C78FFE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36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38">
              <a:extLst>
                <a:ext uri="{FF2B5EF4-FFF2-40B4-BE49-F238E27FC236}">
                  <a16:creationId xmlns:a16="http://schemas.microsoft.com/office/drawing/2014/main" id="{9BFF0B33-C05D-4C73-9D96-2CE2966C9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4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39">
              <a:extLst>
                <a:ext uri="{FF2B5EF4-FFF2-40B4-BE49-F238E27FC236}">
                  <a16:creationId xmlns:a16="http://schemas.microsoft.com/office/drawing/2014/main" id="{8E3EA701-0F07-494C-A527-E04B36FE6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Line 40">
              <a:extLst>
                <a:ext uri="{FF2B5EF4-FFF2-40B4-BE49-F238E27FC236}">
                  <a16:creationId xmlns:a16="http://schemas.microsoft.com/office/drawing/2014/main" id="{62DC97F8-E429-43D1-935F-A3C8ED330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76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Oval 41">
              <a:extLst>
                <a:ext uri="{FF2B5EF4-FFF2-40B4-BE49-F238E27FC236}">
                  <a16:creationId xmlns:a16="http://schemas.microsoft.com/office/drawing/2014/main" id="{3690A215-2E9D-4CB6-A19A-B24D57C9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8" name="Oval 42">
              <a:extLst>
                <a:ext uri="{FF2B5EF4-FFF2-40B4-BE49-F238E27FC236}">
                  <a16:creationId xmlns:a16="http://schemas.microsoft.com/office/drawing/2014/main" id="{C037C964-F161-4174-AFB3-5048F6A32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9" name="Oval 43">
              <a:extLst>
                <a:ext uri="{FF2B5EF4-FFF2-40B4-BE49-F238E27FC236}">
                  <a16:creationId xmlns:a16="http://schemas.microsoft.com/office/drawing/2014/main" id="{992CFEFF-6332-4CEE-B922-6C74674C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0" name="Oval 44">
              <a:extLst>
                <a:ext uri="{FF2B5EF4-FFF2-40B4-BE49-F238E27FC236}">
                  <a16:creationId xmlns:a16="http://schemas.microsoft.com/office/drawing/2014/main" id="{A4382731-577F-4B5D-AB12-F2E16756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1" name="Oval 45">
              <a:extLst>
                <a:ext uri="{FF2B5EF4-FFF2-40B4-BE49-F238E27FC236}">
                  <a16:creationId xmlns:a16="http://schemas.microsoft.com/office/drawing/2014/main" id="{5965AAE7-71B8-4A9A-9B0C-A3290186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2110" name="Group 46">
            <a:extLst>
              <a:ext uri="{FF2B5EF4-FFF2-40B4-BE49-F238E27FC236}">
                <a16:creationId xmlns:a16="http://schemas.microsoft.com/office/drawing/2014/main" id="{339EE1D1-E689-4928-963E-A1E211ABC80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124200"/>
            <a:ext cx="1371600" cy="1752600"/>
            <a:chOff x="3168" y="2688"/>
            <a:chExt cx="864" cy="1104"/>
          </a:xfrm>
        </p:grpSpPr>
        <p:sp>
          <p:nvSpPr>
            <p:cNvPr id="15404" name="Line 47">
              <a:extLst>
                <a:ext uri="{FF2B5EF4-FFF2-40B4-BE49-F238E27FC236}">
                  <a16:creationId xmlns:a16="http://schemas.microsoft.com/office/drawing/2014/main" id="{DFD27DDC-229B-46F3-8167-66086A835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48">
              <a:extLst>
                <a:ext uri="{FF2B5EF4-FFF2-40B4-BE49-F238E27FC236}">
                  <a16:creationId xmlns:a16="http://schemas.microsoft.com/office/drawing/2014/main" id="{90349804-8272-474D-92B3-8114B630A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4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49">
              <a:extLst>
                <a:ext uri="{FF2B5EF4-FFF2-40B4-BE49-F238E27FC236}">
                  <a16:creationId xmlns:a16="http://schemas.microsoft.com/office/drawing/2014/main" id="{F6EBDE2D-5A9E-4AFA-8B6E-07171152A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50">
              <a:extLst>
                <a:ext uri="{FF2B5EF4-FFF2-40B4-BE49-F238E27FC236}">
                  <a16:creationId xmlns:a16="http://schemas.microsoft.com/office/drawing/2014/main" id="{2ECAA5BA-1798-4A2E-BF5B-D3A3A43E0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2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Oval 51">
              <a:extLst>
                <a:ext uri="{FF2B5EF4-FFF2-40B4-BE49-F238E27FC236}">
                  <a16:creationId xmlns:a16="http://schemas.microsoft.com/office/drawing/2014/main" id="{CECD0E98-2AD5-43BB-A06B-D29DE6CB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9" name="Oval 52">
              <a:extLst>
                <a:ext uri="{FF2B5EF4-FFF2-40B4-BE49-F238E27FC236}">
                  <a16:creationId xmlns:a16="http://schemas.microsoft.com/office/drawing/2014/main" id="{418F899B-4ED2-4ECB-9F75-9A386C86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0" name="Oval 53">
              <a:extLst>
                <a:ext uri="{FF2B5EF4-FFF2-40B4-BE49-F238E27FC236}">
                  <a16:creationId xmlns:a16="http://schemas.microsoft.com/office/drawing/2014/main" id="{A6A913B0-21D5-46FB-B456-D2F072350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1" name="Oval 54">
              <a:extLst>
                <a:ext uri="{FF2B5EF4-FFF2-40B4-BE49-F238E27FC236}">
                  <a16:creationId xmlns:a16="http://schemas.microsoft.com/office/drawing/2014/main" id="{21149F0F-4DCD-48CB-BE3F-9309893D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2" name="Oval 55">
              <a:extLst>
                <a:ext uri="{FF2B5EF4-FFF2-40B4-BE49-F238E27FC236}">
                  <a16:creationId xmlns:a16="http://schemas.microsoft.com/office/drawing/2014/main" id="{9B757804-FAE2-4822-92E4-A7610382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2120" name="Group 56">
            <a:extLst>
              <a:ext uri="{FF2B5EF4-FFF2-40B4-BE49-F238E27FC236}">
                <a16:creationId xmlns:a16="http://schemas.microsoft.com/office/drawing/2014/main" id="{8819EB6A-BB6C-440E-B378-5532F145AAD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124200"/>
            <a:ext cx="1295400" cy="1733550"/>
            <a:chOff x="4608" y="2700"/>
            <a:chExt cx="816" cy="1092"/>
          </a:xfrm>
        </p:grpSpPr>
        <p:sp>
          <p:nvSpPr>
            <p:cNvPr id="15395" name="Line 57">
              <a:extLst>
                <a:ext uri="{FF2B5EF4-FFF2-40B4-BE49-F238E27FC236}">
                  <a16:creationId xmlns:a16="http://schemas.microsoft.com/office/drawing/2014/main" id="{C5B112E8-B159-4F52-8EFD-D9081E1EE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736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58">
              <a:extLst>
                <a:ext uri="{FF2B5EF4-FFF2-40B4-BE49-F238E27FC236}">
                  <a16:creationId xmlns:a16="http://schemas.microsoft.com/office/drawing/2014/main" id="{E8BFBD78-37EB-4CEA-8E3E-941268996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4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59">
              <a:extLst>
                <a:ext uri="{FF2B5EF4-FFF2-40B4-BE49-F238E27FC236}">
                  <a16:creationId xmlns:a16="http://schemas.microsoft.com/office/drawing/2014/main" id="{198A3B48-EDB3-4560-BB44-D1A12CB0C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1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60">
              <a:extLst>
                <a:ext uri="{FF2B5EF4-FFF2-40B4-BE49-F238E27FC236}">
                  <a16:creationId xmlns:a16="http://schemas.microsoft.com/office/drawing/2014/main" id="{E5312426-2180-4123-A110-B25ED1298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120"/>
              <a:ext cx="76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Oval 61">
              <a:extLst>
                <a:ext uri="{FF2B5EF4-FFF2-40B4-BE49-F238E27FC236}">
                  <a16:creationId xmlns:a16="http://schemas.microsoft.com/office/drawing/2014/main" id="{9C0CC7A1-528D-4967-831A-6EC5BBCBD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27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0" name="Oval 62">
              <a:extLst>
                <a:ext uri="{FF2B5EF4-FFF2-40B4-BE49-F238E27FC236}">
                  <a16:creationId xmlns:a16="http://schemas.microsoft.com/office/drawing/2014/main" id="{9B396982-A71A-4930-9393-CA8195C90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1" name="Oval 63">
              <a:extLst>
                <a:ext uri="{FF2B5EF4-FFF2-40B4-BE49-F238E27FC236}">
                  <a16:creationId xmlns:a16="http://schemas.microsoft.com/office/drawing/2014/main" id="{9F53828C-6DFE-4572-8A9C-B553A951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2" name="Oval 64">
              <a:extLst>
                <a:ext uri="{FF2B5EF4-FFF2-40B4-BE49-F238E27FC236}">
                  <a16:creationId xmlns:a16="http://schemas.microsoft.com/office/drawing/2014/main" id="{A6FEC1B1-455E-439E-808B-DAFC3B552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3" name="Oval 65">
              <a:extLst>
                <a:ext uri="{FF2B5EF4-FFF2-40B4-BE49-F238E27FC236}">
                  <a16:creationId xmlns:a16="http://schemas.microsoft.com/office/drawing/2014/main" id="{6CFD31B5-8395-457F-9C93-511181A8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2130" name="Group 66">
            <a:extLst>
              <a:ext uri="{FF2B5EF4-FFF2-40B4-BE49-F238E27FC236}">
                <a16:creationId xmlns:a16="http://schemas.microsoft.com/office/drawing/2014/main" id="{B51AEC4E-069F-4036-A379-75E39ED58C0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24200"/>
            <a:ext cx="1390650" cy="1752600"/>
            <a:chOff x="3156" y="1152"/>
            <a:chExt cx="876" cy="1104"/>
          </a:xfrm>
        </p:grpSpPr>
        <p:grpSp>
          <p:nvGrpSpPr>
            <p:cNvPr id="15385" name="Group 67">
              <a:extLst>
                <a:ext uri="{FF2B5EF4-FFF2-40B4-BE49-F238E27FC236}">
                  <a16:creationId xmlns:a16="http://schemas.microsoft.com/office/drawing/2014/main" id="{D7042622-CA9A-432C-BFB3-DBAFB5774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1152"/>
              <a:ext cx="876" cy="1104"/>
              <a:chOff x="3156" y="1152"/>
              <a:chExt cx="876" cy="1104"/>
            </a:xfrm>
          </p:grpSpPr>
          <p:sp>
            <p:nvSpPr>
              <p:cNvPr id="15387" name="Line 68">
                <a:extLst>
                  <a:ext uri="{FF2B5EF4-FFF2-40B4-BE49-F238E27FC236}">
                    <a16:creationId xmlns:a16="http://schemas.microsoft.com/office/drawing/2014/main" id="{A7EE2955-54F2-4C83-B9B2-64452690D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38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Line 69">
                <a:extLst>
                  <a:ext uri="{FF2B5EF4-FFF2-40B4-BE49-F238E27FC236}">
                    <a16:creationId xmlns:a16="http://schemas.microsoft.com/office/drawing/2014/main" id="{3EF63A21-1421-436A-A028-2A399A290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Line 70">
                <a:extLst>
                  <a:ext uri="{FF2B5EF4-FFF2-40B4-BE49-F238E27FC236}">
                    <a16:creationId xmlns:a16="http://schemas.microsoft.com/office/drawing/2014/main" id="{9804D454-A54F-4BA3-BDEA-083ACFC16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Line 71">
                <a:extLst>
                  <a:ext uri="{FF2B5EF4-FFF2-40B4-BE49-F238E27FC236}">
                    <a16:creationId xmlns:a16="http://schemas.microsoft.com/office/drawing/2014/main" id="{3D5D67F7-8D2E-454F-A0B1-055C87E76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Oval 72">
                <a:extLst>
                  <a:ext uri="{FF2B5EF4-FFF2-40B4-BE49-F238E27FC236}">
                    <a16:creationId xmlns:a16="http://schemas.microsoft.com/office/drawing/2014/main" id="{2131751C-0598-4CFF-8EB5-9258C723F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11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2" name="Oval 73">
                <a:extLst>
                  <a:ext uri="{FF2B5EF4-FFF2-40B4-BE49-F238E27FC236}">
                    <a16:creationId xmlns:a16="http://schemas.microsoft.com/office/drawing/2014/main" id="{3287DAED-4333-429A-A4D8-42081B9AE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3" name="Oval 74">
                <a:extLst>
                  <a:ext uri="{FF2B5EF4-FFF2-40B4-BE49-F238E27FC236}">
                    <a16:creationId xmlns:a16="http://schemas.microsoft.com/office/drawing/2014/main" id="{5FE0D021-7D2B-43CF-B947-24D3F5EF3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4" name="Oval 75">
                <a:extLst>
                  <a:ext uri="{FF2B5EF4-FFF2-40B4-BE49-F238E27FC236}">
                    <a16:creationId xmlns:a16="http://schemas.microsoft.com/office/drawing/2014/main" id="{A01E819F-51E3-4570-A688-73B4C831B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86" name="Oval 76">
              <a:extLst>
                <a:ext uri="{FF2B5EF4-FFF2-40B4-BE49-F238E27FC236}">
                  <a16:creationId xmlns:a16="http://schemas.microsoft.com/office/drawing/2014/main" id="{3D517D8E-8E03-499C-8278-C47181B26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2141" name="Group 77">
            <a:extLst>
              <a:ext uri="{FF2B5EF4-FFF2-40B4-BE49-F238E27FC236}">
                <a16:creationId xmlns:a16="http://schemas.microsoft.com/office/drawing/2014/main" id="{38B9742A-6079-4B61-9AE8-03C24597D12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124200"/>
            <a:ext cx="1447800" cy="1771650"/>
            <a:chOff x="4464" y="1152"/>
            <a:chExt cx="912" cy="1116"/>
          </a:xfrm>
        </p:grpSpPr>
        <p:grpSp>
          <p:nvGrpSpPr>
            <p:cNvPr id="15375" name="Group 78">
              <a:extLst>
                <a:ext uri="{FF2B5EF4-FFF2-40B4-BE49-F238E27FC236}">
                  <a16:creationId xmlns:a16="http://schemas.microsoft.com/office/drawing/2014/main" id="{8FE0AEDB-FBB2-4AC0-B188-8B41AA19F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152"/>
              <a:ext cx="912" cy="1116"/>
              <a:chOff x="4464" y="1152"/>
              <a:chExt cx="912" cy="1116"/>
            </a:xfrm>
          </p:grpSpPr>
          <p:sp>
            <p:nvSpPr>
              <p:cNvPr id="15377" name="Line 79">
                <a:extLst>
                  <a:ext uri="{FF2B5EF4-FFF2-40B4-BE49-F238E27FC236}">
                    <a16:creationId xmlns:a16="http://schemas.microsoft.com/office/drawing/2014/main" id="{ABF2A009-1479-45DD-9F44-BDBBD628F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1200"/>
                <a:ext cx="38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Line 80">
                <a:extLst>
                  <a:ext uri="{FF2B5EF4-FFF2-40B4-BE49-F238E27FC236}">
                    <a16:creationId xmlns:a16="http://schemas.microsoft.com/office/drawing/2014/main" id="{224D45D5-D8F7-46E1-8A46-8A144EB3C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584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Line 81">
                <a:extLst>
                  <a:ext uri="{FF2B5EF4-FFF2-40B4-BE49-F238E27FC236}">
                    <a16:creationId xmlns:a16="http://schemas.microsoft.com/office/drawing/2014/main" id="{B782CA90-4EFD-4EA1-8F9E-9A185DFBA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Line 82">
                <a:extLst>
                  <a:ext uri="{FF2B5EF4-FFF2-40B4-BE49-F238E27FC236}">
                    <a16:creationId xmlns:a16="http://schemas.microsoft.com/office/drawing/2014/main" id="{EF37A070-C85F-456B-A150-0B140373A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1" name="Oval 83">
                <a:extLst>
                  <a:ext uri="{FF2B5EF4-FFF2-40B4-BE49-F238E27FC236}">
                    <a16:creationId xmlns:a16="http://schemas.microsoft.com/office/drawing/2014/main" id="{15F9D2EF-6B3D-40FC-B2B4-183E2C7B7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2" name="Oval 84">
                <a:extLst>
                  <a:ext uri="{FF2B5EF4-FFF2-40B4-BE49-F238E27FC236}">
                    <a16:creationId xmlns:a16="http://schemas.microsoft.com/office/drawing/2014/main" id="{8D6B749E-265B-4297-B89C-C293F6B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3" name="Oval 85">
                <a:extLst>
                  <a:ext uri="{FF2B5EF4-FFF2-40B4-BE49-F238E27FC236}">
                    <a16:creationId xmlns:a16="http://schemas.microsoft.com/office/drawing/2014/main" id="{29AA1685-587E-4C8C-945D-AE96C58C7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1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4" name="Oval 86">
                <a:extLst>
                  <a:ext uri="{FF2B5EF4-FFF2-40B4-BE49-F238E27FC236}">
                    <a16:creationId xmlns:a16="http://schemas.microsoft.com/office/drawing/2014/main" id="{D6189F63-3BB5-4A20-8B79-D89EA53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5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76" name="Oval 87">
              <a:extLst>
                <a:ext uri="{FF2B5EF4-FFF2-40B4-BE49-F238E27FC236}">
                  <a16:creationId xmlns:a16="http://schemas.microsoft.com/office/drawing/2014/main" id="{F7FB471B-C79B-4076-9C2F-0D29BE4A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72152" name="Text Box 88">
            <a:extLst>
              <a:ext uri="{FF2B5EF4-FFF2-40B4-BE49-F238E27FC236}">
                <a16:creationId xmlns:a16="http://schemas.microsoft.com/office/drawing/2014/main" id="{26835691-76DD-408D-B296-C876A45F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776" y="5427017"/>
            <a:ext cx="4085456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一个连通图可有多棵生成树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E5DD3F5-4566-443B-AB87-09DE6E19AE92}"/>
              </a:ext>
            </a:extLst>
          </p:cNvPr>
          <p:cNvSpPr/>
          <p:nvPr/>
        </p:nvSpPr>
        <p:spPr bwMode="auto">
          <a:xfrm>
            <a:off x="0" y="982662"/>
            <a:ext cx="2803131" cy="2127474"/>
          </a:xfrm>
          <a:custGeom>
            <a:avLst/>
            <a:gdLst>
              <a:gd name="connsiteX0" fmla="*/ 0 w 2666497"/>
              <a:gd name="connsiteY0" fmla="*/ 2126399 h 2265407"/>
              <a:gd name="connsiteX1" fmla="*/ 1629104 w 2666497"/>
              <a:gd name="connsiteY1" fmla="*/ 2126399 h 2265407"/>
              <a:gd name="connsiteX2" fmla="*/ 2585545 w 2666497"/>
              <a:gd name="connsiteY2" fmla="*/ 2115888 h 2265407"/>
              <a:gd name="connsiteX3" fmla="*/ 2617076 w 2666497"/>
              <a:gd name="connsiteY3" fmla="*/ 139943 h 2265407"/>
              <a:gd name="connsiteX4" fmla="*/ 2617076 w 2666497"/>
              <a:gd name="connsiteY4" fmla="*/ 318619 h 22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497" h="2265407">
                <a:moveTo>
                  <a:pt x="0" y="2126399"/>
                </a:moveTo>
                <a:lnTo>
                  <a:pt x="1629104" y="2126399"/>
                </a:lnTo>
                <a:cubicBezTo>
                  <a:pt x="2060028" y="2124647"/>
                  <a:pt x="2420883" y="2446964"/>
                  <a:pt x="2585545" y="2115888"/>
                </a:cubicBezTo>
                <a:cubicBezTo>
                  <a:pt x="2750207" y="1784812"/>
                  <a:pt x="2611821" y="439488"/>
                  <a:pt x="2617076" y="139943"/>
                </a:cubicBezTo>
                <a:cubicBezTo>
                  <a:pt x="2622331" y="-159602"/>
                  <a:pt x="2619703" y="79508"/>
                  <a:pt x="2617076" y="318619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2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2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2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2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5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487450F6-AF0D-4F20-B1C3-EF3413B4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8FB3-0668-4B8E-9BBE-29E52BFAADA4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290835" name="Group 19">
            <a:extLst>
              <a:ext uri="{FF2B5EF4-FFF2-40B4-BE49-F238E27FC236}">
                <a16:creationId xmlns:a16="http://schemas.microsoft.com/office/drawing/2014/main" id="{38B23E8D-3BFC-4596-BBCD-A03D30B3487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716338"/>
            <a:ext cx="7775575" cy="457200"/>
            <a:chOff x="295" y="2387"/>
            <a:chExt cx="4898" cy="288"/>
          </a:xfrm>
        </p:grpSpPr>
        <p:sp>
          <p:nvSpPr>
            <p:cNvPr id="290834" name="Rectangle 18">
              <a:extLst>
                <a:ext uri="{FF2B5EF4-FFF2-40B4-BE49-F238E27FC236}">
                  <a16:creationId xmlns:a16="http://schemas.microsoft.com/office/drawing/2014/main" id="{59BD6BAB-7B8A-4F49-AA69-C1AB46950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387"/>
              <a:ext cx="48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推论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</a:t>
              </a:r>
              <a:r>
                <a:rPr lang="zh-CN" altLang="en-US" dirty="0"/>
                <a:t>的边数为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+1.   </a:t>
              </a:r>
            </a:p>
          </p:txBody>
        </p:sp>
        <p:graphicFrame>
          <p:nvGraphicFramePr>
            <p:cNvPr id="290824" name="Object 8">
              <a:extLst>
                <a:ext uri="{FF2B5EF4-FFF2-40B4-BE49-F238E27FC236}">
                  <a16:creationId xmlns:a16="http://schemas.microsoft.com/office/drawing/2014/main" id="{8288A7AF-037D-44F1-81AE-97F24E712A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21544"/>
                </p:ext>
              </p:extLst>
            </p:nvPr>
          </p:nvGraphicFramePr>
          <p:xfrm>
            <a:off x="975" y="2389"/>
            <a:ext cx="2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52280" imgH="203040" progId="Equation.3">
                    <p:embed/>
                  </p:oleObj>
                </mc:Choice>
                <mc:Fallback>
                  <p:oleObj name="公式" r:id="rId3" imgW="1522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389"/>
                          <a:ext cx="201" cy="2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38" name="Group 22">
            <a:extLst>
              <a:ext uri="{FF2B5EF4-FFF2-40B4-BE49-F238E27FC236}">
                <a16:creationId xmlns:a16="http://schemas.microsoft.com/office/drawing/2014/main" id="{CECBF6BF-0AEF-403C-8B05-6C2E8C5B64C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84662"/>
            <a:ext cx="7920037" cy="1458913"/>
            <a:chOff x="295" y="2699"/>
            <a:chExt cx="4989" cy="919"/>
          </a:xfrm>
        </p:grpSpPr>
        <p:sp>
          <p:nvSpPr>
            <p:cNvPr id="290827" name="Rectangle 11">
              <a:extLst>
                <a:ext uri="{FF2B5EF4-FFF2-40B4-BE49-F238E27FC236}">
                  <a16:creationId xmlns:a16="http://schemas.microsoft.com/office/drawing/2014/main" id="{7134B90C-6303-4B5A-8CFF-EB758CE1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699"/>
              <a:ext cx="4989" cy="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推论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</a:t>
              </a:r>
              <a:r>
                <a:rPr lang="zh-CN" altLang="en-US" dirty="0">
                  <a:latin typeface="Times New Roman" panose="02020603050405020304" pitchFamily="18" charset="0"/>
                </a:rPr>
                <a:t>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的生成树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的余树，</a:t>
              </a:r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r>
                <a:rPr lang="zh-CN" altLang="en-US" dirty="0">
                  <a:latin typeface="Times New Roman" panose="02020603050405020304" pitchFamily="18" charset="0"/>
                </a:rPr>
                <a:t>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中任意一个圈，则</a:t>
              </a:r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r>
                <a:rPr lang="zh-CN" altLang="en-US" dirty="0">
                  <a:latin typeface="宋体" panose="02010600030101010101" pitchFamily="2" charset="-122"/>
                </a:rPr>
                <a:t>与  一定有公共边</a:t>
              </a:r>
              <a:r>
                <a:rPr lang="en-US" altLang="zh-CN" dirty="0">
                  <a:latin typeface="宋体" panose="02010600030101010101" pitchFamily="2" charset="-122"/>
                </a:rPr>
                <a:t>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证  否则，</a:t>
              </a:r>
              <a:r>
                <a:rPr lang="en-US" altLang="zh-CN" i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中的边全在</a:t>
              </a:r>
              <a:r>
                <a:rPr lang="en-US" altLang="zh-CN" i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中，这与</a:t>
              </a:r>
              <a:r>
                <a:rPr lang="en-US" altLang="zh-CN" i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为树矛盾</a:t>
              </a:r>
              <a:r>
                <a: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. </a:t>
              </a:r>
              <a:endPara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90825" name="Object 9">
              <a:extLst>
                <a:ext uri="{FF2B5EF4-FFF2-40B4-BE49-F238E27FC236}">
                  <a16:creationId xmlns:a16="http://schemas.microsoft.com/office/drawing/2014/main" id="{C8979783-51DD-45FA-9513-DB747CBEE0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065875"/>
                </p:ext>
              </p:extLst>
            </p:nvPr>
          </p:nvGraphicFramePr>
          <p:xfrm>
            <a:off x="568" y="2976"/>
            <a:ext cx="1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52280" imgH="203040" progId="Equation.3">
                    <p:embed/>
                  </p:oleObj>
                </mc:Choice>
                <mc:Fallback>
                  <p:oleObj name="公式" r:id="rId5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976"/>
                          <a:ext cx="188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>
              <a:extLst>
                <a:ext uri="{FF2B5EF4-FFF2-40B4-BE49-F238E27FC236}">
                  <a16:creationId xmlns:a16="http://schemas.microsoft.com/office/drawing/2014/main" id="{312A1952-DFBF-4640-A1AC-FE76C8C748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3596"/>
                </p:ext>
              </p:extLst>
            </p:nvPr>
          </p:nvGraphicFramePr>
          <p:xfrm>
            <a:off x="884" y="2722"/>
            <a:ext cx="1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52280" imgH="203040" progId="Equation.3">
                    <p:embed/>
                  </p:oleObj>
                </mc:Choice>
                <mc:Fallback>
                  <p:oleObj name="公式" r:id="rId5" imgW="152280" imgH="203040" progId="Equation.3">
                    <p:embed/>
                    <p:pic>
                      <p:nvPicPr>
                        <p:cNvPr id="290825" name="Object 9">
                          <a:extLst>
                            <a:ext uri="{FF2B5EF4-FFF2-40B4-BE49-F238E27FC236}">
                              <a16:creationId xmlns:a16="http://schemas.microsoft.com/office/drawing/2014/main" id="{C8979783-51DD-45FA-9513-DB747CBEE0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722"/>
                          <a:ext cx="188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0826" name="Rectangle 10">
            <a:extLst>
              <a:ext uri="{FF2B5EF4-FFF2-40B4-BE49-F238E27FC236}">
                <a16:creationId xmlns:a16="http://schemas.microsoft.com/office/drawing/2014/main" id="{148291DA-BB97-4C81-9216-A9DBEE408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84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7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具有生成树当且仅当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0830" name="Rectangle 14">
            <a:extLst>
              <a:ext uri="{FF2B5EF4-FFF2-40B4-BE49-F238E27FC236}">
                <a16:creationId xmlns:a16="http://schemas.microsoft.com/office/drawing/2014/main" id="{1DF06F85-F580-4A09-B538-244A6757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88913"/>
            <a:ext cx="6769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/>
              <a:t>生成树存在条件</a:t>
            </a:r>
          </a:p>
        </p:txBody>
      </p:sp>
      <p:sp>
        <p:nvSpPr>
          <p:cNvPr id="290832" name="Rectangle 16">
            <a:extLst>
              <a:ext uri="{FF2B5EF4-FFF2-40B4-BE49-F238E27FC236}">
                <a16:creationId xmlns:a16="http://schemas.microsoft.com/office/drawing/2014/main" id="{2D772412-66F1-4D57-847B-0679F36E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41663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条边的无向连通图，则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1.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0833" name="Rectangle 17">
            <a:extLst>
              <a:ext uri="{FF2B5EF4-FFF2-40B4-BE49-F238E27FC236}">
                <a16:creationId xmlns:a16="http://schemas.microsoft.com/office/drawing/2014/main" id="{D753FA0E-0D4E-4BF7-81A0-47504BB9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0213"/>
            <a:ext cx="80645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证  必要性显然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充分性用破圈法（注意：在圈上删除任何一条边，不破坏连通性）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AB5E247-1DC6-491A-A8EF-B39C2F069287}"/>
              </a:ext>
            </a:extLst>
          </p:cNvPr>
          <p:cNvCxnSpPr/>
          <p:nvPr/>
        </p:nvCxnSpPr>
        <p:spPr>
          <a:xfrm>
            <a:off x="415131" y="1700808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2EF0C68-57A0-43DF-80EE-A1F9E0C57642}"/>
              </a:ext>
            </a:extLst>
          </p:cNvPr>
          <p:cNvCxnSpPr/>
          <p:nvPr/>
        </p:nvCxnSpPr>
        <p:spPr>
          <a:xfrm>
            <a:off x="415131" y="299695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145EAF4-631C-4475-80F2-5FEFD63F822E}"/>
              </a:ext>
            </a:extLst>
          </p:cNvPr>
          <p:cNvCxnSpPr/>
          <p:nvPr/>
        </p:nvCxnSpPr>
        <p:spPr>
          <a:xfrm>
            <a:off x="415131" y="515719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2" grpId="0"/>
      <p:bldP spid="2908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5985ED1-EACE-4A5D-BEB8-217C8C11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8F31-82F0-485B-9660-0016314C5C34}" type="slidenum">
              <a:rPr lang="en-US" altLang="zh-CN"/>
              <a:pPr/>
              <a:t>17</a:t>
            </a:fld>
            <a:endParaRPr lang="en-US" altLang="zh-CN" dirty="0"/>
          </a:p>
        </p:txBody>
      </p:sp>
      <p:sp>
        <p:nvSpPr>
          <p:cNvPr id="292871" name="Rectangle 7">
            <a:extLst>
              <a:ext uri="{FF2B5EF4-FFF2-40B4-BE49-F238E27FC236}">
                <a16:creationId xmlns:a16="http://schemas.microsoft.com/office/drawing/2014/main" id="{FA0B4B4D-E28D-4041-9082-E85DEC15E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基本回路系统</a:t>
            </a:r>
          </a:p>
        </p:txBody>
      </p:sp>
      <p:sp>
        <p:nvSpPr>
          <p:cNvPr id="292872" name="Rectangle 8">
            <a:extLst>
              <a:ext uri="{FF2B5EF4-FFF2-40B4-BE49-F238E27FC236}">
                <a16:creationId xmlns:a16="http://schemas.microsoft.com/office/drawing/2014/main" id="{1BA61D0D-458D-4403-B5AA-DD95A16F1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08962" cy="1871662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的生成树，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的任意一条弦，则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含一个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只有一条弦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其余边均为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的树枝</a:t>
            </a:r>
            <a:r>
              <a:rPr lang="zh-CN" altLang="en-US" dirty="0">
                <a:latin typeface="Times New Roman" panose="02020603050405020304" pitchFamily="18" charset="0"/>
              </a:rPr>
              <a:t>的圈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609600" indent="-609600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  设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，在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有惟一路径</a:t>
            </a:r>
            <a:r>
              <a:rPr lang="zh-CN" altLang="en-US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，则</a:t>
            </a:r>
            <a:r>
              <a:rPr lang="zh-CN" altLang="en-US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为所求的圈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92873" name="Rectangle 9">
            <a:extLst>
              <a:ext uri="{FF2B5EF4-FFF2-40B4-BE49-F238E27FC236}">
                <a16:creationId xmlns:a16="http://schemas.microsoft.com/office/drawing/2014/main" id="{C362990E-83AD-462F-8C49-77846D21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04356"/>
            <a:ext cx="813593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条边的无向连通图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的一棵生成树，设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的弦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添加弦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产生的只含弦</a:t>
            </a:r>
          </a:p>
          <a:p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、其余边均为树枝的圈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的对应树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的弦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基本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回路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基本圈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+1. </a:t>
            </a:r>
            <a:r>
              <a:rPr lang="zh-CN" altLang="en-US" dirty="0">
                <a:latin typeface="Times New Roman" panose="02020603050405020304" pitchFamily="18" charset="0"/>
              </a:rPr>
              <a:t>并称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对应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基本回路系统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圈秩</a:t>
            </a:r>
            <a:r>
              <a:rPr lang="zh-CN" altLang="en-US" dirty="0">
                <a:latin typeface="Times New Roman" panose="02020603050405020304" pitchFamily="18" charset="0"/>
              </a:rPr>
              <a:t>，记作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292874" name="Rectangle 10">
            <a:extLst>
              <a:ext uri="{FF2B5EF4-FFF2-40B4-BE49-F238E27FC236}">
                <a16:creationId xmlns:a16="http://schemas.microsoft.com/office/drawing/2014/main" id="{A52C939E-094A-4F9F-8352-A83ED3C9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16563"/>
            <a:ext cx="81359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求基本回路的算法：</a:t>
            </a:r>
            <a:r>
              <a:rPr lang="zh-CN" altLang="en-US" dirty="0">
                <a:latin typeface="Times New Roman" panose="02020603050405020304" pitchFamily="18" charset="0"/>
              </a:rPr>
              <a:t>设弦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，先求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的路径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uv</a:t>
            </a:r>
            <a:r>
              <a:rPr lang="zh-CN" altLang="en-US" dirty="0">
                <a:latin typeface="Times New Roman" panose="02020603050405020304" pitchFamily="18" charset="0"/>
              </a:rPr>
              <a:t>，再并上弦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，即得对应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的基本回路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B0D2DC-CDB7-42C4-8460-E785FEC8FCCF}"/>
              </a:ext>
            </a:extLst>
          </p:cNvPr>
          <p:cNvSpPr txBox="1"/>
          <p:nvPr/>
        </p:nvSpPr>
        <p:spPr>
          <a:xfrm>
            <a:off x="1979613" y="2033347"/>
            <a:ext cx="4176564" cy="461665"/>
          </a:xfrm>
          <a:prstGeom prst="rect">
            <a:avLst/>
          </a:prstGeom>
          <a:solidFill>
            <a:srgbClr val="92D050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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不同的弦对应的圈不同！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9A51B68-3230-4B8B-B067-52CBE2B0BF3D}"/>
              </a:ext>
            </a:extLst>
          </p:cNvPr>
          <p:cNvCxnSpPr/>
          <p:nvPr/>
        </p:nvCxnSpPr>
        <p:spPr>
          <a:xfrm>
            <a:off x="415131" y="299695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BE8825-A39D-416D-9E78-1D9971957773}"/>
              </a:ext>
            </a:extLst>
          </p:cNvPr>
          <p:cNvCxnSpPr/>
          <p:nvPr/>
        </p:nvCxnSpPr>
        <p:spPr>
          <a:xfrm>
            <a:off x="415131" y="544522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  <p:bldP spid="292874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FD4EB-C0CB-4CFB-9E6D-65DB1E2C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6AB4-2F0D-45EB-9BF0-432D4FEACF4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96967" name="Rectangle 7">
            <a:extLst>
              <a:ext uri="{FF2B5EF4-FFF2-40B4-BE49-F238E27FC236}">
                <a16:creationId xmlns:a16="http://schemas.microsoft.com/office/drawing/2014/main" id="{AB4A0903-AB78-4C82-83B3-84443552A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基本割集的存在</a:t>
            </a:r>
          </a:p>
        </p:txBody>
      </p:sp>
      <p:sp>
        <p:nvSpPr>
          <p:cNvPr id="296968" name="Rectangle 8">
            <a:extLst>
              <a:ext uri="{FF2B5EF4-FFF2-40B4-BE49-F238E27FC236}">
                <a16:creationId xmlns:a16="http://schemas.microsoft.com/office/drawing/2014/main" id="{520ED416-E50E-4E2B-B0BC-DE8361488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417567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是连通图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的一棵生成树，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的树枝，则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中存在只含树枝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，其余边都是弦的割集，且不同的树枝对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应的割集也不同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  由定理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16.1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可知，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的桥，因而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有两个连通分支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，令</a:t>
            </a:r>
          </a:p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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且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的两个端点分别属于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)}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</a:t>
            </a:r>
          </a:p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由构造显然可知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的割集，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中除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外都是弦，</a:t>
            </a:r>
          </a:p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为所求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     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0CCBAB-3FD4-45C3-A0AD-CB376396045B}"/>
              </a:ext>
            </a:extLst>
          </p:cNvPr>
          <p:cNvSpPr txBox="1"/>
          <p:nvPr/>
        </p:nvSpPr>
        <p:spPr>
          <a:xfrm>
            <a:off x="2088704" y="4864558"/>
            <a:ext cx="4464496" cy="461665"/>
          </a:xfrm>
          <a:prstGeom prst="rect">
            <a:avLst/>
          </a:prstGeom>
          <a:solidFill>
            <a:srgbClr val="92D050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 不同的树枝对应的割集不同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F98139B-DC42-40A5-8A14-D74EA2B9F655}"/>
              </a:ext>
            </a:extLst>
          </p:cNvPr>
          <p:cNvCxnSpPr/>
          <p:nvPr/>
        </p:nvCxnSpPr>
        <p:spPr>
          <a:xfrm>
            <a:off x="415131" y="2492896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218EBF6-C6AA-44F6-BE7E-5417A551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7-8664-4FD8-893C-0CC7D0BD784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99016" name="Rectangle 8">
            <a:extLst>
              <a:ext uri="{FF2B5EF4-FFF2-40B4-BE49-F238E27FC236}">
                <a16:creationId xmlns:a16="http://schemas.microsoft.com/office/drawing/2014/main" id="{B62D534F-E9A7-4D28-B18D-D778AF47D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230505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阶连通图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的一棵生成树，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的树枝，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的只含树枝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的割集，则称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的对应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于生成树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由树枝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生成的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基本割集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并称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对应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基本割集系统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割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集秩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).  </a:t>
            </a:r>
          </a:p>
        </p:txBody>
      </p:sp>
      <p:sp>
        <p:nvSpPr>
          <p:cNvPr id="299017" name="Rectangle 9">
            <a:extLst>
              <a:ext uri="{FF2B5EF4-FFF2-40B4-BE49-F238E27FC236}">
                <a16:creationId xmlns:a16="http://schemas.microsoft.com/office/drawing/2014/main" id="{1E792DD8-377A-4B66-8C86-C191419A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基本割集与基本割集系统</a:t>
            </a:r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9841940F-FC4D-4D75-8250-6881B5A4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71900"/>
            <a:ext cx="82073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求基本割集的算法：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为生成树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的树枝，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为两棵小树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，令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 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的两个端点分别属于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对应的基本割集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88A4D33-3646-4BF7-BC26-59067A513DFF}"/>
              </a:ext>
            </a:extLst>
          </p:cNvPr>
          <p:cNvCxnSpPr/>
          <p:nvPr/>
        </p:nvCxnSpPr>
        <p:spPr>
          <a:xfrm>
            <a:off x="415131" y="3573016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6DA3A-ACB2-4F09-AFBF-547CE0F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386C-5E3B-45E1-A74C-7548D4D69C1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778D80E-DEB6-4E2C-BABD-9BE8643DB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第十六章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树</a:t>
            </a:r>
          </a:p>
        </p:txBody>
      </p:sp>
      <p:sp>
        <p:nvSpPr>
          <p:cNvPr id="268299" name="Rectangle 11">
            <a:extLst>
              <a:ext uri="{FF2B5EF4-FFF2-40B4-BE49-F238E27FC236}">
                <a16:creationId xmlns:a16="http://schemas.microsoft.com/office/drawing/2014/main" id="{CD766BA6-16DE-445E-93DD-2AE6EA101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16.1</a:t>
            </a:r>
            <a:r>
              <a:rPr lang="zh-CN" altLang="en-US" dirty="0">
                <a:solidFill>
                  <a:srgbClr val="FF0000"/>
                </a:solidFill>
              </a:rPr>
              <a:t>无向树及其性质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16.2</a:t>
            </a:r>
            <a:r>
              <a:rPr lang="zh-CN" altLang="en-US" strike="sngStrike" dirty="0"/>
              <a:t>生成树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16.3</a:t>
            </a:r>
            <a:r>
              <a:rPr lang="zh-CN" altLang="en-US" strike="sngStrike" dirty="0"/>
              <a:t>根树及其应用</a:t>
            </a:r>
            <a:r>
              <a:rPr lang="zh-CN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0458309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C6ECCE87-2D52-4D18-B68E-3A661C03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07C3-ECE4-4A2D-AB93-37C53F1640A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1064" name="Rectangle 8">
            <a:extLst>
              <a:ext uri="{FF2B5EF4-FFF2-40B4-BE49-F238E27FC236}">
                <a16:creationId xmlns:a16="http://schemas.microsoft.com/office/drawing/2014/main" id="{168F685E-794A-49DC-A451-D63A9788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945960"/>
            <a:ext cx="81375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解  弦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对应的基本回路分别为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 C</a:t>
            </a:r>
            <a:r>
              <a:rPr lang="zh-CN" altLang="en-US" baseline="-25000" dirty="0">
                <a:latin typeface="Times New Roman" panose="02020603050405020304" pitchFamily="18" charset="0"/>
              </a:rPr>
              <a:t>基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树枝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对应的基本割集分别为</a:t>
            </a: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S</a:t>
            </a:r>
            <a:r>
              <a:rPr lang="zh-CN" altLang="en-US" baseline="-25000" dirty="0">
                <a:latin typeface="Times New Roman" panose="02020603050405020304" pitchFamily="18" charset="0"/>
              </a:rPr>
              <a:t>基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}.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1065" name="Rectangle 9">
            <a:extLst>
              <a:ext uri="{FF2B5EF4-FFF2-40B4-BE49-F238E27FC236}">
                <a16:creationId xmlns:a16="http://schemas.microsoft.com/office/drawing/2014/main" id="{12462C3B-970D-4424-8AB2-BD78EBBF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7125"/>
            <a:ext cx="8929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下图实线边所示为生成树，求基本回路系统与</a:t>
            </a:r>
            <a:r>
              <a:rPr lang="zh-CN" altLang="en-US" dirty="0"/>
              <a:t>基本割集系统</a:t>
            </a:r>
          </a:p>
        </p:txBody>
      </p:sp>
      <p:pic>
        <p:nvPicPr>
          <p:cNvPr id="301066" name="Picture 10" descr="16-5">
            <a:extLst>
              <a:ext uri="{FF2B5EF4-FFF2-40B4-BE49-F238E27FC236}">
                <a16:creationId xmlns:a16="http://schemas.microsoft.com/office/drawing/2014/main" id="{97037CF5-2AE8-43A7-B656-87C42EAE7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6190"/>
          <a:stretch>
            <a:fillRect/>
          </a:stretch>
        </p:blipFill>
        <p:spPr bwMode="auto">
          <a:xfrm>
            <a:off x="863785" y="1514418"/>
            <a:ext cx="36004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067" name="Rectangle 11">
            <a:extLst>
              <a:ext uri="{FF2B5EF4-FFF2-40B4-BE49-F238E27FC236}">
                <a16:creationId xmlns:a16="http://schemas.microsoft.com/office/drawing/2014/main" id="{1209427C-3E2B-42C4-AC0B-9BCF0981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20CE2D-0CD6-4D63-9317-017A83829140}"/>
              </a:ext>
            </a:extLst>
          </p:cNvPr>
          <p:cNvSpPr txBox="1"/>
          <p:nvPr/>
        </p:nvSpPr>
        <p:spPr>
          <a:xfrm>
            <a:off x="4859932" y="2960302"/>
            <a:ext cx="4176564" cy="461665"/>
          </a:xfrm>
          <a:prstGeom prst="rect">
            <a:avLst/>
          </a:prstGeom>
          <a:solidFill>
            <a:srgbClr val="92D050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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不同的弦对应的圈不同！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CDB7DF-9873-4F60-8949-9E1EF4A148DC}"/>
              </a:ext>
            </a:extLst>
          </p:cNvPr>
          <p:cNvSpPr txBox="1"/>
          <p:nvPr/>
        </p:nvSpPr>
        <p:spPr>
          <a:xfrm>
            <a:off x="4572000" y="3430470"/>
            <a:ext cx="4464496" cy="461665"/>
          </a:xfrm>
          <a:prstGeom prst="rect">
            <a:avLst/>
          </a:prstGeom>
          <a:solidFill>
            <a:srgbClr val="92D050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 不同的树枝对应的割集不同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DC2E90-D738-47EE-AFDC-F923C2A809C7}"/>
              </a:ext>
            </a:extLst>
          </p:cNvPr>
          <p:cNvCxnSpPr/>
          <p:nvPr/>
        </p:nvCxnSpPr>
        <p:spPr>
          <a:xfrm>
            <a:off x="415131" y="400506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34DF958-C280-41F4-8AD6-ABC14C65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2D92-F4E4-4945-A0FB-AF297D450A5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3111" name="Rectangle 7">
            <a:extLst>
              <a:ext uri="{FF2B5EF4-FFF2-40B4-BE49-F238E27FC236}">
                <a16:creationId xmlns:a16="http://schemas.microsoft.com/office/drawing/2014/main" id="{8AFCED1E-F2A9-4927-8149-312644E32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最小生成树</a:t>
            </a:r>
          </a:p>
        </p:txBody>
      </p:sp>
      <p:sp>
        <p:nvSpPr>
          <p:cNvPr id="303112" name="Rectangle 8">
            <a:extLst>
              <a:ext uri="{FF2B5EF4-FFF2-40B4-BE49-F238E27FC236}">
                <a16:creationId xmlns:a16="http://schemas.microsoft.com/office/drawing/2014/main" id="{A3D58344-E0D7-4AC9-BAD4-E25498000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08962" cy="1584325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16.5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的生成树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)——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各边权之和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最小生成树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的所有生成树中权最小的</a:t>
            </a:r>
          </a:p>
        </p:txBody>
      </p:sp>
      <p:sp>
        <p:nvSpPr>
          <p:cNvPr id="303113" name="Rectangle 9">
            <a:extLst>
              <a:ext uri="{FF2B5EF4-FFF2-40B4-BE49-F238E27FC236}">
                <a16:creationId xmlns:a16="http://schemas.microsoft.com/office/drawing/2014/main" id="{073BE532-FC33-4647-8F58-4C9A9FF0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813593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求最小生成树的一个算法：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避圈法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Kruskal</a:t>
            </a:r>
            <a:r>
              <a:rPr lang="zh-CN" altLang="en-US" dirty="0">
                <a:latin typeface="Times New Roman" panose="02020603050405020304" pitchFamily="18" charset="0"/>
              </a:rPr>
              <a:t>）设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，将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中非环边按权从小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到大排序：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不构成回路，取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也在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中，否则弃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再查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,…, </a:t>
            </a:r>
            <a:r>
              <a:rPr lang="zh-CN" altLang="en-US" dirty="0">
                <a:latin typeface="Times New Roman" panose="02020603050405020304" pitchFamily="18" charset="0"/>
              </a:rPr>
              <a:t>直到得到生成树为止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8FF99E-251A-41F7-BD97-1020CFD36683}"/>
              </a:ext>
            </a:extLst>
          </p:cNvPr>
          <p:cNvCxnSpPr/>
          <p:nvPr/>
        </p:nvCxnSpPr>
        <p:spPr>
          <a:xfrm>
            <a:off x="415131" y="2852936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CF218E5E-0435-422E-9CB1-27CE9C316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  <p:grpSp>
        <p:nvGrpSpPr>
          <p:cNvPr id="473091" name="Group 3">
            <a:extLst>
              <a:ext uri="{FF2B5EF4-FFF2-40B4-BE49-F238E27FC236}">
                <a16:creationId xmlns:a16="http://schemas.microsoft.com/office/drawing/2014/main" id="{72F2A3D2-B1DA-4BCE-BCEC-F8938CBDF09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71600"/>
            <a:ext cx="3605213" cy="3067050"/>
            <a:chOff x="144" y="1344"/>
            <a:chExt cx="2271" cy="1932"/>
          </a:xfrm>
        </p:grpSpPr>
        <p:graphicFrame>
          <p:nvGraphicFramePr>
            <p:cNvPr id="24617" name="Object 4">
              <a:extLst>
                <a:ext uri="{FF2B5EF4-FFF2-40B4-BE49-F238E27FC236}">
                  <a16:creationId xmlns:a16="http://schemas.microsoft.com/office/drawing/2014/main" id="{5190D70F-ED18-4B29-8E69-05D3890EEB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488"/>
            <a:ext cx="19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6192" imgH="152512" progId="Equation.3">
                    <p:embed/>
                  </p:oleObj>
                </mc:Choice>
                <mc:Fallback>
                  <p:oleObj name="Equation" r:id="rId2" imgW="76192" imgH="152512" progId="Equation.3">
                    <p:embed/>
                    <p:pic>
                      <p:nvPicPr>
                        <p:cNvPr id="24617" name="Object 4">
                          <a:extLst>
                            <a:ext uri="{FF2B5EF4-FFF2-40B4-BE49-F238E27FC236}">
                              <a16:creationId xmlns:a16="http://schemas.microsoft.com/office/drawing/2014/main" id="{5190D70F-ED18-4B29-8E69-05D3890EEB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88"/>
                          <a:ext cx="19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8" name="Rectangle 5">
              <a:extLst>
                <a:ext uri="{FF2B5EF4-FFF2-40B4-BE49-F238E27FC236}">
                  <a16:creationId xmlns:a16="http://schemas.microsoft.com/office/drawing/2014/main" id="{DBBCD95A-404B-47FF-87DF-9C834B7F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139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9" name="Line 6">
              <a:extLst>
                <a:ext uri="{FF2B5EF4-FFF2-40B4-BE49-F238E27FC236}">
                  <a16:creationId xmlns:a16="http://schemas.microsoft.com/office/drawing/2014/main" id="{CC876CE8-27AA-4577-BAB3-7DAE3EFFF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36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7">
              <a:extLst>
                <a:ext uri="{FF2B5EF4-FFF2-40B4-BE49-F238E27FC236}">
                  <a16:creationId xmlns:a16="http://schemas.microsoft.com/office/drawing/2014/main" id="{408E0147-AADA-4F5F-B9F6-27A826F7F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3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8">
              <a:extLst>
                <a:ext uri="{FF2B5EF4-FFF2-40B4-BE49-F238E27FC236}">
                  <a16:creationId xmlns:a16="http://schemas.microsoft.com/office/drawing/2014/main" id="{6A568505-75EB-4CEE-B4E0-2CC97070B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36"/>
              <a:ext cx="86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9">
              <a:extLst>
                <a:ext uri="{FF2B5EF4-FFF2-40B4-BE49-F238E27FC236}">
                  <a16:creationId xmlns:a16="http://schemas.microsoft.com/office/drawing/2014/main" id="{B69220FC-0F3E-4FC9-9D90-4B153FD61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640"/>
              <a:ext cx="5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10">
              <a:extLst>
                <a:ext uri="{FF2B5EF4-FFF2-40B4-BE49-F238E27FC236}">
                  <a16:creationId xmlns:a16="http://schemas.microsoft.com/office/drawing/2014/main" id="{E07A5559-0E2F-4539-A760-844E87C53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640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Line 11">
              <a:extLst>
                <a:ext uri="{FF2B5EF4-FFF2-40B4-BE49-F238E27FC236}">
                  <a16:creationId xmlns:a16="http://schemas.microsoft.com/office/drawing/2014/main" id="{DB54F0A8-56B1-4E73-B5C4-CDA605CCA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968"/>
              <a:ext cx="86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Freeform 12">
              <a:extLst>
                <a:ext uri="{FF2B5EF4-FFF2-40B4-BE49-F238E27FC236}">
                  <a16:creationId xmlns:a16="http://schemas.microsoft.com/office/drawing/2014/main" id="{C646C5B0-3879-4DAC-A502-25CC0692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" y="1392"/>
              <a:ext cx="936" cy="1248"/>
            </a:xfrm>
            <a:custGeom>
              <a:avLst/>
              <a:gdLst>
                <a:gd name="T0" fmla="*/ 936 w 936"/>
                <a:gd name="T1" fmla="*/ 144 h 1248"/>
                <a:gd name="T2" fmla="*/ 264 w 936"/>
                <a:gd name="T3" fmla="*/ 96 h 1248"/>
                <a:gd name="T4" fmla="*/ 24 w 936"/>
                <a:gd name="T5" fmla="*/ 720 h 1248"/>
                <a:gd name="T6" fmla="*/ 408 w 936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6" h="1248">
                  <a:moveTo>
                    <a:pt x="936" y="144"/>
                  </a:moveTo>
                  <a:cubicBezTo>
                    <a:pt x="676" y="72"/>
                    <a:pt x="416" y="0"/>
                    <a:pt x="264" y="96"/>
                  </a:cubicBezTo>
                  <a:cubicBezTo>
                    <a:pt x="112" y="192"/>
                    <a:pt x="0" y="528"/>
                    <a:pt x="24" y="720"/>
                  </a:cubicBezTo>
                  <a:cubicBezTo>
                    <a:pt x="48" y="912"/>
                    <a:pt x="344" y="1160"/>
                    <a:pt x="408" y="124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26" name="Object 13">
              <a:extLst>
                <a:ext uri="{FF2B5EF4-FFF2-40B4-BE49-F238E27FC236}">
                  <a16:creationId xmlns:a16="http://schemas.microsoft.com/office/drawing/2014/main" id="{00334FE3-DECC-4CDB-A65B-2C7C395B98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064"/>
            <a:ext cx="28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287" imgH="152512" progId="Equation.3">
                    <p:embed/>
                  </p:oleObj>
                </mc:Choice>
                <mc:Fallback>
                  <p:oleObj name="Equation" r:id="rId4" imgW="114287" imgH="152512" progId="Equation.3">
                    <p:embed/>
                    <p:pic>
                      <p:nvPicPr>
                        <p:cNvPr id="24626" name="Object 13">
                          <a:extLst>
                            <a:ext uri="{FF2B5EF4-FFF2-40B4-BE49-F238E27FC236}">
                              <a16:creationId xmlns:a16="http://schemas.microsoft.com/office/drawing/2014/main" id="{00334FE3-DECC-4CDB-A65B-2C7C395B98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064"/>
                          <a:ext cx="28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14">
              <a:extLst>
                <a:ext uri="{FF2B5EF4-FFF2-40B4-BE49-F238E27FC236}">
                  <a16:creationId xmlns:a16="http://schemas.microsoft.com/office/drawing/2014/main" id="{A67DA5BD-CAC0-4B73-9576-8877CB169D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064"/>
            <a:ext cx="25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4831" imgH="171408" progId="Equation.3">
                    <p:embed/>
                  </p:oleObj>
                </mc:Choice>
                <mc:Fallback>
                  <p:oleObj name="Equation" r:id="rId6" imgW="104831" imgH="171408" progId="Equation.3">
                    <p:embed/>
                    <p:pic>
                      <p:nvPicPr>
                        <p:cNvPr id="24627" name="Object 14">
                          <a:extLst>
                            <a:ext uri="{FF2B5EF4-FFF2-40B4-BE49-F238E27FC236}">
                              <a16:creationId xmlns:a16="http://schemas.microsoft.com/office/drawing/2014/main" id="{A67DA5BD-CAC0-4B73-9576-8877CB169D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064"/>
                          <a:ext cx="25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8" name="Object 15">
              <a:extLst>
                <a:ext uri="{FF2B5EF4-FFF2-40B4-BE49-F238E27FC236}">
                  <a16:creationId xmlns:a16="http://schemas.microsoft.com/office/drawing/2014/main" id="{A89EE014-9430-41E3-9360-1509345AD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880"/>
            <a:ext cx="28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287" imgH="152512" progId="Equation.3">
                    <p:embed/>
                  </p:oleObj>
                </mc:Choice>
                <mc:Fallback>
                  <p:oleObj name="Equation" r:id="rId8" imgW="114287" imgH="152512" progId="Equation.3">
                    <p:embed/>
                    <p:pic>
                      <p:nvPicPr>
                        <p:cNvPr id="24628" name="Object 15">
                          <a:extLst>
                            <a:ext uri="{FF2B5EF4-FFF2-40B4-BE49-F238E27FC236}">
                              <a16:creationId xmlns:a16="http://schemas.microsoft.com/office/drawing/2014/main" id="{A89EE014-9430-41E3-9360-1509345AD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80"/>
                          <a:ext cx="28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9" name="Object 16">
              <a:extLst>
                <a:ext uri="{FF2B5EF4-FFF2-40B4-BE49-F238E27FC236}">
                  <a16:creationId xmlns:a16="http://schemas.microsoft.com/office/drawing/2014/main" id="{DCE34AB3-B818-42CF-84A5-C7BD685EBE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880"/>
            <a:ext cx="25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4831" imgH="171408" progId="Equation.3">
                    <p:embed/>
                  </p:oleObj>
                </mc:Choice>
                <mc:Fallback>
                  <p:oleObj name="Equation" r:id="rId10" imgW="104831" imgH="171408" progId="Equation.3">
                    <p:embed/>
                    <p:pic>
                      <p:nvPicPr>
                        <p:cNvPr id="24629" name="Object 16">
                          <a:extLst>
                            <a:ext uri="{FF2B5EF4-FFF2-40B4-BE49-F238E27FC236}">
                              <a16:creationId xmlns:a16="http://schemas.microsoft.com/office/drawing/2014/main" id="{DCE34AB3-B818-42CF-84A5-C7BD685EBE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80"/>
                          <a:ext cx="25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17">
              <a:extLst>
                <a:ext uri="{FF2B5EF4-FFF2-40B4-BE49-F238E27FC236}">
                  <a16:creationId xmlns:a16="http://schemas.microsoft.com/office/drawing/2014/main" id="{D214D56C-67DF-404C-9595-293D46E55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536"/>
            <a:ext cx="28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287" imgH="171408" progId="Equation.3">
                    <p:embed/>
                  </p:oleObj>
                </mc:Choice>
                <mc:Fallback>
                  <p:oleObj name="Equation" r:id="rId12" imgW="114287" imgH="171408" progId="Equation.3">
                    <p:embed/>
                    <p:pic>
                      <p:nvPicPr>
                        <p:cNvPr id="24630" name="Object 17">
                          <a:extLst>
                            <a:ext uri="{FF2B5EF4-FFF2-40B4-BE49-F238E27FC236}">
                              <a16:creationId xmlns:a16="http://schemas.microsoft.com/office/drawing/2014/main" id="{D214D56C-67DF-404C-9595-293D46E55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536"/>
                          <a:ext cx="283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1" name="Object 18">
              <a:extLst>
                <a:ext uri="{FF2B5EF4-FFF2-40B4-BE49-F238E27FC236}">
                  <a16:creationId xmlns:a16="http://schemas.microsoft.com/office/drawing/2014/main" id="{DEDC79B1-2EF6-47D0-A19A-6C9B00F92D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208"/>
            <a:ext cx="28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287" imgH="171408" progId="Equation.3">
                    <p:embed/>
                  </p:oleObj>
                </mc:Choice>
                <mc:Fallback>
                  <p:oleObj name="Equation" r:id="rId14" imgW="114287" imgH="171408" progId="Equation.3">
                    <p:embed/>
                    <p:pic>
                      <p:nvPicPr>
                        <p:cNvPr id="24631" name="Object 18">
                          <a:extLst>
                            <a:ext uri="{FF2B5EF4-FFF2-40B4-BE49-F238E27FC236}">
                              <a16:creationId xmlns:a16="http://schemas.microsoft.com/office/drawing/2014/main" id="{DEDC79B1-2EF6-47D0-A19A-6C9B00F92D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283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19">
              <a:extLst>
                <a:ext uri="{FF2B5EF4-FFF2-40B4-BE49-F238E27FC236}">
                  <a16:creationId xmlns:a16="http://schemas.microsoft.com/office/drawing/2014/main" id="{82C38D0C-D3B2-4DAF-84B4-8D0EE6F748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112"/>
            <a:ext cx="25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4831" imgH="171408" progId="Equation.3">
                    <p:embed/>
                  </p:oleObj>
                </mc:Choice>
                <mc:Fallback>
                  <p:oleObj name="Equation" r:id="rId16" imgW="104831" imgH="171408" progId="Equation.3">
                    <p:embed/>
                    <p:pic>
                      <p:nvPicPr>
                        <p:cNvPr id="24632" name="Object 19">
                          <a:extLst>
                            <a:ext uri="{FF2B5EF4-FFF2-40B4-BE49-F238E27FC236}">
                              <a16:creationId xmlns:a16="http://schemas.microsoft.com/office/drawing/2014/main" id="{82C38D0C-D3B2-4DAF-84B4-8D0EE6F748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112"/>
                          <a:ext cx="25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20">
              <a:extLst>
                <a:ext uri="{FF2B5EF4-FFF2-40B4-BE49-F238E27FC236}">
                  <a16:creationId xmlns:a16="http://schemas.microsoft.com/office/drawing/2014/main" id="{C7A03344-24B5-4E14-9183-768B04CAD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728"/>
            <a:ext cx="25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4831" imgH="171408" progId="Equation.3">
                    <p:embed/>
                  </p:oleObj>
                </mc:Choice>
                <mc:Fallback>
                  <p:oleObj name="Equation" r:id="rId18" imgW="104831" imgH="171408" progId="Equation.3">
                    <p:embed/>
                    <p:pic>
                      <p:nvPicPr>
                        <p:cNvPr id="24633" name="Object 20">
                          <a:extLst>
                            <a:ext uri="{FF2B5EF4-FFF2-40B4-BE49-F238E27FC236}">
                              <a16:creationId xmlns:a16="http://schemas.microsoft.com/office/drawing/2014/main" id="{C7A03344-24B5-4E14-9183-768B04CAD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28"/>
                          <a:ext cx="25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4" name="Object 21">
              <a:extLst>
                <a:ext uri="{FF2B5EF4-FFF2-40B4-BE49-F238E27FC236}">
                  <a16:creationId xmlns:a16="http://schemas.microsoft.com/office/drawing/2014/main" id="{83E5AFD7-F064-4CF6-B2AE-8FA259A655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448"/>
            <a:ext cx="39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1566" imgH="171408" progId="Equation.3">
                    <p:embed/>
                  </p:oleObj>
                </mc:Choice>
                <mc:Fallback>
                  <p:oleObj name="Equation" r:id="rId20" imgW="171566" imgH="171408" progId="Equation.3">
                    <p:embed/>
                    <p:pic>
                      <p:nvPicPr>
                        <p:cNvPr id="24634" name="Object 21">
                          <a:extLst>
                            <a:ext uri="{FF2B5EF4-FFF2-40B4-BE49-F238E27FC236}">
                              <a16:creationId xmlns:a16="http://schemas.microsoft.com/office/drawing/2014/main" id="{83E5AFD7-F064-4CF6-B2AE-8FA259A65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48"/>
                          <a:ext cx="397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5" name="Object 22">
              <a:extLst>
                <a:ext uri="{FF2B5EF4-FFF2-40B4-BE49-F238E27FC236}">
                  <a16:creationId xmlns:a16="http://schemas.microsoft.com/office/drawing/2014/main" id="{2C17C967-345F-416F-8D0D-2B89C661F2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344"/>
            <a:ext cx="3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383" imgH="152512" progId="Equation.3">
                    <p:embed/>
                  </p:oleObj>
                </mc:Choice>
                <mc:Fallback>
                  <p:oleObj name="Equation" r:id="rId22" imgW="152383" imgH="152512" progId="Equation.3">
                    <p:embed/>
                    <p:pic>
                      <p:nvPicPr>
                        <p:cNvPr id="24635" name="Object 22">
                          <a:extLst>
                            <a:ext uri="{FF2B5EF4-FFF2-40B4-BE49-F238E27FC236}">
                              <a16:creationId xmlns:a16="http://schemas.microsoft.com/office/drawing/2014/main" id="{2C17C967-345F-416F-8D0D-2B89C661F2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44"/>
                          <a:ext cx="36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111" name="Line 23">
            <a:extLst>
              <a:ext uri="{FF2B5EF4-FFF2-40B4-BE49-F238E27FC236}">
                <a16:creationId xmlns:a16="http://schemas.microsoft.com/office/drawing/2014/main" id="{C4E3CD12-8395-43FF-99B0-1314A4271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676400"/>
            <a:ext cx="83820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12" name="Line 24">
            <a:extLst>
              <a:ext uri="{FF2B5EF4-FFF2-40B4-BE49-F238E27FC236}">
                <a16:creationId xmlns:a16="http://schemas.microsoft.com/office/drawing/2014/main" id="{6EE9B278-F8F8-40B8-A2FD-D013A5EE1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676400"/>
            <a:ext cx="0" cy="2667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13" name="Line 25">
            <a:extLst>
              <a:ext uri="{FF2B5EF4-FFF2-40B4-BE49-F238E27FC236}">
                <a16:creationId xmlns:a16="http://schemas.microsoft.com/office/drawing/2014/main" id="{40B10A2A-3B36-4B3B-9E4D-201DAC6A1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362200"/>
            <a:ext cx="0" cy="1066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14" name="Line 26">
            <a:extLst>
              <a:ext uri="{FF2B5EF4-FFF2-40B4-BE49-F238E27FC236}">
                <a16:creationId xmlns:a16="http://schemas.microsoft.com/office/drawing/2014/main" id="{8E730FC6-8251-465E-BB10-7E6762DF7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429000"/>
            <a:ext cx="13716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15" name="Line 27">
            <a:extLst>
              <a:ext uri="{FF2B5EF4-FFF2-40B4-BE49-F238E27FC236}">
                <a16:creationId xmlns:a16="http://schemas.microsoft.com/office/drawing/2014/main" id="{01337BFD-E4B0-41C8-9027-72C3113DF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362200"/>
            <a:ext cx="1371600" cy="1981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3116" name="Group 28">
            <a:extLst>
              <a:ext uri="{FF2B5EF4-FFF2-40B4-BE49-F238E27FC236}">
                <a16:creationId xmlns:a16="http://schemas.microsoft.com/office/drawing/2014/main" id="{6D9CD65C-1EDD-4E16-8A6D-7AFF67131D4E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1443038"/>
            <a:ext cx="2579687" cy="3505200"/>
            <a:chOff x="951" y="816"/>
            <a:chExt cx="1625" cy="2208"/>
          </a:xfrm>
        </p:grpSpPr>
        <p:grpSp>
          <p:nvGrpSpPr>
            <p:cNvPr id="24598" name="Group 29">
              <a:extLst>
                <a:ext uri="{FF2B5EF4-FFF2-40B4-BE49-F238E27FC236}">
                  <a16:creationId xmlns:a16="http://schemas.microsoft.com/office/drawing/2014/main" id="{A5230A62-070D-4050-B1AD-3F4E788BC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1" y="816"/>
              <a:ext cx="1625" cy="2208"/>
              <a:chOff x="951" y="816"/>
              <a:chExt cx="1625" cy="2208"/>
            </a:xfrm>
          </p:grpSpPr>
          <p:sp>
            <p:nvSpPr>
              <p:cNvPr id="24600" name="AutoShape 30">
                <a:extLst>
                  <a:ext uri="{FF2B5EF4-FFF2-40B4-BE49-F238E27FC236}">
                    <a16:creationId xmlns:a16="http://schemas.microsoft.com/office/drawing/2014/main" id="{BD18D117-C7FA-4D16-B378-6FD893646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1440" cy="1872"/>
              </a:xfrm>
              <a:prstGeom prst="pentagon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1" name="Oval 31">
                <a:extLst>
                  <a:ext uri="{FF2B5EF4-FFF2-40B4-BE49-F238E27FC236}">
                    <a16:creationId xmlns:a16="http://schemas.microsoft.com/office/drawing/2014/main" id="{2D79C927-8A61-4F4F-971B-8641A47E6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2" name="Oval 32">
                <a:extLst>
                  <a:ext uri="{FF2B5EF4-FFF2-40B4-BE49-F238E27FC236}">
                    <a16:creationId xmlns:a16="http://schemas.microsoft.com/office/drawing/2014/main" id="{1FB48FAE-F4AE-4AD0-8457-50F23523B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3" name="Oval 33">
                <a:extLst>
                  <a:ext uri="{FF2B5EF4-FFF2-40B4-BE49-F238E27FC236}">
                    <a16:creationId xmlns:a16="http://schemas.microsoft.com/office/drawing/2014/main" id="{F2246627-D489-4842-BA8D-9FC8D66AF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4" name="Oval 34">
                <a:extLst>
                  <a:ext uri="{FF2B5EF4-FFF2-40B4-BE49-F238E27FC236}">
                    <a16:creationId xmlns:a16="http://schemas.microsoft.com/office/drawing/2014/main" id="{8BA260BD-2C44-4BE2-B17C-5594EDD61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5" name="Oval 35">
                <a:extLst>
                  <a:ext uri="{FF2B5EF4-FFF2-40B4-BE49-F238E27FC236}">
                    <a16:creationId xmlns:a16="http://schemas.microsoft.com/office/drawing/2014/main" id="{12BA2EEE-4AAA-4626-A6AF-8801F806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6" name="Line 36">
                <a:extLst>
                  <a:ext uri="{FF2B5EF4-FFF2-40B4-BE49-F238E27FC236}">
                    <a16:creationId xmlns:a16="http://schemas.microsoft.com/office/drawing/2014/main" id="{EAFC9F37-355D-4FB4-A673-67BD75462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Line 37">
                <a:extLst>
                  <a:ext uri="{FF2B5EF4-FFF2-40B4-BE49-F238E27FC236}">
                    <a16:creationId xmlns:a16="http://schemas.microsoft.com/office/drawing/2014/main" id="{8CF74282-95AE-4C7C-92F3-8F324679C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864"/>
                <a:ext cx="432" cy="1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38">
                <a:extLst>
                  <a:ext uri="{FF2B5EF4-FFF2-40B4-BE49-F238E27FC236}">
                    <a16:creationId xmlns:a16="http://schemas.microsoft.com/office/drawing/2014/main" id="{1C3A9586-4C5D-4B81-9C33-74F0E4739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09" name="Object 39">
                <a:extLst>
                  <a:ext uri="{FF2B5EF4-FFF2-40B4-BE49-F238E27FC236}">
                    <a16:creationId xmlns:a16="http://schemas.microsoft.com/office/drawing/2014/main" id="{35400B21-4A53-4814-8BE6-D748945261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960"/>
              <a:ext cx="15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76192" imgH="152512" progId="Equation.3">
                      <p:embed/>
                    </p:oleObj>
                  </mc:Choice>
                  <mc:Fallback>
                    <p:oleObj name="公式" r:id="rId24" imgW="76192" imgH="152512" progId="Equation.3">
                      <p:embed/>
                      <p:pic>
                        <p:nvPicPr>
                          <p:cNvPr id="24609" name="Object 39">
                            <a:extLst>
                              <a:ext uri="{FF2B5EF4-FFF2-40B4-BE49-F238E27FC236}">
                                <a16:creationId xmlns:a16="http://schemas.microsoft.com/office/drawing/2014/main" id="{35400B21-4A53-4814-8BE6-D7489452610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960"/>
                            <a:ext cx="15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0" name="Object 40">
                <a:extLst>
                  <a:ext uri="{FF2B5EF4-FFF2-40B4-BE49-F238E27FC236}">
                    <a16:creationId xmlns:a16="http://schemas.microsoft.com/office/drawing/2014/main" id="{B020B7A4-C631-4D59-9D5F-BBBECA773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1536"/>
              <a:ext cx="15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76192" imgH="152512" progId="Equation.3">
                      <p:embed/>
                    </p:oleObj>
                  </mc:Choice>
                  <mc:Fallback>
                    <p:oleObj name="公式" r:id="rId26" imgW="76192" imgH="152512" progId="Equation.3">
                      <p:embed/>
                      <p:pic>
                        <p:nvPicPr>
                          <p:cNvPr id="24610" name="Object 40">
                            <a:extLst>
                              <a:ext uri="{FF2B5EF4-FFF2-40B4-BE49-F238E27FC236}">
                                <a16:creationId xmlns:a16="http://schemas.microsoft.com/office/drawing/2014/main" id="{B020B7A4-C631-4D59-9D5F-BBBECA773C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536"/>
                            <a:ext cx="15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1" name="Object 41">
                <a:extLst>
                  <a:ext uri="{FF2B5EF4-FFF2-40B4-BE49-F238E27FC236}">
                    <a16:creationId xmlns:a16="http://schemas.microsoft.com/office/drawing/2014/main" id="{000AA98D-146D-4630-8259-A81561D5B2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6" y="960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114287" imgH="152512" progId="Equation.3">
                      <p:embed/>
                    </p:oleObj>
                  </mc:Choice>
                  <mc:Fallback>
                    <p:oleObj name="公式" r:id="rId28" imgW="114287" imgH="152512" progId="Equation.3">
                      <p:embed/>
                      <p:pic>
                        <p:nvPicPr>
                          <p:cNvPr id="24611" name="Object 41">
                            <a:extLst>
                              <a:ext uri="{FF2B5EF4-FFF2-40B4-BE49-F238E27FC236}">
                                <a16:creationId xmlns:a16="http://schemas.microsoft.com/office/drawing/2014/main" id="{000AA98D-146D-4630-8259-A81561D5B2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6" y="960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2" name="Object 42">
                <a:extLst>
                  <a:ext uri="{FF2B5EF4-FFF2-40B4-BE49-F238E27FC236}">
                    <a16:creationId xmlns:a16="http://schemas.microsoft.com/office/drawing/2014/main" id="{F063C917-F840-4AD7-8697-33FA93B2E9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88" y="2064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114287" imgH="152512" progId="Equation.3">
                      <p:embed/>
                    </p:oleObj>
                  </mc:Choice>
                  <mc:Fallback>
                    <p:oleObj name="公式" r:id="rId30" imgW="114287" imgH="152512" progId="Equation.3">
                      <p:embed/>
                      <p:pic>
                        <p:nvPicPr>
                          <p:cNvPr id="24612" name="Object 42">
                            <a:extLst>
                              <a:ext uri="{FF2B5EF4-FFF2-40B4-BE49-F238E27FC236}">
                                <a16:creationId xmlns:a16="http://schemas.microsoft.com/office/drawing/2014/main" id="{F063C917-F840-4AD7-8697-33FA93B2E9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8" y="2064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3" name="Object 43">
                <a:extLst>
                  <a:ext uri="{FF2B5EF4-FFF2-40B4-BE49-F238E27FC236}">
                    <a16:creationId xmlns:a16="http://schemas.microsoft.com/office/drawing/2014/main" id="{FC08DF10-CAAE-4D00-BE4D-16503D5692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2108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2" imgW="114287" imgH="152512" progId="Equation.3">
                      <p:embed/>
                    </p:oleObj>
                  </mc:Choice>
                  <mc:Fallback>
                    <p:oleObj name="公式" r:id="rId32" imgW="114287" imgH="152512" progId="Equation.3">
                      <p:embed/>
                      <p:pic>
                        <p:nvPicPr>
                          <p:cNvPr id="24613" name="Object 43">
                            <a:extLst>
                              <a:ext uri="{FF2B5EF4-FFF2-40B4-BE49-F238E27FC236}">
                                <a16:creationId xmlns:a16="http://schemas.microsoft.com/office/drawing/2014/main" id="{FC08DF10-CAAE-4D00-BE4D-16503D5692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108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4" name="Object 44">
                <a:extLst>
                  <a:ext uri="{FF2B5EF4-FFF2-40B4-BE49-F238E27FC236}">
                    <a16:creationId xmlns:a16="http://schemas.microsoft.com/office/drawing/2014/main" id="{9AAADCF2-799C-40FD-A802-9BF3F27634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32" y="2732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4" imgW="114287" imgH="152512" progId="Equation.3">
                      <p:embed/>
                    </p:oleObj>
                  </mc:Choice>
                  <mc:Fallback>
                    <p:oleObj name="公式" r:id="rId34" imgW="114287" imgH="152512" progId="Equation.3">
                      <p:embed/>
                      <p:pic>
                        <p:nvPicPr>
                          <p:cNvPr id="24614" name="Object 44">
                            <a:extLst>
                              <a:ext uri="{FF2B5EF4-FFF2-40B4-BE49-F238E27FC236}">
                                <a16:creationId xmlns:a16="http://schemas.microsoft.com/office/drawing/2014/main" id="{9AAADCF2-799C-40FD-A802-9BF3F276348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732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5" name="Object 45">
                <a:extLst>
                  <a:ext uri="{FF2B5EF4-FFF2-40B4-BE49-F238E27FC236}">
                    <a16:creationId xmlns:a16="http://schemas.microsoft.com/office/drawing/2014/main" id="{37848C1C-E0B1-40E6-9F77-974BC35C96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1632"/>
              <a:ext cx="201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6" imgW="104831" imgH="171408" progId="Equation.3">
                      <p:embed/>
                    </p:oleObj>
                  </mc:Choice>
                  <mc:Fallback>
                    <p:oleObj name="公式" r:id="rId36" imgW="104831" imgH="171408" progId="Equation.3">
                      <p:embed/>
                      <p:pic>
                        <p:nvPicPr>
                          <p:cNvPr id="24615" name="Object 45">
                            <a:extLst>
                              <a:ext uri="{FF2B5EF4-FFF2-40B4-BE49-F238E27FC236}">
                                <a16:creationId xmlns:a16="http://schemas.microsoft.com/office/drawing/2014/main" id="{37848C1C-E0B1-40E6-9F77-974BC35C96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632"/>
                            <a:ext cx="201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6" name="Object 46">
                <a:extLst>
                  <a:ext uri="{FF2B5EF4-FFF2-40B4-BE49-F238E27FC236}">
                    <a16:creationId xmlns:a16="http://schemas.microsoft.com/office/drawing/2014/main" id="{5D01BF86-2734-4646-AE02-F0D4E0AADA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1" y="1872"/>
              <a:ext cx="201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8" imgW="104831" imgH="171408" progId="Equation.3">
                      <p:embed/>
                    </p:oleObj>
                  </mc:Choice>
                  <mc:Fallback>
                    <p:oleObj name="公式" r:id="rId38" imgW="104831" imgH="171408" progId="Equation.3">
                      <p:embed/>
                      <p:pic>
                        <p:nvPicPr>
                          <p:cNvPr id="24616" name="Object 46">
                            <a:extLst>
                              <a:ext uri="{FF2B5EF4-FFF2-40B4-BE49-F238E27FC236}">
                                <a16:creationId xmlns:a16="http://schemas.microsoft.com/office/drawing/2014/main" id="{5D01BF86-2734-4646-AE02-F0D4E0AADA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1" y="1872"/>
                            <a:ext cx="201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99" name="Object 47">
              <a:extLst>
                <a:ext uri="{FF2B5EF4-FFF2-40B4-BE49-F238E27FC236}">
                  <a16:creationId xmlns:a16="http://schemas.microsoft.com/office/drawing/2014/main" id="{87116D16-4B06-4AEF-BDC1-C350053E9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1" y="1872"/>
            <a:ext cx="20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104831" imgH="171408" progId="Equation.3">
                    <p:embed/>
                  </p:oleObj>
                </mc:Choice>
                <mc:Fallback>
                  <p:oleObj name="公式" r:id="rId40" imgW="104831" imgH="171408" progId="Equation.3">
                    <p:embed/>
                    <p:pic>
                      <p:nvPicPr>
                        <p:cNvPr id="24599" name="Object 47">
                          <a:extLst>
                            <a:ext uri="{FF2B5EF4-FFF2-40B4-BE49-F238E27FC236}">
                              <a16:creationId xmlns:a16="http://schemas.microsoft.com/office/drawing/2014/main" id="{87116D16-4B06-4AEF-BDC1-C350053E98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1872"/>
                          <a:ext cx="20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136" name="Line 48">
            <a:extLst>
              <a:ext uri="{FF2B5EF4-FFF2-40B4-BE49-F238E27FC236}">
                <a16:creationId xmlns:a16="http://schemas.microsoft.com/office/drawing/2014/main" id="{30E85A02-53DF-4B89-9383-A60233AD7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1511300"/>
            <a:ext cx="1143000" cy="1143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37" name="Line 49">
            <a:extLst>
              <a:ext uri="{FF2B5EF4-FFF2-40B4-BE49-F238E27FC236}">
                <a16:creationId xmlns:a16="http://schemas.microsoft.com/office/drawing/2014/main" id="{4CE75C21-20A5-4E01-9360-DD0156651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50" y="2667000"/>
            <a:ext cx="2286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38" name="Line 50">
            <a:extLst>
              <a:ext uri="{FF2B5EF4-FFF2-40B4-BE49-F238E27FC236}">
                <a16:creationId xmlns:a16="http://schemas.microsoft.com/office/drawing/2014/main" id="{EBFC031F-FF09-41D0-BB26-36D479217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800" y="2667000"/>
            <a:ext cx="1828800" cy="1828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39" name="Line 51">
            <a:extLst>
              <a:ext uri="{FF2B5EF4-FFF2-40B4-BE49-F238E27FC236}">
                <a16:creationId xmlns:a16="http://schemas.microsoft.com/office/drawing/2014/main" id="{855A4BBC-8C4C-4FCD-A781-887465EF9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4495800"/>
            <a:ext cx="13716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40" name="Oval 52">
            <a:extLst>
              <a:ext uri="{FF2B5EF4-FFF2-40B4-BE49-F238E27FC236}">
                <a16:creationId xmlns:a16="http://schemas.microsoft.com/office/drawing/2014/main" id="{C3B2F9E0-E887-43FD-AE4B-C1026A4E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1435100"/>
            <a:ext cx="179388" cy="1793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3141" name="Oval 53">
            <a:extLst>
              <a:ext uri="{FF2B5EF4-FFF2-40B4-BE49-F238E27FC236}">
                <a16:creationId xmlns:a16="http://schemas.microsoft.com/office/drawing/2014/main" id="{685DC58C-8770-4A85-913D-9443FAAF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2565400"/>
            <a:ext cx="179388" cy="1793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3142" name="Oval 54">
            <a:extLst>
              <a:ext uri="{FF2B5EF4-FFF2-40B4-BE49-F238E27FC236}">
                <a16:creationId xmlns:a16="http://schemas.microsoft.com/office/drawing/2014/main" id="{F8A524E3-60AA-4CCF-AEFE-30909077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2565400"/>
            <a:ext cx="179388" cy="1793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3143" name="Oval 55">
            <a:extLst>
              <a:ext uri="{FF2B5EF4-FFF2-40B4-BE49-F238E27FC236}">
                <a16:creationId xmlns:a16="http://schemas.microsoft.com/office/drawing/2014/main" id="{95F056BF-FF4C-4E0C-A0E6-59EF1712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4394200"/>
            <a:ext cx="179388" cy="1793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3144" name="Oval 56">
            <a:extLst>
              <a:ext uri="{FF2B5EF4-FFF2-40B4-BE49-F238E27FC236}">
                <a16:creationId xmlns:a16="http://schemas.microsoft.com/office/drawing/2014/main" id="{FA579DF5-400F-4D44-B947-8291C609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4406900"/>
            <a:ext cx="179388" cy="1793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7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40" grpId="0" animBg="1"/>
      <p:bldP spid="473141" grpId="0" animBg="1"/>
      <p:bldP spid="473142" grpId="0" animBg="1"/>
      <p:bldP spid="473143" grpId="0" animBg="1"/>
      <p:bldP spid="4731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D166A5E-9229-4CED-8B61-5CD36B65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2BF-E5BF-4A87-B9D8-DAB6F42F30E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05162" name="Rectangle 10">
            <a:extLst>
              <a:ext uri="{FF2B5EF4-FFF2-40B4-BE49-F238E27FC236}">
                <a16:creationId xmlns:a16="http://schemas.microsoft.com/office/drawing/2014/main" id="{1BA61E2B-D303-41DF-A9B4-9F69896E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求图的一棵最小生成树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5163" name="Rectangle 11">
            <a:extLst>
              <a:ext uri="{FF2B5EF4-FFF2-40B4-BE49-F238E27FC236}">
                <a16:creationId xmlns:a16="http://schemas.microsoft.com/office/drawing/2014/main" id="{B5AB4A06-5FC1-4127-B432-9AC1C053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868863"/>
            <a:ext cx="30241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所求最小生成树：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W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)=38</a:t>
            </a:r>
          </a:p>
        </p:txBody>
      </p:sp>
      <p:pic>
        <p:nvPicPr>
          <p:cNvPr id="305164" name="Picture 12" descr="16-6">
            <a:extLst>
              <a:ext uri="{FF2B5EF4-FFF2-40B4-BE49-F238E27FC236}">
                <a16:creationId xmlns:a16="http://schemas.microsoft.com/office/drawing/2014/main" id="{D9945D80-ECB5-4853-BC90-6B9B9C9A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4"/>
          <a:stretch>
            <a:fillRect/>
          </a:stretch>
        </p:blipFill>
        <p:spPr bwMode="auto">
          <a:xfrm>
            <a:off x="1116013" y="1989138"/>
            <a:ext cx="33131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165" name="Picture 13" descr="16-7">
            <a:extLst>
              <a:ext uri="{FF2B5EF4-FFF2-40B4-BE49-F238E27FC236}">
                <a16:creationId xmlns:a16="http://schemas.microsoft.com/office/drawing/2014/main" id="{DC900A05-928F-4DA4-BA9A-260AF0B0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5"/>
          <a:stretch>
            <a:fillRect/>
          </a:stretch>
        </p:blipFill>
        <p:spPr bwMode="auto">
          <a:xfrm>
            <a:off x="4787900" y="2020888"/>
            <a:ext cx="338455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166" name="Rectangle 14">
            <a:extLst>
              <a:ext uri="{FF2B5EF4-FFF2-40B4-BE49-F238E27FC236}">
                <a16:creationId xmlns:a16="http://schemas.microsoft.com/office/drawing/2014/main" id="{4DAD3E40-260E-40B5-9C55-C6E306CD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36E9E9-1150-4776-AF78-D03FADA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D49-3D2A-4CC8-AA8C-D7D380467216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E26E46-9A4F-4621-9A03-7EA2EE089CE1}"/>
              </a:ext>
            </a:extLst>
          </p:cNvPr>
          <p:cNvSpPr txBox="1">
            <a:spLocks noChangeArrowheads="1"/>
          </p:cNvSpPr>
          <p:nvPr/>
        </p:nvSpPr>
        <p:spPr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>
              <a:defRPr sz="3200">
                <a:solidFill>
                  <a:schemeClr val="tx2"/>
                </a:solidFill>
              </a:defRPr>
            </a:lvl2pPr>
            <a:lvl3pPr algn="r">
              <a:defRPr sz="3200">
                <a:solidFill>
                  <a:schemeClr val="tx2"/>
                </a:solidFill>
              </a:defRPr>
            </a:lvl3pPr>
            <a:lvl4pPr algn="r">
              <a:defRPr sz="3200">
                <a:solidFill>
                  <a:schemeClr val="tx2"/>
                </a:solidFill>
              </a:defRPr>
            </a:lvl4pPr>
            <a:lvl5pPr algn="r">
              <a:defRPr sz="3200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16.2</a:t>
            </a:r>
            <a:r>
              <a:rPr lang="zh-CN" altLang="en-US" dirty="0"/>
              <a:t> 生成树（回顾）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FFE9E8-3D5B-BDAB-3067-C63A3E0B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5232"/>
            <a:ext cx="9144000" cy="36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8464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6DA3A-ACB2-4F09-AFBF-547CE0F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386C-5E3B-45E1-A74C-7548D4D69C1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778D80E-DEB6-4E2C-BABD-9BE8643DB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第十六章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树</a:t>
            </a:r>
          </a:p>
        </p:txBody>
      </p:sp>
      <p:sp>
        <p:nvSpPr>
          <p:cNvPr id="268299" name="Rectangle 11">
            <a:extLst>
              <a:ext uri="{FF2B5EF4-FFF2-40B4-BE49-F238E27FC236}">
                <a16:creationId xmlns:a16="http://schemas.microsoft.com/office/drawing/2014/main" id="{CD766BA6-16DE-445E-93DD-2AE6EA101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16.1</a:t>
            </a:r>
            <a:r>
              <a:rPr lang="zh-CN" altLang="en-US" dirty="0"/>
              <a:t>无向树及其性质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16.2</a:t>
            </a:r>
            <a:r>
              <a:rPr lang="zh-CN" altLang="en-US" strike="sngStrike" dirty="0"/>
              <a:t>生成树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trike="sngStrike" dirty="0">
                <a:solidFill>
                  <a:srgbClr val="FF0000"/>
                </a:solidFill>
              </a:rPr>
              <a:t>16.3</a:t>
            </a:r>
            <a:r>
              <a:rPr lang="zh-CN" altLang="en-US" strike="sngStrike" dirty="0">
                <a:solidFill>
                  <a:srgbClr val="FF0000"/>
                </a:solidFill>
              </a:rPr>
              <a:t>根树及其应用</a:t>
            </a:r>
          </a:p>
          <a:p>
            <a:r>
              <a:rPr lang="zh-CN" altLang="en-US" strike="sngStrike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6741107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BF8A-95E0-4DCF-AC84-7B1CFFBF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C7D-14AD-4E9E-8CCE-A6A28CF5C7E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F4F3CEC8-AAF4-45FE-8C9C-0E0B6CB71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16.3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根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树及其应用</a:t>
            </a:r>
          </a:p>
        </p:txBody>
      </p:sp>
      <p:sp>
        <p:nvSpPr>
          <p:cNvPr id="307208" name="Rectangle 8">
            <a:extLst>
              <a:ext uri="{FF2B5EF4-FFF2-40B4-BE49-F238E27FC236}">
                <a16:creationId xmlns:a16="http://schemas.microsoft.com/office/drawing/2014/main" id="{F6E5A244-AF67-495C-9342-DE9B0A66E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是有向树（基图为无向树）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根树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中一个顶点入度为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，其余的入度均为</a:t>
            </a:r>
            <a:r>
              <a:rPr lang="en-US" altLang="zh-CN" dirty="0">
                <a:latin typeface="Times New Roman" panose="02020603050405020304" pitchFamily="18" charset="0"/>
              </a:rPr>
              <a:t>1.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树根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入度为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树叶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入度为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，出度为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内点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入度为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，出度不为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分支点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树根与内点的总称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zh-CN" altLang="en-US" dirty="0">
                <a:latin typeface="Times New Roman" panose="02020603050405020304" pitchFamily="18" charset="0"/>
              </a:rPr>
              <a:t>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层数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从树根到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的通路长度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树高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中层数最大顶点的层数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(8)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平凡根树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平凡图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5C5EA86-CF4C-4192-B103-7B5B96B4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E6BE-6F94-48DA-B7C3-31B95527375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09257" name="Rectangle 9">
            <a:extLst>
              <a:ext uri="{FF2B5EF4-FFF2-40B4-BE49-F238E27FC236}">
                <a16:creationId xmlns:a16="http://schemas.microsoft.com/office/drawing/2014/main" id="{C370D4D2-3075-41BD-99BB-072B766D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根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树实例</a:t>
            </a:r>
          </a:p>
        </p:txBody>
      </p:sp>
      <p:sp>
        <p:nvSpPr>
          <p:cNvPr id="309258" name="Rectangle 10">
            <a:extLst>
              <a:ext uri="{FF2B5EF4-FFF2-40B4-BE49-F238E27FC236}">
                <a16:creationId xmlns:a16="http://schemas.microsoft.com/office/drawing/2014/main" id="{6C74A5D7-EC3C-45EA-AB70-D2425FBC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753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根树的画法</a:t>
            </a:r>
            <a:r>
              <a:rPr lang="en-US" altLang="zh-CN"/>
              <a:t>——</a:t>
            </a:r>
            <a:r>
              <a:rPr lang="zh-CN" altLang="en-US"/>
              <a:t>树根放上方，省去所有有向边上的箭头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FBFC703-3775-43EC-8A2E-B5AB7462049F}"/>
              </a:ext>
            </a:extLst>
          </p:cNvPr>
          <p:cNvSpPr>
            <a:spLocks/>
          </p:cNvSpPr>
          <p:nvPr/>
        </p:nvSpPr>
        <p:spPr bwMode="auto">
          <a:xfrm>
            <a:off x="5610568" y="1885763"/>
            <a:ext cx="852264" cy="461665"/>
          </a:xfrm>
          <a:prstGeom prst="borderCallout1">
            <a:avLst>
              <a:gd name="adj1" fmla="val 16069"/>
              <a:gd name="adj2" fmla="val -4347"/>
              <a:gd name="adj3" fmla="val 17143"/>
              <a:gd name="adj4" fmla="val -204916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树根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AEAD6852-12F7-40FB-A6CE-BED96B8FB7C8}"/>
              </a:ext>
            </a:extLst>
          </p:cNvPr>
          <p:cNvSpPr>
            <a:spLocks/>
          </p:cNvSpPr>
          <p:nvPr/>
        </p:nvSpPr>
        <p:spPr bwMode="auto">
          <a:xfrm>
            <a:off x="5610568" y="3143138"/>
            <a:ext cx="852264" cy="461665"/>
          </a:xfrm>
          <a:prstGeom prst="borderCallout1">
            <a:avLst>
              <a:gd name="adj1" fmla="val 16069"/>
              <a:gd name="adj2" fmla="val -4347"/>
              <a:gd name="adj3" fmla="val -27766"/>
              <a:gd name="adj4" fmla="val -84304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树叶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FAB4E1E-6874-4044-A28B-42F2BE582830}"/>
              </a:ext>
            </a:extLst>
          </p:cNvPr>
          <p:cNvSpPr>
            <a:spLocks/>
          </p:cNvSpPr>
          <p:nvPr/>
        </p:nvSpPr>
        <p:spPr bwMode="auto">
          <a:xfrm>
            <a:off x="5727932" y="5922087"/>
            <a:ext cx="852264" cy="461665"/>
          </a:xfrm>
          <a:prstGeom prst="borderCallout1">
            <a:avLst>
              <a:gd name="adj1" fmla="val 16069"/>
              <a:gd name="adj2" fmla="val -4347"/>
              <a:gd name="adj3" fmla="val -14009"/>
              <a:gd name="adj4" fmla="val -145667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树叶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9CC43386-22D9-4684-B00D-8A20B1FD73A4}"/>
              </a:ext>
            </a:extLst>
          </p:cNvPr>
          <p:cNvSpPr>
            <a:spLocks/>
          </p:cNvSpPr>
          <p:nvPr/>
        </p:nvSpPr>
        <p:spPr bwMode="auto">
          <a:xfrm>
            <a:off x="5610568" y="4007457"/>
            <a:ext cx="914400" cy="461665"/>
          </a:xfrm>
          <a:prstGeom prst="borderCallout1">
            <a:avLst>
              <a:gd name="adj1" fmla="val 16069"/>
              <a:gd name="adj2" fmla="val -4347"/>
              <a:gd name="adj3" fmla="val 1353"/>
              <a:gd name="adj4" fmla="val -90349"/>
            </a:avLst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内点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D2CA78A9-303C-40C8-AD1A-80E32DA72C40}"/>
              </a:ext>
            </a:extLst>
          </p:cNvPr>
          <p:cNvGrpSpPr>
            <a:grpSpLocks/>
          </p:cNvGrpSpPr>
          <p:nvPr/>
        </p:nvGrpSpPr>
        <p:grpSpPr bwMode="auto">
          <a:xfrm>
            <a:off x="1627952" y="1885763"/>
            <a:ext cx="4114800" cy="4086225"/>
            <a:chOff x="672" y="672"/>
            <a:chExt cx="2592" cy="2574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1401D86F-C9C8-438E-B449-9F84140C2D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18" y="1363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8E36D110-44D8-41C9-BFB8-A811D2305C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09" y="672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756E733B-0292-4559-80B6-B50A2E3605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67" y="1314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70F5AE33-93C2-4158-AB3D-231F78DA8D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2" y="2029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0E97C7FA-46A3-4661-AE44-5D1DE2C759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2" y="2606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C9E7E017-C23B-45A9-BA72-DECFC6751E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42" y="1331"/>
              <a:ext cx="103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D5CD5433-02CF-4ECF-9B4B-5F78ADA669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64" y="1959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639A8877-C745-4275-9F22-1465172BA2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18" y="1987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7A0FF2AB-4AFE-4D9E-A187-E312BA8CBD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9" y="3137"/>
              <a:ext cx="102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46ED9D8F-BFEC-4DA8-9B14-97EF3DB67F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76" y="2632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9A9E58DA-3DD4-4531-981C-56C1E458FB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31" y="2632"/>
              <a:ext cx="103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2334CFC7-8004-4512-A4A4-F3774F7A91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3" y="3147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B345A189-8E7C-4E18-BABE-9B757805C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736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5DAEFEC8-B81C-44B9-AA6F-4759202AB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1400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410E0E2B-9CCD-4DE4-A6ED-1FB2B812D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8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B71ED4DB-0FA3-419D-ABAE-AB698EBFB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376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5F26A996-3EF7-4A47-9830-DFCC1DCB9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392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A45ACA22-FFCF-461B-9A8F-8FE163B9F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6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9AE02044-0D6E-41C7-BCA5-1F389DBA2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16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883D9076-605D-47F8-86F6-307D46E09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01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616BFB75-8C48-4BFB-BB3B-598317161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C1B0AA18-EEA9-4174-B75B-9BEB14D6F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88"/>
              <a:ext cx="48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33E0FA2A-E5E6-4F22-AB37-DB1D859D9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688"/>
              <a:ext cx="43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Text Box 31">
            <a:extLst>
              <a:ext uri="{FF2B5EF4-FFF2-40B4-BE49-F238E27FC236}">
                <a16:creationId xmlns:a16="http://schemas.microsoft.com/office/drawing/2014/main" id="{0CAE3336-EB59-4CF1-BDF7-D80336A3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752" y="39431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f</a:t>
            </a: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E4A58329-678C-41E9-945B-46764AEB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952" y="2647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b</a:t>
            </a: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955C93A3-589C-4470-8D12-70C3DBEB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752" y="2723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c</a:t>
            </a:r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6552F0E8-9E6D-4B63-8F10-799E30DD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352" y="28001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d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E3B84DEE-69B1-419E-A915-63F94EC34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152" y="3866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e</a:t>
            </a: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6B2CB1AB-FE59-4A29-925B-EF3ABEF9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752" y="1580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414FB1F1-9AFC-4301-88F0-764358F7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752" y="3790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g</a:t>
            </a: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7BFDA8F9-832C-4133-9EE0-E03DB677B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352" y="4781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h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9083A5B2-9881-44A6-910E-AC47465E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952" y="48575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i</a:t>
            </a: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F83F6C20-9A66-40ED-ABD1-AAD40578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552" y="48575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j</a:t>
            </a:r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219941D2-F5A2-4EF1-B17F-9DA8BE6FC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752" y="5924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k</a:t>
            </a:r>
          </a:p>
        </p:txBody>
      </p:sp>
      <p:sp>
        <p:nvSpPr>
          <p:cNvPr id="46" name="Text Box 42">
            <a:extLst>
              <a:ext uri="{FF2B5EF4-FFF2-40B4-BE49-F238E27FC236}">
                <a16:creationId xmlns:a16="http://schemas.microsoft.com/office/drawing/2014/main" id="{C2663303-ECE5-449E-A0E8-506F003F8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952" y="5924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A5B666-13C9-4B4C-BA10-727644C8C412}"/>
              </a:ext>
            </a:extLst>
          </p:cNvPr>
          <p:cNvSpPr/>
          <p:nvPr/>
        </p:nvSpPr>
        <p:spPr>
          <a:xfrm>
            <a:off x="7824014" y="1870484"/>
            <a:ext cx="553998" cy="3424977"/>
          </a:xfrm>
          <a:prstGeom prst="rect">
            <a:avLst/>
          </a:prstGeom>
          <a:solidFill>
            <a:srgbClr val="92D050"/>
          </a:solidFill>
        </p:spPr>
        <p:txBody>
          <a:bodyPr vert="eaVert" wrap="non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内点和树根统称为分支点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 autoUpdateAnimBg="0"/>
      <p:bldP spid="9" grpId="0" animBg="1" autoUpdateAnimBg="0"/>
      <p:bldP spid="10" grpId="0" animBg="1" autoUpdateAnimBg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8913B-663B-4DBC-B1CB-0C6D084E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FD19-388D-4527-889D-325E12A70FB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1303" name="Rectangle 7">
            <a:extLst>
              <a:ext uri="{FF2B5EF4-FFF2-40B4-BE49-F238E27FC236}">
                <a16:creationId xmlns:a16="http://schemas.microsoft.com/office/drawing/2014/main" id="{73AB25DE-AA6D-4B68-98BA-90A987FAF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家族树与根子树</a:t>
            </a:r>
          </a:p>
        </p:txBody>
      </p:sp>
      <p:sp>
        <p:nvSpPr>
          <p:cNvPr id="311304" name="Rectangle 8">
            <a:extLst>
              <a:ext uri="{FF2B5EF4-FFF2-40B4-BE49-F238E27FC236}">
                <a16:creationId xmlns:a16="http://schemas.microsoft.com/office/drawing/2014/main" id="{F3EBC606-10A9-457C-88E4-0BD6254EC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1872555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为非平凡根树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祖先与后代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父亲与儿子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兄弟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28FEECF-0831-4C18-8713-4F1EEDBF0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80" y="5805264"/>
            <a:ext cx="7344816" cy="93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为根树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中任意一顶点，称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及其后代的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           </a:t>
            </a:r>
            <a:r>
              <a:rPr lang="zh-CN" altLang="en-US" dirty="0">
                <a:latin typeface="Times New Roman" panose="02020603050405020304" pitchFamily="18" charset="0"/>
              </a:rPr>
              <a:t>导出子图为以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为根的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根子树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82" name="Group 7">
            <a:extLst>
              <a:ext uri="{FF2B5EF4-FFF2-40B4-BE49-F238E27FC236}">
                <a16:creationId xmlns:a16="http://schemas.microsoft.com/office/drawing/2014/main" id="{83C38650-CB17-4677-8740-4AF4CF453B72}"/>
              </a:ext>
            </a:extLst>
          </p:cNvPr>
          <p:cNvGrpSpPr>
            <a:grpSpLocks/>
          </p:cNvGrpSpPr>
          <p:nvPr/>
        </p:nvGrpSpPr>
        <p:grpSpPr bwMode="auto">
          <a:xfrm>
            <a:off x="4283968" y="1385887"/>
            <a:ext cx="4114800" cy="4086225"/>
            <a:chOff x="672" y="672"/>
            <a:chExt cx="2592" cy="2574"/>
          </a:xfrm>
        </p:grpSpPr>
        <p:sp>
          <p:nvSpPr>
            <p:cNvPr id="83" name="Oval 8">
              <a:extLst>
                <a:ext uri="{FF2B5EF4-FFF2-40B4-BE49-F238E27FC236}">
                  <a16:creationId xmlns:a16="http://schemas.microsoft.com/office/drawing/2014/main" id="{6E20188E-6074-42B9-BE7C-AA54587E23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18" y="1363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9">
              <a:extLst>
                <a:ext uri="{FF2B5EF4-FFF2-40B4-BE49-F238E27FC236}">
                  <a16:creationId xmlns:a16="http://schemas.microsoft.com/office/drawing/2014/main" id="{9FBA1BB7-FD4D-4557-B25D-FE35FDE93B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09" y="672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146CE8F3-D9F8-45DA-A006-CE6F25AD5D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67" y="1314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773AC23C-9036-43D3-A995-2262E20A04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2" y="2029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12">
              <a:extLst>
                <a:ext uri="{FF2B5EF4-FFF2-40B4-BE49-F238E27FC236}">
                  <a16:creationId xmlns:a16="http://schemas.microsoft.com/office/drawing/2014/main" id="{0759E673-1E1A-424F-96ED-3D4E2FEBEF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2" y="2606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Oval 13">
              <a:extLst>
                <a:ext uri="{FF2B5EF4-FFF2-40B4-BE49-F238E27FC236}">
                  <a16:creationId xmlns:a16="http://schemas.microsoft.com/office/drawing/2014/main" id="{300679C9-B32C-4CF0-AEFE-9F9F659934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42" y="1331"/>
              <a:ext cx="103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Oval 14">
              <a:extLst>
                <a:ext uri="{FF2B5EF4-FFF2-40B4-BE49-F238E27FC236}">
                  <a16:creationId xmlns:a16="http://schemas.microsoft.com/office/drawing/2014/main" id="{761A2AF7-D187-4CA6-B692-D66842BD55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64" y="1959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50B47A4C-C4F7-41E9-902D-CFF366006A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18" y="1987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16">
              <a:extLst>
                <a:ext uri="{FF2B5EF4-FFF2-40B4-BE49-F238E27FC236}">
                  <a16:creationId xmlns:a16="http://schemas.microsoft.com/office/drawing/2014/main" id="{7D0EAC97-098C-481E-98DC-E91BF24CF3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9" y="3137"/>
              <a:ext cx="102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17">
              <a:extLst>
                <a:ext uri="{FF2B5EF4-FFF2-40B4-BE49-F238E27FC236}">
                  <a16:creationId xmlns:a16="http://schemas.microsoft.com/office/drawing/2014/main" id="{82F59D6A-EAD6-4906-8B60-88AAE8DAD1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76" y="2632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8">
              <a:extLst>
                <a:ext uri="{FF2B5EF4-FFF2-40B4-BE49-F238E27FC236}">
                  <a16:creationId xmlns:a16="http://schemas.microsoft.com/office/drawing/2014/main" id="{D3B19B35-13EF-482A-9FED-DF73338430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31" y="2632"/>
              <a:ext cx="103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D5AB37C4-E45F-486C-B4DE-3360F24AEB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3" y="3147"/>
              <a:ext cx="102" cy="9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Line 20">
              <a:extLst>
                <a:ext uri="{FF2B5EF4-FFF2-40B4-BE49-F238E27FC236}">
                  <a16:creationId xmlns:a16="http://schemas.microsoft.com/office/drawing/2014/main" id="{970F4BED-71CA-4058-A068-9EC34556E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736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21">
              <a:extLst>
                <a:ext uri="{FF2B5EF4-FFF2-40B4-BE49-F238E27FC236}">
                  <a16:creationId xmlns:a16="http://schemas.microsoft.com/office/drawing/2014/main" id="{66CFAA7C-447D-4A85-8C3D-8692F16D1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1400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22">
              <a:extLst>
                <a:ext uri="{FF2B5EF4-FFF2-40B4-BE49-F238E27FC236}">
                  <a16:creationId xmlns:a16="http://schemas.microsoft.com/office/drawing/2014/main" id="{B7FB2A92-98EA-40F4-8E76-51E9E6E37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8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23">
              <a:extLst>
                <a:ext uri="{FF2B5EF4-FFF2-40B4-BE49-F238E27FC236}">
                  <a16:creationId xmlns:a16="http://schemas.microsoft.com/office/drawing/2014/main" id="{2AE4F074-FBA0-4311-8F81-7D6F76808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376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24">
              <a:extLst>
                <a:ext uri="{FF2B5EF4-FFF2-40B4-BE49-F238E27FC236}">
                  <a16:creationId xmlns:a16="http://schemas.microsoft.com/office/drawing/2014/main" id="{97F86F1D-20DA-4EDE-A94B-25BBD87C0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392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C2604792-CE23-4726-8B0B-E7E4E5FAE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6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26">
              <a:extLst>
                <a:ext uri="{FF2B5EF4-FFF2-40B4-BE49-F238E27FC236}">
                  <a16:creationId xmlns:a16="http://schemas.microsoft.com/office/drawing/2014/main" id="{B203C4EB-C260-4056-844A-11E53112D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16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27">
              <a:extLst>
                <a:ext uri="{FF2B5EF4-FFF2-40B4-BE49-F238E27FC236}">
                  <a16:creationId xmlns:a16="http://schemas.microsoft.com/office/drawing/2014/main" id="{59FA2AD1-75BF-463B-A1B5-C118ADDD4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01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BE4D75DA-496B-4F62-ACAE-ACD684E42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29">
              <a:extLst>
                <a:ext uri="{FF2B5EF4-FFF2-40B4-BE49-F238E27FC236}">
                  <a16:creationId xmlns:a16="http://schemas.microsoft.com/office/drawing/2014/main" id="{A42ACDD5-2D4E-4ADE-B7A4-AACA6BC57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88"/>
              <a:ext cx="48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F06C30AC-C9C3-4CA5-B43C-F747C8974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688"/>
              <a:ext cx="43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6" name="Text Box 31">
            <a:extLst>
              <a:ext uri="{FF2B5EF4-FFF2-40B4-BE49-F238E27FC236}">
                <a16:creationId xmlns:a16="http://schemas.microsoft.com/office/drawing/2014/main" id="{0C7C8C86-D733-4F29-80F1-F6775F2D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68" y="34432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f</a:t>
            </a:r>
          </a:p>
        </p:txBody>
      </p:sp>
      <p:sp>
        <p:nvSpPr>
          <p:cNvPr id="107" name="Text Box 32">
            <a:extLst>
              <a:ext uri="{FF2B5EF4-FFF2-40B4-BE49-F238E27FC236}">
                <a16:creationId xmlns:a16="http://schemas.microsoft.com/office/drawing/2014/main" id="{7309D961-15C0-4F92-9BAC-EA382E09A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968" y="21478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b</a:t>
            </a:r>
          </a:p>
        </p:txBody>
      </p:sp>
      <p:sp>
        <p:nvSpPr>
          <p:cNvPr id="108" name="Text Box 33">
            <a:extLst>
              <a:ext uri="{FF2B5EF4-FFF2-40B4-BE49-F238E27FC236}">
                <a16:creationId xmlns:a16="http://schemas.microsoft.com/office/drawing/2014/main" id="{4B5CC6EF-6E85-496F-B206-30F9B5AC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68" y="22240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c</a:t>
            </a:r>
          </a:p>
        </p:txBody>
      </p:sp>
      <p:sp>
        <p:nvSpPr>
          <p:cNvPr id="109" name="Text Box 34">
            <a:extLst>
              <a:ext uri="{FF2B5EF4-FFF2-40B4-BE49-F238E27FC236}">
                <a16:creationId xmlns:a16="http://schemas.microsoft.com/office/drawing/2014/main" id="{751E4E68-28A5-4B33-838C-C52951BF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368" y="23002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d</a:t>
            </a:r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F0167B97-C2FC-4EE2-89CA-936F4037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168" y="33670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e</a:t>
            </a:r>
          </a:p>
        </p:txBody>
      </p:sp>
      <p:sp>
        <p:nvSpPr>
          <p:cNvPr id="111" name="Text Box 36">
            <a:extLst>
              <a:ext uri="{FF2B5EF4-FFF2-40B4-BE49-F238E27FC236}">
                <a16:creationId xmlns:a16="http://schemas.microsoft.com/office/drawing/2014/main" id="{923D50A6-F22C-4376-84FC-EDD392B9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68" y="10810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C98E76C2-843B-403F-BB27-DB856DB1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768" y="32908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g</a:t>
            </a:r>
          </a:p>
        </p:txBody>
      </p:sp>
      <p:sp>
        <p:nvSpPr>
          <p:cNvPr id="113" name="Text Box 38">
            <a:extLst>
              <a:ext uri="{FF2B5EF4-FFF2-40B4-BE49-F238E27FC236}">
                <a16:creationId xmlns:a16="http://schemas.microsoft.com/office/drawing/2014/main" id="{6F59CCBF-7F78-4502-8E26-CAB974D7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368" y="42814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h</a:t>
            </a:r>
          </a:p>
        </p:txBody>
      </p:sp>
      <p:sp>
        <p:nvSpPr>
          <p:cNvPr id="114" name="Text Box 39">
            <a:extLst>
              <a:ext uri="{FF2B5EF4-FFF2-40B4-BE49-F238E27FC236}">
                <a16:creationId xmlns:a16="http://schemas.microsoft.com/office/drawing/2014/main" id="{AF7901BF-FDC1-4B2A-BA53-544014A1B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968" y="43576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i</a:t>
            </a:r>
          </a:p>
        </p:txBody>
      </p:sp>
      <p:sp>
        <p:nvSpPr>
          <p:cNvPr id="115" name="Text Box 40">
            <a:extLst>
              <a:ext uri="{FF2B5EF4-FFF2-40B4-BE49-F238E27FC236}">
                <a16:creationId xmlns:a16="http://schemas.microsoft.com/office/drawing/2014/main" id="{335CC34A-8FF7-472B-9BC8-7DD84258C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568" y="43576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j</a:t>
            </a:r>
          </a:p>
        </p:txBody>
      </p:sp>
      <p:sp>
        <p:nvSpPr>
          <p:cNvPr id="116" name="Text Box 41">
            <a:extLst>
              <a:ext uri="{FF2B5EF4-FFF2-40B4-BE49-F238E27FC236}">
                <a16:creationId xmlns:a16="http://schemas.microsoft.com/office/drawing/2014/main" id="{B3FFFA54-1423-448D-9866-C602E3D6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768" y="54244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k</a:t>
            </a:r>
          </a:p>
        </p:txBody>
      </p:sp>
      <p:sp>
        <p:nvSpPr>
          <p:cNvPr id="117" name="Text Box 42">
            <a:extLst>
              <a:ext uri="{FF2B5EF4-FFF2-40B4-BE49-F238E27FC236}">
                <a16:creationId xmlns:a16="http://schemas.microsoft.com/office/drawing/2014/main" id="{08577E24-7AED-4310-9BC6-E3DA9F8C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968" y="542448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3853B45-1CB9-474C-AD6A-2BE89411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32C3-ED66-467D-9C0E-3233C80939B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28550EDD-1D48-4FB9-B215-BA5E6C23E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根树的分类</a:t>
            </a:r>
          </a:p>
        </p:txBody>
      </p:sp>
      <p:sp>
        <p:nvSpPr>
          <p:cNvPr id="313352" name="Rectangle 8">
            <a:extLst>
              <a:ext uri="{FF2B5EF4-FFF2-40B4-BE49-F238E27FC236}">
                <a16:creationId xmlns:a16="http://schemas.microsoft.com/office/drawing/2014/main" id="{B5099410-E6D0-4ADF-97D0-0A7455232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229600" cy="45259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有序根树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同层上顶点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标定次序</a:t>
            </a:r>
            <a:r>
              <a:rPr lang="zh-CN" altLang="en-US" dirty="0">
                <a:latin typeface="Times New Roman" panose="02020603050405020304" pitchFamily="18" charset="0"/>
              </a:rPr>
              <a:t>的根树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分类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①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每个分支点至多有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个儿子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②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叉有序树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叉树是有序的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③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叉正则树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每个分支点恰有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个儿子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④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叉正则有序树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⑤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叉完全正则树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树叶层数相同的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叉正则树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⑥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叉完全正则有序树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D19BC3-09CF-469E-998C-20A515AF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F12C-5BBD-4A4F-8532-67D7AC1F36C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F7BABB7F-0059-4FDD-B73B-CAF8B59E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16.1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无向树及其性质</a:t>
            </a:r>
          </a:p>
        </p:txBody>
      </p:sp>
      <p:sp>
        <p:nvSpPr>
          <p:cNvPr id="270345" name="Rectangle 9">
            <a:extLst>
              <a:ext uri="{FF2B5EF4-FFF2-40B4-BE49-F238E27FC236}">
                <a16:creationId xmlns:a16="http://schemas.microsoft.com/office/drawing/2014/main" id="{6323098F-0891-4ABD-9CFE-1C543CCDD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921625" cy="2736850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无向树（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简称树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连通无回路的无向图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平凡树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平凡图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森林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至少由两个连通分支（每个都是树）组成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树叶</a:t>
            </a:r>
            <a:r>
              <a:rPr lang="en-US" altLang="zh-CN" dirty="0">
                <a:latin typeface="Times New Roman" panose="02020603050405020304" pitchFamily="18" charset="0"/>
              </a:rPr>
              <a:t>——1</a:t>
            </a:r>
            <a:r>
              <a:rPr lang="zh-CN" altLang="en-US" dirty="0">
                <a:latin typeface="Times New Roman" panose="02020603050405020304" pitchFamily="18" charset="0"/>
              </a:rPr>
              <a:t>度顶点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分支点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度数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  </a:t>
            </a:r>
          </a:p>
          <a:p>
            <a:pPr marL="609600" indent="-609600"/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endParaRPr lang="zh-CN" altLang="en-US" dirty="0"/>
          </a:p>
          <a:p>
            <a:pPr marL="609600" indent="-609600"/>
            <a:endParaRPr lang="zh-CN" altLang="en-US" dirty="0"/>
          </a:p>
          <a:p>
            <a:pPr marL="609600" indent="-609600"/>
            <a:endParaRPr lang="zh-CN" altLang="en-US" dirty="0"/>
          </a:p>
          <a:p>
            <a:pPr marL="609600" indent="-609600"/>
            <a:r>
              <a:rPr lang="zh-CN" altLang="en-US" dirty="0"/>
              <a:t>                                           </a:t>
            </a:r>
          </a:p>
        </p:txBody>
      </p:sp>
      <p:pic>
        <p:nvPicPr>
          <p:cNvPr id="270346" name="Picture 10" descr="16-1">
            <a:extLst>
              <a:ext uri="{FF2B5EF4-FFF2-40B4-BE49-F238E27FC236}">
                <a16:creationId xmlns:a16="http://schemas.microsoft.com/office/drawing/2014/main" id="{23207154-8766-404B-AC40-7048E8D1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6"/>
          <a:stretch>
            <a:fillRect/>
          </a:stretch>
        </p:blipFill>
        <p:spPr bwMode="auto">
          <a:xfrm>
            <a:off x="2411413" y="4149725"/>
            <a:ext cx="3960812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C69FE34D-4229-4371-B275-30E9B42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AEBA-321C-4A77-8568-94F7F422721A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315404" name="Group 12">
            <a:extLst>
              <a:ext uri="{FF2B5EF4-FFF2-40B4-BE49-F238E27FC236}">
                <a16:creationId xmlns:a16="http://schemas.microsoft.com/office/drawing/2014/main" id="{12901021-6B25-4834-9563-F6DA74E7733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006475"/>
            <a:ext cx="8280400" cy="1990725"/>
            <a:chOff x="204" y="634"/>
            <a:chExt cx="5216" cy="1254"/>
          </a:xfrm>
        </p:grpSpPr>
        <p:sp>
          <p:nvSpPr>
            <p:cNvPr id="315400" name="Rectangle 8">
              <a:extLst>
                <a:ext uri="{FF2B5EF4-FFF2-40B4-BE49-F238E27FC236}">
                  <a16:creationId xmlns:a16="http://schemas.microsoft.com/office/drawing/2014/main" id="{DA42AA3A-228E-4396-B9B5-61657ED96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634"/>
              <a:ext cx="5216" cy="1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30000"/>
                </a:lnSpc>
                <a:spcBef>
                  <a:spcPct val="30000"/>
                </a:spcBef>
              </a:pP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定义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16.9</a:t>
              </a:r>
              <a:r>
                <a:rPr lang="en-US" altLang="zh-CN" b="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</a:rPr>
                <a:t>叉树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有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片树叶</a:t>
              </a:r>
              <a:r>
                <a:rPr lang="en-US" altLang="zh-CN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30000" dirty="0" err="1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，权分别为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w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w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w</a:t>
              </a:r>
              <a:r>
                <a:rPr lang="en-US" altLang="zh-CN" i="1" baseline="-30000" dirty="0" err="1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，称                               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dirty="0">
                  <a:latin typeface="Times New Roman" panose="02020603050405020304" pitchFamily="18" charset="0"/>
                </a:rPr>
                <a:t>的权，其中</a:t>
              </a:r>
              <a:r>
                <a:rPr lang="en-US" altLang="zh-CN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zh-CN" altLang="en-US" dirty="0">
                  <a:latin typeface="Times New Roman" panose="02020603050405020304" pitchFamily="18" charset="0"/>
                </a:rPr>
                <a:t>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i </a:t>
              </a:r>
              <a:r>
                <a:rPr lang="zh-CN" altLang="en-US" dirty="0">
                  <a:latin typeface="Times New Roman" panose="02020603050405020304" pitchFamily="18" charset="0"/>
                </a:rPr>
                <a:t>的层数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在所有有</a:t>
              </a: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zh-CN" altLang="en-US" dirty="0">
                  <a:latin typeface="Times New Roman" panose="02020603050405020304" pitchFamily="18" charset="0"/>
                </a:rPr>
                <a:t>片树叶，带权</a:t>
              </a:r>
              <a:r>
                <a:rPr lang="en-US" altLang="zh-CN" i="1" dirty="0">
                  <a:latin typeface="Times New Roman" panose="02020603050405020304" pitchFamily="18" charset="0"/>
                </a:rPr>
                <a:t>w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w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w</a:t>
              </a:r>
              <a:r>
                <a:rPr lang="en-US" altLang="zh-CN" i="1" baseline="-25000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</a:rPr>
                <a:t>叉树中，权最小的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</a:rPr>
                <a:t>叉树称为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最优</a:t>
              </a: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叉树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315399" name="Object 7">
              <a:extLst>
                <a:ext uri="{FF2B5EF4-FFF2-40B4-BE49-F238E27FC236}">
                  <a16:creationId xmlns:a16="http://schemas.microsoft.com/office/drawing/2014/main" id="{7ABFC7C8-2A0E-483E-BD9E-E09F62C25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7" y="877"/>
            <a:ext cx="13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990170" imgH="393529" progId="Equation.3">
                    <p:embed/>
                  </p:oleObj>
                </mc:Choice>
                <mc:Fallback>
                  <p:oleObj name="Microsoft 公式 3.0" r:id="rId3" imgW="990170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877"/>
                          <a:ext cx="134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2" name="Rectangle 10">
            <a:extLst>
              <a:ext uri="{FF2B5EF4-FFF2-40B4-BE49-F238E27FC236}">
                <a16:creationId xmlns:a16="http://schemas.microsoft.com/office/drawing/2014/main" id="{DF643275-2AC3-48AA-9A3D-316A8E98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最优二叉树</a:t>
            </a:r>
          </a:p>
        </p:txBody>
      </p:sp>
      <p:sp>
        <p:nvSpPr>
          <p:cNvPr id="315405" name="Rectangle 13">
            <a:extLst>
              <a:ext uri="{FF2B5EF4-FFF2-40B4-BE49-F238E27FC236}">
                <a16:creationId xmlns:a16="http://schemas.microsoft.com/office/drawing/2014/main" id="{28242FD6-2CE8-4FFA-8BEE-0D37246CE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14675"/>
            <a:ext cx="84248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求最优树的算法</a:t>
            </a:r>
            <a:r>
              <a:rPr lang="en-US" altLang="zh-CN" dirty="0"/>
              <a:t>——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Huffman</a:t>
            </a:r>
            <a:r>
              <a:rPr lang="zh-CN" altLang="en-US" dirty="0">
                <a:solidFill>
                  <a:srgbClr val="A50021"/>
                </a:solidFill>
              </a:rPr>
              <a:t>算法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给定实数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，且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连接权为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的两片树叶，得一个分支点，其权为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中选出两个最小的权，连接它们对应的顶点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不一定是树叶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，得新分支点及所带的权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重复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，直到形成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个分支点，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片树叶为止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38640A-2322-483C-A603-1EDC6E043182}"/>
              </a:ext>
            </a:extLst>
          </p:cNvPr>
          <p:cNvCxnSpPr/>
          <p:nvPr/>
        </p:nvCxnSpPr>
        <p:spPr>
          <a:xfrm>
            <a:off x="415131" y="306896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B4E6129-C662-411C-8346-4ACD0022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9BC01-6410-4C88-818B-EE5FFFB4A41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19496" name="Rectangle 8">
            <a:extLst>
              <a:ext uri="{FF2B5EF4-FFF2-40B4-BE49-F238E27FC236}">
                <a16:creationId xmlns:a16="http://schemas.microsoft.com/office/drawing/2014/main" id="{0BE9F600-9CE6-42A3-9330-DD33A4E9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45431"/>
            <a:ext cx="78200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求带权为</a:t>
            </a:r>
            <a:r>
              <a:rPr lang="en-US" altLang="zh-CN" dirty="0">
                <a:latin typeface="Times New Roman" panose="02020603050405020304" pitchFamily="18" charset="0"/>
              </a:rPr>
              <a:t>1, 1, 2, 3, 4, 5</a:t>
            </a:r>
            <a:r>
              <a:rPr lang="zh-CN" altLang="en-US" dirty="0">
                <a:latin typeface="Times New Roman" panose="02020603050405020304" pitchFamily="18" charset="0"/>
              </a:rPr>
              <a:t>的最优树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解题过程由下图给出，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)=38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64F64E-305D-4204-B749-91F738504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9" y="3552453"/>
            <a:ext cx="695325" cy="10572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005942-A1D4-4973-9F49-E42A0F60B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30" y="3208014"/>
            <a:ext cx="876300" cy="1390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51D777-DB35-4265-8E21-2C6A6DF8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511" y="2807964"/>
            <a:ext cx="1162050" cy="1790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D54968-2200-4A3D-9A93-FB68272E7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780928"/>
            <a:ext cx="1781175" cy="182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B60547-CF29-46F5-B79E-943B82A33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395" y="2638053"/>
            <a:ext cx="1790700" cy="21145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A279965-08F9-4CEF-B8E1-E3C8045F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EE7F-2F0E-48E5-BEF5-FF1B9CBE9FB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1784" name="Rectangle 8">
            <a:extLst>
              <a:ext uri="{FF2B5EF4-FFF2-40B4-BE49-F238E27FC236}">
                <a16:creationId xmlns:a16="http://schemas.microsoft.com/office/drawing/2014/main" id="{E2B92111-3741-42B8-A0F0-5B1A370B2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波兰符号法与逆波兰符号法</a:t>
            </a:r>
          </a:p>
        </p:txBody>
      </p:sp>
      <p:sp>
        <p:nvSpPr>
          <p:cNvPr id="331785" name="Rectangle 9">
            <a:extLst>
              <a:ext uri="{FF2B5EF4-FFF2-40B4-BE49-F238E27FC236}">
                <a16:creationId xmlns:a16="http://schemas.microsoft.com/office/drawing/2014/main" id="{DA57721A-0124-4D05-ADB4-FAA58CF43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7525" cy="2519362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行遍或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周游根树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的每个顶点访问且仅访问一次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叉有序正则树的周游方式：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①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中序行遍法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次序为：左子树、根、右子树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②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前序行遍法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次序为：根、左子树、右子树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③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后序行遍法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次序为：左子树、右子树、根</a:t>
            </a:r>
          </a:p>
        </p:txBody>
      </p:sp>
      <p:pic>
        <p:nvPicPr>
          <p:cNvPr id="331786" name="Picture 10" descr="16-12">
            <a:extLst>
              <a:ext uri="{FF2B5EF4-FFF2-40B4-BE49-F238E27FC236}">
                <a16:creationId xmlns:a16="http://schemas.microsoft.com/office/drawing/2014/main" id="{C605E2C7-6849-47B9-83F9-7FB0AB73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1"/>
          <a:stretch>
            <a:fillRect/>
          </a:stretch>
        </p:blipFill>
        <p:spPr bwMode="auto">
          <a:xfrm>
            <a:off x="5940425" y="3573463"/>
            <a:ext cx="18732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787" name="Rectangle 11">
            <a:extLst>
              <a:ext uri="{FF2B5EF4-FFF2-40B4-BE49-F238E27FC236}">
                <a16:creationId xmlns:a16="http://schemas.microsoft.com/office/drawing/2014/main" id="{011897A3-7919-408D-A814-B9CB7ACD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457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对图所示根树按中序、前序、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后序行遍法访问结果分别为：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u="sng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u="sng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i="1" u="sng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i="1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i="1" u="sng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u="sng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u="sng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   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((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u="sng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u="sng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i="1" u="sng" dirty="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8FA1A6-D2A0-49E8-8CE0-08EF625BFD01}"/>
              </a:ext>
            </a:extLst>
          </p:cNvPr>
          <p:cNvCxnSpPr/>
          <p:nvPr/>
        </p:nvCxnSpPr>
        <p:spPr>
          <a:xfrm>
            <a:off x="415131" y="342900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3F28E8A-3B8E-46B1-8BAD-A62FE35C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0DFB-3D49-485B-A350-7B8952349A0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33832" name="Rectangle 8">
            <a:extLst>
              <a:ext uri="{FF2B5EF4-FFF2-40B4-BE49-F238E27FC236}">
                <a16:creationId xmlns:a16="http://schemas.microsoft.com/office/drawing/2014/main" id="{C51A9DDA-951B-4C56-A9C5-3FEE3F1CF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叉有序正则树存放算式</a:t>
            </a:r>
          </a:p>
        </p:txBody>
      </p:sp>
      <p:sp>
        <p:nvSpPr>
          <p:cNvPr id="333833" name="Rectangle 9">
            <a:extLst>
              <a:ext uri="{FF2B5EF4-FFF2-40B4-BE49-F238E27FC236}">
                <a16:creationId xmlns:a16="http://schemas.microsoft.com/office/drawing/2014/main" id="{69746514-7A7B-48FF-B0A7-21ACFA643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3887787" cy="33861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存放规则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最高层次运算放在树根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后依次将运算符放在根子树的根上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数放在树叶上</a:t>
            </a:r>
          </a:p>
          <a:p>
            <a:pPr>
              <a:lnSpc>
                <a:spcPct val="11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规定：被除数、被减数放在左子树树叶上 </a:t>
            </a:r>
          </a:p>
        </p:txBody>
      </p:sp>
      <p:sp>
        <p:nvSpPr>
          <p:cNvPr id="333834" name="Rectangle 10">
            <a:extLst>
              <a:ext uri="{FF2B5EF4-FFF2-40B4-BE49-F238E27FC236}">
                <a16:creationId xmlns:a16="http://schemas.microsoft.com/office/drawing/2014/main" id="{8FFD7B70-DCF5-4356-A264-8AB2E875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373688"/>
            <a:ext cx="70564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算式 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+(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存放在图所示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叉树上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333835" name="Picture 11" descr="16-13">
            <a:extLst>
              <a:ext uri="{FF2B5EF4-FFF2-40B4-BE49-F238E27FC236}">
                <a16:creationId xmlns:a16="http://schemas.microsoft.com/office/drawing/2014/main" id="{D45BED58-199F-4034-AD75-A3F8909E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b="24918"/>
          <a:stretch>
            <a:fillRect/>
          </a:stretch>
        </p:blipFill>
        <p:spPr bwMode="auto">
          <a:xfrm>
            <a:off x="4211638" y="1557338"/>
            <a:ext cx="43926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79B9D-A058-4A9B-A25D-7ADA8254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5614-23C6-4EA9-A8F6-BCDA7475A5B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35879" name="Rectangle 7">
            <a:extLst>
              <a:ext uri="{FF2B5EF4-FFF2-40B4-BE49-F238E27FC236}">
                <a16:creationId xmlns:a16="http://schemas.microsoft.com/office/drawing/2014/main" id="{C6393C4D-1003-4D5A-B941-F3F856231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波兰符号法</a:t>
            </a:r>
          </a:p>
        </p:txBody>
      </p:sp>
      <p:sp>
        <p:nvSpPr>
          <p:cNvPr id="335880" name="Rectangle 8">
            <a:extLst>
              <a:ext uri="{FF2B5EF4-FFF2-40B4-BE49-F238E27FC236}">
                <a16:creationId xmlns:a16="http://schemas.microsoft.com/office/drawing/2014/main" id="{29761405-088B-4850-86C6-E88B7FAF5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631556"/>
            <a:ext cx="8229600" cy="207734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逆波兰符号法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按后序行遍法访问，规定每个运算符与前面紧邻两数运算，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称为逆波兰符号法或后缀符号法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对上图的访问结果为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 + +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C70C5F-E6CC-4807-9359-AF081F327B0D}"/>
              </a:ext>
            </a:extLst>
          </p:cNvPr>
          <p:cNvSpPr txBox="1"/>
          <p:nvPr/>
        </p:nvSpPr>
        <p:spPr>
          <a:xfrm>
            <a:off x="433984" y="1340767"/>
            <a:ext cx="4786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波兰符号法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按前序行遍法访问存放算式的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叉有序正则树，其结果不加括号，规定每个运算符号与其后面紧邻两个数进行运算，运算结果正确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称此算法为波兰符号法或前缀符号法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对右图的访问结果为：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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</a:p>
        </p:txBody>
      </p:sp>
      <p:pic>
        <p:nvPicPr>
          <p:cNvPr id="7" name="Picture 11" descr="16-13">
            <a:extLst>
              <a:ext uri="{FF2B5EF4-FFF2-40B4-BE49-F238E27FC236}">
                <a16:creationId xmlns:a16="http://schemas.microsoft.com/office/drawing/2014/main" id="{073C7695-2B94-470B-892E-40445229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b="24918"/>
          <a:stretch>
            <a:fillRect/>
          </a:stretch>
        </p:blipFill>
        <p:spPr bwMode="auto">
          <a:xfrm>
            <a:off x="5148064" y="1245640"/>
            <a:ext cx="379604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670CC2-5DF4-4B00-A3B7-8AB76EEC39BF}"/>
              </a:ext>
            </a:extLst>
          </p:cNvPr>
          <p:cNvCxnSpPr/>
          <p:nvPr/>
        </p:nvCxnSpPr>
        <p:spPr>
          <a:xfrm>
            <a:off x="415131" y="450912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00E2-E235-16FD-37E5-8D5A2493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16.3</a:t>
            </a:r>
            <a:r>
              <a:rPr lang="zh-CN" altLang="en-US" dirty="0">
                <a:solidFill>
                  <a:schemeClr val="tx1"/>
                </a:solidFill>
              </a:rPr>
              <a:t>根树及其应用（回顾）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EDEF7-C4BB-F786-6FEA-0BD19BD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9D4D-A833-45E3-9191-24587BA906FF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F892D-ACDA-A6FB-1ECE-28F87C55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819400"/>
            <a:ext cx="4619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3982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6DA3A-ACB2-4F09-AFBF-547CE0F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386C-5E3B-45E1-A74C-7548D4D69C1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778D80E-DEB6-4E2C-BABD-9BE8643DB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第十六章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树（回顾）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4A7E5F-1F7F-CC70-C124-CF41735F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61" y="1499204"/>
            <a:ext cx="9144000" cy="47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687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71161-EB4F-49AD-9799-7ED451BF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AA78-86AC-4A76-B596-70F9941111F5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72391" name="Rectangle 7">
            <a:extLst>
              <a:ext uri="{FF2B5EF4-FFF2-40B4-BE49-F238E27FC236}">
                <a16:creationId xmlns:a16="http://schemas.microsoft.com/office/drawing/2014/main" id="{6B45DC7C-11D6-422E-AA90-72467744A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无向树的等价定义</a:t>
            </a:r>
          </a:p>
        </p:txBody>
      </p:sp>
      <p:sp>
        <p:nvSpPr>
          <p:cNvPr id="272392" name="Rectangle 8">
            <a:extLst>
              <a:ext uri="{FF2B5EF4-FFF2-40B4-BE49-F238E27FC236}">
                <a16:creationId xmlns:a16="http://schemas.microsoft.com/office/drawing/2014/main" id="{0A81F33A-78A9-42F7-8DFF-3EA27E2AA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91512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条边的无向图，则下面各命题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是等价的：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是树（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连通无回路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中任意两个顶点之间存在惟一的路径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中无回路且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是连通的且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是连通的且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中任何边均为桥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中没有回路，但在任何两个不同的顶点之间加一条新边，在所得图中得到惟一的一个含新边的圈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6023745-19C1-4B45-B873-7F0D0402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FCB8-5A09-4DD2-9019-FBA18A4B45D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4446" name="Rectangle 14">
            <a:extLst>
              <a:ext uri="{FF2B5EF4-FFF2-40B4-BE49-F238E27FC236}">
                <a16:creationId xmlns:a16="http://schemas.microsoft.com/office/drawing/2014/main" id="{30387577-EAF2-4B9E-8BFA-80DE97F1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57" y="4630320"/>
            <a:ext cx="835273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4). </a:t>
            </a:r>
            <a:r>
              <a:rPr lang="zh-CN" altLang="en-US" dirty="0">
                <a:latin typeface="Times New Roman" panose="02020603050405020304" pitchFamily="18" charset="0"/>
              </a:rPr>
              <a:t>只需证明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连通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用反证法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否则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）个连通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分支都是小树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于是有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这与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矛盾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4441" name="Rectangle 9">
            <a:extLst>
              <a:ext uri="{FF2B5EF4-FFF2-40B4-BE49-F238E27FC236}">
                <a16:creationId xmlns:a16="http://schemas.microsoft.com/office/drawing/2014/main" id="{A04D4B79-738B-49CE-ABB3-0674DB213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证明思路</a:t>
            </a:r>
          </a:p>
        </p:txBody>
      </p:sp>
      <p:sp>
        <p:nvSpPr>
          <p:cNvPr id="274442" name="Rectangle 10">
            <a:extLst>
              <a:ext uri="{FF2B5EF4-FFF2-40B4-BE49-F238E27FC236}">
                <a16:creationId xmlns:a16="http://schemas.microsoft.com/office/drawing/2014/main" id="{446898A1-02AE-4D71-9866-6156E01AC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553" y="1849898"/>
            <a:ext cx="8352730" cy="2520303"/>
          </a:xfrm>
        </p:spPr>
        <p:txBody>
          <a:bodyPr/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3).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中有回路，则回路上任意两点之间的路径不惟一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对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用归纳法证明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n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正确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时对，证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时也对：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       取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有且仅有两个连通分支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       由归纳假设得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=1,2. </a:t>
            </a:r>
            <a:r>
              <a:rPr lang="zh-CN" altLang="en-US" dirty="0">
                <a:latin typeface="Times New Roman" panose="02020603050405020304" pitchFamily="18" charset="0"/>
              </a:rPr>
              <a:t>于是，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2+1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74444" name="Rectangle 12">
            <a:extLst>
              <a:ext uri="{FF2B5EF4-FFF2-40B4-BE49-F238E27FC236}">
                <a16:creationId xmlns:a16="http://schemas.microsoft.com/office/drawing/2014/main" id="{7F50F17F-8123-4805-B146-3141D487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4443" name="Object 11">
            <a:extLst>
              <a:ext uri="{FF2B5EF4-FFF2-40B4-BE49-F238E27FC236}">
                <a16:creationId xmlns:a16="http://schemas.microsoft.com/office/drawing/2014/main" id="{28D2369B-28DF-4F66-A406-1A6139EB4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1306"/>
              </p:ext>
            </p:extLst>
          </p:nvPr>
        </p:nvGraphicFramePr>
        <p:xfrm>
          <a:off x="1760538" y="5390157"/>
          <a:ext cx="47926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34880" imgH="431640" progId="Equation.3">
                  <p:embed/>
                </p:oleObj>
              </mc:Choice>
              <mc:Fallback>
                <p:oleObj name="公式" r:id="rId3" imgW="22348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390157"/>
                        <a:ext cx="479266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7" name="Rectangle 15">
            <a:extLst>
              <a:ext uri="{FF2B5EF4-FFF2-40B4-BE49-F238E27FC236}">
                <a16:creationId xmlns:a16="http://schemas.microsoft.com/office/drawing/2014/main" id="{B5AEA92E-9F79-4721-8C76-35DB5287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3" y="1389584"/>
            <a:ext cx="780694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2).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zh-CN" altLang="en-US" dirty="0"/>
              <a:t>关键一步是</a:t>
            </a:r>
            <a:r>
              <a:rPr lang="en-US" altLang="zh-CN" dirty="0"/>
              <a:t>, </a:t>
            </a:r>
            <a:r>
              <a:rPr lang="zh-CN" altLang="en-US" dirty="0"/>
              <a:t>若两顶点间路径不惟一必有回路</a:t>
            </a:r>
            <a:r>
              <a:rPr lang="en-US" altLang="zh-CN" dirty="0"/>
              <a:t>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2BF1F-AED7-4A52-A5B8-35691817B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536" y="0"/>
            <a:ext cx="4355976" cy="13329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6" grpId="0"/>
      <p:bldP spid="2744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4C2A552-6364-4E0F-9576-6F02AA10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B6CF-B2EA-4DCB-A461-3EE89B1E25E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6488" name="Rectangle 8">
            <a:extLst>
              <a:ext uri="{FF2B5EF4-FFF2-40B4-BE49-F238E27FC236}">
                <a16:creationId xmlns:a16="http://schemas.microsoft.com/office/drawing/2014/main" id="{ED9A6F30-16FB-4117-BE71-529EBE7BC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5311" y="2900362"/>
            <a:ext cx="8353425" cy="1803067"/>
          </a:xfrm>
        </p:spPr>
        <p:txBody>
          <a:bodyPr/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5). </a:t>
            </a:r>
            <a:r>
              <a:rPr lang="zh-CN" altLang="en-US" dirty="0">
                <a:latin typeface="Times New Roman" panose="02020603050405020304" pitchFamily="18" charset="0"/>
              </a:rPr>
              <a:t>只需证明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中每条边都是桥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条边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    因为：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阶 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条边的无向连通图，则 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”.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由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此</a:t>
            </a:r>
            <a:r>
              <a:rPr lang="zh-CN" altLang="en-US" dirty="0">
                <a:latin typeface="Times New Roman" panose="02020603050405020304" pitchFamily="18" charset="0"/>
              </a:rPr>
              <a:t>可知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不连通，故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为桥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276489" name="Rectangle 9">
            <a:extLst>
              <a:ext uri="{FF2B5EF4-FFF2-40B4-BE49-F238E27FC236}">
                <a16:creationId xmlns:a16="http://schemas.microsoft.com/office/drawing/2014/main" id="{C4AA1031-F6C8-4CCB-9996-4C28E16EE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zh-CN" altLang="en-US" dirty="0"/>
              <a:t>证明思路</a:t>
            </a:r>
          </a:p>
        </p:txBody>
      </p:sp>
      <p:sp>
        <p:nvSpPr>
          <p:cNvPr id="276491" name="Rectangle 11">
            <a:extLst>
              <a:ext uri="{FF2B5EF4-FFF2-40B4-BE49-F238E27FC236}">
                <a16:creationId xmlns:a16="http://schemas.microsoft.com/office/drawing/2014/main" id="{219CFD01-11E5-405E-804C-608F1B94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11" y="4845050"/>
            <a:ext cx="7848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(5)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6).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(5)</a:t>
            </a:r>
            <a:r>
              <a:rPr lang="zh-CN" altLang="en-US" dirty="0">
                <a:latin typeface="Times New Roman" panose="02020603050405020304" pitchFamily="18" charset="0"/>
              </a:rPr>
              <a:t>易知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为树，由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latin typeface="Times New Roman" panose="02020603050405020304" pitchFamily="18" charset="0"/>
              </a:rPr>
              <a:t>2)</a:t>
            </a:r>
            <a:r>
              <a:rPr lang="zh-CN" altLang="en-US" dirty="0">
                <a:latin typeface="Times New Roman" panose="02020603050405020304" pitchFamily="18" charset="0"/>
              </a:rPr>
              <a:t>知，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有惟一路径，加新边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得惟一的一个圈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6492" name="Rectangle 12">
            <a:extLst>
              <a:ext uri="{FF2B5EF4-FFF2-40B4-BE49-F238E27FC236}">
                <a16:creationId xmlns:a16="http://schemas.microsoft.com/office/drawing/2014/main" id="{8D4B3E52-B865-468A-BE12-93FA31613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11" y="614045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(6)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(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1). </a:t>
            </a:r>
            <a:r>
              <a:rPr lang="zh-CN" altLang="en-US" dirty="0">
                <a:latin typeface="Times New Roman" panose="02020603050405020304" pitchFamily="18" charset="0"/>
              </a:rPr>
              <a:t>只需证明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连通，这是显然的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B78D57-E8CC-4177-88F2-416D597C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27" y="26026"/>
            <a:ext cx="7212551" cy="25869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8" grpId="0" build="p"/>
      <p:bldP spid="276491" grpId="0"/>
      <p:bldP spid="2764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CCF4022D-6EEA-4A73-B010-3625F210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6E33-C83A-4B35-A075-2D3FFA02DA6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8539" name="Rectangle 11">
            <a:extLst>
              <a:ext uri="{FF2B5EF4-FFF2-40B4-BE49-F238E27FC236}">
                <a16:creationId xmlns:a16="http://schemas.microsoft.com/office/drawing/2014/main" id="{9467D832-B2BF-4757-8FF5-8D026262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50" y="4877675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由上式解出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8540" name="Rectangle 12">
            <a:extLst>
              <a:ext uri="{FF2B5EF4-FFF2-40B4-BE49-F238E27FC236}">
                <a16:creationId xmlns:a16="http://schemas.microsoft.com/office/drawing/2014/main" id="{EBDC77AA-AB96-415C-BD5F-027F215A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8563"/>
            <a:ext cx="838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16.2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阶非平凡的无向树，则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中至少有两片树叶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8541" name="Rectangle 13">
            <a:extLst>
              <a:ext uri="{FF2B5EF4-FFF2-40B4-BE49-F238E27FC236}">
                <a16:creationId xmlns:a16="http://schemas.microsoft.com/office/drawing/2014/main" id="{37917953-0302-425F-A08E-F9C3ACF1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无向树的性质</a:t>
            </a:r>
          </a:p>
        </p:txBody>
      </p:sp>
      <p:sp>
        <p:nvSpPr>
          <p:cNvPr id="278542" name="Rectangle 14">
            <a:extLst>
              <a:ext uri="{FF2B5EF4-FFF2-40B4-BE49-F238E27FC236}">
                <a16:creationId xmlns:a16="http://schemas.microsoft.com/office/drawing/2014/main" id="{D2BE64C2-5485-400E-B68D-B162261A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37721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</a:rPr>
              <a:t>证  设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片树叶，则：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759FC2-BF68-40E1-906C-10E0DC549270}"/>
              </a:ext>
            </a:extLst>
          </p:cNvPr>
          <p:cNvCxnSpPr/>
          <p:nvPr/>
        </p:nvCxnSpPr>
        <p:spPr>
          <a:xfrm>
            <a:off x="415131" y="1772816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E0F7324-AAA6-4ED8-A189-8BB3D450A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342571"/>
            <a:ext cx="2876550" cy="542925"/>
          </a:xfrm>
          <a:prstGeom prst="rect">
            <a:avLst/>
          </a:prstGeom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DD146E11-FC7C-4BC0-8624-E5FE24E4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50" y="2967335"/>
            <a:ext cx="4126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</a:rPr>
              <a:t>由握手定理及定理</a:t>
            </a:r>
            <a:r>
              <a:rPr lang="en-US" altLang="zh-CN" dirty="0">
                <a:latin typeface="Times New Roman" panose="02020603050405020304" pitchFamily="18" charset="0"/>
              </a:rPr>
              <a:t>16.1</a:t>
            </a:r>
            <a:r>
              <a:rPr lang="zh-CN" altLang="en-US" dirty="0">
                <a:latin typeface="Times New Roman" panose="02020603050405020304" pitchFamily="18" charset="0"/>
              </a:rPr>
              <a:t>可知：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42396E-75F2-4BD9-8E60-27389E3683DD}"/>
              </a:ext>
            </a:extLst>
          </p:cNvPr>
          <p:cNvGrpSpPr/>
          <p:nvPr/>
        </p:nvGrpSpPr>
        <p:grpSpPr>
          <a:xfrm>
            <a:off x="2897318" y="3415925"/>
            <a:ext cx="2328458" cy="638175"/>
            <a:chOff x="2675730" y="3408074"/>
            <a:chExt cx="2328458" cy="6381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76569D-E255-4AD4-8400-DF2D3A69A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5488" y="3408074"/>
              <a:ext cx="1028700" cy="6381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6287B9-06A7-4D95-8586-3DB412A15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5730" y="3526259"/>
              <a:ext cx="1057275" cy="4953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77AE7A4-327F-45D5-84E5-1945DB15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3005" y="3588382"/>
              <a:ext cx="276225" cy="323850"/>
            </a:xfrm>
            <a:prstGeom prst="rect">
              <a:avLst/>
            </a:prstGeom>
          </p:spPr>
        </p:pic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D673F1E3-E30D-4022-A5FD-7FF9A954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50" y="4229729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00E8BE-C740-490A-9B7E-2C702C8C81F3}"/>
              </a:ext>
            </a:extLst>
          </p:cNvPr>
          <p:cNvGrpSpPr/>
          <p:nvPr/>
        </p:nvGrpSpPr>
        <p:grpSpPr>
          <a:xfrm>
            <a:off x="2771800" y="4324687"/>
            <a:ext cx="2948558" cy="495300"/>
            <a:chOff x="2771800" y="4324687"/>
            <a:chExt cx="2948558" cy="4953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79631D5-26DC-4B37-8825-80EBE9846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71800" y="4324687"/>
              <a:ext cx="1076325" cy="4953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79E3E28-FFAD-4080-97F4-C39E57A07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20133" y="4370216"/>
              <a:ext cx="1800225" cy="42862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9" grpId="0"/>
      <p:bldP spid="278542" grpId="0"/>
      <p:bldP spid="1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0BB3BF3-D0E3-45BE-A371-4B9B1271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38D1-8D80-472C-99A1-1F9C72DEC4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0583" name="Rectangle 7">
            <a:extLst>
              <a:ext uri="{FF2B5EF4-FFF2-40B4-BE49-F238E27FC236}">
                <a16:creationId xmlns:a16="http://schemas.microsoft.com/office/drawing/2014/main" id="{D30FF03A-0ECF-4FDA-BBBE-DEB999C35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例题</a:t>
            </a:r>
          </a:p>
        </p:txBody>
      </p:sp>
      <p:sp>
        <p:nvSpPr>
          <p:cNvPr id="280584" name="Rectangle 8">
            <a:extLst>
              <a:ext uri="{FF2B5EF4-FFF2-40B4-BE49-F238E27FC236}">
                <a16:creationId xmlns:a16="http://schemas.microsoft.com/office/drawing/2014/main" id="{97E163D0-11B6-4D9D-AEE4-92F51CABD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936625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已知无向树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中有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度顶点，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度顶点，其余顶点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全是树叶，试求树叶数，并画出满足要求的非同构的无向树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80585" name="Rectangle 9">
            <a:extLst>
              <a:ext uri="{FF2B5EF4-FFF2-40B4-BE49-F238E27FC236}">
                <a16:creationId xmlns:a16="http://schemas.microsoft.com/office/drawing/2014/main" id="{6F44C4B9-98BD-4561-82AB-9805DD32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0575"/>
            <a:ext cx="83740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  解本题用树的性质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，握手定理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设有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片树叶，于是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1+2+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= 3+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  2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2(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 = 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(2+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3+2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2+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解出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= 3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片树叶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0587" name="Rectangle 11">
            <a:extLst>
              <a:ext uri="{FF2B5EF4-FFF2-40B4-BE49-F238E27FC236}">
                <a16:creationId xmlns:a16="http://schemas.microsoft.com/office/drawing/2014/main" id="{FA08907A-9B53-4521-B4F4-1D0E90E0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5263"/>
            <a:ext cx="439261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的度数列应为 </a:t>
            </a:r>
            <a:r>
              <a:rPr lang="en-US" altLang="zh-CN" dirty="0">
                <a:latin typeface="Times New Roman" panose="02020603050405020304" pitchFamily="18" charset="0"/>
              </a:rPr>
              <a:t>1, 1, 1, 2, 2, 3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易知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度顶点与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度顶点相邻与和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度顶点均相邻是非同构的，因而有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棵非同构的无向树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，如图所示：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80588" name="Picture 12" descr="16-2">
            <a:extLst>
              <a:ext uri="{FF2B5EF4-FFF2-40B4-BE49-F238E27FC236}">
                <a16:creationId xmlns:a16="http://schemas.microsoft.com/office/drawing/2014/main" id="{B6688CAE-0017-4718-8FCC-F9F5F8B5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"/>
          <a:stretch>
            <a:fillRect/>
          </a:stretch>
        </p:blipFill>
        <p:spPr bwMode="auto">
          <a:xfrm>
            <a:off x="5292725" y="3992264"/>
            <a:ext cx="3167063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15DA2F-EB48-4429-99FB-745B077282C8}"/>
              </a:ext>
            </a:extLst>
          </p:cNvPr>
          <p:cNvCxnSpPr/>
          <p:nvPr/>
        </p:nvCxnSpPr>
        <p:spPr>
          <a:xfrm>
            <a:off x="415131" y="198884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D54578-12CB-43CB-AF50-8D9527BDB708}"/>
              </a:ext>
            </a:extLst>
          </p:cNvPr>
          <p:cNvCxnSpPr/>
          <p:nvPr/>
        </p:nvCxnSpPr>
        <p:spPr>
          <a:xfrm>
            <a:off x="415131" y="378904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A89AA8B-0989-4B56-A1BA-0C77D05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BF98-C8B4-41B1-82F3-848B3A5EFB7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4680" name="Rectangle 8">
            <a:extLst>
              <a:ext uri="{FF2B5EF4-FFF2-40B4-BE49-F238E27FC236}">
                <a16:creationId xmlns:a16="http://schemas.microsoft.com/office/drawing/2014/main" id="{D687D71C-2A33-4E0A-B083-516B8EEF7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35937" cy="12239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已知无向树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片树叶，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度与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度顶点各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个，其余顶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点的度数均为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，求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的阶数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，并画出满足要求的所有非同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构的无向树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4681" name="Rectangle 9">
            <a:extLst>
              <a:ext uri="{FF2B5EF4-FFF2-40B4-BE49-F238E27FC236}">
                <a16:creationId xmlns:a16="http://schemas.microsoft.com/office/drawing/2014/main" id="{88472CDD-D255-4984-A78E-4D3377F2A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例题</a:t>
            </a:r>
          </a:p>
        </p:txBody>
      </p:sp>
      <p:sp>
        <p:nvSpPr>
          <p:cNvPr id="284682" name="Rectangle 10">
            <a:extLst>
              <a:ext uri="{FF2B5EF4-FFF2-40B4-BE49-F238E27FC236}">
                <a16:creationId xmlns:a16="http://schemas.microsoft.com/office/drawing/2014/main" id="{4C817ADA-5457-4D01-A18C-772A3974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75612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解  设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的阶数为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则边数为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度顶点的个数为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7.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由握手定理得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2(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 = 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1+2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1+3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1+4(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7)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解出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8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度顶点为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E1FE1F6-6903-471D-8FE2-8E4E2391877D}"/>
              </a:ext>
            </a:extLst>
          </p:cNvPr>
          <p:cNvCxnSpPr/>
          <p:nvPr/>
        </p:nvCxnSpPr>
        <p:spPr>
          <a:xfrm>
            <a:off x="415131" y="256490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3456</Words>
  <Application>Microsoft Office PowerPoint</Application>
  <PresentationFormat>全屏显示(4:3)</PresentationFormat>
  <Paragraphs>360</Paragraphs>
  <Slides>36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zuoyeFont_mathFont, Arial</vt:lpstr>
      <vt:lpstr>华文中宋</vt:lpstr>
      <vt:lpstr>宋体</vt:lpstr>
      <vt:lpstr>Arial</vt:lpstr>
      <vt:lpstr>Tahoma</vt:lpstr>
      <vt:lpstr>Times New Roman</vt:lpstr>
      <vt:lpstr>Wingdings</vt:lpstr>
      <vt:lpstr>默认设计模板</vt:lpstr>
      <vt:lpstr>公式</vt:lpstr>
      <vt:lpstr>Equation</vt:lpstr>
      <vt:lpstr>Microsoft 公式 3.0</vt:lpstr>
      <vt:lpstr>第十六章 树</vt:lpstr>
      <vt:lpstr>第十六章 树</vt:lpstr>
      <vt:lpstr>16.1 无向树及其性质</vt:lpstr>
      <vt:lpstr>无向树的等价定义</vt:lpstr>
      <vt:lpstr>证明思路</vt:lpstr>
      <vt:lpstr>证明思路</vt:lpstr>
      <vt:lpstr>PowerPoint 演示文稿</vt:lpstr>
      <vt:lpstr>例题</vt:lpstr>
      <vt:lpstr>例题</vt:lpstr>
      <vt:lpstr>PowerPoint 演示文稿</vt:lpstr>
      <vt:lpstr>PowerPoint 演示文稿</vt:lpstr>
      <vt:lpstr>第十六章 树</vt:lpstr>
      <vt:lpstr>16.2 生成树</vt:lpstr>
      <vt:lpstr>PowerPoint 演示文稿</vt:lpstr>
      <vt:lpstr>例</vt:lpstr>
      <vt:lpstr>PowerPoint 演示文稿</vt:lpstr>
      <vt:lpstr>基本回路系统</vt:lpstr>
      <vt:lpstr>基本割集的存在</vt:lpstr>
      <vt:lpstr>基本割集与基本割集系统</vt:lpstr>
      <vt:lpstr>PowerPoint 演示文稿</vt:lpstr>
      <vt:lpstr>最小生成树</vt:lpstr>
      <vt:lpstr>例</vt:lpstr>
      <vt:lpstr>PowerPoint 演示文稿</vt:lpstr>
      <vt:lpstr>PowerPoint 演示文稿</vt:lpstr>
      <vt:lpstr>第十六章 树</vt:lpstr>
      <vt:lpstr>16.3  根树及其应用</vt:lpstr>
      <vt:lpstr>PowerPoint 演示文稿</vt:lpstr>
      <vt:lpstr>家族树与根子树</vt:lpstr>
      <vt:lpstr>根树的分类</vt:lpstr>
      <vt:lpstr>PowerPoint 演示文稿</vt:lpstr>
      <vt:lpstr>PowerPoint 演示文稿</vt:lpstr>
      <vt:lpstr>波兰符号法与逆波兰符号法</vt:lpstr>
      <vt:lpstr>用2叉有序正则树存放算式</vt:lpstr>
      <vt:lpstr>波兰符号法</vt:lpstr>
      <vt:lpstr>16.3根树及其应用（回顾）</vt:lpstr>
      <vt:lpstr>第十六章 树（回顾）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410</cp:revision>
  <dcterms:created xsi:type="dcterms:W3CDTF">2007-11-19T20:33:53Z</dcterms:created>
  <dcterms:modified xsi:type="dcterms:W3CDTF">2022-12-06T07:25:36Z</dcterms:modified>
</cp:coreProperties>
</file>