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348" r:id="rId2"/>
    <p:sldId id="351" r:id="rId3"/>
    <p:sldId id="352" r:id="rId4"/>
    <p:sldId id="354" r:id="rId5"/>
    <p:sldId id="355" r:id="rId6"/>
    <p:sldId id="357" r:id="rId7"/>
    <p:sldId id="288" r:id="rId8"/>
    <p:sldId id="290" r:id="rId9"/>
    <p:sldId id="370" r:id="rId10"/>
    <p:sldId id="291" r:id="rId11"/>
    <p:sldId id="323" r:id="rId12"/>
    <p:sldId id="293" r:id="rId13"/>
    <p:sldId id="294" r:id="rId14"/>
    <p:sldId id="358" r:id="rId15"/>
    <p:sldId id="359" r:id="rId16"/>
    <p:sldId id="360" r:id="rId17"/>
    <p:sldId id="361" r:id="rId18"/>
    <p:sldId id="349" r:id="rId19"/>
    <p:sldId id="296" r:id="rId20"/>
    <p:sldId id="371" r:id="rId21"/>
    <p:sldId id="372" r:id="rId22"/>
    <p:sldId id="366" r:id="rId23"/>
    <p:sldId id="325" r:id="rId24"/>
    <p:sldId id="326" r:id="rId25"/>
    <p:sldId id="362" r:id="rId26"/>
    <p:sldId id="363" r:id="rId27"/>
    <p:sldId id="369" r:id="rId28"/>
    <p:sldId id="364" r:id="rId29"/>
    <p:sldId id="365" r:id="rId30"/>
    <p:sldId id="329" r:id="rId31"/>
    <p:sldId id="331" r:id="rId32"/>
    <p:sldId id="367" r:id="rId33"/>
    <p:sldId id="368" r:id="rId34"/>
  </p:sldIdLst>
  <p:sldSz cx="9144000" cy="6858000" type="screen4x3"/>
  <p:notesSz cx="6761163" cy="9942513"/>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3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CC0000"/>
    <a:srgbClr val="000000"/>
    <a:srgbClr val="FF0000"/>
    <a:srgbClr val="69B3F1"/>
    <a:srgbClr val="FF3300"/>
    <a:srgbClr val="D7232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065" autoAdjust="0"/>
    <p:restoredTop sz="77181" autoAdjust="0"/>
  </p:normalViewPr>
  <p:slideViewPr>
    <p:cSldViewPr>
      <p:cViewPr varScale="1">
        <p:scale>
          <a:sx n="52" d="100"/>
          <a:sy n="52" d="100"/>
        </p:scale>
        <p:origin x="992" y="36"/>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notesViewPr>
    <p:cSldViewPr>
      <p:cViewPr varScale="1">
        <p:scale>
          <a:sx n="54" d="100"/>
          <a:sy n="54" d="100"/>
        </p:scale>
        <p:origin x="-1278" y="-84"/>
      </p:cViewPr>
      <p:guideLst>
        <p:guide orient="horz" pos="3132"/>
        <p:guide pos="213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AFB8ADA-0161-434B-BD21-DA0CF308379F}"/>
              </a:ext>
            </a:extLst>
          </p:cNvPr>
          <p:cNvSpPr>
            <a:spLocks noGrp="1" noChangeArrowheads="1"/>
          </p:cNvSpPr>
          <p:nvPr>
            <p:ph type="hdr" sz="quarter"/>
          </p:nvPr>
        </p:nvSpPr>
        <p:spPr bwMode="auto">
          <a:xfrm>
            <a:off x="0" y="0"/>
            <a:ext cx="2930525"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20483" name="Rectangle 3">
            <a:extLst>
              <a:ext uri="{FF2B5EF4-FFF2-40B4-BE49-F238E27FC236}">
                <a16:creationId xmlns:a16="http://schemas.microsoft.com/office/drawing/2014/main" id="{B9B7F555-D6AA-4CE3-8A6D-608C6D1184F3}"/>
              </a:ext>
            </a:extLst>
          </p:cNvPr>
          <p:cNvSpPr>
            <a:spLocks noGrp="1" noChangeArrowheads="1"/>
          </p:cNvSpPr>
          <p:nvPr>
            <p:ph type="dt" sz="quarter" idx="1"/>
          </p:nvPr>
        </p:nvSpPr>
        <p:spPr bwMode="auto">
          <a:xfrm>
            <a:off x="3829050" y="0"/>
            <a:ext cx="2930525"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484" name="Rectangle 4">
            <a:extLst>
              <a:ext uri="{FF2B5EF4-FFF2-40B4-BE49-F238E27FC236}">
                <a16:creationId xmlns:a16="http://schemas.microsoft.com/office/drawing/2014/main" id="{225B425B-E8DE-4ACF-90D6-CF53CEE44325}"/>
              </a:ext>
            </a:extLst>
          </p:cNvPr>
          <p:cNvSpPr>
            <a:spLocks noGrp="1" noChangeArrowheads="1"/>
          </p:cNvSpPr>
          <p:nvPr>
            <p:ph type="ftr" sz="quarter" idx="2"/>
          </p:nvPr>
        </p:nvSpPr>
        <p:spPr bwMode="auto">
          <a:xfrm>
            <a:off x="0" y="9444038"/>
            <a:ext cx="2930525" cy="496887"/>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20485" name="Rectangle 5">
            <a:extLst>
              <a:ext uri="{FF2B5EF4-FFF2-40B4-BE49-F238E27FC236}">
                <a16:creationId xmlns:a16="http://schemas.microsoft.com/office/drawing/2014/main" id="{465F3608-1F93-4893-B80A-CD9BC836DCD6}"/>
              </a:ext>
            </a:extLst>
          </p:cNvPr>
          <p:cNvSpPr>
            <a:spLocks noGrp="1" noChangeArrowheads="1"/>
          </p:cNvSpPr>
          <p:nvPr>
            <p:ph type="sldNum" sz="quarter" idx="3"/>
          </p:nvPr>
        </p:nvSpPr>
        <p:spPr bwMode="auto">
          <a:xfrm>
            <a:off x="3829050" y="9444038"/>
            <a:ext cx="2930525" cy="496887"/>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BC239A16-7966-44F5-B3AB-1DB8BF92129D}" type="slidenum">
              <a:rPr lang="en-US" altLang="zh-CN"/>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9E9B571-16D0-4F7A-9E77-59FF97FDBB5A}"/>
              </a:ext>
            </a:extLst>
          </p:cNvPr>
          <p:cNvSpPr>
            <a:spLocks noGrp="1" noChangeArrowheads="1"/>
          </p:cNvSpPr>
          <p:nvPr>
            <p:ph type="hdr" sz="quarter"/>
          </p:nvPr>
        </p:nvSpPr>
        <p:spPr bwMode="auto">
          <a:xfrm>
            <a:off x="0" y="0"/>
            <a:ext cx="2930525"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3075" name="Rectangle 3">
            <a:extLst>
              <a:ext uri="{FF2B5EF4-FFF2-40B4-BE49-F238E27FC236}">
                <a16:creationId xmlns:a16="http://schemas.microsoft.com/office/drawing/2014/main" id="{91689C10-BD7E-467A-85AA-44F426F14733}"/>
              </a:ext>
            </a:extLst>
          </p:cNvPr>
          <p:cNvSpPr>
            <a:spLocks noGrp="1" noChangeArrowheads="1"/>
          </p:cNvSpPr>
          <p:nvPr>
            <p:ph type="dt" idx="1"/>
          </p:nvPr>
        </p:nvSpPr>
        <p:spPr bwMode="auto">
          <a:xfrm>
            <a:off x="3829050" y="0"/>
            <a:ext cx="2930525"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076" name="Rectangle 4">
            <a:extLst>
              <a:ext uri="{FF2B5EF4-FFF2-40B4-BE49-F238E27FC236}">
                <a16:creationId xmlns:a16="http://schemas.microsoft.com/office/drawing/2014/main" id="{46AB65B0-A13E-4DEB-B638-324A6168AEFC}"/>
              </a:ext>
            </a:extLst>
          </p:cNvPr>
          <p:cNvSpPr>
            <a:spLocks noGrp="1" noRot="1" noChangeAspect="1" noChangeArrowheads="1" noTextEdit="1"/>
          </p:cNvSpPr>
          <p:nvPr>
            <p:ph type="sldImg" idx="2"/>
          </p:nvPr>
        </p:nvSpPr>
        <p:spPr bwMode="auto">
          <a:xfrm>
            <a:off x="896938" y="746125"/>
            <a:ext cx="4967287" cy="3727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F5B93273-C7D6-4FC1-8092-91B4A352B177}"/>
              </a:ext>
            </a:extLst>
          </p:cNvPr>
          <p:cNvSpPr>
            <a:spLocks noGrp="1" noChangeArrowheads="1"/>
          </p:cNvSpPr>
          <p:nvPr>
            <p:ph type="body" sz="quarter" idx="3"/>
          </p:nvPr>
        </p:nvSpPr>
        <p:spPr bwMode="auto">
          <a:xfrm>
            <a:off x="676275" y="4722813"/>
            <a:ext cx="5408613" cy="4473575"/>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a:extLst>
              <a:ext uri="{FF2B5EF4-FFF2-40B4-BE49-F238E27FC236}">
                <a16:creationId xmlns:a16="http://schemas.microsoft.com/office/drawing/2014/main" id="{743101B4-EB2C-4931-82F4-AEE085BA36C7}"/>
              </a:ext>
            </a:extLst>
          </p:cNvPr>
          <p:cNvSpPr>
            <a:spLocks noGrp="1" noChangeArrowheads="1"/>
          </p:cNvSpPr>
          <p:nvPr>
            <p:ph type="ftr" sz="quarter" idx="4"/>
          </p:nvPr>
        </p:nvSpPr>
        <p:spPr bwMode="auto">
          <a:xfrm>
            <a:off x="0" y="9444038"/>
            <a:ext cx="2930525" cy="496887"/>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3079" name="Rectangle 7">
            <a:extLst>
              <a:ext uri="{FF2B5EF4-FFF2-40B4-BE49-F238E27FC236}">
                <a16:creationId xmlns:a16="http://schemas.microsoft.com/office/drawing/2014/main" id="{4C556A12-B30A-4E3F-AC17-B10B4EAEEE5C}"/>
              </a:ext>
            </a:extLst>
          </p:cNvPr>
          <p:cNvSpPr>
            <a:spLocks noGrp="1" noChangeArrowheads="1"/>
          </p:cNvSpPr>
          <p:nvPr>
            <p:ph type="sldNum" sz="quarter" idx="5"/>
          </p:nvPr>
        </p:nvSpPr>
        <p:spPr bwMode="auto">
          <a:xfrm>
            <a:off x="3829050" y="9444038"/>
            <a:ext cx="2930525" cy="496887"/>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B95A01C3-2632-498C-9B1E-7651CD950202}"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AB023ECB-7FB7-4F26-9AD0-4DDF8D072D0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53E0D728-73AA-4601-BAE7-E763BAA82C51}" type="slidenum">
              <a:rPr lang="en-US" altLang="zh-CN" sz="1200"/>
              <a:pPr/>
              <a:t>1</a:t>
            </a:fld>
            <a:endParaRPr lang="en-US" altLang="zh-CN" sz="1200"/>
          </a:p>
        </p:txBody>
      </p:sp>
      <p:sp>
        <p:nvSpPr>
          <p:cNvPr id="6147" name="Rectangle 2">
            <a:extLst>
              <a:ext uri="{FF2B5EF4-FFF2-40B4-BE49-F238E27FC236}">
                <a16:creationId xmlns:a16="http://schemas.microsoft.com/office/drawing/2014/main" id="{E59ADB72-11DB-4F87-9535-FAE27178499A}"/>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AD488A77-4818-47F5-9885-66C2A55BB76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D190A9C2-CFEE-4107-974E-6DBA971A722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34A973EE-8287-433C-80FD-B085922549EB}" type="slidenum">
              <a:rPr lang="en-US" altLang="zh-CN" sz="1200"/>
              <a:pPr/>
              <a:t>10</a:t>
            </a:fld>
            <a:endParaRPr lang="en-US" altLang="zh-CN" sz="1200"/>
          </a:p>
        </p:txBody>
      </p:sp>
      <p:sp>
        <p:nvSpPr>
          <p:cNvPr id="23555" name="Rectangle 2">
            <a:extLst>
              <a:ext uri="{FF2B5EF4-FFF2-40B4-BE49-F238E27FC236}">
                <a16:creationId xmlns:a16="http://schemas.microsoft.com/office/drawing/2014/main" id="{880EB64E-07E6-4C46-965B-99F3D53E3B45}"/>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025E3491-9577-4EC4-9C52-9ADD8D6B420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75158A1C-A709-4C07-88D6-933C91D85F5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0CBE3562-A192-4641-9A84-F1322CDD7925}" type="slidenum">
              <a:rPr lang="en-US" altLang="zh-CN" sz="1200"/>
              <a:pPr/>
              <a:t>11</a:t>
            </a:fld>
            <a:endParaRPr lang="en-US" altLang="zh-CN" sz="1200"/>
          </a:p>
        </p:txBody>
      </p:sp>
      <p:sp>
        <p:nvSpPr>
          <p:cNvPr id="25603" name="Rectangle 2">
            <a:extLst>
              <a:ext uri="{FF2B5EF4-FFF2-40B4-BE49-F238E27FC236}">
                <a16:creationId xmlns:a16="http://schemas.microsoft.com/office/drawing/2014/main" id="{AC6BA222-4CF4-4288-8802-A1038BC69FAE}"/>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BFCA4712-8479-45E3-874B-23702AA04A4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23F762FB-DCFE-444B-BFF4-BF906281F41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ED191C05-C967-4421-9CDA-F91009FDBFDE}" type="slidenum">
              <a:rPr lang="en-US" altLang="zh-CN" sz="1200"/>
              <a:pPr/>
              <a:t>12</a:t>
            </a:fld>
            <a:endParaRPr lang="en-US" altLang="zh-CN" sz="1200"/>
          </a:p>
        </p:txBody>
      </p:sp>
      <p:sp>
        <p:nvSpPr>
          <p:cNvPr id="27651" name="Rectangle 2">
            <a:extLst>
              <a:ext uri="{FF2B5EF4-FFF2-40B4-BE49-F238E27FC236}">
                <a16:creationId xmlns:a16="http://schemas.microsoft.com/office/drawing/2014/main" id="{0E0AE473-D514-4C06-84C2-6D633A3E41FB}"/>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7A29F0E1-06CF-48A8-B795-655359DBF74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8F7D6690-4D99-4B50-B69A-D2A4C662B30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1DEFD79F-E9C6-409E-84D1-C07D86C5E25B}" type="slidenum">
              <a:rPr lang="en-US" altLang="zh-CN" sz="1200"/>
              <a:pPr/>
              <a:t>13</a:t>
            </a:fld>
            <a:endParaRPr lang="en-US" altLang="zh-CN" sz="1200"/>
          </a:p>
        </p:txBody>
      </p:sp>
      <p:sp>
        <p:nvSpPr>
          <p:cNvPr id="29699" name="Rectangle 2">
            <a:extLst>
              <a:ext uri="{FF2B5EF4-FFF2-40B4-BE49-F238E27FC236}">
                <a16:creationId xmlns:a16="http://schemas.microsoft.com/office/drawing/2014/main" id="{5425C337-5DB0-44D5-990C-78BFFEBE85EF}"/>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3781314D-5A96-4475-ABB9-DAB8F04653D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117E6EE5-9272-4EBE-A140-FE4F9CE3A26F}"/>
              </a:ext>
            </a:extLst>
          </p:cNvPr>
          <p:cNvSpPr>
            <a:spLocks noGrp="1" noRot="1" noChangeAspect="1" noChangeArrowheads="1" noTextEdit="1"/>
          </p:cNvSpPr>
          <p:nvPr>
            <p:ph type="sldImg"/>
          </p:nvPr>
        </p:nvSpPr>
        <p:spPr>
          <a:ln/>
        </p:spPr>
      </p:sp>
      <p:sp>
        <p:nvSpPr>
          <p:cNvPr id="31747" name="备注占位符 2">
            <a:extLst>
              <a:ext uri="{FF2B5EF4-FFF2-40B4-BE49-F238E27FC236}">
                <a16:creationId xmlns:a16="http://schemas.microsoft.com/office/drawing/2014/main" id="{A2BD5D37-C974-4186-903C-B9A83341C43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48" name="灯片编号占位符 3">
            <a:extLst>
              <a:ext uri="{FF2B5EF4-FFF2-40B4-BE49-F238E27FC236}">
                <a16:creationId xmlns:a16="http://schemas.microsoft.com/office/drawing/2014/main" id="{255B1CCC-22D2-4ED7-9244-892A1782460E}"/>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00AA28EB-9C25-4B70-AFDF-2035909E25A3}" type="slidenum">
              <a:rPr lang="en-US" altLang="zh-CN" sz="1200"/>
              <a:pPr/>
              <a:t>14</a:t>
            </a:fld>
            <a:endParaRPr lang="en-US" altLang="zh-CN"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也就是说，至少有一个公式使用</a:t>
            </a:r>
            <a:r>
              <a:rPr lang="en-US" altLang="zh-CN" dirty="0"/>
              <a:t>s’</a:t>
            </a:r>
            <a:r>
              <a:rPr lang="zh-CN" altLang="en-US" dirty="0"/>
              <a:t>表示不出来</a:t>
            </a:r>
          </a:p>
        </p:txBody>
      </p:sp>
      <p:sp>
        <p:nvSpPr>
          <p:cNvPr id="4" name="灯片编号占位符 3"/>
          <p:cNvSpPr>
            <a:spLocks noGrp="1"/>
          </p:cNvSpPr>
          <p:nvPr>
            <p:ph type="sldNum" sz="quarter" idx="5"/>
          </p:nvPr>
        </p:nvSpPr>
        <p:spPr/>
        <p:txBody>
          <a:bodyPr/>
          <a:lstStyle/>
          <a:p>
            <a:fld id="{B95A01C3-2632-498C-9B1E-7651CD950202}" type="slidenum">
              <a:rPr lang="en-US" altLang="zh-CN" smtClean="0"/>
              <a:pPr/>
              <a:t>16</a:t>
            </a:fld>
            <a:endParaRPr lang="en-US" altLang="zh-CN"/>
          </a:p>
        </p:txBody>
      </p:sp>
    </p:spTree>
    <p:extLst>
      <p:ext uri="{BB962C8B-B14F-4D97-AF65-F5344CB8AC3E}">
        <p14:creationId xmlns:p14="http://schemas.microsoft.com/office/powerpoint/2010/main" val="3279367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C2328F3F-FA4E-426E-A69C-3BE3155B475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460E7495-14E8-451D-BA65-AC7161FE7770}" type="slidenum">
              <a:rPr lang="en-US" altLang="zh-CN" sz="1200"/>
              <a:pPr/>
              <a:t>17</a:t>
            </a:fld>
            <a:endParaRPr lang="en-US" altLang="zh-CN" sz="1200"/>
          </a:p>
        </p:txBody>
      </p:sp>
      <p:sp>
        <p:nvSpPr>
          <p:cNvPr id="35843" name="Rectangle 2">
            <a:extLst>
              <a:ext uri="{FF2B5EF4-FFF2-40B4-BE49-F238E27FC236}">
                <a16:creationId xmlns:a16="http://schemas.microsoft.com/office/drawing/2014/main" id="{F5B4496D-2456-4EF2-B3B4-268017BB139A}"/>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98FFA42F-703A-45BD-AA8F-A57F3562456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388CD538-D15D-475F-91EB-D46A15A41A7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0931AC24-E76E-425F-8F54-96ADDCD4B3AA}" type="slidenum">
              <a:rPr lang="en-US" altLang="zh-CN" sz="1200"/>
              <a:pPr/>
              <a:t>18</a:t>
            </a:fld>
            <a:endParaRPr lang="en-US" altLang="zh-CN" sz="1200"/>
          </a:p>
        </p:txBody>
      </p:sp>
      <p:sp>
        <p:nvSpPr>
          <p:cNvPr id="37891" name="Rectangle 2">
            <a:extLst>
              <a:ext uri="{FF2B5EF4-FFF2-40B4-BE49-F238E27FC236}">
                <a16:creationId xmlns:a16="http://schemas.microsoft.com/office/drawing/2014/main" id="{ED35DE4A-396C-4317-AD47-5F354DD32A02}"/>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6CA407BF-C90D-4728-81C8-4F0F5B21F73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C0EA230D-3BE6-4BCB-BD46-64841EF66BD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57965DF7-EE9B-4B3F-82A1-9124F05AF4D9}" type="slidenum">
              <a:rPr lang="en-US" altLang="zh-CN" sz="1200"/>
              <a:pPr/>
              <a:t>19</a:t>
            </a:fld>
            <a:endParaRPr lang="en-US" altLang="zh-CN" sz="1200"/>
          </a:p>
        </p:txBody>
      </p:sp>
      <p:sp>
        <p:nvSpPr>
          <p:cNvPr id="39939" name="Rectangle 2">
            <a:extLst>
              <a:ext uri="{FF2B5EF4-FFF2-40B4-BE49-F238E27FC236}">
                <a16:creationId xmlns:a16="http://schemas.microsoft.com/office/drawing/2014/main" id="{ACCD6EB6-4409-4E5E-B576-2DADF70DCD65}"/>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35A4D633-50A1-48A2-94DB-067B70639F9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dirty="0"/>
              <a:t>命题公式的可满足性问题是算法理论的核心问题之一</a:t>
            </a:r>
            <a:endParaRPr lang="en-US" altLang="zh-CN" dirty="0"/>
          </a:p>
          <a:p>
            <a:pPr eaLnBrk="1" hangingPunct="1"/>
            <a:r>
              <a:rPr lang="zh-CN" altLang="en-US" dirty="0"/>
              <a:t>可以用真值表、主范式来解决</a:t>
            </a:r>
            <a:endParaRPr lang="en-US" altLang="zh-CN" dirty="0"/>
          </a:p>
          <a:p>
            <a:pPr eaLnBrk="1" hangingPunct="1"/>
            <a:r>
              <a:rPr lang="zh-CN" altLang="en-US" dirty="0"/>
              <a:t>但是这些方法计算量都较大</a:t>
            </a:r>
            <a:endParaRPr lang="en-US" altLang="zh-CN" dirty="0"/>
          </a:p>
          <a:p>
            <a:pPr eaLnBrk="1" hangingPunct="1"/>
            <a:r>
              <a:rPr lang="zh-CN" altLang="en-US" dirty="0"/>
              <a:t>可以用消解法来解决，该方法计算量小</a:t>
            </a:r>
            <a:endParaRPr lang="en-US" altLang="zh-CN" dirty="0"/>
          </a:p>
          <a:p>
            <a:pPr eaLnBrk="1" hangingPunct="1"/>
            <a:r>
              <a:rPr lang="zh-CN" altLang="en-US" dirty="0"/>
              <a:t>核心思想是，简化原公式，能找到一个新旧公式的成真赋值即可</a:t>
            </a:r>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可以用真值表法，也可以用主范式方法</a:t>
            </a:r>
          </a:p>
        </p:txBody>
      </p:sp>
      <p:sp>
        <p:nvSpPr>
          <p:cNvPr id="4" name="灯片编号占位符 3"/>
          <p:cNvSpPr>
            <a:spLocks noGrp="1"/>
          </p:cNvSpPr>
          <p:nvPr>
            <p:ph type="sldNum" sz="quarter" idx="5"/>
          </p:nvPr>
        </p:nvSpPr>
        <p:spPr/>
        <p:txBody>
          <a:bodyPr/>
          <a:lstStyle/>
          <a:p>
            <a:fld id="{B95A01C3-2632-498C-9B1E-7651CD950202}" type="slidenum">
              <a:rPr lang="en-US" altLang="zh-CN" smtClean="0"/>
              <a:pPr/>
              <a:t>20</a:t>
            </a:fld>
            <a:endParaRPr lang="en-US" altLang="zh-CN"/>
          </a:p>
        </p:txBody>
      </p:sp>
    </p:spTree>
    <p:extLst>
      <p:ext uri="{BB962C8B-B14F-4D97-AF65-F5344CB8AC3E}">
        <p14:creationId xmlns:p14="http://schemas.microsoft.com/office/powerpoint/2010/main" val="2535763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DB14F5E2-0010-4DE9-8DE2-E24DEB26BAC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EAB579C5-18EB-45BA-8CF3-592CDDAED791}" type="slidenum">
              <a:rPr lang="en-US" altLang="zh-CN" sz="1200"/>
              <a:pPr/>
              <a:t>2</a:t>
            </a:fld>
            <a:endParaRPr lang="en-US" altLang="zh-CN" sz="1200"/>
          </a:p>
        </p:txBody>
      </p:sp>
      <p:sp>
        <p:nvSpPr>
          <p:cNvPr id="8195" name="Rectangle 2">
            <a:extLst>
              <a:ext uri="{FF2B5EF4-FFF2-40B4-BE49-F238E27FC236}">
                <a16:creationId xmlns:a16="http://schemas.microsoft.com/office/drawing/2014/main" id="{032C2836-F6C2-486F-96E0-08F95257A470}"/>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CC377D1B-B3A4-4EF5-A45A-4A24A059F0B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可以用真值表法，也可以用主范式方法</a:t>
            </a:r>
          </a:p>
        </p:txBody>
      </p:sp>
      <p:sp>
        <p:nvSpPr>
          <p:cNvPr id="4" name="灯片编号占位符 3"/>
          <p:cNvSpPr>
            <a:spLocks noGrp="1"/>
          </p:cNvSpPr>
          <p:nvPr>
            <p:ph type="sldNum" sz="quarter" idx="5"/>
          </p:nvPr>
        </p:nvSpPr>
        <p:spPr/>
        <p:txBody>
          <a:bodyPr/>
          <a:lstStyle/>
          <a:p>
            <a:fld id="{B95A01C3-2632-498C-9B1E-7651CD950202}" type="slidenum">
              <a:rPr lang="en-US" altLang="zh-CN" smtClean="0"/>
              <a:pPr/>
              <a:t>21</a:t>
            </a:fld>
            <a:endParaRPr lang="en-US" altLang="zh-CN"/>
          </a:p>
        </p:txBody>
      </p:sp>
    </p:spTree>
    <p:extLst>
      <p:ext uri="{BB962C8B-B14F-4D97-AF65-F5344CB8AC3E}">
        <p14:creationId xmlns:p14="http://schemas.microsoft.com/office/powerpoint/2010/main" val="2835564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786163EC-A421-449A-9010-4B1AECE3EDE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9A516E7E-9B11-417E-8B86-AFA2B790154C}" type="slidenum">
              <a:rPr lang="en-US" altLang="zh-CN" sz="1200"/>
              <a:pPr/>
              <a:t>22</a:t>
            </a:fld>
            <a:endParaRPr lang="en-US" altLang="zh-CN" sz="1200"/>
          </a:p>
        </p:txBody>
      </p:sp>
      <p:sp>
        <p:nvSpPr>
          <p:cNvPr id="41987" name="Rectangle 2">
            <a:extLst>
              <a:ext uri="{FF2B5EF4-FFF2-40B4-BE49-F238E27FC236}">
                <a16:creationId xmlns:a16="http://schemas.microsoft.com/office/drawing/2014/main" id="{06024BEB-31CC-4E97-B530-03A6267CF6B4}"/>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D85C152D-4B7E-4DD3-83E6-F05BC589902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由于任意一个公式可以化成为等值的合取范式，因此，</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一般的的命题公式的可满足性问题可以归结为合取范式的可满足性问题</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首先通过一个实例来理解消解法的化简思想，然后再讲原理</a:t>
            </a:r>
            <a:endParaRPr lang="en-US" altLang="zh-CN" dirty="0"/>
          </a:p>
          <a:p>
            <a:pPr eaLnBrk="1" hangingPunct="1"/>
            <a:endParaRPr lang="en-US" altLang="zh-CN" dirty="0"/>
          </a:p>
          <a:p>
            <a:pPr eaLnBrk="1" hangingPunct="1"/>
            <a:r>
              <a:rPr lang="en-US" altLang="zh-CN" dirty="0"/>
              <a:t>   </a:t>
            </a:r>
            <a:r>
              <a:rPr lang="en-US" altLang="zh-CN" i="1" dirty="0">
                <a:latin typeface="Times New Roman" panose="02020603050405020304" pitchFamily="18" charset="0"/>
              </a:rPr>
              <a:t>C</a:t>
            </a:r>
            <a:r>
              <a:rPr lang="en-US" altLang="zh-CN" baseline="-25000" dirty="0">
                <a:latin typeface="Times New Roman" panose="02020603050405020304" pitchFamily="18" charset="0"/>
              </a:rPr>
              <a:t>1</a:t>
            </a:r>
            <a:r>
              <a:rPr lang="en-US" altLang="zh-CN" dirty="0"/>
              <a:t>           </a:t>
            </a:r>
            <a:r>
              <a:rPr lang="en-US" altLang="zh-CN" i="1" dirty="0">
                <a:latin typeface="Times New Roman" panose="02020603050405020304" pitchFamily="18" charset="0"/>
                <a:sym typeface="Symbol" panose="05050102010706020507" pitchFamily="18" charset="2"/>
              </a:rPr>
              <a:t>C</a:t>
            </a:r>
            <a:r>
              <a:rPr lang="en-US" altLang="zh-CN" baseline="-25000" dirty="0">
                <a:latin typeface="Times New Roman" panose="02020603050405020304" pitchFamily="18" charset="0"/>
                <a:sym typeface="Symbol" panose="05050102010706020507" pitchFamily="18" charset="2"/>
              </a:rPr>
              <a:t>2</a:t>
            </a:r>
            <a:endParaRPr lang="en-US" altLang="zh-CN" dirty="0"/>
          </a:p>
          <a:p>
            <a:pPr eaLnBrk="1" hangingPunct="1"/>
            <a:r>
              <a:rPr lang="zh-CN" altLang="en-US" i="1"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q</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r</a:t>
            </a:r>
            <a:r>
              <a:rPr lang="zh-CN" altLang="en-US"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r</a:t>
            </a:r>
            <a:r>
              <a:rPr lang="zh-CN" altLang="en-US" i="1" dirty="0">
                <a:latin typeface="Times New Roman" panose="02020603050405020304" pitchFamily="18" charset="0"/>
                <a:sym typeface="Symbol" panose="05050102010706020507" pitchFamily="18" charset="2"/>
              </a:rPr>
              <a:t>）</a:t>
            </a:r>
            <a:endParaRPr lang="en-US" altLang="zh-CN" i="1" dirty="0">
              <a:latin typeface="Times New Roman" panose="02020603050405020304" pitchFamily="18" charset="0"/>
              <a:sym typeface="Symbol" panose="05050102010706020507" pitchFamily="18" charset="2"/>
            </a:endParaRPr>
          </a:p>
          <a:p>
            <a:pPr eaLnBrk="1" hangingPunct="1"/>
            <a:r>
              <a:rPr lang="en-US" altLang="zh-CN" i="1" dirty="0">
                <a:latin typeface="Times New Roman" panose="02020603050405020304" pitchFamily="18" charset="0"/>
                <a:sym typeface="Symbol" panose="05050102010706020507" pitchFamily="18" charset="2"/>
              </a:rPr>
              <a:t>l=r</a:t>
            </a:r>
          </a:p>
          <a:p>
            <a:pPr eaLnBrk="1" hangingPunct="1"/>
            <a:r>
              <a:rPr lang="en-US" altLang="zh-CN" dirty="0"/>
              <a:t>  </a:t>
            </a:r>
            <a:r>
              <a:rPr lang="en-US" altLang="zh-CN" i="1" dirty="0">
                <a:latin typeface="Times New Roman" panose="02020603050405020304" pitchFamily="18" charset="0"/>
              </a:rPr>
              <a:t>C</a:t>
            </a:r>
            <a:r>
              <a:rPr lang="en-US" altLang="zh-CN" baseline="-25000" dirty="0">
                <a:latin typeface="Times New Roman" panose="02020603050405020304" pitchFamily="18" charset="0"/>
              </a:rPr>
              <a:t>1 </a:t>
            </a:r>
            <a:r>
              <a:rPr lang="zh-CN" altLang="en-US" dirty="0"/>
              <a:t>‘         </a:t>
            </a:r>
            <a:r>
              <a:rPr lang="en-US" altLang="zh-CN" i="1" dirty="0">
                <a:latin typeface="Times New Roman" panose="02020603050405020304" pitchFamily="18" charset="0"/>
                <a:sym typeface="Symbol" panose="05050102010706020507" pitchFamily="18" charset="2"/>
              </a:rPr>
              <a:t>C</a:t>
            </a:r>
            <a:r>
              <a:rPr lang="en-US" altLang="zh-CN" baseline="-25000" dirty="0">
                <a:latin typeface="Times New Roman" panose="02020603050405020304" pitchFamily="18" charset="0"/>
                <a:sym typeface="Symbol" panose="05050102010706020507" pitchFamily="18" charset="2"/>
              </a:rPr>
              <a:t>2</a:t>
            </a:r>
            <a:r>
              <a:rPr lang="zh-CN" altLang="en-US" dirty="0"/>
              <a:t>’</a:t>
            </a:r>
            <a:endParaRPr lang="en-US" altLang="zh-CN" i="1" dirty="0">
              <a:latin typeface="Times New Roman" panose="02020603050405020304" pitchFamily="18" charset="0"/>
              <a:sym typeface="Symbol" panose="05050102010706020507" pitchFamily="18" charset="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i="1"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q</a:t>
            </a:r>
            <a:r>
              <a:rPr lang="zh-CN" altLang="en-US"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p</a:t>
            </a:r>
            <a:r>
              <a:rPr lang="zh-CN" altLang="en-US" i="1" dirty="0">
                <a:latin typeface="Times New Roman" panose="02020603050405020304" pitchFamily="18" charset="0"/>
                <a:sym typeface="Symbol" panose="05050102010706020507" pitchFamily="18" charset="2"/>
              </a:rPr>
              <a:t>）</a:t>
            </a:r>
            <a:endParaRPr lang="en-US" altLang="zh-CN" i="1" dirty="0">
              <a:latin typeface="Times New Roman" panose="02020603050405020304" pitchFamily="18" charset="0"/>
              <a:sym typeface="Symbol" panose="05050102010706020507" pitchFamily="18" charset="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latin typeface="Times New Roman" panose="02020603050405020304" pitchFamily="18" charset="0"/>
                <a:sym typeface="Symbol" panose="05050102010706020507" pitchFamily="18" charset="2"/>
              </a:rPr>
              <a:t>则：</a:t>
            </a:r>
            <a:r>
              <a:rPr lang="en-US" altLang="zh-CN" dirty="0">
                <a:latin typeface="Times New Roman" panose="02020603050405020304" pitchFamily="18" charset="0"/>
                <a:sym typeface="Symbol" panose="05050102010706020507" pitchFamily="18" charset="2"/>
              </a:rPr>
              <a:t>Res(</a:t>
            </a:r>
            <a:r>
              <a:rPr lang="en-US" altLang="zh-CN" i="1" dirty="0">
                <a:latin typeface="Times New Roman" panose="02020603050405020304" pitchFamily="18" charset="0"/>
              </a:rPr>
              <a:t>C</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C</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C</a:t>
            </a:r>
            <a:r>
              <a:rPr lang="en-US" altLang="zh-CN" baseline="-25000" dirty="0">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C</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q</a:t>
            </a:r>
            <a:endParaRPr lang="en-US" altLang="zh-CN" i="1" dirty="0">
              <a:latin typeface="Times New Roman" panose="02020603050405020304" pitchFamily="18" charset="0"/>
              <a:sym typeface="Symbol" panose="05050102010706020507" pitchFamily="18" charset="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i="1" dirty="0">
              <a:latin typeface="Times New Roman" panose="02020603050405020304" pitchFamily="18" charset="0"/>
              <a:sym typeface="Symbol" panose="05050102010706020507" pitchFamily="18" charset="2"/>
            </a:endParaRPr>
          </a:p>
          <a:p>
            <a:pPr eaLnBrk="1" hangingPunct="1"/>
            <a:r>
              <a:rPr lang="zh-CN" altLang="en-US" dirty="0">
                <a:latin typeface="Times New Roman" panose="02020603050405020304" pitchFamily="18" charset="0"/>
                <a:sym typeface="Symbol" panose="05050102010706020507" pitchFamily="18" charset="2"/>
              </a:rPr>
              <a:t>若判断</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q</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r</a:t>
            </a:r>
            <a:r>
              <a:rPr lang="zh-CN" altLang="en-US"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r</a:t>
            </a:r>
            <a:r>
              <a:rPr lang="zh-CN" altLang="en-US" i="1" dirty="0">
                <a:latin typeface="Times New Roman" panose="02020603050405020304" pitchFamily="18" charset="0"/>
                <a:sym typeface="Symbol" panose="05050102010706020507" pitchFamily="18" charset="2"/>
              </a:rPr>
              <a:t>）的可满足性，首先进行等值演算，化简为：</a:t>
            </a:r>
            <a:endParaRPr lang="en-US" altLang="zh-CN" i="1" dirty="0">
              <a:latin typeface="Times New Roman" panose="02020603050405020304" pitchFamily="18" charset="0"/>
              <a:sym typeface="Symbol" panose="05050102010706020507" pitchFamily="18" charset="2"/>
            </a:endParaRPr>
          </a:p>
          <a:p>
            <a:pPr eaLnBrk="1" hangingPunct="1"/>
            <a:r>
              <a:rPr lang="en-US" altLang="zh-CN" sz="1200"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p</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q</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r</a:t>
            </a:r>
            <a:r>
              <a:rPr lang="zh-CN" altLang="en-US" i="1" dirty="0">
                <a:latin typeface="Times New Roman" panose="02020603050405020304" pitchFamily="18" charset="0"/>
                <a:sym typeface="Symbol" panose="05050102010706020507" pitchFamily="18" charset="2"/>
              </a:rPr>
              <a:t>）</a:t>
            </a:r>
            <a:endParaRPr lang="en-US" altLang="zh-CN" i="1" dirty="0">
              <a:latin typeface="Times New Roman" panose="02020603050405020304" pitchFamily="18" charset="0"/>
              <a:sym typeface="Symbol" panose="05050102010706020507" pitchFamily="18" charset="2"/>
            </a:endParaRPr>
          </a:p>
          <a:p>
            <a:pPr eaLnBrk="1" hangingPunct="1"/>
            <a:r>
              <a:rPr lang="zh-CN" altLang="en-US" i="1" dirty="0">
                <a:latin typeface="Times New Roman" panose="02020603050405020304" pitchFamily="18" charset="0"/>
                <a:sym typeface="Symbol" panose="05050102010706020507" pitchFamily="18" charset="2"/>
              </a:rPr>
              <a:t>再判断</a:t>
            </a:r>
            <a:endParaRPr lang="en-US" altLang="zh-CN" i="1" dirty="0">
              <a:latin typeface="Times New Roman" panose="02020603050405020304" pitchFamily="18" charset="0"/>
              <a:sym typeface="Symbol" panose="05050102010706020507" pitchFamily="18" charset="2"/>
            </a:endParaRPr>
          </a:p>
          <a:p>
            <a:pPr eaLnBrk="1" hangingPunct="1"/>
            <a:r>
              <a:rPr lang="zh-CN" altLang="en-US" i="1" dirty="0">
                <a:latin typeface="Times New Roman" panose="02020603050405020304" pitchFamily="18" charset="0"/>
                <a:sym typeface="Symbol" panose="05050102010706020507" pitchFamily="18" charset="2"/>
              </a:rPr>
              <a:t>但是，若是使用消解法，则</a:t>
            </a:r>
            <a:endParaRPr lang="en-US" altLang="zh-CN" i="1" dirty="0">
              <a:latin typeface="Times New Roman" panose="02020603050405020304" pitchFamily="18" charset="0"/>
              <a:sym typeface="Symbol" panose="05050102010706020507" pitchFamily="18" charset="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sym typeface="Symbol" panose="05050102010706020507" pitchFamily="18" charset="2"/>
              </a:rPr>
              <a:t>Res(</a:t>
            </a:r>
            <a:r>
              <a:rPr lang="en-US" altLang="zh-CN" i="1" dirty="0" err="1">
                <a:latin typeface="Times New Roman" panose="02020603050405020304" pitchFamily="18" charset="0"/>
                <a:sym typeface="Symbol" panose="05050102010706020507" pitchFamily="18" charset="2"/>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q</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r</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r</a:t>
            </a:r>
            <a:r>
              <a:rPr lang="en-US" altLang="zh-CN" dirty="0">
                <a:latin typeface="Times New Roman" panose="02020603050405020304" pitchFamily="18" charset="0"/>
                <a:sym typeface="Symbol" panose="05050102010706020507" pitchFamily="18" charset="2"/>
              </a:rPr>
              <a:t>)= </a:t>
            </a:r>
            <a:r>
              <a:rPr lang="en-US" altLang="zh-CN" i="1" dirty="0" err="1">
                <a:latin typeface="Times New Roman" panose="02020603050405020304" pitchFamily="18" charset="0"/>
                <a:sym typeface="Symbol" panose="05050102010706020507" pitchFamily="18" charset="2"/>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q</a:t>
            </a:r>
            <a:endParaRPr lang="zh-CN" altLang="zh-CN" dirty="0"/>
          </a:p>
          <a:p>
            <a:pPr eaLnBrk="1" hangingPunct="1"/>
            <a:r>
              <a:rPr lang="zh-CN" altLang="en-US" i="1" dirty="0">
                <a:latin typeface="Times New Roman" panose="02020603050405020304" pitchFamily="18" charset="0"/>
                <a:sym typeface="Symbol" panose="05050102010706020507" pitchFamily="18" charset="2"/>
              </a:rPr>
              <a:t>就可以简化为判断</a:t>
            </a:r>
            <a:r>
              <a:rPr lang="en-US" altLang="zh-CN" i="1" dirty="0" err="1">
                <a:latin typeface="Times New Roman" panose="02020603050405020304" pitchFamily="18" charset="0"/>
                <a:sym typeface="Symbol" panose="05050102010706020507" pitchFamily="18" charset="2"/>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q</a:t>
            </a:r>
            <a:r>
              <a:rPr lang="zh-CN" altLang="en-US" i="1" dirty="0">
                <a:latin typeface="Times New Roman" panose="02020603050405020304" pitchFamily="18" charset="0"/>
                <a:sym typeface="Symbol" panose="05050102010706020507" pitchFamily="18" charset="2"/>
              </a:rPr>
              <a:t>的可满足性</a:t>
            </a:r>
            <a:endParaRPr lang="en-US" altLang="zh-CN" i="1" dirty="0">
              <a:latin typeface="Times New Roman" panose="02020603050405020304" pitchFamily="18" charset="0"/>
              <a:sym typeface="Symbol" panose="05050102010706020507" pitchFamily="18" charset="2"/>
            </a:endParaRPr>
          </a:p>
          <a:p>
            <a:pPr eaLnBrk="1" hangingPunct="1"/>
            <a:endParaRPr lang="en-US" altLang="zh-CN" i="1" dirty="0">
              <a:latin typeface="Times New Roman" panose="02020603050405020304" pitchFamily="18" charset="0"/>
              <a:sym typeface="Symbol" panose="05050102010706020507" pitchFamily="18" charset="2"/>
            </a:endParaRPr>
          </a:p>
          <a:p>
            <a:pPr eaLnBrk="1" hangingPunct="1"/>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dirty="0">
              <a:latin typeface="Times New Roman" panose="02020603050405020304" pitchFamily="18" charset="0"/>
              <a:sym typeface="Symbol" panose="05050102010706020507" pitchFamily="18" charset="2"/>
            </a:endParaRPr>
          </a:p>
          <a:p>
            <a:pPr eaLnBrk="1" hangingPunct="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0D6288AF-B6A4-442C-8654-DAFE07C73F4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7A128458-DB00-4D80-93E7-59F501212576}" type="slidenum">
              <a:rPr lang="en-US" altLang="zh-CN" sz="1200"/>
              <a:pPr/>
              <a:t>23</a:t>
            </a:fld>
            <a:endParaRPr lang="en-US" altLang="zh-CN" sz="1200"/>
          </a:p>
        </p:txBody>
      </p:sp>
      <p:sp>
        <p:nvSpPr>
          <p:cNvPr id="44035" name="Rectangle 2">
            <a:extLst>
              <a:ext uri="{FF2B5EF4-FFF2-40B4-BE49-F238E27FC236}">
                <a16:creationId xmlns:a16="http://schemas.microsoft.com/office/drawing/2014/main" id="{6F66E5C3-1193-400C-ADB3-2348B21972C5}"/>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3C096D7B-4633-417B-90F2-572D3AA6584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i="1" dirty="0">
                <a:solidFill>
                  <a:srgbClr val="0066FF"/>
                </a:solidFill>
                <a:latin typeface="Times New Roman" panose="02020603050405020304" pitchFamily="18" charset="0"/>
                <a:sym typeface="Symbol" panose="05050102010706020507" pitchFamily="18" charset="2"/>
              </a:rPr>
              <a:t></a:t>
            </a:r>
            <a:r>
              <a:rPr lang="zh-CN" altLang="en-US" dirty="0">
                <a:solidFill>
                  <a:srgbClr val="0066FF"/>
                </a:solidFill>
                <a:latin typeface="Times New Roman" panose="02020603050405020304" pitchFamily="18" charset="0"/>
                <a:sym typeface="Symbol" panose="05050102010706020507" pitchFamily="18" charset="2"/>
              </a:rPr>
              <a:t>是它的某一个满足赋值</a:t>
            </a:r>
            <a:endParaRPr lang="en-US" altLang="zh-CN" dirty="0"/>
          </a:p>
          <a:p>
            <a:pPr eaLnBrk="1" hangingPunct="1"/>
            <a:r>
              <a:rPr lang="zh-CN" altLang="en-US" dirty="0"/>
              <a:t>先用以下实例来体会此定理（构造真值表），再给出抽象的证明</a:t>
            </a:r>
            <a:r>
              <a:rPr lang="en-US" altLang="zh-CN" dirty="0"/>
              <a:t>(</a:t>
            </a:r>
            <a:r>
              <a:rPr lang="zh-CN" altLang="en-US" dirty="0"/>
              <a:t>第一步和教材上的不同</a:t>
            </a:r>
            <a:r>
              <a:rPr lang="en-US" altLang="zh-CN" dirty="0"/>
              <a:t>)</a:t>
            </a:r>
          </a:p>
          <a:p>
            <a:pPr eaLnBrk="1" hangingPunct="1"/>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q</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r</a:t>
            </a:r>
            <a:r>
              <a:rPr lang="zh-CN" altLang="en-US"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r</a:t>
            </a:r>
            <a:r>
              <a:rPr lang="zh-CN" altLang="en-US" i="1"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=p</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q</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r</a:t>
            </a:r>
            <a:r>
              <a:rPr lang="zh-CN" altLang="en-US" i="1" dirty="0">
                <a:latin typeface="Times New Roman" panose="02020603050405020304" pitchFamily="18" charset="0"/>
                <a:sym typeface="Symbol" panose="05050102010706020507" pitchFamily="18" charset="2"/>
              </a:rPr>
              <a:t>）</a:t>
            </a:r>
            <a:endParaRPr lang="en-US" altLang="zh-CN" dirty="0"/>
          </a:p>
          <a:p>
            <a:pPr eaLnBrk="1" hangingPunct="1"/>
            <a:r>
              <a:rPr lang="en-US" altLang="zh-CN" dirty="0">
                <a:latin typeface="Times New Roman" panose="02020603050405020304" pitchFamily="18" charset="0"/>
                <a:sym typeface="Symbol" panose="05050102010706020507" pitchFamily="18" charset="2"/>
              </a:rPr>
              <a:t></a:t>
            </a:r>
          </a:p>
          <a:p>
            <a:pPr eaLnBrk="1" hangingPunct="1"/>
            <a:r>
              <a:rPr lang="en-US" altLang="zh-CN" dirty="0">
                <a:latin typeface="Times New Roman" panose="02020603050405020304" pitchFamily="18" charset="0"/>
                <a:sym typeface="Symbol" panose="05050102010706020507" pitchFamily="18" charset="2"/>
              </a:rPr>
              <a:t>Res(</a:t>
            </a:r>
            <a:r>
              <a:rPr lang="en-US" altLang="zh-CN" i="1" dirty="0" err="1">
                <a:latin typeface="Times New Roman" panose="02020603050405020304" pitchFamily="18" charset="0"/>
                <a:sym typeface="Symbol" panose="05050102010706020507" pitchFamily="18" charset="2"/>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q</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r</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r</a:t>
            </a:r>
            <a:r>
              <a:rPr lang="en-US" altLang="zh-CN" dirty="0">
                <a:latin typeface="Times New Roman" panose="02020603050405020304" pitchFamily="18" charset="0"/>
                <a:sym typeface="Symbol" panose="05050102010706020507" pitchFamily="18" charset="2"/>
              </a:rPr>
              <a:t>)= </a:t>
            </a:r>
            <a:r>
              <a:rPr lang="en-US" altLang="zh-CN" i="1" dirty="0" err="1">
                <a:latin typeface="Times New Roman" panose="02020603050405020304" pitchFamily="18" charset="0"/>
                <a:sym typeface="Symbol" panose="05050102010706020507" pitchFamily="18" charset="2"/>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q</a:t>
            </a:r>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4CEC9F15-D123-428A-AFB3-CA644B3BCD2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397DA20C-AAC0-4877-BA8D-56DBB4B2DE6C}" type="slidenum">
              <a:rPr lang="en-US" altLang="zh-CN" sz="1200"/>
              <a:pPr/>
              <a:t>24</a:t>
            </a:fld>
            <a:endParaRPr lang="en-US" altLang="zh-CN" sz="1200"/>
          </a:p>
        </p:txBody>
      </p:sp>
      <p:sp>
        <p:nvSpPr>
          <p:cNvPr id="46083" name="Rectangle 2">
            <a:extLst>
              <a:ext uri="{FF2B5EF4-FFF2-40B4-BE49-F238E27FC236}">
                <a16:creationId xmlns:a16="http://schemas.microsoft.com/office/drawing/2014/main" id="{973E1570-B85F-412C-B096-71D21F3CDD1D}"/>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A17B8478-E2DD-4DD4-A5BD-D93FCC63DB6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否证不唯一</a:t>
            </a:r>
            <a:endParaRPr lang="en-US" altLang="zh-CN"/>
          </a:p>
          <a:p>
            <a:pPr eaLnBrk="1" hangingPunct="1"/>
            <a:r>
              <a:rPr lang="zh-CN" altLang="en-US"/>
              <a:t>用消解规则可以证明公式的不可满足性</a:t>
            </a:r>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E87644C8-2147-4928-B18C-0290DE05BF6B}"/>
              </a:ext>
            </a:extLst>
          </p:cNvPr>
          <p:cNvSpPr txBox="1">
            <a:spLocks noGrp="1" noChangeArrowheads="1"/>
          </p:cNvSpPr>
          <p:nvPr/>
        </p:nvSpPr>
        <p:spPr bwMode="auto">
          <a:xfrm>
            <a:off x="3829050" y="9444038"/>
            <a:ext cx="293052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81D3CFA2-4B98-414C-8191-12D6D6B450A8}" type="slidenum">
              <a:rPr lang="en-US" altLang="zh-CN"/>
              <a:pPr algn="r" eaLnBrk="1" hangingPunct="1">
                <a:spcBef>
                  <a:spcPct val="0"/>
                </a:spcBef>
              </a:pPr>
              <a:t>26</a:t>
            </a:fld>
            <a:endParaRPr lang="en-US" altLang="zh-CN"/>
          </a:p>
        </p:txBody>
      </p:sp>
      <p:sp>
        <p:nvSpPr>
          <p:cNvPr id="49155" name="Rectangle 2">
            <a:extLst>
              <a:ext uri="{FF2B5EF4-FFF2-40B4-BE49-F238E27FC236}">
                <a16:creationId xmlns:a16="http://schemas.microsoft.com/office/drawing/2014/main" id="{5A31A4A1-2687-403D-BDF5-D96E328B4FFD}"/>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D76495C8-2F6C-40B8-A00D-7C431BDB410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讲完消解法后，让学生利用消解法来再来计算这个例题</a:t>
            </a:r>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AEC8D0D8-2CE4-4886-BD2C-7B3D282B21E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109D1BFE-6E6A-44A3-9B3A-D3D0E98E3F9B}" type="slidenum">
              <a:rPr lang="en-US" altLang="zh-CN" sz="1200"/>
              <a:pPr/>
              <a:t>27</a:t>
            </a:fld>
            <a:endParaRPr lang="en-US" altLang="zh-CN" sz="1200"/>
          </a:p>
        </p:txBody>
      </p:sp>
      <p:sp>
        <p:nvSpPr>
          <p:cNvPr id="51203" name="Rectangle 2">
            <a:extLst>
              <a:ext uri="{FF2B5EF4-FFF2-40B4-BE49-F238E27FC236}">
                <a16:creationId xmlns:a16="http://schemas.microsoft.com/office/drawing/2014/main" id="{66BBB023-D11E-4258-931A-54C68E8EE452}"/>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CA735158-8D03-4ED7-9844-4557B35CFA0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dirty="0"/>
              <a:t>两两消解，包括中间结果，一个简单析取式可以被计算多次</a:t>
            </a:r>
            <a:endParaRPr lang="en-US" altLang="zh-CN" dirty="0"/>
          </a:p>
          <a:p>
            <a:pPr eaLnBrk="1" hangingPunct="1"/>
            <a:r>
              <a:rPr lang="zh-CN" altLang="en-US" dirty="0"/>
              <a:t>此算法中还有可优化的地方，比如：对于两个集合中的元素，若是存在互否，可以直接输出</a:t>
            </a:r>
            <a:r>
              <a:rPr lang="en-US" altLang="zh-CN" dirty="0"/>
              <a:t>no,</a:t>
            </a:r>
          </a:p>
          <a:p>
            <a:pPr eaLnBrk="1" hangingPunct="1"/>
            <a:r>
              <a:rPr lang="en-US" altLang="zh-CN" dirty="0"/>
              <a:t>S2</a:t>
            </a:r>
            <a:r>
              <a:rPr lang="zh-CN" altLang="en-US" dirty="0"/>
              <a:t>，存放中间结果</a:t>
            </a:r>
            <a:endParaRPr lang="en-US" altLang="zh-CN" dirty="0"/>
          </a:p>
          <a:p>
            <a:pPr eaLnBrk="1" hangingPunct="1"/>
            <a:r>
              <a:rPr lang="en-US" altLang="zh-CN" dirty="0"/>
              <a:t>S0,  </a:t>
            </a:r>
            <a:r>
              <a:rPr lang="zh-CN" altLang="en-US" dirty="0"/>
              <a:t>存放已经处理的</a:t>
            </a:r>
            <a:endParaRPr lang="en-US" altLang="zh-CN" dirty="0"/>
          </a:p>
          <a:p>
            <a:pPr eaLnBrk="1" hangingPunct="1"/>
            <a:r>
              <a:rPr lang="en-US" altLang="zh-CN" dirty="0"/>
              <a:t>S1</a:t>
            </a:r>
            <a:r>
              <a:rPr lang="zh-CN" altLang="en-US" dirty="0"/>
              <a:t>，存放当前正在处理的</a:t>
            </a:r>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9A1B02A5-F5AE-4988-B4A5-C551E059D7A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91A9E2E-6143-436C-AF67-0AA77FBC7B29}" type="slidenum">
              <a:rPr lang="en-US" altLang="zh-CN"/>
              <a:pPr>
                <a:spcBef>
                  <a:spcPct val="0"/>
                </a:spcBef>
              </a:pPr>
              <a:t>28</a:t>
            </a:fld>
            <a:endParaRPr lang="en-US" altLang="zh-CN"/>
          </a:p>
        </p:txBody>
      </p:sp>
      <p:sp>
        <p:nvSpPr>
          <p:cNvPr id="53251" name="Rectangle 2">
            <a:extLst>
              <a:ext uri="{FF2B5EF4-FFF2-40B4-BE49-F238E27FC236}">
                <a16:creationId xmlns:a16="http://schemas.microsoft.com/office/drawing/2014/main" id="{82D2A190-A372-4A71-AD16-A83EE387D66B}"/>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6445E557-0899-4701-B503-E5653C85FD7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29844579-95E5-43E2-A957-716E1F481B4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A6349B0-F292-4C3F-8F11-4EE8C56A09DA}" type="slidenum">
              <a:rPr lang="en-US" altLang="zh-CN"/>
              <a:pPr>
                <a:spcBef>
                  <a:spcPct val="0"/>
                </a:spcBef>
              </a:pPr>
              <a:t>29</a:t>
            </a:fld>
            <a:endParaRPr lang="en-US" altLang="zh-CN"/>
          </a:p>
        </p:txBody>
      </p:sp>
      <p:sp>
        <p:nvSpPr>
          <p:cNvPr id="55299" name="Rectangle 2">
            <a:extLst>
              <a:ext uri="{FF2B5EF4-FFF2-40B4-BE49-F238E27FC236}">
                <a16:creationId xmlns:a16="http://schemas.microsoft.com/office/drawing/2014/main" id="{954FAA19-500D-45EA-B3EE-6263671160D6}"/>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A09563C9-F89D-4136-AF7F-B5BA775D5AF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E9D06689-2D12-45A6-82B6-502FC84F594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EFABEFBC-52C8-48E4-AB45-A722E61B7740}" type="slidenum">
              <a:rPr lang="en-US" altLang="zh-CN" sz="1200"/>
              <a:pPr/>
              <a:t>30</a:t>
            </a:fld>
            <a:endParaRPr lang="en-US" altLang="zh-CN" sz="1200"/>
          </a:p>
        </p:txBody>
      </p:sp>
      <p:sp>
        <p:nvSpPr>
          <p:cNvPr id="57347" name="Rectangle 2">
            <a:extLst>
              <a:ext uri="{FF2B5EF4-FFF2-40B4-BE49-F238E27FC236}">
                <a16:creationId xmlns:a16="http://schemas.microsoft.com/office/drawing/2014/main" id="{C1745CDB-89AC-4A63-B700-8DC094F99C97}"/>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F6BCAE0D-22FE-4791-A597-34A19FC5D70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D9FE975C-4875-4CF1-83AB-CB509356109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E4D6E9ED-32AF-41E2-8E15-9606B2CB414E}" type="slidenum">
              <a:rPr lang="en-US" altLang="zh-CN" sz="1200"/>
              <a:pPr/>
              <a:t>31</a:t>
            </a:fld>
            <a:endParaRPr lang="en-US" altLang="zh-CN" sz="1200"/>
          </a:p>
        </p:txBody>
      </p:sp>
      <p:sp>
        <p:nvSpPr>
          <p:cNvPr id="59395" name="Rectangle 2">
            <a:extLst>
              <a:ext uri="{FF2B5EF4-FFF2-40B4-BE49-F238E27FC236}">
                <a16:creationId xmlns:a16="http://schemas.microsoft.com/office/drawing/2014/main" id="{9E03D379-39D9-47ED-87E9-562F35B9360E}"/>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71522980-86C3-47B2-9976-906ADE09291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dirty="0"/>
              <a:t>讲完这一张后，让学生利用消解法来计算</a:t>
            </a:r>
            <a:r>
              <a:rPr lang="en-US" altLang="zh-CN" dirty="0"/>
              <a:t>slide24</a:t>
            </a:r>
            <a:r>
              <a:rPr lang="zh-CN" altLang="en-US" dirty="0"/>
              <a:t>的例题，体会不同（算法处理的比较机械，人比较灵活）。</a:t>
            </a:r>
            <a:endParaRPr lang="en-US" altLang="zh-CN" dirty="0"/>
          </a:p>
          <a:p>
            <a:pPr eaLnBrk="1" hangingPunct="1"/>
            <a:r>
              <a:rPr lang="fr-FR" altLang="zh-CN" dirty="0">
                <a:latin typeface="Times New Roman" panose="02020603050405020304" pitchFamily="18" charset="0"/>
                <a:cs typeface="Times New Roman" panose="02020603050405020304" pitchFamily="18" charset="0"/>
              </a:rPr>
              <a:t>(</a:t>
            </a:r>
            <a:r>
              <a:rPr lang="fr-FR"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fr-FR" altLang="zh-CN" i="1" dirty="0">
                <a:latin typeface="Times New Roman" panose="02020603050405020304" pitchFamily="18" charset="0"/>
                <a:cs typeface="Times New Roman" panose="02020603050405020304" pitchFamily="18" charset="0"/>
              </a:rPr>
              <a:t>q</a:t>
            </a:r>
            <a:r>
              <a:rPr lang="fr-FR"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fr-FR"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fr-FR"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fr-FR" altLang="zh-CN" i="1" dirty="0">
                <a:latin typeface="Times New Roman" panose="02020603050405020304" pitchFamily="18" charset="0"/>
                <a:cs typeface="Times New Roman" panose="02020603050405020304" pitchFamily="18" charset="0"/>
              </a:rPr>
              <a:t>r</a:t>
            </a:r>
            <a:r>
              <a:rPr lang="fr-FR"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fr-FR"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fr-FR"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fr-FR" altLang="zh-CN" i="1" dirty="0">
                <a:latin typeface="Times New Roman" panose="02020603050405020304" pitchFamily="18" charset="0"/>
                <a:cs typeface="Times New Roman" panose="02020603050405020304" pitchFamily="18" charset="0"/>
              </a:rPr>
              <a:t>q</a:t>
            </a:r>
            <a:r>
              <a:rPr lang="fr-FR"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fr-FR" altLang="zh-CN" i="1" dirty="0">
                <a:latin typeface="Times New Roman" panose="02020603050405020304" pitchFamily="18" charset="0"/>
                <a:cs typeface="Times New Roman" panose="02020603050405020304" pitchFamily="18" charset="0"/>
              </a:rPr>
              <a:t>r</a:t>
            </a:r>
            <a:endParaRPr lang="en-US" altLang="zh-CN" dirty="0"/>
          </a:p>
          <a:p>
            <a:pPr eaLnBrk="1" hangingPunct="1"/>
            <a:r>
              <a:rPr lang="zh-CN" altLang="en-US" dirty="0"/>
              <a:t>并讲解作业</a:t>
            </a:r>
            <a:r>
              <a:rPr lang="en-US" altLang="zh-CN" dirty="0"/>
              <a:t>32</a:t>
            </a:r>
            <a:r>
              <a:rPr lang="zh-CN" altLang="en-US" dirty="0"/>
              <a:t>的</a:t>
            </a:r>
            <a:r>
              <a:rPr lang="en-US" altLang="zh-CN" dirty="0"/>
              <a:t>1</a:t>
            </a:r>
            <a:r>
              <a:rPr lang="zh-CN" altLang="en-US" dirty="0"/>
              <a:t>）中</a:t>
            </a:r>
            <a:r>
              <a:rPr lang="en-US" altLang="zh-CN" dirty="0"/>
              <a:t>2</a:t>
            </a:r>
            <a:r>
              <a:rPr lang="zh-CN" altLang="en-US" dirty="0"/>
              <a:t>和</a:t>
            </a:r>
            <a:r>
              <a:rPr lang="en-US" altLang="zh-CN" dirty="0"/>
              <a:t>4</a:t>
            </a:r>
            <a:r>
              <a:rPr lang="zh-CN" altLang="en-US" dirty="0"/>
              <a:t>消解的情况（用算法）</a:t>
            </a:r>
            <a:r>
              <a:rPr lang="en-US" altLang="zh-CN" i="1" dirty="0">
                <a:latin typeface="Times New Roman" panose="02020603050405020304" pitchFamily="18" charset="0"/>
                <a:sym typeface="Symbol" panose="05050102010706020507" pitchFamily="18" charset="2"/>
              </a:rPr>
              <a:t>r</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r </a:t>
            </a:r>
            <a:r>
              <a:rPr lang="zh-CN" altLang="en-US" i="1" dirty="0">
                <a:latin typeface="Times New Roman" panose="02020603050405020304" pitchFamily="18" charset="0"/>
                <a:sym typeface="Symbol" panose="05050102010706020507" pitchFamily="18" charset="2"/>
              </a:rPr>
              <a:t>永真，直接可以从合取范式中消去</a:t>
            </a:r>
            <a:endParaRPr lang="en-US" altLang="zh-CN" i="1" dirty="0">
              <a:latin typeface="Times New Roman" panose="02020603050405020304" pitchFamily="18" charset="0"/>
              <a:sym typeface="Symbol" panose="05050102010706020507" pitchFamily="18" charset="2"/>
            </a:endParaRPr>
          </a:p>
          <a:p>
            <a:pPr eaLnBrk="1" hangingPunct="1"/>
            <a:endParaRPr lang="zh-CN" altLang="zh-CN" dirty="0"/>
          </a:p>
          <a:p>
            <a:pPr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FE195436-9250-4D23-81E4-012C0AD3C8D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BFE3904C-8703-4C9D-985B-AB063E86624A}" type="slidenum">
              <a:rPr lang="en-US" altLang="zh-CN" sz="1200"/>
              <a:pPr/>
              <a:t>3</a:t>
            </a:fld>
            <a:endParaRPr lang="en-US" altLang="zh-CN" sz="1200"/>
          </a:p>
        </p:txBody>
      </p:sp>
      <p:sp>
        <p:nvSpPr>
          <p:cNvPr id="10243" name="Rectangle 2">
            <a:extLst>
              <a:ext uri="{FF2B5EF4-FFF2-40B4-BE49-F238E27FC236}">
                <a16:creationId xmlns:a16="http://schemas.microsoft.com/office/drawing/2014/main" id="{09F0E644-7A07-4F0C-840B-631DE0833197}"/>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1E56BBE1-209A-4DCA-8E51-24F28DDAD37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ACCAC9C6-AAAC-41F8-B214-9E7AF6DCD27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14877D86-EA3C-4A48-B81C-98DF41818DE2}" type="slidenum">
              <a:rPr lang="en-US" altLang="zh-CN" sz="1200"/>
              <a:pPr/>
              <a:t>32</a:t>
            </a:fld>
            <a:endParaRPr lang="en-US" altLang="zh-CN" sz="1200"/>
          </a:p>
        </p:txBody>
      </p:sp>
      <p:sp>
        <p:nvSpPr>
          <p:cNvPr id="61443" name="Rectangle 2">
            <a:extLst>
              <a:ext uri="{FF2B5EF4-FFF2-40B4-BE49-F238E27FC236}">
                <a16:creationId xmlns:a16="http://schemas.microsoft.com/office/drawing/2014/main" id="{E52309EC-EDF7-48EA-A490-8A2447E5F4B2}"/>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14E5C0CC-542E-4C66-B47E-069AD9CCE16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4991497E-1B35-491A-B9A8-1A10BFFBCC6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AAB6837F-6C39-48BB-AF51-E5344859D672}" type="slidenum">
              <a:rPr lang="en-US" altLang="zh-CN" sz="1200"/>
              <a:pPr/>
              <a:t>33</a:t>
            </a:fld>
            <a:endParaRPr lang="en-US" altLang="zh-CN" sz="1200"/>
          </a:p>
        </p:txBody>
      </p:sp>
      <p:sp>
        <p:nvSpPr>
          <p:cNvPr id="63491" name="Rectangle 2">
            <a:extLst>
              <a:ext uri="{FF2B5EF4-FFF2-40B4-BE49-F238E27FC236}">
                <a16:creationId xmlns:a16="http://schemas.microsoft.com/office/drawing/2014/main" id="{F4C2832E-E56E-4B2A-9BFC-2328A6BB0640}"/>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0D8E59B9-E039-4BB6-AB27-DF7B7C5932B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5A01C3-2632-498C-9B1E-7651CD950202}" type="slidenum">
              <a:rPr lang="en-US" altLang="zh-CN" smtClean="0"/>
              <a:pPr/>
              <a:t>4</a:t>
            </a:fld>
            <a:endParaRPr lang="en-US" altLang="zh-CN"/>
          </a:p>
        </p:txBody>
      </p:sp>
    </p:spTree>
    <p:extLst>
      <p:ext uri="{BB962C8B-B14F-4D97-AF65-F5344CB8AC3E}">
        <p14:creationId xmlns:p14="http://schemas.microsoft.com/office/powerpoint/2010/main" val="3559519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a:extLst>
              <a:ext uri="{FF2B5EF4-FFF2-40B4-BE49-F238E27FC236}">
                <a16:creationId xmlns:a16="http://schemas.microsoft.com/office/drawing/2014/main" id="{8AB5A786-152E-4EC4-8BC2-3B2F86203DD9}"/>
              </a:ext>
            </a:extLst>
          </p:cNvPr>
          <p:cNvSpPr>
            <a:spLocks noGrp="1" noRot="1" noChangeAspect="1" noChangeArrowheads="1" noTextEdit="1"/>
          </p:cNvSpPr>
          <p:nvPr>
            <p:ph type="sldImg"/>
          </p:nvPr>
        </p:nvSpPr>
        <p:spPr>
          <a:ln/>
        </p:spPr>
      </p:sp>
      <p:sp>
        <p:nvSpPr>
          <p:cNvPr id="13315" name="备注占位符 2">
            <a:extLst>
              <a:ext uri="{FF2B5EF4-FFF2-40B4-BE49-F238E27FC236}">
                <a16:creationId xmlns:a16="http://schemas.microsoft.com/office/drawing/2014/main" id="{2E8B84EA-36FC-4E20-8CDE-543A863B9860}"/>
              </a:ext>
            </a:extLst>
          </p:cNvPr>
          <p:cNvSpPr>
            <a:spLocks noGrp="1" noChangeArrowheads="1"/>
          </p:cNvSpPr>
          <p:nvPr>
            <p:ph type="body" idx="1"/>
          </p:nvPr>
        </p:nvSpPr>
        <p:spPr/>
        <p:txBody>
          <a:bodyPr/>
          <a:lstStyle/>
          <a:p>
            <a:pPr eaLnBrk="1" hangingPunct="1">
              <a:spcBef>
                <a:spcPct val="50000"/>
              </a:spcBef>
              <a:buFont typeface="Symbol" panose="05050102010706020507" pitchFamily="18" charset="2"/>
              <a:buNone/>
              <a:defRPr/>
            </a:pPr>
            <a:r>
              <a:rPr lang="en-US" altLang="zh-CN" i="1" dirty="0">
                <a:latin typeface="Times New Roman" panose="02020603050405020304" pitchFamily="18" charset="0"/>
              </a:rPr>
              <a:t>p </a:t>
            </a:r>
            <a:r>
              <a:rPr lang="zh-CN" altLang="en-US" i="1" dirty="0">
                <a:latin typeface="Times New Roman" panose="02020603050405020304" pitchFamily="18" charset="0"/>
              </a:rPr>
              <a:t>不可兼析取 </a:t>
            </a:r>
            <a:r>
              <a:rPr lang="en-US" altLang="zh-CN" i="1" dirty="0">
                <a:latin typeface="Times New Roman" panose="02020603050405020304" pitchFamily="18" charset="0"/>
              </a:rPr>
              <a:t>q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q</a:t>
            </a:r>
            <a:r>
              <a:rPr lang="en-US" altLang="zh-CN" dirty="0">
                <a:latin typeface="Times New Roman" panose="02020603050405020304" pitchFamily="18" charset="0"/>
                <a:sym typeface="Symbol" panose="05050102010706020507" pitchFamily="18" charset="2"/>
              </a:rPr>
              <a:t>) </a:t>
            </a:r>
            <a:endParaRPr lang="en-US" altLang="zh-CN" dirty="0">
              <a:latin typeface="Times New Roman" panose="02020603050405020304" pitchFamily="18" charset="0"/>
            </a:endParaRPr>
          </a:p>
          <a:p>
            <a:pPr marL="457200" indent="-457200" eaLnBrk="1" hangingPunct="1">
              <a:spcBef>
                <a:spcPct val="50000"/>
              </a:spcBef>
              <a:buFont typeface="Symbol" panose="05050102010706020507" pitchFamily="18" charset="2"/>
              <a:buChar char="Û"/>
              <a:defRPr/>
            </a:pPr>
            <a:r>
              <a:rPr lang="en-US" altLang="zh-CN"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 </a:t>
            </a:r>
            <a:r>
              <a:rPr lang="en-US" altLang="zh-CN" i="1" dirty="0" err="1">
                <a:solidFill>
                  <a:srgbClr val="FF0000"/>
                </a:solidFill>
                <a:latin typeface="Times New Roman" panose="02020603050405020304" pitchFamily="18" charset="0"/>
              </a:rPr>
              <a:t>p</a:t>
            </a:r>
            <a:r>
              <a:rPr lang="en-US" altLang="zh-CN" dirty="0" err="1">
                <a:solidFill>
                  <a:srgbClr val="FF0000"/>
                </a:solidFill>
                <a:latin typeface="Times New Roman" panose="02020603050405020304" pitchFamily="18" charset="0"/>
                <a:sym typeface="Symbol" panose="05050102010706020507" pitchFamily="18" charset="2"/>
              </a:rPr>
              <a:t></a:t>
            </a:r>
            <a:r>
              <a:rPr lang="en-US" altLang="zh-CN" i="1" dirty="0" err="1">
                <a:solidFill>
                  <a:srgbClr val="FF0000"/>
                </a:solidFill>
                <a:latin typeface="Times New Roman" panose="02020603050405020304" pitchFamily="18" charset="0"/>
              </a:rPr>
              <a:t>q</a:t>
            </a:r>
            <a:r>
              <a:rPr lang="en-US" altLang="zh-CN" dirty="0">
                <a:solidFill>
                  <a:srgbClr val="FF0000"/>
                </a:solidFill>
                <a:latin typeface="Times New Roman" panose="02020603050405020304" pitchFamily="18" charset="0"/>
              </a:rPr>
              <a:t>)</a:t>
            </a:r>
            <a:r>
              <a:rPr lang="en-US" altLang="zh-CN" i="1" dirty="0">
                <a:solidFill>
                  <a:srgbClr val="FF0000"/>
                </a:solidFill>
                <a:latin typeface="Times New Roman" panose="02020603050405020304" pitchFamily="18" charset="0"/>
              </a:rPr>
              <a:t> </a:t>
            </a:r>
            <a:r>
              <a:rPr lang="en-US" altLang="zh-CN" dirty="0">
                <a:solidFill>
                  <a:srgbClr val="FF0000"/>
                </a:solidFill>
                <a:latin typeface="Times New Roman" panose="02020603050405020304" pitchFamily="18" charset="0"/>
                <a:sym typeface="Symbol" panose="05050102010706020507" pitchFamily="18" charset="2"/>
              </a:rPr>
              <a:t> (</a:t>
            </a:r>
            <a:r>
              <a:rPr lang="en-US" altLang="zh-CN" i="1"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a:t>
            </a:r>
            <a:r>
              <a:rPr lang="en-US" altLang="zh-CN" i="1" dirty="0">
                <a:solidFill>
                  <a:srgbClr val="FF0000"/>
                </a:solidFill>
                <a:latin typeface="Times New Roman" panose="02020603050405020304" pitchFamily="18" charset="0"/>
              </a:rPr>
              <a:t>q</a:t>
            </a:r>
            <a:r>
              <a:rPr lang="en-US" altLang="zh-CN" dirty="0">
                <a:solidFill>
                  <a:srgbClr val="FF0000"/>
                </a:solidFill>
                <a:latin typeface="Times New Roman" panose="02020603050405020304" pitchFamily="18" charset="0"/>
              </a:rPr>
              <a:t>)  </a:t>
            </a:r>
            <a:r>
              <a:rPr lang="zh-CN" altLang="en-US" sz="1400" dirty="0"/>
              <a:t>主析取范式</a:t>
            </a:r>
            <a:endParaRPr lang="en-US" altLang="zh-CN" sz="1400" b="1" dirty="0">
              <a:solidFill>
                <a:srgbClr val="00B050"/>
              </a:solidFill>
              <a:latin typeface="Times New Roman" panose="02020603050405020304" pitchFamily="18" charset="0"/>
            </a:endParaRPr>
          </a:p>
          <a:p>
            <a:pPr marL="457200" indent="-457200" eaLnBrk="1" hangingPunct="1">
              <a:spcBef>
                <a:spcPct val="50000"/>
              </a:spcBef>
              <a:buFont typeface="Symbol" panose="05050102010706020507" pitchFamily="18" charset="2"/>
              <a:buChar char="Û"/>
              <a:defRPr/>
            </a:pPr>
            <a:r>
              <a:rPr lang="en-US" altLang="zh-CN" sz="1400" b="1" dirty="0">
                <a:solidFill>
                  <a:srgbClr val="00B050"/>
                </a:solidFill>
                <a:latin typeface="Times New Roman" panose="02020603050405020304" pitchFamily="18" charset="0"/>
              </a:rPr>
              <a:t>(</a:t>
            </a:r>
            <a:r>
              <a:rPr lang="en-US" altLang="zh-CN" sz="1400" b="1" i="1" dirty="0" err="1">
                <a:solidFill>
                  <a:srgbClr val="00B050"/>
                </a:solidFill>
                <a:latin typeface="Times New Roman" panose="02020603050405020304" pitchFamily="18" charset="0"/>
              </a:rPr>
              <a:t>p</a:t>
            </a:r>
            <a:r>
              <a:rPr lang="en-US" altLang="zh-CN" sz="1400" b="1" dirty="0" err="1">
                <a:solidFill>
                  <a:srgbClr val="00B050"/>
                </a:solidFill>
                <a:latin typeface="Times New Roman" panose="02020603050405020304" pitchFamily="18" charset="0"/>
                <a:sym typeface="Symbol" panose="05050102010706020507" pitchFamily="18" charset="2"/>
              </a:rPr>
              <a:t></a:t>
            </a:r>
            <a:r>
              <a:rPr lang="en-US" altLang="zh-CN" sz="1400" b="1" i="1" dirty="0" err="1">
                <a:solidFill>
                  <a:srgbClr val="00B050"/>
                </a:solidFill>
                <a:latin typeface="Times New Roman" panose="02020603050405020304" pitchFamily="18" charset="0"/>
              </a:rPr>
              <a:t>q</a:t>
            </a:r>
            <a:r>
              <a:rPr lang="en-US" altLang="zh-CN" sz="1400" b="1" dirty="0">
                <a:solidFill>
                  <a:srgbClr val="00B050"/>
                </a:solidFill>
                <a:latin typeface="Times New Roman" panose="02020603050405020304" pitchFamily="18" charset="0"/>
              </a:rPr>
              <a:t>)</a:t>
            </a:r>
            <a:r>
              <a:rPr lang="en-US" altLang="zh-CN" sz="1400" b="1" i="1" dirty="0">
                <a:solidFill>
                  <a:srgbClr val="00B050"/>
                </a:solidFill>
                <a:latin typeface="Times New Roman" panose="02020603050405020304" pitchFamily="18" charset="0"/>
              </a:rPr>
              <a:t> </a:t>
            </a:r>
            <a:r>
              <a:rPr lang="en-US" altLang="zh-CN" sz="1400" b="1" dirty="0">
                <a:solidFill>
                  <a:srgbClr val="00B050"/>
                </a:solidFill>
                <a:latin typeface="Times New Roman" panose="02020603050405020304" pitchFamily="18" charset="0"/>
                <a:sym typeface="Symbol" panose="05050102010706020507" pitchFamily="18" charset="2"/>
              </a:rPr>
              <a:t> ( </a:t>
            </a:r>
            <a:r>
              <a:rPr lang="en-US" altLang="zh-CN" sz="1400" b="1" i="1" dirty="0">
                <a:solidFill>
                  <a:srgbClr val="00B050"/>
                </a:solidFill>
                <a:latin typeface="Times New Roman" panose="02020603050405020304" pitchFamily="18" charset="0"/>
              </a:rPr>
              <a:t>p</a:t>
            </a:r>
            <a:r>
              <a:rPr lang="en-US" altLang="zh-CN" sz="1400" b="1" dirty="0">
                <a:solidFill>
                  <a:srgbClr val="00B050"/>
                </a:solidFill>
                <a:latin typeface="Times New Roman" panose="02020603050405020304" pitchFamily="18" charset="0"/>
                <a:sym typeface="Symbol" panose="05050102010706020507" pitchFamily="18" charset="2"/>
              </a:rPr>
              <a:t> </a:t>
            </a:r>
            <a:r>
              <a:rPr lang="en-US" altLang="zh-CN" sz="1400" b="1" i="1" dirty="0">
                <a:solidFill>
                  <a:srgbClr val="00B050"/>
                </a:solidFill>
                <a:latin typeface="Times New Roman" panose="02020603050405020304" pitchFamily="18" charset="0"/>
              </a:rPr>
              <a:t>q</a:t>
            </a:r>
            <a:r>
              <a:rPr lang="en-US" altLang="zh-CN" sz="1400" b="1" dirty="0">
                <a:solidFill>
                  <a:srgbClr val="00B050"/>
                </a:solidFill>
                <a:latin typeface="Times New Roman" panose="02020603050405020304" pitchFamily="18" charset="0"/>
              </a:rPr>
              <a:t>) </a:t>
            </a:r>
            <a:r>
              <a:rPr lang="zh-CN" altLang="en-US" sz="1400" dirty="0"/>
              <a:t>主合取范式</a:t>
            </a:r>
            <a:endParaRPr lang="en-US" altLang="zh-CN" sz="1400" b="1" dirty="0">
              <a:solidFill>
                <a:srgbClr val="00B050"/>
              </a:solidFill>
              <a:latin typeface="Times New Roman" panose="02020603050405020304" pitchFamily="18" charset="0"/>
            </a:endParaRPr>
          </a:p>
          <a:p>
            <a:pPr marL="457200" indent="-457200" eaLnBrk="1" hangingPunct="1">
              <a:spcBef>
                <a:spcPct val="50000"/>
              </a:spcBef>
              <a:buFont typeface="Symbol" panose="05050102010706020507" pitchFamily="18" charset="2"/>
              <a:buChar char="Û"/>
              <a:defRPr/>
            </a:pPr>
            <a:r>
              <a:rPr lang="en-US" altLang="zh-CN" sz="1400" b="1" dirty="0">
                <a:solidFill>
                  <a:srgbClr val="00B050"/>
                </a:solidFill>
                <a:latin typeface="Times New Roman" panose="02020603050405020304" pitchFamily="18" charset="0"/>
              </a:rPr>
              <a:t>(</a:t>
            </a:r>
            <a:r>
              <a:rPr lang="en-US" altLang="zh-CN" sz="1400" b="1" i="1" dirty="0" err="1">
                <a:solidFill>
                  <a:srgbClr val="00B050"/>
                </a:solidFill>
                <a:latin typeface="Times New Roman" panose="02020603050405020304" pitchFamily="18" charset="0"/>
              </a:rPr>
              <a:t>p</a:t>
            </a:r>
            <a:r>
              <a:rPr lang="en-US" altLang="zh-CN" sz="1400" b="1" dirty="0" err="1">
                <a:solidFill>
                  <a:srgbClr val="00B050"/>
                </a:solidFill>
                <a:latin typeface="Times New Roman" panose="02020603050405020304" pitchFamily="18" charset="0"/>
                <a:sym typeface="Symbol" panose="05050102010706020507" pitchFamily="18" charset="2"/>
              </a:rPr>
              <a:t></a:t>
            </a:r>
            <a:r>
              <a:rPr lang="en-US" altLang="zh-CN" sz="1400" b="1" i="1" dirty="0" err="1">
                <a:solidFill>
                  <a:srgbClr val="00B050"/>
                </a:solidFill>
                <a:latin typeface="Times New Roman" panose="02020603050405020304" pitchFamily="18" charset="0"/>
              </a:rPr>
              <a:t>q</a:t>
            </a:r>
            <a:r>
              <a:rPr lang="en-US" altLang="zh-CN" sz="1400" b="1" dirty="0">
                <a:solidFill>
                  <a:srgbClr val="00B050"/>
                </a:solidFill>
                <a:latin typeface="Times New Roman" panose="02020603050405020304" pitchFamily="18" charset="0"/>
              </a:rPr>
              <a:t>)</a:t>
            </a:r>
            <a:r>
              <a:rPr lang="en-US" altLang="zh-CN" sz="1400" b="1" i="1" dirty="0">
                <a:solidFill>
                  <a:srgbClr val="00B050"/>
                </a:solidFill>
                <a:latin typeface="Times New Roman" panose="02020603050405020304" pitchFamily="18" charset="0"/>
              </a:rPr>
              <a:t> </a:t>
            </a:r>
            <a:r>
              <a:rPr lang="en-US" altLang="zh-CN" sz="1400" b="1" dirty="0">
                <a:solidFill>
                  <a:srgbClr val="00B050"/>
                </a:solidFill>
                <a:latin typeface="Times New Roman" panose="02020603050405020304" pitchFamily="18" charset="0"/>
                <a:sym typeface="Symbol" panose="05050102010706020507" pitchFamily="18" charset="2"/>
              </a:rPr>
              <a:t>  (</a:t>
            </a:r>
            <a:r>
              <a:rPr lang="en-US" altLang="zh-CN" sz="1400" b="1" i="1" dirty="0" err="1">
                <a:solidFill>
                  <a:srgbClr val="00B050"/>
                </a:solidFill>
                <a:latin typeface="Times New Roman" panose="02020603050405020304" pitchFamily="18" charset="0"/>
              </a:rPr>
              <a:t>p</a:t>
            </a:r>
            <a:r>
              <a:rPr lang="en-US" altLang="zh-CN" sz="1400" b="1" dirty="0" err="1">
                <a:solidFill>
                  <a:srgbClr val="00B050"/>
                </a:solidFill>
                <a:latin typeface="Times New Roman" panose="02020603050405020304" pitchFamily="18" charset="0"/>
                <a:sym typeface="Symbol" panose="05050102010706020507" pitchFamily="18" charset="2"/>
              </a:rPr>
              <a:t></a:t>
            </a:r>
            <a:r>
              <a:rPr lang="en-US" altLang="zh-CN" sz="1400" b="1" i="1" dirty="0" err="1">
                <a:solidFill>
                  <a:srgbClr val="00B050"/>
                </a:solidFill>
                <a:latin typeface="Times New Roman" panose="02020603050405020304" pitchFamily="18" charset="0"/>
              </a:rPr>
              <a:t>q</a:t>
            </a:r>
            <a:r>
              <a:rPr lang="en-US" altLang="zh-CN" sz="1400" b="1" dirty="0">
                <a:solidFill>
                  <a:srgbClr val="00B050"/>
                </a:solidFill>
                <a:latin typeface="Times New Roman" panose="02020603050405020304" pitchFamily="18" charset="0"/>
              </a:rPr>
              <a:t>)</a:t>
            </a:r>
            <a:endParaRPr lang="zh-CN" altLang="en-US" dirty="0"/>
          </a:p>
        </p:txBody>
      </p:sp>
      <p:sp>
        <p:nvSpPr>
          <p:cNvPr id="13316" name="灯片编号占位符 3">
            <a:extLst>
              <a:ext uri="{FF2B5EF4-FFF2-40B4-BE49-F238E27FC236}">
                <a16:creationId xmlns:a16="http://schemas.microsoft.com/office/drawing/2014/main" id="{7C5D6728-9FFA-4574-B8AF-46A073022ED1}"/>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70343DA4-DFCC-45C6-A7CC-EE416D3B35BE}" type="slidenum">
              <a:rPr lang="en-US" altLang="zh-CN" sz="1200"/>
              <a:pPr/>
              <a:t>5</a:t>
            </a:fld>
            <a:endParaRPr lang="en-US" altLang="zh-CN"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C2F4ECD4-B655-4ACF-82F2-CC403A0486C5}"/>
              </a:ext>
            </a:extLst>
          </p:cNvPr>
          <p:cNvSpPr>
            <a:spLocks noGrp="1" noRot="1" noChangeAspect="1" noChangeArrowheads="1" noTextEdit="1"/>
          </p:cNvSpPr>
          <p:nvPr>
            <p:ph type="sldImg"/>
          </p:nvPr>
        </p:nvSpPr>
        <p:spPr>
          <a:ln/>
        </p:spPr>
      </p:sp>
      <p:sp>
        <p:nvSpPr>
          <p:cNvPr id="15363" name="备注占位符 2">
            <a:extLst>
              <a:ext uri="{FF2B5EF4-FFF2-40B4-BE49-F238E27FC236}">
                <a16:creationId xmlns:a16="http://schemas.microsoft.com/office/drawing/2014/main" id="{E6857917-B69D-4A39-BEF9-ECCA2981E84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dirty="0"/>
              <a:t>为了回答这个问题，我们进入到“联结词的完备集”这一节的学习中，</a:t>
            </a:r>
            <a:endParaRPr lang="en-US" altLang="zh-CN" dirty="0"/>
          </a:p>
          <a:p>
            <a:r>
              <a:rPr lang="zh-CN" altLang="en-US" dirty="0"/>
              <a:t>若是任意一个</a:t>
            </a:r>
            <a:r>
              <a:rPr lang="zh-CN" altLang="en-US" dirty="0">
                <a:latin typeface="Times New Roman" panose="02020603050405020304" pitchFamily="18" charset="0"/>
              </a:rPr>
              <a:t>的命题公式</a:t>
            </a:r>
            <a:r>
              <a:rPr lang="en-US" altLang="zh-CN" i="1" dirty="0">
                <a:latin typeface="Times New Roman" panose="02020603050405020304" pitchFamily="18" charset="0"/>
              </a:rPr>
              <a:t>A</a:t>
            </a:r>
            <a:r>
              <a:rPr lang="zh-CN" altLang="en-US" i="1" dirty="0">
                <a:latin typeface="Times New Roman" panose="02020603050405020304" pitchFamily="18" charset="0"/>
              </a:rPr>
              <a:t>（</a:t>
            </a:r>
            <a:r>
              <a:rPr lang="zh-CN" altLang="en-US" dirty="0">
                <a:latin typeface="Times New Roman" panose="02020603050405020304" pitchFamily="18" charset="0"/>
              </a:rPr>
              <a:t>含</a:t>
            </a:r>
            <a:r>
              <a:rPr lang="en-US" altLang="zh-CN" i="1" dirty="0">
                <a:latin typeface="Times New Roman" panose="02020603050405020304" pitchFamily="18" charset="0"/>
              </a:rPr>
              <a:t>n</a:t>
            </a:r>
            <a:r>
              <a:rPr lang="zh-CN" altLang="en-US" dirty="0">
                <a:latin typeface="Times New Roman" panose="02020603050405020304" pitchFamily="18" charset="0"/>
              </a:rPr>
              <a:t>个命题变项</a:t>
            </a:r>
            <a:r>
              <a:rPr lang="zh-CN" altLang="en-US" i="1" dirty="0">
                <a:latin typeface="Times New Roman" panose="02020603050405020304" pitchFamily="18" charset="0"/>
              </a:rPr>
              <a:t>）可以由一组联结词构造，则这样的一组联结词就够用</a:t>
            </a:r>
            <a:endParaRPr lang="en-US" altLang="zh-CN" i="1" dirty="0">
              <a:latin typeface="Times New Roman" panose="02020603050405020304" pitchFamily="18" charset="0"/>
            </a:endParaRPr>
          </a:p>
          <a:p>
            <a:r>
              <a:rPr lang="zh-CN" altLang="en-US" i="1" dirty="0">
                <a:latin typeface="Times New Roman" panose="02020603050405020304" pitchFamily="18" charset="0"/>
              </a:rPr>
              <a:t>那么，如何确定“</a:t>
            </a:r>
            <a:r>
              <a:rPr lang="zh-CN" altLang="en-US" dirty="0"/>
              <a:t>任意一个</a:t>
            </a:r>
            <a:r>
              <a:rPr lang="zh-CN" altLang="en-US" dirty="0">
                <a:latin typeface="Times New Roman" panose="02020603050405020304" pitchFamily="18" charset="0"/>
              </a:rPr>
              <a:t>的命题公式</a:t>
            </a:r>
            <a:r>
              <a:rPr lang="en-US" altLang="zh-CN" i="1" dirty="0">
                <a:latin typeface="Times New Roman" panose="02020603050405020304" pitchFamily="18" charset="0"/>
              </a:rPr>
              <a:t>A</a:t>
            </a:r>
            <a:r>
              <a:rPr lang="zh-CN" altLang="en-US" i="1" dirty="0">
                <a:latin typeface="Times New Roman" panose="02020603050405020304" pitchFamily="18" charset="0"/>
              </a:rPr>
              <a:t>（</a:t>
            </a:r>
            <a:r>
              <a:rPr lang="zh-CN" altLang="en-US" dirty="0">
                <a:latin typeface="Times New Roman" panose="02020603050405020304" pitchFamily="18" charset="0"/>
              </a:rPr>
              <a:t>含</a:t>
            </a:r>
            <a:r>
              <a:rPr lang="en-US" altLang="zh-CN" i="1" dirty="0">
                <a:latin typeface="Times New Roman" panose="02020603050405020304" pitchFamily="18" charset="0"/>
              </a:rPr>
              <a:t>n</a:t>
            </a:r>
            <a:r>
              <a:rPr lang="zh-CN" altLang="en-US" dirty="0">
                <a:latin typeface="Times New Roman" panose="02020603050405020304" pitchFamily="18" charset="0"/>
              </a:rPr>
              <a:t>个命题变项</a:t>
            </a:r>
            <a:r>
              <a:rPr lang="zh-CN" altLang="en-US" i="1" dirty="0">
                <a:latin typeface="Times New Roman" panose="02020603050405020304" pitchFamily="18" charset="0"/>
              </a:rPr>
              <a:t>）可以由一组联结词来构造”呢？</a:t>
            </a:r>
            <a:endParaRPr lang="en-US" altLang="zh-CN" i="1" dirty="0">
              <a:latin typeface="Times New Roman" panose="02020603050405020304" pitchFamily="18" charset="0"/>
            </a:endParaRPr>
          </a:p>
          <a:p>
            <a:r>
              <a:rPr lang="zh-CN" altLang="en-US" i="1" dirty="0">
                <a:latin typeface="Times New Roman" panose="02020603050405020304" pitchFamily="18" charset="0"/>
              </a:rPr>
              <a:t>需要借助于“</a:t>
            </a:r>
            <a:r>
              <a:rPr lang="en-US" altLang="zh-CN" i="1" dirty="0">
                <a:latin typeface="Times New Roman" panose="02020603050405020304" pitchFamily="18" charset="0"/>
              </a:rPr>
              <a:t>n</a:t>
            </a:r>
            <a:r>
              <a:rPr lang="zh-CN" altLang="en-US" i="1" dirty="0">
                <a:latin typeface="Times New Roman" panose="02020603050405020304" pitchFamily="18" charset="0"/>
              </a:rPr>
              <a:t>元真值函数”来实现：</a:t>
            </a:r>
            <a:endParaRPr lang="en-US" altLang="zh-CN" i="1" dirty="0">
              <a:latin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latin typeface="Times New Roman" panose="02020603050405020304" pitchFamily="18" charset="0"/>
              </a:rPr>
              <a:t>任何一个含</a:t>
            </a:r>
            <a:r>
              <a:rPr lang="en-US" altLang="zh-CN" i="1" dirty="0">
                <a:latin typeface="Times New Roman" panose="02020603050405020304" pitchFamily="18" charset="0"/>
              </a:rPr>
              <a:t>n</a:t>
            </a:r>
            <a:r>
              <a:rPr lang="zh-CN" altLang="en-US" dirty="0">
                <a:latin typeface="Times New Roman" panose="02020603050405020304" pitchFamily="18" charset="0"/>
              </a:rPr>
              <a:t>个命题变项的命题公式</a:t>
            </a:r>
            <a:r>
              <a:rPr lang="en-US" altLang="zh-CN" i="1" dirty="0">
                <a:latin typeface="Times New Roman" panose="02020603050405020304" pitchFamily="18" charset="0"/>
              </a:rPr>
              <a:t>A</a:t>
            </a:r>
            <a:r>
              <a:rPr lang="zh-CN" altLang="en-US" dirty="0">
                <a:latin typeface="Times New Roman" panose="02020603050405020304" pitchFamily="18" charset="0"/>
              </a:rPr>
              <a:t>都对应唯一的一个</a:t>
            </a:r>
            <a:r>
              <a:rPr lang="en-US" altLang="zh-CN" i="1" dirty="0">
                <a:latin typeface="Times New Roman" panose="02020603050405020304" pitchFamily="18" charset="0"/>
              </a:rPr>
              <a:t>n</a:t>
            </a:r>
            <a:r>
              <a:rPr lang="zh-CN" altLang="en-US" dirty="0">
                <a:latin typeface="Times New Roman" panose="02020603050405020304" pitchFamily="18" charset="0"/>
              </a:rPr>
              <a:t>元真值函数 </a:t>
            </a:r>
            <a:r>
              <a:rPr lang="en-US" altLang="zh-CN" i="1" dirty="0">
                <a:latin typeface="Times New Roman" panose="02020603050405020304" pitchFamily="18" charset="0"/>
              </a:rPr>
              <a:t>F </a:t>
            </a:r>
            <a:r>
              <a:rPr lang="en-US" altLang="zh-CN" dirty="0">
                <a:latin typeface="Times New Roman" panose="02020603050405020304" pitchFamily="18" charset="0"/>
              </a:rPr>
              <a:t>, </a:t>
            </a:r>
            <a:r>
              <a:rPr lang="en-US" altLang="zh-CN" i="1" dirty="0">
                <a:latin typeface="Times New Roman" panose="02020603050405020304" pitchFamily="18" charset="0"/>
              </a:rPr>
              <a:t>F </a:t>
            </a:r>
            <a:r>
              <a:rPr lang="zh-CN" altLang="en-US" dirty="0">
                <a:latin typeface="Times New Roman" panose="02020603050405020304" pitchFamily="18" charset="0"/>
              </a:rPr>
              <a:t>恰好为</a:t>
            </a:r>
            <a:r>
              <a:rPr lang="en-US" altLang="zh-CN" i="1" dirty="0">
                <a:latin typeface="Times New Roman" panose="02020603050405020304" pitchFamily="18" charset="0"/>
              </a:rPr>
              <a:t>A</a:t>
            </a:r>
            <a:r>
              <a:rPr lang="zh-CN" altLang="en-US" dirty="0">
                <a:latin typeface="Times New Roman" panose="02020603050405020304" pitchFamily="18" charset="0"/>
              </a:rPr>
              <a:t>的真值表</a:t>
            </a:r>
            <a:r>
              <a:rPr lang="en-US" altLang="zh-CN" dirty="0">
                <a:latin typeface="Times New Roman" panose="02020603050405020304" pitchFamily="18" charset="0"/>
              </a:rPr>
              <a:t>. </a:t>
            </a:r>
          </a:p>
          <a:p>
            <a:endParaRPr lang="en-US" altLang="zh-CN" i="1" dirty="0">
              <a:latin typeface="Times New Roman" panose="02020603050405020304" pitchFamily="18" charset="0"/>
            </a:endParaRPr>
          </a:p>
          <a:p>
            <a:endParaRPr lang="zh-CN" altLang="en-US" dirty="0"/>
          </a:p>
        </p:txBody>
      </p:sp>
      <p:sp>
        <p:nvSpPr>
          <p:cNvPr id="15364" name="灯片编号占位符 3">
            <a:extLst>
              <a:ext uri="{FF2B5EF4-FFF2-40B4-BE49-F238E27FC236}">
                <a16:creationId xmlns:a16="http://schemas.microsoft.com/office/drawing/2014/main" id="{0CBD5DED-7FC1-4215-B63F-8D0CE547D3A1}"/>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DF53ACA3-79C2-4150-AB0D-CFDF0F7F8D52}" type="slidenum">
              <a:rPr lang="en-US" altLang="zh-CN" sz="1200"/>
              <a:pPr/>
              <a:t>6</a:t>
            </a:fld>
            <a:endParaRPr lang="en-US" altLang="zh-CN"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B017B26B-2CDE-41DE-B203-460EA621FE6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3C99A29C-06C0-4DC5-8E49-9543B3BC757F}" type="slidenum">
              <a:rPr lang="en-US" altLang="zh-CN" sz="1200"/>
              <a:pPr/>
              <a:t>7</a:t>
            </a:fld>
            <a:endParaRPr lang="en-US" altLang="zh-CN" sz="1200"/>
          </a:p>
        </p:txBody>
      </p:sp>
      <p:sp>
        <p:nvSpPr>
          <p:cNvPr id="17411" name="Rectangle 2">
            <a:extLst>
              <a:ext uri="{FF2B5EF4-FFF2-40B4-BE49-F238E27FC236}">
                <a16:creationId xmlns:a16="http://schemas.microsoft.com/office/drawing/2014/main" id="{2A44FFFB-D6C4-474F-AD63-C11416604036}"/>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DE97034C-7338-4B4F-B6E9-75123EB2DF5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dirty="0"/>
              <a:t>见书上</a:t>
            </a:r>
            <a:r>
              <a:rPr lang="en-US" altLang="zh-CN" dirty="0"/>
              <a:t>P13</a:t>
            </a:r>
            <a:r>
              <a:rPr lang="zh-CN" altLang="en-US" dirty="0"/>
              <a:t>的解释：</a:t>
            </a:r>
            <a:r>
              <a:rPr lang="en-US" altLang="zh-CN" dirty="0"/>
              <a:t>n</a:t>
            </a:r>
            <a:r>
              <a:rPr lang="zh-CN" altLang="en-US" dirty="0"/>
              <a:t>个命题变项共有</a:t>
            </a:r>
            <a:r>
              <a:rPr lang="en-US" altLang="zh-CN" dirty="0">
                <a:latin typeface="Times New Roman" panose="02020603050405020304" pitchFamily="18" charset="0"/>
                <a:cs typeface="Times New Roman" panose="02020603050405020304" pitchFamily="18" charset="0"/>
              </a:rPr>
              <a:t>2</a:t>
            </a:r>
            <a:r>
              <a:rPr lang="en-US" altLang="zh-CN" i="1" baseline="30000"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rPr>
              <a:t> 个不同的赋值，而任何公式在每个赋值下只能取</a:t>
            </a:r>
            <a:r>
              <a:rPr lang="en-US" altLang="zh-CN" dirty="0">
                <a:latin typeface="Times New Roman" panose="02020603050405020304" pitchFamily="18" charset="0"/>
              </a:rPr>
              <a:t>0</a:t>
            </a:r>
            <a:r>
              <a:rPr lang="zh-CN" altLang="en-US" dirty="0">
                <a:latin typeface="Times New Roman" panose="02020603050405020304" pitchFamily="18" charset="0"/>
              </a:rPr>
              <a:t>或</a:t>
            </a:r>
            <a:r>
              <a:rPr lang="en-US" altLang="zh-CN" dirty="0">
                <a:latin typeface="Times New Roman" panose="02020603050405020304" pitchFamily="18" charset="0"/>
              </a:rPr>
              <a:t>1</a:t>
            </a:r>
            <a:r>
              <a:rPr lang="zh-CN" altLang="en-US" dirty="0">
                <a:latin typeface="Times New Roman" panose="02020603050405020304" pitchFamily="18" charset="0"/>
              </a:rPr>
              <a:t>两个值，所以，含</a:t>
            </a:r>
            <a:r>
              <a:rPr lang="en-US" altLang="zh-CN" dirty="0">
                <a:latin typeface="Times New Roman" panose="02020603050405020304" pitchFamily="18" charset="0"/>
              </a:rPr>
              <a:t>n</a:t>
            </a:r>
            <a:r>
              <a:rPr lang="zh-CN" altLang="en-US" dirty="0">
                <a:latin typeface="Times New Roman" panose="02020603050405020304" pitchFamily="18" charset="0"/>
              </a:rPr>
              <a:t>个命题变项的公式的真值表中共有（</a:t>
            </a:r>
            <a:r>
              <a:rPr lang="en-US" altLang="zh-CN" dirty="0">
                <a:latin typeface="Times New Roman" panose="02020603050405020304" pitchFamily="18" charset="0"/>
              </a:rPr>
              <a:t>2</a:t>
            </a:r>
            <a:r>
              <a:rPr lang="zh-CN" altLang="en-US" dirty="0">
                <a:latin typeface="Times New Roman" panose="02020603050405020304" pitchFamily="18" charset="0"/>
              </a:rPr>
              <a:t>的</a:t>
            </a:r>
            <a:r>
              <a:rPr lang="en-US" altLang="zh-CN" sz="800" dirty="0">
                <a:latin typeface="Times New Roman" panose="02020603050405020304" pitchFamily="18" charset="0"/>
                <a:cs typeface="Times New Roman" panose="02020603050405020304" pitchFamily="18" charset="0"/>
              </a:rPr>
              <a:t>2</a:t>
            </a:r>
            <a:r>
              <a:rPr lang="en-US" altLang="zh-CN" sz="800" i="1" baseline="30000"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rPr>
              <a:t>次方）种不同情况。</a:t>
            </a:r>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58865CCB-D0EC-486F-A273-B49F92C7134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15450E7F-9A54-422C-BE39-DEB120B1E488}" type="slidenum">
              <a:rPr lang="en-US" altLang="zh-CN" sz="1200"/>
              <a:pPr/>
              <a:t>8</a:t>
            </a:fld>
            <a:endParaRPr lang="en-US" altLang="zh-CN" sz="1200"/>
          </a:p>
        </p:txBody>
      </p:sp>
      <p:sp>
        <p:nvSpPr>
          <p:cNvPr id="19459" name="Rectangle 2">
            <a:extLst>
              <a:ext uri="{FF2B5EF4-FFF2-40B4-BE49-F238E27FC236}">
                <a16:creationId xmlns:a16="http://schemas.microsoft.com/office/drawing/2014/main" id="{193AA5DA-2820-46A3-9201-4A0E1D356CDC}"/>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E556823C-216F-4623-84B8-2DD81D4C731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558BB817-147B-4E97-A1BE-649DDF61A7F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F3BCE9D2-28C4-4BB6-8270-D57E31FCA797}" type="slidenum">
              <a:rPr lang="en-US" altLang="zh-CN" sz="1200"/>
              <a:pPr/>
              <a:t>9</a:t>
            </a:fld>
            <a:endParaRPr lang="en-US" altLang="zh-CN" sz="1200"/>
          </a:p>
        </p:txBody>
      </p:sp>
      <p:sp>
        <p:nvSpPr>
          <p:cNvPr id="21507" name="Rectangle 2">
            <a:extLst>
              <a:ext uri="{FF2B5EF4-FFF2-40B4-BE49-F238E27FC236}">
                <a16:creationId xmlns:a16="http://schemas.microsoft.com/office/drawing/2014/main" id="{F3990DCE-BA93-4D00-AF58-6FAA8DF79482}"/>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170ACFD3-F9FB-4A68-9775-86FC3632373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分别对不取小项（</a:t>
            </a:r>
            <a:r>
              <a:rPr lang="en-US" altLang="zh-CN"/>
              <a:t>0</a:t>
            </a:r>
            <a:r>
              <a:rPr lang="zh-CN" altLang="en-US"/>
              <a:t>），取一个（黄），取两个（蓝），取三个（绿），取四个（</a:t>
            </a:r>
            <a:r>
              <a:rPr lang="en-US" altLang="zh-CN"/>
              <a:t>1</a:t>
            </a:r>
            <a:r>
              <a:rPr lang="zh-CN" altLang="en-US"/>
              <a:t>）</a:t>
            </a:r>
            <a:endParaRPr lang="en-US" altLang="zh-CN"/>
          </a:p>
          <a:p>
            <a:pPr eaLnBrk="1" hangingPunct="1"/>
            <a:r>
              <a:rPr lang="zh-CN" altLang="en-US"/>
              <a:t>在黑板上写出四个小项：</a:t>
            </a:r>
            <a:endParaRPr lang="en-US" altLang="zh-CN"/>
          </a:p>
          <a:p>
            <a:pPr eaLnBrk="1" hangingPunct="1"/>
            <a:r>
              <a:rPr lang="en-US" altLang="zh-CN">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a:solidFill>
                  <a:srgbClr val="C00000"/>
                </a:solidFill>
                <a:latin typeface="Times New Roman" panose="02020603050405020304" pitchFamily="18" charset="0"/>
                <a:cs typeface="Times New Roman" panose="02020603050405020304" pitchFamily="18" charset="0"/>
              </a:rPr>
              <a:t>p</a:t>
            </a:r>
            <a:r>
              <a:rPr lang="en-US" altLang="zh-CN">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a:solidFill>
                  <a:srgbClr val="C00000"/>
                </a:solidFill>
                <a:latin typeface="Times New Roman" panose="02020603050405020304" pitchFamily="18" charset="0"/>
                <a:cs typeface="Times New Roman" panose="02020603050405020304" pitchFamily="18" charset="0"/>
              </a:rPr>
              <a:t>q</a:t>
            </a:r>
            <a:r>
              <a:rPr lang="zh-CN" altLang="en-US" i="1">
                <a:solidFill>
                  <a:srgbClr val="C00000"/>
                </a:solidFill>
                <a:latin typeface="Times New Roman" panose="02020603050405020304" pitchFamily="18" charset="0"/>
                <a:cs typeface="Times New Roman" panose="02020603050405020304" pitchFamily="18" charset="0"/>
              </a:rPr>
              <a:t>，</a:t>
            </a:r>
            <a:r>
              <a:rPr lang="en-US" altLang="zh-CN">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a:solidFill>
                  <a:srgbClr val="C00000"/>
                </a:solidFill>
                <a:latin typeface="Times New Roman" panose="02020603050405020304" pitchFamily="18" charset="0"/>
                <a:cs typeface="Times New Roman" panose="02020603050405020304" pitchFamily="18" charset="0"/>
              </a:rPr>
              <a:t>p</a:t>
            </a:r>
            <a:r>
              <a:rPr lang="en-US" altLang="zh-CN">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a:solidFill>
                  <a:srgbClr val="C00000"/>
                </a:solidFill>
                <a:latin typeface="Times New Roman" panose="02020603050405020304" pitchFamily="18" charset="0"/>
                <a:cs typeface="Times New Roman" panose="02020603050405020304" pitchFamily="18" charset="0"/>
              </a:rPr>
              <a:t>q</a:t>
            </a:r>
            <a:r>
              <a:rPr lang="zh-CN" altLang="en-US" i="1">
                <a:solidFill>
                  <a:srgbClr val="C00000"/>
                </a:solidFill>
                <a:latin typeface="Times New Roman" panose="02020603050405020304" pitchFamily="18" charset="0"/>
                <a:cs typeface="Times New Roman" panose="02020603050405020304" pitchFamily="18" charset="0"/>
              </a:rPr>
              <a:t>，</a:t>
            </a:r>
            <a:r>
              <a:rPr lang="en-US" altLang="zh-CN" i="1">
                <a:solidFill>
                  <a:srgbClr val="C00000"/>
                </a:solidFill>
                <a:latin typeface="Times New Roman" panose="02020603050405020304" pitchFamily="18" charset="0"/>
                <a:cs typeface="Times New Roman" panose="02020603050405020304" pitchFamily="18" charset="0"/>
              </a:rPr>
              <a:t>p</a:t>
            </a:r>
            <a:r>
              <a:rPr lang="en-US" altLang="zh-CN">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a:solidFill>
                  <a:srgbClr val="C00000"/>
                </a:solidFill>
                <a:latin typeface="Times New Roman" panose="02020603050405020304" pitchFamily="18" charset="0"/>
                <a:cs typeface="Times New Roman" panose="02020603050405020304" pitchFamily="18" charset="0"/>
              </a:rPr>
              <a:t>q</a:t>
            </a:r>
            <a:r>
              <a:rPr lang="zh-CN" altLang="en-US" i="1">
                <a:solidFill>
                  <a:srgbClr val="C00000"/>
                </a:solidFill>
                <a:latin typeface="Times New Roman" panose="02020603050405020304" pitchFamily="18" charset="0"/>
                <a:cs typeface="Times New Roman" panose="02020603050405020304" pitchFamily="18" charset="0"/>
              </a:rPr>
              <a:t>，</a:t>
            </a:r>
            <a:r>
              <a:rPr lang="en-US" altLang="zh-CN" i="1">
                <a:solidFill>
                  <a:srgbClr val="C00000"/>
                </a:solidFill>
                <a:latin typeface="Times New Roman" panose="02020603050405020304" pitchFamily="18" charset="0"/>
                <a:cs typeface="Times New Roman" panose="02020603050405020304" pitchFamily="18" charset="0"/>
                <a:sym typeface="Symbol" panose="05050102010706020507" pitchFamily="18" charset="2"/>
              </a:rPr>
              <a:t>p</a:t>
            </a:r>
            <a:r>
              <a:rPr lang="en-US" altLang="zh-CN">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a:solidFill>
                  <a:srgbClr val="C00000"/>
                </a:solidFill>
                <a:latin typeface="Times New Roman" panose="02020603050405020304" pitchFamily="18" charset="0"/>
                <a:cs typeface="Times New Roman" panose="02020603050405020304" pitchFamily="18" charset="0"/>
              </a:rPr>
              <a:t>q</a:t>
            </a:r>
          </a:p>
          <a:p>
            <a:pPr eaLnBrk="1" hangingPunct="1"/>
            <a:r>
              <a:rPr lang="zh-CN" altLang="en-US" i="1">
                <a:solidFill>
                  <a:srgbClr val="C00000"/>
                </a:solidFill>
                <a:latin typeface="Times New Roman" panose="02020603050405020304" pitchFamily="18" charset="0"/>
                <a:cs typeface="Times New Roman" panose="02020603050405020304" pitchFamily="18" charset="0"/>
              </a:rPr>
              <a:t>分别解释不取（永假），只取一个，取</a:t>
            </a:r>
            <a:r>
              <a:rPr lang="zh-CN" altLang="en-US"/>
              <a:t>两个，三个，四个</a:t>
            </a:r>
            <a:endParaRPr lang="en-US" altLang="zh-CN" i="1">
              <a:solidFill>
                <a:srgbClr val="C00000"/>
              </a:solidFill>
              <a:latin typeface="Times New Roman" panose="02020603050405020304" pitchFamily="18" charset="0"/>
              <a:cs typeface="Times New Roman" panose="02020603050405020304" pitchFamily="18" charset="0"/>
            </a:endParaRPr>
          </a:p>
          <a:p>
            <a:pPr eaLnBrk="1" hangingPunct="1"/>
            <a:endParaRPr lang="en-US" altLang="zh-CN" i="1">
              <a:solidFill>
                <a:srgbClr val="C00000"/>
              </a:solidFill>
              <a:latin typeface="Times New Roman" panose="02020603050405020304" pitchFamily="18" charset="0"/>
              <a:cs typeface="Times New Roman" panose="02020603050405020304" pitchFamily="18" charset="0"/>
            </a:endParaRPr>
          </a:p>
          <a:p>
            <a:pPr eaLnBrk="1" hangingPunct="1"/>
            <a:endParaRPr lang="en-US" altLang="zh-CN" i="1">
              <a:solidFill>
                <a:srgbClr val="C00000"/>
              </a:solidFill>
              <a:latin typeface="Times New Roman" panose="02020603050405020304" pitchFamily="18" charset="0"/>
              <a:cs typeface="Times New Roman" panose="02020603050405020304" pitchFamily="18" charset="0"/>
            </a:endParaRPr>
          </a:p>
          <a:p>
            <a:pPr eaLnBrk="1" hangingPunct="1"/>
            <a:endParaRPr lang="en-US" altLang="zh-CN" i="1">
              <a:solidFill>
                <a:srgbClr val="C00000"/>
              </a:solidFill>
              <a:latin typeface="Times New Roman" panose="02020603050405020304" pitchFamily="18" charset="0"/>
              <a:cs typeface="Times New Roman" panose="02020603050405020304" pitchFamily="18" charset="0"/>
            </a:endParaRPr>
          </a:p>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8CDDBCCC-E88D-47FA-AC9B-2DBBAD3D140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4DAA70C-2522-4D69-B334-3EC3AFAE43A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A7E64C7-70AB-4E9C-BC8B-EEE79DE974D3}"/>
              </a:ext>
            </a:extLst>
          </p:cNvPr>
          <p:cNvSpPr>
            <a:spLocks noGrp="1" noChangeArrowheads="1"/>
          </p:cNvSpPr>
          <p:nvPr>
            <p:ph type="sldNum" sz="quarter" idx="12"/>
          </p:nvPr>
        </p:nvSpPr>
        <p:spPr>
          <a:ln/>
        </p:spPr>
        <p:txBody>
          <a:bodyPr/>
          <a:lstStyle>
            <a:lvl1pPr>
              <a:defRPr/>
            </a:lvl1pPr>
          </a:lstStyle>
          <a:p>
            <a:fld id="{B8D8FF68-EBAC-4687-BC5E-82283EBD30D8}" type="slidenum">
              <a:rPr lang="en-US" altLang="zh-CN"/>
              <a:pPr/>
              <a:t>‹#›</a:t>
            </a:fld>
            <a:endParaRPr lang="en-US" altLang="zh-CN"/>
          </a:p>
        </p:txBody>
      </p:sp>
    </p:spTree>
    <p:extLst>
      <p:ext uri="{BB962C8B-B14F-4D97-AF65-F5344CB8AC3E}">
        <p14:creationId xmlns:p14="http://schemas.microsoft.com/office/powerpoint/2010/main" val="78400991"/>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F5EBBA4-5EE0-45F2-BF13-184155B7475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9E3599B-2761-4246-904C-B8EB0B3CCDB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9E307C1-DBC4-4DC3-9CF7-8EFBC7224DA6}"/>
              </a:ext>
            </a:extLst>
          </p:cNvPr>
          <p:cNvSpPr>
            <a:spLocks noGrp="1" noChangeArrowheads="1"/>
          </p:cNvSpPr>
          <p:nvPr>
            <p:ph type="sldNum" sz="quarter" idx="12"/>
          </p:nvPr>
        </p:nvSpPr>
        <p:spPr>
          <a:ln/>
        </p:spPr>
        <p:txBody>
          <a:bodyPr/>
          <a:lstStyle>
            <a:lvl1pPr>
              <a:defRPr/>
            </a:lvl1pPr>
          </a:lstStyle>
          <a:p>
            <a:fld id="{D4CC440D-957C-4A66-832E-C06AF7F469D9}" type="slidenum">
              <a:rPr lang="en-US" altLang="zh-CN"/>
              <a:pPr/>
              <a:t>‹#›</a:t>
            </a:fld>
            <a:endParaRPr lang="en-US" altLang="zh-CN"/>
          </a:p>
        </p:txBody>
      </p:sp>
    </p:spTree>
    <p:extLst>
      <p:ext uri="{BB962C8B-B14F-4D97-AF65-F5344CB8AC3E}">
        <p14:creationId xmlns:p14="http://schemas.microsoft.com/office/powerpoint/2010/main" val="2615205931"/>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60350"/>
            <a:ext cx="2057400" cy="58658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60350"/>
            <a:ext cx="6019800" cy="58658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761FD75-378D-42B5-9146-1105E112F86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6FCB78B-3237-447E-8528-FF5AE443904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650750E-91FE-4E3A-BB6B-3A755C438B6F}"/>
              </a:ext>
            </a:extLst>
          </p:cNvPr>
          <p:cNvSpPr>
            <a:spLocks noGrp="1" noChangeArrowheads="1"/>
          </p:cNvSpPr>
          <p:nvPr>
            <p:ph type="sldNum" sz="quarter" idx="12"/>
          </p:nvPr>
        </p:nvSpPr>
        <p:spPr>
          <a:ln/>
        </p:spPr>
        <p:txBody>
          <a:bodyPr/>
          <a:lstStyle>
            <a:lvl1pPr>
              <a:defRPr/>
            </a:lvl1pPr>
          </a:lstStyle>
          <a:p>
            <a:fld id="{4515BB44-7B90-470B-819D-897E59F7D846}" type="slidenum">
              <a:rPr lang="en-US" altLang="zh-CN"/>
              <a:pPr/>
              <a:t>‹#›</a:t>
            </a:fld>
            <a:endParaRPr lang="en-US" altLang="zh-CN"/>
          </a:p>
        </p:txBody>
      </p:sp>
    </p:spTree>
    <p:extLst>
      <p:ext uri="{BB962C8B-B14F-4D97-AF65-F5344CB8AC3E}">
        <p14:creationId xmlns:p14="http://schemas.microsoft.com/office/powerpoint/2010/main" val="2842995292"/>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979613" y="260350"/>
            <a:ext cx="6121400" cy="41751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DC3621E9-9CAD-43B6-849F-DF2FFB7E31C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8534740-3AE7-4666-9AEC-EAE9F51C412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7D23FD8-1437-493E-866E-99E82A072E7C}"/>
              </a:ext>
            </a:extLst>
          </p:cNvPr>
          <p:cNvSpPr>
            <a:spLocks noGrp="1" noChangeArrowheads="1"/>
          </p:cNvSpPr>
          <p:nvPr>
            <p:ph type="sldNum" sz="quarter" idx="12"/>
          </p:nvPr>
        </p:nvSpPr>
        <p:spPr>
          <a:ln/>
        </p:spPr>
        <p:txBody>
          <a:bodyPr/>
          <a:lstStyle>
            <a:lvl1pPr>
              <a:defRPr/>
            </a:lvl1pPr>
          </a:lstStyle>
          <a:p>
            <a:fld id="{C2738126-3688-42DE-AE6D-38067C2BF953}" type="slidenum">
              <a:rPr lang="en-US" altLang="zh-CN"/>
              <a:pPr/>
              <a:t>‹#›</a:t>
            </a:fld>
            <a:endParaRPr lang="en-US" altLang="zh-CN"/>
          </a:p>
        </p:txBody>
      </p:sp>
    </p:spTree>
    <p:extLst>
      <p:ext uri="{BB962C8B-B14F-4D97-AF65-F5344CB8AC3E}">
        <p14:creationId xmlns:p14="http://schemas.microsoft.com/office/powerpoint/2010/main" val="1060544830"/>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188913"/>
            <a:ext cx="8001000" cy="792162"/>
          </a:xfrm>
        </p:spPr>
        <p:txBody>
          <a:bodyPr/>
          <a:lstStyle/>
          <a:p>
            <a:r>
              <a:rPr lang="zh-CN" altLang="en-US"/>
              <a:t>单击此处编辑母版标题样式</a:t>
            </a:r>
          </a:p>
        </p:txBody>
      </p:sp>
      <p:sp>
        <p:nvSpPr>
          <p:cNvPr id="3" name="文本占位符 2"/>
          <p:cNvSpPr>
            <a:spLocks noGrp="1"/>
          </p:cNvSpPr>
          <p:nvPr>
            <p:ph type="body" sz="half" idx="1"/>
          </p:nvPr>
        </p:nvSpPr>
        <p:spPr>
          <a:xfrm>
            <a:off x="566738" y="1196975"/>
            <a:ext cx="392430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3438" y="1196975"/>
            <a:ext cx="3924300" cy="2335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3438" y="3684588"/>
            <a:ext cx="3924300" cy="23352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
            <a:extLst>
              <a:ext uri="{FF2B5EF4-FFF2-40B4-BE49-F238E27FC236}">
                <a16:creationId xmlns:a16="http://schemas.microsoft.com/office/drawing/2014/main" id="{7F7DAD2E-41F0-4BD4-B3EE-2C412BA2A882}"/>
              </a:ext>
            </a:extLst>
          </p:cNvPr>
          <p:cNvSpPr>
            <a:spLocks noGrp="1" noChangeArrowheads="1"/>
          </p:cNvSpPr>
          <p:nvPr>
            <p:ph type="dt" sz="half" idx="10"/>
          </p:nvPr>
        </p:nvSpPr>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865D214E-F050-4496-BAA8-715B78A63C1E}"/>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8" name="Rectangle 8">
            <a:extLst>
              <a:ext uri="{FF2B5EF4-FFF2-40B4-BE49-F238E27FC236}">
                <a16:creationId xmlns:a16="http://schemas.microsoft.com/office/drawing/2014/main" id="{46E55936-3269-4861-9587-01768BF6E1AA}"/>
              </a:ext>
            </a:extLst>
          </p:cNvPr>
          <p:cNvSpPr>
            <a:spLocks noGrp="1" noChangeArrowheads="1"/>
          </p:cNvSpPr>
          <p:nvPr>
            <p:ph type="sldNum" sz="quarter" idx="12"/>
          </p:nvPr>
        </p:nvSpPr>
        <p:spPr/>
        <p:txBody>
          <a:bodyPr/>
          <a:lstStyle>
            <a:lvl1pPr>
              <a:defRPr/>
            </a:lvl1pPr>
          </a:lstStyle>
          <a:p>
            <a:fld id="{BAFE0D12-5A3E-489D-A7C7-9E1E1B24A40E}" type="slidenum">
              <a:rPr lang="en-US" altLang="zh-CN"/>
              <a:pPr/>
              <a:t>‹#›</a:t>
            </a:fld>
            <a:endParaRPr lang="en-US" altLang="zh-CN"/>
          </a:p>
        </p:txBody>
      </p:sp>
    </p:spTree>
    <p:extLst>
      <p:ext uri="{BB962C8B-B14F-4D97-AF65-F5344CB8AC3E}">
        <p14:creationId xmlns:p14="http://schemas.microsoft.com/office/powerpoint/2010/main" val="3664645242"/>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C0454B4-6643-4613-B817-491CA59D3DD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25AF121-C0C0-41DE-BC8D-02CCF809767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15C6892-2EC2-4393-88BC-7A1F29DA5140}"/>
              </a:ext>
            </a:extLst>
          </p:cNvPr>
          <p:cNvSpPr>
            <a:spLocks noGrp="1" noChangeArrowheads="1"/>
          </p:cNvSpPr>
          <p:nvPr>
            <p:ph type="sldNum" sz="quarter" idx="12"/>
          </p:nvPr>
        </p:nvSpPr>
        <p:spPr>
          <a:ln/>
        </p:spPr>
        <p:txBody>
          <a:bodyPr/>
          <a:lstStyle>
            <a:lvl1pPr>
              <a:defRPr/>
            </a:lvl1pPr>
          </a:lstStyle>
          <a:p>
            <a:fld id="{06255ACB-CB68-4A70-84B7-8B74B58D0B79}" type="slidenum">
              <a:rPr lang="en-US" altLang="zh-CN"/>
              <a:pPr/>
              <a:t>‹#›</a:t>
            </a:fld>
            <a:endParaRPr lang="en-US" altLang="zh-CN"/>
          </a:p>
        </p:txBody>
      </p:sp>
    </p:spTree>
    <p:extLst>
      <p:ext uri="{BB962C8B-B14F-4D97-AF65-F5344CB8AC3E}">
        <p14:creationId xmlns:p14="http://schemas.microsoft.com/office/powerpoint/2010/main" val="3039801773"/>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3769A236-241C-4C81-84C1-CA2BC2CAEC9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DF12E5A-F3D2-4808-B5A7-1D9FC8C6F21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B7CE7CC-1375-4058-9FC2-360B899E27B0}"/>
              </a:ext>
            </a:extLst>
          </p:cNvPr>
          <p:cNvSpPr>
            <a:spLocks noGrp="1" noChangeArrowheads="1"/>
          </p:cNvSpPr>
          <p:nvPr>
            <p:ph type="sldNum" sz="quarter" idx="12"/>
          </p:nvPr>
        </p:nvSpPr>
        <p:spPr>
          <a:ln/>
        </p:spPr>
        <p:txBody>
          <a:bodyPr/>
          <a:lstStyle>
            <a:lvl1pPr>
              <a:defRPr/>
            </a:lvl1pPr>
          </a:lstStyle>
          <a:p>
            <a:fld id="{47612E21-1E47-4699-9CB2-7B8B87EC76F8}" type="slidenum">
              <a:rPr lang="en-US" altLang="zh-CN"/>
              <a:pPr/>
              <a:t>‹#›</a:t>
            </a:fld>
            <a:endParaRPr lang="en-US" altLang="zh-CN"/>
          </a:p>
        </p:txBody>
      </p:sp>
    </p:spTree>
    <p:extLst>
      <p:ext uri="{BB962C8B-B14F-4D97-AF65-F5344CB8AC3E}">
        <p14:creationId xmlns:p14="http://schemas.microsoft.com/office/powerpoint/2010/main" val="2354008798"/>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30DECA00-D333-4FCA-AEED-D89E4B5F4AF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2D6F094-8D68-4F6C-8D2D-FA5ACFD2084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B62CAC7-25B2-47D8-AE0F-3CD21375BA2B}"/>
              </a:ext>
            </a:extLst>
          </p:cNvPr>
          <p:cNvSpPr>
            <a:spLocks noGrp="1" noChangeArrowheads="1"/>
          </p:cNvSpPr>
          <p:nvPr>
            <p:ph type="sldNum" sz="quarter" idx="12"/>
          </p:nvPr>
        </p:nvSpPr>
        <p:spPr>
          <a:ln/>
        </p:spPr>
        <p:txBody>
          <a:bodyPr/>
          <a:lstStyle>
            <a:lvl1pPr>
              <a:defRPr/>
            </a:lvl1pPr>
          </a:lstStyle>
          <a:p>
            <a:fld id="{A4752632-F669-4126-BA4C-A1B3CBF96AB5}" type="slidenum">
              <a:rPr lang="en-US" altLang="zh-CN"/>
              <a:pPr/>
              <a:t>‹#›</a:t>
            </a:fld>
            <a:endParaRPr lang="en-US" altLang="zh-CN"/>
          </a:p>
        </p:txBody>
      </p:sp>
    </p:spTree>
    <p:extLst>
      <p:ext uri="{BB962C8B-B14F-4D97-AF65-F5344CB8AC3E}">
        <p14:creationId xmlns:p14="http://schemas.microsoft.com/office/powerpoint/2010/main" val="1662686277"/>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31A31313-C708-4AC5-BA19-6893287CBAE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D07CA55C-E1E6-4A76-84DB-B05B93E8CAF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67B655F9-BA3B-458D-98D4-5DBF07E9693B}"/>
              </a:ext>
            </a:extLst>
          </p:cNvPr>
          <p:cNvSpPr>
            <a:spLocks noGrp="1" noChangeArrowheads="1"/>
          </p:cNvSpPr>
          <p:nvPr>
            <p:ph type="sldNum" sz="quarter" idx="12"/>
          </p:nvPr>
        </p:nvSpPr>
        <p:spPr>
          <a:ln/>
        </p:spPr>
        <p:txBody>
          <a:bodyPr/>
          <a:lstStyle>
            <a:lvl1pPr>
              <a:defRPr/>
            </a:lvl1pPr>
          </a:lstStyle>
          <a:p>
            <a:fld id="{19989B85-7A17-44F2-B41A-1BC4989C3AD0}" type="slidenum">
              <a:rPr lang="en-US" altLang="zh-CN"/>
              <a:pPr/>
              <a:t>‹#›</a:t>
            </a:fld>
            <a:endParaRPr lang="en-US" altLang="zh-CN"/>
          </a:p>
        </p:txBody>
      </p:sp>
    </p:spTree>
    <p:extLst>
      <p:ext uri="{BB962C8B-B14F-4D97-AF65-F5344CB8AC3E}">
        <p14:creationId xmlns:p14="http://schemas.microsoft.com/office/powerpoint/2010/main" val="866455614"/>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899436C4-6D48-4691-855F-5046D368F97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44958DAE-2980-44D8-9017-E84256D5A32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94E8F09B-E89C-4FD1-B9CC-F325DC1E5C1C}"/>
              </a:ext>
            </a:extLst>
          </p:cNvPr>
          <p:cNvSpPr>
            <a:spLocks noGrp="1" noChangeArrowheads="1"/>
          </p:cNvSpPr>
          <p:nvPr>
            <p:ph type="sldNum" sz="quarter" idx="12"/>
          </p:nvPr>
        </p:nvSpPr>
        <p:spPr>
          <a:ln/>
        </p:spPr>
        <p:txBody>
          <a:bodyPr/>
          <a:lstStyle>
            <a:lvl1pPr>
              <a:defRPr/>
            </a:lvl1pPr>
          </a:lstStyle>
          <a:p>
            <a:fld id="{0F3ADC24-F8F1-4879-887E-36AC96389290}" type="slidenum">
              <a:rPr lang="en-US" altLang="zh-CN"/>
              <a:pPr/>
              <a:t>‹#›</a:t>
            </a:fld>
            <a:endParaRPr lang="en-US" altLang="zh-CN"/>
          </a:p>
        </p:txBody>
      </p:sp>
    </p:spTree>
    <p:extLst>
      <p:ext uri="{BB962C8B-B14F-4D97-AF65-F5344CB8AC3E}">
        <p14:creationId xmlns:p14="http://schemas.microsoft.com/office/powerpoint/2010/main" val="2137868346"/>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83324E7-CEFF-42FC-8CB0-83CF41273D3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D1DBB253-DF10-41FA-B190-4CF2361709C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CC390C33-70D1-4BE1-81F1-414173F57CC1}"/>
              </a:ext>
            </a:extLst>
          </p:cNvPr>
          <p:cNvSpPr>
            <a:spLocks noGrp="1" noChangeArrowheads="1"/>
          </p:cNvSpPr>
          <p:nvPr>
            <p:ph type="sldNum" sz="quarter" idx="12"/>
          </p:nvPr>
        </p:nvSpPr>
        <p:spPr>
          <a:ln/>
        </p:spPr>
        <p:txBody>
          <a:bodyPr/>
          <a:lstStyle>
            <a:lvl1pPr>
              <a:defRPr/>
            </a:lvl1pPr>
          </a:lstStyle>
          <a:p>
            <a:fld id="{696DD65A-6B57-4EA6-BAC4-EA60E71B9AD7}" type="slidenum">
              <a:rPr lang="en-US" altLang="zh-CN"/>
              <a:pPr/>
              <a:t>‹#›</a:t>
            </a:fld>
            <a:endParaRPr lang="en-US" altLang="zh-CN"/>
          </a:p>
        </p:txBody>
      </p:sp>
    </p:spTree>
    <p:extLst>
      <p:ext uri="{BB962C8B-B14F-4D97-AF65-F5344CB8AC3E}">
        <p14:creationId xmlns:p14="http://schemas.microsoft.com/office/powerpoint/2010/main" val="651069748"/>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54D38E28-C734-4E1D-91CE-5FA61BCABD1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CCE6806D-7E44-4AE6-86B2-4BB4B19DAB8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79CE1FE-9850-4641-BE0C-F5C7F826FCDF}"/>
              </a:ext>
            </a:extLst>
          </p:cNvPr>
          <p:cNvSpPr>
            <a:spLocks noGrp="1" noChangeArrowheads="1"/>
          </p:cNvSpPr>
          <p:nvPr>
            <p:ph type="sldNum" sz="quarter" idx="12"/>
          </p:nvPr>
        </p:nvSpPr>
        <p:spPr>
          <a:ln/>
        </p:spPr>
        <p:txBody>
          <a:bodyPr/>
          <a:lstStyle>
            <a:lvl1pPr>
              <a:defRPr/>
            </a:lvl1pPr>
          </a:lstStyle>
          <a:p>
            <a:fld id="{DCCD5FEA-8503-40B6-B69A-AE4E2CF8D50B}" type="slidenum">
              <a:rPr lang="en-US" altLang="zh-CN"/>
              <a:pPr/>
              <a:t>‹#›</a:t>
            </a:fld>
            <a:endParaRPr lang="en-US" altLang="zh-CN"/>
          </a:p>
        </p:txBody>
      </p:sp>
    </p:spTree>
    <p:extLst>
      <p:ext uri="{BB962C8B-B14F-4D97-AF65-F5344CB8AC3E}">
        <p14:creationId xmlns:p14="http://schemas.microsoft.com/office/powerpoint/2010/main" val="3001613959"/>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3B34E404-1CF1-493A-B58D-D88069A31CC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F9B29D9-5CD7-4838-A76F-A9FFA8E9D3A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89359DE-CDAF-4548-9F1A-2D7C60797D16}"/>
              </a:ext>
            </a:extLst>
          </p:cNvPr>
          <p:cNvSpPr>
            <a:spLocks noGrp="1" noChangeArrowheads="1"/>
          </p:cNvSpPr>
          <p:nvPr>
            <p:ph type="sldNum" sz="quarter" idx="12"/>
          </p:nvPr>
        </p:nvSpPr>
        <p:spPr>
          <a:ln/>
        </p:spPr>
        <p:txBody>
          <a:bodyPr/>
          <a:lstStyle>
            <a:lvl1pPr>
              <a:defRPr/>
            </a:lvl1pPr>
          </a:lstStyle>
          <a:p>
            <a:fld id="{38497816-FADA-4B93-A672-8614EDC738FF}" type="slidenum">
              <a:rPr lang="en-US" altLang="zh-CN"/>
              <a:pPr/>
              <a:t>‹#›</a:t>
            </a:fld>
            <a:endParaRPr lang="en-US" altLang="zh-CN"/>
          </a:p>
        </p:txBody>
      </p:sp>
    </p:spTree>
    <p:extLst>
      <p:ext uri="{BB962C8B-B14F-4D97-AF65-F5344CB8AC3E}">
        <p14:creationId xmlns:p14="http://schemas.microsoft.com/office/powerpoint/2010/main" val="4166733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42560C2-93F8-4C22-B6CB-DAF28B26A85B}"/>
              </a:ext>
            </a:extLst>
          </p:cNvPr>
          <p:cNvSpPr>
            <a:spLocks noGrp="1" noChangeArrowheads="1"/>
          </p:cNvSpPr>
          <p:nvPr>
            <p:ph type="title"/>
          </p:nvPr>
        </p:nvSpPr>
        <p:spPr bwMode="auto">
          <a:xfrm>
            <a:off x="1979613" y="260350"/>
            <a:ext cx="61214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78A446E9-43F5-439B-8051-6D416CBB3DE3}"/>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endParaRPr lang="zh-CN" altLang="zh-CN"/>
          </a:p>
        </p:txBody>
      </p:sp>
      <p:sp>
        <p:nvSpPr>
          <p:cNvPr id="1028" name="Rectangle 4">
            <a:extLst>
              <a:ext uri="{FF2B5EF4-FFF2-40B4-BE49-F238E27FC236}">
                <a16:creationId xmlns:a16="http://schemas.microsoft.com/office/drawing/2014/main" id="{18AD0AB0-716E-4E3D-B3E7-F3E340591DA0}"/>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zh-CN"/>
          </a:p>
        </p:txBody>
      </p:sp>
      <p:sp>
        <p:nvSpPr>
          <p:cNvPr id="1029" name="Rectangle 5">
            <a:extLst>
              <a:ext uri="{FF2B5EF4-FFF2-40B4-BE49-F238E27FC236}">
                <a16:creationId xmlns:a16="http://schemas.microsoft.com/office/drawing/2014/main" id="{CE87E652-0AC7-40F5-978C-D60AEC0FEF70}"/>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CN"/>
          </a:p>
        </p:txBody>
      </p:sp>
      <p:sp>
        <p:nvSpPr>
          <p:cNvPr id="1030" name="Rectangle 6">
            <a:extLst>
              <a:ext uri="{FF2B5EF4-FFF2-40B4-BE49-F238E27FC236}">
                <a16:creationId xmlns:a16="http://schemas.microsoft.com/office/drawing/2014/main" id="{C1598F19-0AEB-4615-84D6-F4A340E274F2}"/>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008471F3-53EF-4ECD-8B1E-F2094182670F}"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Lst>
  <p:transition spd="slow">
    <p:fade/>
  </p:transition>
  <p:hf hdr="0" ftr="0" dt="0"/>
  <p:txStyles>
    <p:titleStyle>
      <a:lvl1pPr algn="r" rtl="0" eaLnBrk="0" fontAlgn="base" hangingPunct="0">
        <a:spcBef>
          <a:spcPct val="0"/>
        </a:spcBef>
        <a:spcAft>
          <a:spcPct val="0"/>
        </a:spcAft>
        <a:defRPr sz="3200" b="1" kern="1200">
          <a:solidFill>
            <a:schemeClr val="tx2"/>
          </a:solidFill>
          <a:latin typeface="+mj-lt"/>
          <a:ea typeface="+mj-ea"/>
          <a:cs typeface="+mj-cs"/>
        </a:defRPr>
      </a:lvl1pPr>
      <a:lvl2pPr algn="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2pPr>
      <a:lvl3pPr algn="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3pPr>
      <a:lvl4pPr algn="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4pPr>
      <a:lvl5pPr algn="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5pPr>
      <a:lvl6pPr marL="4572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6pPr>
      <a:lvl7pPr marL="9144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7pPr>
      <a:lvl8pPr marL="13716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8pPr>
      <a:lvl9pPr marL="18288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69B3F1"/>
        </a:buClr>
        <a:buFont typeface="Wingdings" panose="05000000000000000000" pitchFamily="2" charset="2"/>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2pPr>
      <a:lvl3pPr marL="11430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3pPr>
      <a:lvl4pPr marL="16002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4pPr>
      <a:lvl5pPr marL="20574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oleObject" Target="../embeddings/oleObject19.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2.bin"/><Relationship Id="rId7" Type="http://schemas.openxmlformats.org/officeDocument/2006/relationships/oleObject" Target="../embeddings/oleObject5.bin"/><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oleObject" Target="../embeddings/oleObject4.bin"/><Relationship Id="rId5" Type="http://schemas.openxmlformats.org/officeDocument/2006/relationships/oleObject" Target="../embeddings/oleObject3.bin"/><Relationship Id="rId10" Type="http://schemas.openxmlformats.org/officeDocument/2006/relationships/image" Target="../media/image3.emf"/><Relationship Id="rId4" Type="http://schemas.openxmlformats.org/officeDocument/2006/relationships/image" Target="../media/image2.wmf"/><Relationship Id="rId9" Type="http://schemas.openxmlformats.org/officeDocument/2006/relationships/oleObject" Target="../embeddings/oleObject7.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3.emf"/><Relationship Id="rId5" Type="http://schemas.openxmlformats.org/officeDocument/2006/relationships/oleObject" Target="../embeddings/oleObject9.bin"/><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oleObject" Target="../embeddings/oleObject11.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7.wmf"/><Relationship Id="rId5" Type="http://schemas.openxmlformats.org/officeDocument/2006/relationships/oleObject" Target="../embeddings/oleObject13.bin"/><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oleObject" Target="../embeddings/oleObject15.bin"/><Relationship Id="rId4" Type="http://schemas.openxmlformats.org/officeDocument/2006/relationships/image" Target="../media/image8.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oleObject" Target="../embeddings/oleObject17.bin"/><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a:extLst>
              <a:ext uri="{FF2B5EF4-FFF2-40B4-BE49-F238E27FC236}">
                <a16:creationId xmlns:a16="http://schemas.microsoft.com/office/drawing/2014/main" id="{A146B2C1-882C-4ED0-9F42-BB700F62B9C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3D981F08-1D27-4BE5-B405-EDF8342F6DBA}" type="slidenum">
              <a:rPr lang="en-US" altLang="zh-CN" sz="1400" b="0"/>
              <a:pPr>
                <a:spcBef>
                  <a:spcPct val="0"/>
                </a:spcBef>
                <a:buClrTx/>
                <a:buFontTx/>
                <a:buNone/>
              </a:pPr>
              <a:t>1</a:t>
            </a:fld>
            <a:endParaRPr lang="en-US" altLang="zh-CN" sz="1400" b="0"/>
          </a:p>
        </p:txBody>
      </p:sp>
      <p:sp>
        <p:nvSpPr>
          <p:cNvPr id="5123" name="Rectangle 3">
            <a:extLst>
              <a:ext uri="{FF2B5EF4-FFF2-40B4-BE49-F238E27FC236}">
                <a16:creationId xmlns:a16="http://schemas.microsoft.com/office/drawing/2014/main" id="{10017039-BF27-4B46-A8B2-0C36E35E8913}"/>
              </a:ext>
            </a:extLst>
          </p:cNvPr>
          <p:cNvSpPr>
            <a:spLocks noGrp="1" noChangeArrowheads="1"/>
          </p:cNvSpPr>
          <p:nvPr>
            <p:ph type="body" idx="1"/>
          </p:nvPr>
        </p:nvSpPr>
        <p:spPr>
          <a:xfrm>
            <a:off x="395288" y="1196975"/>
            <a:ext cx="8229600" cy="4924425"/>
          </a:xfrm>
        </p:spPr>
        <p:txBody>
          <a:bodyPr/>
          <a:lstStyle/>
          <a:p>
            <a:pPr marL="361950" indent="-361950" eaLnBrk="1" hangingPunct="1"/>
            <a:r>
              <a:rPr lang="zh-CN" altLang="en-US"/>
              <a:t>主要内容</a:t>
            </a:r>
          </a:p>
          <a:p>
            <a:pPr marL="361950" indent="-361950" eaLnBrk="1" hangingPunct="1">
              <a:buClr>
                <a:srgbClr val="FF9900"/>
              </a:buClr>
              <a:buFont typeface="Wingdings" panose="05000000000000000000" pitchFamily="2" charset="2"/>
              <a:buChar char="l"/>
            </a:pPr>
            <a:r>
              <a:rPr lang="en-US" altLang="zh-CN"/>
              <a:t>2.1 </a:t>
            </a:r>
            <a:r>
              <a:rPr lang="zh-CN" altLang="en-US"/>
              <a:t>等值式</a:t>
            </a:r>
            <a:endParaRPr lang="en-US" altLang="zh-CN"/>
          </a:p>
          <a:p>
            <a:pPr marL="361950" indent="-361950" eaLnBrk="1" hangingPunct="1">
              <a:buClr>
                <a:srgbClr val="FF9900"/>
              </a:buClr>
              <a:buFont typeface="Wingdings" panose="05000000000000000000" pitchFamily="2" charset="2"/>
              <a:buChar char="l"/>
            </a:pPr>
            <a:r>
              <a:rPr lang="en-US" altLang="zh-CN"/>
              <a:t>2.2 </a:t>
            </a:r>
            <a:r>
              <a:rPr lang="zh-CN" altLang="en-US"/>
              <a:t>析取范式与合取范式</a:t>
            </a:r>
          </a:p>
          <a:p>
            <a:pPr marL="361950" indent="-361950" eaLnBrk="1" hangingPunct="1">
              <a:buClr>
                <a:srgbClr val="FF9900"/>
              </a:buClr>
              <a:buFont typeface="Wingdings" panose="05000000000000000000" pitchFamily="2" charset="2"/>
              <a:buChar char="l"/>
            </a:pPr>
            <a:r>
              <a:rPr lang="en-US" altLang="zh-CN">
                <a:solidFill>
                  <a:srgbClr val="FF0000"/>
                </a:solidFill>
              </a:rPr>
              <a:t>2.3 </a:t>
            </a:r>
            <a:r>
              <a:rPr lang="zh-CN" altLang="en-US">
                <a:solidFill>
                  <a:srgbClr val="FF0000"/>
                </a:solidFill>
              </a:rPr>
              <a:t>联结词完备集</a:t>
            </a:r>
          </a:p>
          <a:p>
            <a:pPr marL="361950" indent="-361950" eaLnBrk="1" hangingPunct="1">
              <a:buClr>
                <a:srgbClr val="FF9900"/>
              </a:buClr>
              <a:buFont typeface="Wingdings" panose="05000000000000000000" pitchFamily="2" charset="2"/>
              <a:buChar char="l"/>
            </a:pPr>
            <a:r>
              <a:rPr lang="en-US" altLang="zh-CN"/>
              <a:t>2.4 </a:t>
            </a:r>
            <a:r>
              <a:rPr lang="zh-CN" altLang="en-US"/>
              <a:t>可满足性问题与消解法</a:t>
            </a:r>
          </a:p>
        </p:txBody>
      </p:sp>
      <p:sp>
        <p:nvSpPr>
          <p:cNvPr id="5124" name="Rectangle 4">
            <a:extLst>
              <a:ext uri="{FF2B5EF4-FFF2-40B4-BE49-F238E27FC236}">
                <a16:creationId xmlns:a16="http://schemas.microsoft.com/office/drawing/2014/main" id="{F7F95D09-CC95-4E26-990F-D11D043BFB5B}"/>
              </a:ext>
            </a:extLst>
          </p:cNvPr>
          <p:cNvSpPr>
            <a:spLocks noGrp="1" noChangeArrowheads="1"/>
          </p:cNvSpPr>
          <p:nvPr>
            <p:ph type="title"/>
          </p:nvPr>
        </p:nvSpPr>
        <p:spPr>
          <a:xfrm>
            <a:off x="1835150" y="260350"/>
            <a:ext cx="6394450" cy="431800"/>
          </a:xfrm>
          <a:noFill/>
          <a:extLst>
            <a:ext uri="{AF507438-7753-43E0-B8FC-AC1667EBCBE1}">
              <a14:hiddenEffects xmlns:a14="http://schemas.microsoft.com/office/drawing/2010/main">
                <a:effectLst>
                  <a:outerShdw dist="17961" dir="2700000" algn="ctr" rotWithShape="0">
                    <a:schemeClr val="tx1">
                      <a:alpha val="50000"/>
                    </a:schemeClr>
                  </a:outerShdw>
                </a:effectLst>
              </a14:hiddenEffects>
            </a:ext>
          </a:extLst>
        </p:spPr>
        <p:txBody>
          <a:bodyPr/>
          <a:lstStyle/>
          <a:p>
            <a:pPr algn="ctr" eaLnBrk="1" hangingPunct="1"/>
            <a:r>
              <a:rPr lang="zh-CN" altLang="en-US">
                <a:solidFill>
                  <a:schemeClr val="tx1"/>
                </a:solidFill>
                <a:latin typeface="宋体" panose="02010600030101010101" pitchFamily="2" charset="-122"/>
              </a:rPr>
              <a:t>第二章 命题逻辑等值演算</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6">
            <a:extLst>
              <a:ext uri="{FF2B5EF4-FFF2-40B4-BE49-F238E27FC236}">
                <a16:creationId xmlns:a16="http://schemas.microsoft.com/office/drawing/2014/main" id="{498D5CFE-89FB-4DCF-A96D-3DEEEA43BB2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F6D6B3F1-652B-4302-9CCF-DC5404BD4018}" type="slidenum">
              <a:rPr lang="en-US" altLang="zh-CN" sz="1400" b="0"/>
              <a:pPr>
                <a:spcBef>
                  <a:spcPct val="0"/>
                </a:spcBef>
                <a:buClrTx/>
                <a:buFontTx/>
                <a:buNone/>
              </a:pPr>
              <a:t>10</a:t>
            </a:fld>
            <a:endParaRPr lang="en-US" altLang="zh-CN" sz="1400" b="0"/>
          </a:p>
        </p:txBody>
      </p:sp>
      <p:sp>
        <p:nvSpPr>
          <p:cNvPr id="22531" name="Rectangle 2">
            <a:extLst>
              <a:ext uri="{FF2B5EF4-FFF2-40B4-BE49-F238E27FC236}">
                <a16:creationId xmlns:a16="http://schemas.microsoft.com/office/drawing/2014/main" id="{E03B951A-A010-449C-9202-D101EDB8CD0A}"/>
              </a:ext>
            </a:extLst>
          </p:cNvPr>
          <p:cNvSpPr>
            <a:spLocks noGrp="1" noChangeArrowheads="1"/>
          </p:cNvSpPr>
          <p:nvPr>
            <p:ph type="title"/>
          </p:nvPr>
        </p:nvSpPr>
        <p:spPr/>
        <p:txBody>
          <a:bodyPr/>
          <a:lstStyle/>
          <a:p>
            <a:pPr algn="ctr" eaLnBrk="1" hangingPunct="1"/>
            <a:r>
              <a:rPr lang="zh-CN" altLang="en-US"/>
              <a:t>公式与真值函数</a:t>
            </a:r>
          </a:p>
        </p:txBody>
      </p:sp>
      <p:graphicFrame>
        <p:nvGraphicFramePr>
          <p:cNvPr id="12295" name="Object 6">
            <a:extLst>
              <a:ext uri="{FF2B5EF4-FFF2-40B4-BE49-F238E27FC236}">
                <a16:creationId xmlns:a16="http://schemas.microsoft.com/office/drawing/2014/main" id="{E61A0297-D559-4DDE-94C0-76204FFE7E61}"/>
              </a:ext>
            </a:extLst>
          </p:cNvPr>
          <p:cNvGraphicFramePr>
            <a:graphicFrameLocks noChangeAspect="1"/>
          </p:cNvGraphicFramePr>
          <p:nvPr/>
        </p:nvGraphicFramePr>
        <p:xfrm>
          <a:off x="4081463" y="2944813"/>
          <a:ext cx="585787" cy="484187"/>
        </p:xfrm>
        <a:graphic>
          <a:graphicData uri="http://schemas.openxmlformats.org/presentationml/2006/ole">
            <mc:AlternateContent xmlns:mc="http://schemas.openxmlformats.org/markup-compatibility/2006">
              <mc:Choice xmlns:v="urn:schemas-microsoft-com:vml" Requires="v">
                <p:oleObj name="Microsoft 公式 3.0" r:id="rId3" imgW="291973" imgH="241195" progId="Equation.3">
                  <p:embed/>
                </p:oleObj>
              </mc:Choice>
              <mc:Fallback>
                <p:oleObj name="Microsoft 公式 3.0" r:id="rId3" imgW="291973" imgH="241195"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1463" y="2944813"/>
                        <a:ext cx="585787" cy="484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6" name="Text Box 8">
            <a:extLst>
              <a:ext uri="{FF2B5EF4-FFF2-40B4-BE49-F238E27FC236}">
                <a16:creationId xmlns:a16="http://schemas.microsoft.com/office/drawing/2014/main" id="{31C02325-BA56-441B-A38F-488AA0454818}"/>
              </a:ext>
            </a:extLst>
          </p:cNvPr>
          <p:cNvSpPr txBox="1">
            <a:spLocks noChangeArrowheads="1"/>
          </p:cNvSpPr>
          <p:nvPr/>
        </p:nvSpPr>
        <p:spPr bwMode="auto">
          <a:xfrm>
            <a:off x="493713" y="2506663"/>
            <a:ext cx="573405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buClrTx/>
              <a:buFontTx/>
              <a:buNone/>
            </a:pPr>
            <a:r>
              <a:rPr lang="zh-CN" altLang="en-US">
                <a:latin typeface="Times New Roman" panose="02020603050405020304" pitchFamily="18" charset="0"/>
              </a:rPr>
              <a:t>等值的公式对应的真值函数相同</a:t>
            </a:r>
            <a:r>
              <a:rPr lang="en-US" altLang="zh-CN">
                <a:latin typeface="Times New Roman" panose="02020603050405020304" pitchFamily="18" charset="0"/>
              </a:rPr>
              <a:t>. </a:t>
            </a:r>
          </a:p>
          <a:p>
            <a:pPr eaLnBrk="1" hangingPunct="1">
              <a:buClrTx/>
              <a:buFontTx/>
              <a:buNone/>
            </a:pPr>
            <a:r>
              <a:rPr lang="zh-CN" altLang="en-US">
                <a:latin typeface="Times New Roman" panose="02020603050405020304" pitchFamily="18" charset="0"/>
              </a:rPr>
              <a:t>例如：</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zh-CN" altLang="en-US">
                <a:latin typeface="Times New Roman" panose="02020603050405020304" pitchFamily="18" charset="0"/>
              </a:rPr>
              <a:t>都对应</a:t>
            </a:r>
            <a:endParaRPr lang="zh-CN" altLang="en-US" b="0">
              <a:latin typeface="Times New Roman" panose="02020603050405020304" pitchFamily="18" charset="0"/>
            </a:endParaRPr>
          </a:p>
        </p:txBody>
      </p:sp>
      <p:pic>
        <p:nvPicPr>
          <p:cNvPr id="12293" name="图片 1">
            <a:extLst>
              <a:ext uri="{FF2B5EF4-FFF2-40B4-BE49-F238E27FC236}">
                <a16:creationId xmlns:a16="http://schemas.microsoft.com/office/drawing/2014/main" id="{1ED6C010-12C8-4993-886D-FABAFDF78E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0588" y="3713163"/>
            <a:ext cx="7362825"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152E4CC3-7189-4D81-8A4C-CDA9759070E4}"/>
              </a:ext>
            </a:extLst>
          </p:cNvPr>
          <p:cNvSpPr/>
          <p:nvPr/>
        </p:nvSpPr>
        <p:spPr>
          <a:xfrm>
            <a:off x="5795963" y="3713163"/>
            <a:ext cx="647700" cy="21526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536" name="文本框 1">
            <a:extLst>
              <a:ext uri="{FF2B5EF4-FFF2-40B4-BE49-F238E27FC236}">
                <a16:creationId xmlns:a16="http://schemas.microsoft.com/office/drawing/2014/main" id="{B1D594F2-FAAE-4E87-B335-6A7237DA30B9}"/>
              </a:ext>
            </a:extLst>
          </p:cNvPr>
          <p:cNvSpPr txBox="1">
            <a:spLocks noChangeArrowheads="1"/>
          </p:cNvSpPr>
          <p:nvPr/>
        </p:nvSpPr>
        <p:spPr bwMode="auto">
          <a:xfrm>
            <a:off x="493713" y="1412875"/>
            <a:ext cx="77597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dirty="0">
                <a:latin typeface="Times New Roman" panose="02020603050405020304" pitchFamily="18" charset="0"/>
              </a:rPr>
              <a:t>任何一个含</a:t>
            </a:r>
            <a:r>
              <a:rPr lang="en-US" altLang="zh-CN" i="1" dirty="0">
                <a:latin typeface="Times New Roman" panose="02020603050405020304" pitchFamily="18" charset="0"/>
              </a:rPr>
              <a:t>n</a:t>
            </a:r>
            <a:r>
              <a:rPr lang="zh-CN" altLang="en-US" dirty="0">
                <a:latin typeface="Times New Roman" panose="02020603050405020304" pitchFamily="18" charset="0"/>
              </a:rPr>
              <a:t>个命题变项的命题公式</a:t>
            </a:r>
            <a:r>
              <a:rPr lang="en-US" altLang="zh-CN" i="1" dirty="0">
                <a:latin typeface="Times New Roman" panose="02020603050405020304" pitchFamily="18" charset="0"/>
              </a:rPr>
              <a:t>A</a:t>
            </a:r>
            <a:r>
              <a:rPr lang="zh-CN" altLang="en-US" dirty="0">
                <a:latin typeface="Times New Roman" panose="02020603050405020304" pitchFamily="18" charset="0"/>
              </a:rPr>
              <a:t>都对应唯一的一个</a:t>
            </a:r>
            <a:r>
              <a:rPr lang="en-US" altLang="zh-CN" i="1" dirty="0">
                <a:latin typeface="Times New Roman" panose="02020603050405020304" pitchFamily="18" charset="0"/>
              </a:rPr>
              <a:t>n</a:t>
            </a:r>
            <a:r>
              <a:rPr lang="zh-CN" altLang="en-US" dirty="0">
                <a:latin typeface="Times New Roman" panose="02020603050405020304" pitchFamily="18" charset="0"/>
              </a:rPr>
              <a:t>元真值函数 </a:t>
            </a:r>
            <a:r>
              <a:rPr lang="en-US" altLang="zh-CN" i="1" dirty="0">
                <a:latin typeface="Times New Roman" panose="02020603050405020304" pitchFamily="18" charset="0"/>
              </a:rPr>
              <a:t>F </a:t>
            </a:r>
            <a:r>
              <a:rPr lang="en-US" altLang="zh-CN" dirty="0">
                <a:latin typeface="Times New Roman" panose="02020603050405020304" pitchFamily="18" charset="0"/>
              </a:rPr>
              <a:t>, </a:t>
            </a:r>
            <a:r>
              <a:rPr lang="en-US" altLang="zh-CN" i="1" dirty="0">
                <a:latin typeface="Times New Roman" panose="02020603050405020304" pitchFamily="18" charset="0"/>
              </a:rPr>
              <a:t>F </a:t>
            </a:r>
            <a:r>
              <a:rPr lang="zh-CN" altLang="en-US" dirty="0">
                <a:latin typeface="Times New Roman" panose="02020603050405020304" pitchFamily="18" charset="0"/>
              </a:rPr>
              <a:t>恰好为</a:t>
            </a:r>
            <a:r>
              <a:rPr lang="en-US" altLang="zh-CN" i="1" dirty="0">
                <a:latin typeface="Times New Roman" panose="02020603050405020304" pitchFamily="18" charset="0"/>
              </a:rPr>
              <a:t>A</a:t>
            </a:r>
            <a:r>
              <a:rPr lang="zh-CN" altLang="en-US" dirty="0">
                <a:latin typeface="Times New Roman" panose="02020603050405020304" pitchFamily="18" charset="0"/>
              </a:rPr>
              <a:t>的真值表</a:t>
            </a:r>
            <a:r>
              <a:rPr lang="en-US" altLang="zh-CN" dirty="0">
                <a:latin typeface="Times New Roman" panose="02020603050405020304" pitchFamily="18" charset="0"/>
              </a:rPr>
              <a:t>. </a:t>
            </a:r>
          </a:p>
          <a:p>
            <a:pPr>
              <a:spcBef>
                <a:spcPct val="0"/>
              </a:spcBef>
              <a:buClrTx/>
              <a:buFontTx/>
              <a:buNone/>
            </a:pPr>
            <a:endParaRPr lang="zh-CN" altLang="en-US"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6" grpId="0"/>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a:extLst>
              <a:ext uri="{FF2B5EF4-FFF2-40B4-BE49-F238E27FC236}">
                <a16:creationId xmlns:a16="http://schemas.microsoft.com/office/drawing/2014/main" id="{962AF795-A496-4D2A-9045-A02284550A2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2DA10A93-A714-482B-A809-28EEF36EF7FA}" type="slidenum">
              <a:rPr lang="en-US" altLang="zh-CN" sz="1400" b="0"/>
              <a:pPr>
                <a:spcBef>
                  <a:spcPct val="0"/>
                </a:spcBef>
                <a:buClrTx/>
                <a:buFontTx/>
                <a:buNone/>
              </a:pPr>
              <a:t>11</a:t>
            </a:fld>
            <a:endParaRPr lang="en-US" altLang="zh-CN" sz="1400" b="0"/>
          </a:p>
        </p:txBody>
      </p:sp>
      <p:sp>
        <p:nvSpPr>
          <p:cNvPr id="24579" name="Rectangle 2">
            <a:extLst>
              <a:ext uri="{FF2B5EF4-FFF2-40B4-BE49-F238E27FC236}">
                <a16:creationId xmlns:a16="http://schemas.microsoft.com/office/drawing/2014/main" id="{884B8608-1DE2-455D-89E4-C16FCE538498}"/>
              </a:ext>
            </a:extLst>
          </p:cNvPr>
          <p:cNvSpPr>
            <a:spLocks noGrp="1" noChangeArrowheads="1"/>
          </p:cNvSpPr>
          <p:nvPr>
            <p:ph type="title"/>
          </p:nvPr>
        </p:nvSpPr>
        <p:spPr/>
        <p:txBody>
          <a:bodyPr/>
          <a:lstStyle/>
          <a:p>
            <a:pPr algn="ctr" eaLnBrk="1" hangingPunct="1"/>
            <a:r>
              <a:rPr lang="zh-CN" altLang="en-US"/>
              <a:t>联结词完备集</a:t>
            </a:r>
          </a:p>
        </p:txBody>
      </p:sp>
      <p:sp>
        <p:nvSpPr>
          <p:cNvPr id="23556" name="Rectangle 3">
            <a:extLst>
              <a:ext uri="{FF2B5EF4-FFF2-40B4-BE49-F238E27FC236}">
                <a16:creationId xmlns:a16="http://schemas.microsoft.com/office/drawing/2014/main" id="{87D89927-1335-408E-BBE2-500CD0B3F637}"/>
              </a:ext>
            </a:extLst>
          </p:cNvPr>
          <p:cNvSpPr>
            <a:spLocks noGrp="1" noChangeArrowheads="1"/>
          </p:cNvSpPr>
          <p:nvPr>
            <p:ph type="body" idx="1"/>
          </p:nvPr>
        </p:nvSpPr>
        <p:spPr>
          <a:xfrm>
            <a:off x="323850" y="1339850"/>
            <a:ext cx="8351838" cy="4537075"/>
          </a:xfrm>
        </p:spPr>
        <p:txBody>
          <a:bodyPr/>
          <a:lstStyle/>
          <a:p>
            <a:pPr marL="630238" indent="-630238" eaLnBrk="1" hangingPunct="1"/>
            <a:r>
              <a:rPr lang="zh-CN" altLang="en-US" dirty="0">
                <a:solidFill>
                  <a:srgbClr val="A50021"/>
                </a:solidFill>
              </a:rPr>
              <a:t>定义</a:t>
            </a:r>
            <a:r>
              <a:rPr lang="en-US" altLang="zh-CN" dirty="0">
                <a:solidFill>
                  <a:srgbClr val="A50021"/>
                </a:solidFill>
                <a:latin typeface="Times New Roman" panose="02020603050405020304" pitchFamily="18" charset="0"/>
              </a:rPr>
              <a:t>2.7</a:t>
            </a:r>
            <a:r>
              <a:rPr lang="en-US" altLang="zh-CN" dirty="0">
                <a:latin typeface="Times New Roman" panose="02020603050405020304" pitchFamily="18" charset="0"/>
              </a:rPr>
              <a:t>  </a:t>
            </a:r>
            <a:r>
              <a:rPr lang="zh-CN" altLang="en-US" dirty="0">
                <a:latin typeface="Times New Roman" panose="02020603050405020304" pitchFamily="18" charset="0"/>
              </a:rPr>
              <a:t>设</a:t>
            </a:r>
            <a:r>
              <a:rPr lang="en-US" altLang="zh-CN" i="1" dirty="0">
                <a:latin typeface="Times New Roman" panose="02020603050405020304" pitchFamily="18" charset="0"/>
              </a:rPr>
              <a:t>S</a:t>
            </a:r>
            <a:r>
              <a:rPr lang="zh-CN" altLang="en-US" dirty="0">
                <a:latin typeface="Times New Roman" panose="02020603050405020304" pitchFamily="18" charset="0"/>
              </a:rPr>
              <a:t>是一个联结词集合，如果任何</a:t>
            </a:r>
            <a:r>
              <a:rPr lang="en-US" altLang="zh-CN" i="1" dirty="0">
                <a:latin typeface="Times New Roman" panose="02020603050405020304" pitchFamily="18" charset="0"/>
              </a:rPr>
              <a:t>n</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 </a:t>
            </a:r>
            <a:r>
              <a:rPr lang="zh-CN" altLang="en-US" dirty="0">
                <a:latin typeface="Times New Roman" panose="02020603050405020304" pitchFamily="18" charset="0"/>
              </a:rPr>
              <a:t>元真值函数 </a:t>
            </a:r>
            <a:endParaRPr lang="en-US" altLang="zh-CN" dirty="0">
              <a:latin typeface="Times New Roman" panose="02020603050405020304" pitchFamily="18" charset="0"/>
            </a:endParaRPr>
          </a:p>
          <a:p>
            <a:pPr marL="630238" indent="-630238" eaLnBrk="1" hangingPunct="1"/>
            <a:r>
              <a:rPr lang="zh-CN" altLang="en-US" dirty="0">
                <a:latin typeface="Times New Roman" panose="02020603050405020304" pitchFamily="18" charset="0"/>
              </a:rPr>
              <a:t>               都可以由仅含</a:t>
            </a:r>
            <a:r>
              <a:rPr lang="en-US" altLang="zh-CN" i="1" dirty="0">
                <a:latin typeface="Times New Roman" panose="02020603050405020304" pitchFamily="18" charset="0"/>
              </a:rPr>
              <a:t>S</a:t>
            </a:r>
            <a:r>
              <a:rPr lang="zh-CN" altLang="en-US" dirty="0">
                <a:latin typeface="Times New Roman" panose="02020603050405020304" pitchFamily="18" charset="0"/>
              </a:rPr>
              <a:t>中的联结词构成的公式表示，  </a:t>
            </a:r>
            <a:endParaRPr lang="en-US" altLang="zh-CN" dirty="0">
              <a:latin typeface="Times New Roman" panose="02020603050405020304" pitchFamily="18" charset="0"/>
            </a:endParaRPr>
          </a:p>
          <a:p>
            <a:pPr marL="630238" indent="-630238" eaLnBrk="1" hangingPunct="1"/>
            <a:r>
              <a:rPr lang="en-US" altLang="zh-CN" dirty="0">
                <a:latin typeface="Times New Roman" panose="02020603050405020304" pitchFamily="18" charset="0"/>
              </a:rPr>
              <a:t>               </a:t>
            </a:r>
            <a:r>
              <a:rPr lang="zh-CN" altLang="en-US" dirty="0">
                <a:latin typeface="Times New Roman" panose="02020603050405020304" pitchFamily="18" charset="0"/>
              </a:rPr>
              <a:t>则称</a:t>
            </a:r>
            <a:r>
              <a:rPr lang="en-US" altLang="zh-CN" i="1" dirty="0">
                <a:latin typeface="Times New Roman" panose="02020603050405020304" pitchFamily="18" charset="0"/>
              </a:rPr>
              <a:t>S</a:t>
            </a:r>
            <a:r>
              <a:rPr lang="zh-CN" altLang="en-US" dirty="0">
                <a:latin typeface="Times New Roman" panose="02020603050405020304" pitchFamily="18" charset="0"/>
              </a:rPr>
              <a:t>是</a:t>
            </a:r>
            <a:r>
              <a:rPr lang="zh-CN" altLang="en-US" dirty="0">
                <a:solidFill>
                  <a:srgbClr val="A50021"/>
                </a:solidFill>
                <a:latin typeface="Times New Roman" panose="02020603050405020304" pitchFamily="18" charset="0"/>
              </a:rPr>
              <a:t>联结词完备集</a:t>
            </a:r>
          </a:p>
          <a:p>
            <a:pPr marL="630238" indent="-630238" eaLnBrk="1" hangingPunct="1"/>
            <a:endParaRPr lang="zh-CN" altLang="en-US" dirty="0">
              <a:latin typeface="Times New Roman" panose="02020603050405020304" pitchFamily="18" charset="0"/>
            </a:endParaRPr>
          </a:p>
          <a:p>
            <a:pPr marL="630238" indent="-630238" eaLnBrk="1" hangingPunct="1"/>
            <a:r>
              <a:rPr lang="zh-CN" altLang="en-US" dirty="0">
                <a:latin typeface="Times New Roman" panose="02020603050405020304" pitchFamily="18" charset="0"/>
              </a:rPr>
              <a:t>若</a:t>
            </a:r>
            <a:r>
              <a:rPr lang="en-US" altLang="zh-CN" i="1" dirty="0">
                <a:latin typeface="Times New Roman" panose="02020603050405020304" pitchFamily="18" charset="0"/>
              </a:rPr>
              <a:t>S</a:t>
            </a:r>
            <a:r>
              <a:rPr lang="zh-CN" altLang="en-US" dirty="0">
                <a:latin typeface="Times New Roman" panose="02020603050405020304" pitchFamily="18" charset="0"/>
              </a:rPr>
              <a:t>是联结词完备集</a:t>
            </a:r>
            <a:r>
              <a:rPr lang="en-US" altLang="zh-CN" dirty="0">
                <a:latin typeface="Times New Roman" panose="02020603050405020304" pitchFamily="18" charset="0"/>
              </a:rPr>
              <a:t>, </a:t>
            </a:r>
            <a:r>
              <a:rPr lang="zh-CN" altLang="en-US" dirty="0">
                <a:latin typeface="Times New Roman" panose="02020603050405020304" pitchFamily="18" charset="0"/>
              </a:rPr>
              <a:t>则任何命题公式都可由</a:t>
            </a:r>
            <a:r>
              <a:rPr lang="en-US" altLang="zh-CN" i="1" dirty="0">
                <a:latin typeface="Times New Roman" panose="02020603050405020304" pitchFamily="18" charset="0"/>
              </a:rPr>
              <a:t>S</a:t>
            </a:r>
            <a:r>
              <a:rPr lang="zh-CN" altLang="en-US" dirty="0">
                <a:latin typeface="Times New Roman" panose="02020603050405020304" pitchFamily="18" charset="0"/>
              </a:rPr>
              <a:t>中的联结词表示</a:t>
            </a:r>
          </a:p>
          <a:p>
            <a:pPr marL="630238" indent="-630238" eaLnBrk="1" hangingPunct="1">
              <a:spcBef>
                <a:spcPct val="50000"/>
              </a:spcBef>
            </a:pPr>
            <a:endParaRPr lang="zh-CN" altLang="en-US" dirty="0">
              <a:solidFill>
                <a:srgbClr val="D72323"/>
              </a:solidFill>
              <a:latin typeface="Times New Roman" panose="02020603050405020304" pitchFamily="18" charset="0"/>
            </a:endParaRPr>
          </a:p>
          <a:p>
            <a:pPr marL="630238" indent="-630238" eaLnBrk="1" hangingPunct="1">
              <a:spcBef>
                <a:spcPct val="50000"/>
              </a:spcBef>
            </a:pPr>
            <a:r>
              <a:rPr lang="zh-CN" altLang="en-US" dirty="0">
                <a:solidFill>
                  <a:srgbClr val="A50021"/>
                </a:solidFill>
                <a:latin typeface="Times New Roman" panose="02020603050405020304" pitchFamily="18" charset="0"/>
              </a:rPr>
              <a:t>定理</a:t>
            </a:r>
            <a:r>
              <a:rPr lang="en-US" altLang="zh-CN" dirty="0">
                <a:solidFill>
                  <a:srgbClr val="A50021"/>
                </a:solidFill>
                <a:latin typeface="Times New Roman" panose="02020603050405020304" pitchFamily="18" charset="0"/>
              </a:rPr>
              <a:t>2.6</a:t>
            </a:r>
            <a:r>
              <a:rPr lang="en-US" altLang="zh-CN" dirty="0">
                <a:latin typeface="Times New Roman" panose="02020603050405020304" pitchFamily="18" charset="0"/>
              </a:rPr>
              <a:t>  </a:t>
            </a:r>
            <a:r>
              <a:rPr lang="en-US" altLang="zh-CN" i="1" dirty="0">
                <a:latin typeface="Times New Roman" panose="02020603050405020304" pitchFamily="18" charset="0"/>
              </a:rPr>
              <a:t>S</a:t>
            </a:r>
            <a:r>
              <a:rPr lang="en-US" altLang="zh-CN" dirty="0">
                <a:latin typeface="Times New Roman" panose="02020603050405020304" pitchFamily="18" charset="0"/>
              </a:rPr>
              <a:t> =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zh-CN" altLang="en-US" dirty="0">
                <a:latin typeface="Times New Roman" panose="02020603050405020304" pitchFamily="18" charset="0"/>
              </a:rPr>
              <a:t>是联结词完备集</a:t>
            </a:r>
          </a:p>
          <a:p>
            <a:pPr marL="630238" indent="-630238" eaLnBrk="1" hangingPunct="1"/>
            <a:r>
              <a:rPr lang="zh-CN" altLang="en-US" dirty="0">
                <a:latin typeface="Times New Roman" panose="02020603050405020304" pitchFamily="18" charset="0"/>
              </a:rPr>
              <a:t>证明  任何</a:t>
            </a:r>
            <a:r>
              <a:rPr lang="en-US" altLang="zh-CN" i="1" dirty="0">
                <a:latin typeface="Times New Roman" panose="02020603050405020304" pitchFamily="18" charset="0"/>
              </a:rPr>
              <a:t>n</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 </a:t>
            </a:r>
            <a:r>
              <a:rPr lang="zh-CN" altLang="en-US" dirty="0">
                <a:latin typeface="Times New Roman" panose="02020603050405020304" pitchFamily="18" charset="0"/>
              </a:rPr>
              <a:t>元真值函数都与唯一的一个主析取范式等值，</a:t>
            </a:r>
            <a:endParaRPr lang="en-US" altLang="zh-CN" dirty="0">
              <a:latin typeface="Times New Roman" panose="02020603050405020304" pitchFamily="18" charset="0"/>
            </a:endParaRPr>
          </a:p>
          <a:p>
            <a:pPr marL="630238" indent="-630238" eaLnBrk="1" hangingPunct="1"/>
            <a:r>
              <a:rPr lang="en-US" altLang="zh-CN" dirty="0">
                <a:latin typeface="Times New Roman" panose="02020603050405020304" pitchFamily="18" charset="0"/>
              </a:rPr>
              <a:t>           </a:t>
            </a:r>
            <a:r>
              <a:rPr lang="zh-CN" altLang="en-US" dirty="0">
                <a:latin typeface="Times New Roman" panose="02020603050405020304" pitchFamily="18" charset="0"/>
              </a:rPr>
              <a:t>而在主析取范式中仅含联结词</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sym typeface="Symbol" panose="05050102010706020507" pitchFamily="18" charset="2"/>
            </a:endParaRPr>
          </a:p>
          <a:p>
            <a:pPr marL="630238" indent="-630238" eaLnBrk="1" hangingPunct="1"/>
            <a:r>
              <a:rPr lang="en-US" altLang="zh-CN"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所以，</a:t>
            </a:r>
            <a:r>
              <a:rPr lang="en-US" altLang="zh-CN" i="1" dirty="0">
                <a:latin typeface="Times New Roman" panose="02020603050405020304" pitchFamily="18" charset="0"/>
              </a:rPr>
              <a:t>S</a:t>
            </a:r>
            <a:r>
              <a:rPr lang="en-US" altLang="zh-CN" dirty="0">
                <a:latin typeface="Times New Roman" panose="02020603050405020304" pitchFamily="18" charset="0"/>
              </a:rPr>
              <a:t> =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zh-CN" altLang="en-US" dirty="0">
                <a:latin typeface="Times New Roman" panose="02020603050405020304" pitchFamily="18" charset="0"/>
              </a:rPr>
              <a:t>是联结词完备集。</a:t>
            </a:r>
          </a:p>
          <a:p>
            <a:pPr marL="630238" indent="-630238" eaLnBrk="1" hangingPunct="1"/>
            <a:endParaRPr lang="zh-CN" altLang="en-US" dirty="0">
              <a:latin typeface="Times New Roman" panose="02020603050405020304" pitchFamily="18"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6">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556">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556">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355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a:extLst>
              <a:ext uri="{FF2B5EF4-FFF2-40B4-BE49-F238E27FC236}">
                <a16:creationId xmlns:a16="http://schemas.microsoft.com/office/drawing/2014/main" id="{00787CBF-1A1C-4464-B0F2-38A234FFA6A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94B57AEF-1FD5-47D3-A931-810858BE9CC4}" type="slidenum">
              <a:rPr lang="en-US" altLang="zh-CN" sz="1400" b="0"/>
              <a:pPr>
                <a:spcBef>
                  <a:spcPct val="0"/>
                </a:spcBef>
                <a:buClrTx/>
                <a:buFontTx/>
                <a:buNone/>
              </a:pPr>
              <a:t>12</a:t>
            </a:fld>
            <a:endParaRPr lang="en-US" altLang="zh-CN" sz="1400" b="0"/>
          </a:p>
        </p:txBody>
      </p:sp>
      <p:sp>
        <p:nvSpPr>
          <p:cNvPr id="26627" name="Rectangle 2">
            <a:extLst>
              <a:ext uri="{FF2B5EF4-FFF2-40B4-BE49-F238E27FC236}">
                <a16:creationId xmlns:a16="http://schemas.microsoft.com/office/drawing/2014/main" id="{FB6DBF44-6C56-4742-AB69-D40364DF6C3D}"/>
              </a:ext>
            </a:extLst>
          </p:cNvPr>
          <p:cNvSpPr>
            <a:spLocks noGrp="1" noChangeArrowheads="1"/>
          </p:cNvSpPr>
          <p:nvPr>
            <p:ph type="title"/>
          </p:nvPr>
        </p:nvSpPr>
        <p:spPr/>
        <p:txBody>
          <a:bodyPr/>
          <a:lstStyle/>
          <a:p>
            <a:pPr algn="ctr" eaLnBrk="1" hangingPunct="1"/>
            <a:r>
              <a:rPr lang="zh-CN" altLang="en-US"/>
              <a:t>联结词完备集</a:t>
            </a:r>
          </a:p>
        </p:txBody>
      </p:sp>
      <p:sp>
        <p:nvSpPr>
          <p:cNvPr id="25604" name="Rectangle 3">
            <a:extLst>
              <a:ext uri="{FF2B5EF4-FFF2-40B4-BE49-F238E27FC236}">
                <a16:creationId xmlns:a16="http://schemas.microsoft.com/office/drawing/2014/main" id="{516D6D8C-C3ED-4874-832F-DE1313C12340}"/>
              </a:ext>
            </a:extLst>
          </p:cNvPr>
          <p:cNvSpPr>
            <a:spLocks noGrp="1" noChangeArrowheads="1"/>
          </p:cNvSpPr>
          <p:nvPr>
            <p:ph type="body" idx="1"/>
          </p:nvPr>
        </p:nvSpPr>
        <p:spPr>
          <a:xfrm>
            <a:off x="457200" y="1196975"/>
            <a:ext cx="8229600" cy="4176713"/>
          </a:xfrm>
        </p:spPr>
        <p:txBody>
          <a:bodyPr/>
          <a:lstStyle/>
          <a:p>
            <a:pPr eaLnBrk="1" hangingPunct="1"/>
            <a:r>
              <a:rPr lang="zh-CN" altLang="en-US">
                <a:solidFill>
                  <a:srgbClr val="A50021"/>
                </a:solidFill>
                <a:latin typeface="Times New Roman" panose="02020603050405020304" pitchFamily="18" charset="0"/>
              </a:rPr>
              <a:t>推论 </a:t>
            </a:r>
            <a:r>
              <a:rPr lang="zh-CN" altLang="en-US">
                <a:latin typeface="Times New Roman" panose="02020603050405020304" pitchFamily="18" charset="0"/>
              </a:rPr>
              <a:t>以下都是联结词完备集</a:t>
            </a:r>
          </a:p>
          <a:p>
            <a:pPr eaLnBrk="1" hangingPunct="1"/>
            <a:r>
              <a:rPr lang="zh-CN" altLang="en-US">
                <a:latin typeface="Times New Roman" panose="02020603050405020304" pitchFamily="18" charset="0"/>
              </a:rPr>
              <a:t>   </a:t>
            </a:r>
            <a:r>
              <a:rPr lang="en-US" altLang="zh-CN">
                <a:latin typeface="Times New Roman" panose="02020603050405020304" pitchFamily="18" charset="0"/>
              </a:rPr>
              <a:t>(1)</a:t>
            </a:r>
            <a:r>
              <a:rPr lang="en-US" altLang="zh-CN" i="1">
                <a:latin typeface="Times New Roman" panose="02020603050405020304" pitchFamily="18" charset="0"/>
              </a:rPr>
              <a:t> S</a:t>
            </a:r>
            <a:r>
              <a:rPr lang="en-US" altLang="zh-CN" baseline="-25000">
                <a:latin typeface="Times New Roman" panose="02020603050405020304" pitchFamily="18" charset="0"/>
              </a:rPr>
              <a:t>1</a:t>
            </a:r>
            <a:r>
              <a:rPr lang="en-US" altLang="zh-CN">
                <a:latin typeface="Times New Roman" panose="02020603050405020304" pitchFamily="18" charset="0"/>
              </a:rPr>
              <a:t> =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(2) </a:t>
            </a:r>
            <a:r>
              <a:rPr lang="en-US" altLang="zh-CN" i="1">
                <a:latin typeface="Times New Roman" panose="02020603050405020304" pitchFamily="18" charset="0"/>
              </a:rPr>
              <a:t>S</a:t>
            </a:r>
            <a:r>
              <a:rPr lang="en-US" altLang="zh-CN" baseline="-25000">
                <a:latin typeface="Times New Roman" panose="02020603050405020304" pitchFamily="18" charset="0"/>
              </a:rPr>
              <a:t>2 </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p>
          <a:p>
            <a:pPr eaLnBrk="1" hangingPunct="1"/>
            <a:r>
              <a:rPr lang="en-US" altLang="zh-CN">
                <a:latin typeface="Times New Roman" panose="02020603050405020304" pitchFamily="18" charset="0"/>
              </a:rPr>
              <a:t>   (3) </a:t>
            </a:r>
            <a:r>
              <a:rPr lang="en-US" altLang="zh-CN" i="1">
                <a:latin typeface="Times New Roman" panose="02020603050405020304" pitchFamily="18" charset="0"/>
              </a:rPr>
              <a:t>S</a:t>
            </a:r>
            <a:r>
              <a:rPr lang="en-US" altLang="zh-CN" baseline="-25000">
                <a:latin typeface="Times New Roman" panose="02020603050405020304" pitchFamily="18" charset="0"/>
              </a:rPr>
              <a:t>3</a:t>
            </a:r>
            <a:r>
              <a:rPr lang="en-US" altLang="zh-CN">
                <a:latin typeface="Times New Roman" panose="02020603050405020304" pitchFamily="18" charset="0"/>
              </a:rPr>
              <a:t> =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(4) </a:t>
            </a:r>
            <a:r>
              <a:rPr lang="en-US" altLang="zh-CN" i="1">
                <a:latin typeface="Times New Roman" panose="02020603050405020304" pitchFamily="18" charset="0"/>
              </a:rPr>
              <a:t>S</a:t>
            </a:r>
            <a:r>
              <a:rPr lang="en-US" altLang="zh-CN" baseline="-25000">
                <a:latin typeface="Times New Roman" panose="02020603050405020304" pitchFamily="18" charset="0"/>
              </a:rPr>
              <a:t>4 </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p>
          <a:p>
            <a:pPr eaLnBrk="1" hangingPunct="1"/>
            <a:r>
              <a:rPr lang="en-US" altLang="zh-CN">
                <a:latin typeface="Times New Roman" panose="02020603050405020304" pitchFamily="18" charset="0"/>
              </a:rPr>
              <a:t>   (5) </a:t>
            </a:r>
            <a:r>
              <a:rPr lang="en-US" altLang="zh-CN" i="1">
                <a:latin typeface="Times New Roman" panose="02020603050405020304" pitchFamily="18" charset="0"/>
              </a:rPr>
              <a:t>S</a:t>
            </a:r>
            <a:r>
              <a:rPr lang="en-US" altLang="zh-CN" baseline="-25000">
                <a:latin typeface="Times New Roman" panose="02020603050405020304" pitchFamily="18" charset="0"/>
              </a:rPr>
              <a:t>5</a:t>
            </a:r>
            <a:r>
              <a:rPr lang="en-US" altLang="zh-CN">
                <a:latin typeface="Times New Roman" panose="02020603050405020304" pitchFamily="18" charset="0"/>
              </a:rPr>
              <a:t> =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p>
          <a:p>
            <a:pPr eaLnBrk="1" hangingPunct="1">
              <a:spcBef>
                <a:spcPct val="50000"/>
              </a:spcBef>
            </a:pPr>
            <a:r>
              <a:rPr lang="zh-CN" altLang="en-US">
                <a:latin typeface="Times New Roman" panose="02020603050405020304" pitchFamily="18" charset="0"/>
              </a:rPr>
              <a:t>证明</a:t>
            </a:r>
          </a:p>
          <a:p>
            <a:pPr eaLnBrk="1" hangingPunct="1">
              <a:buClr>
                <a:srgbClr val="FF9900"/>
              </a:buClr>
            </a:pPr>
            <a:r>
              <a:rPr lang="en-US" altLang="zh-CN">
                <a:latin typeface="Times New Roman" panose="02020603050405020304" pitchFamily="18" charset="0"/>
              </a:rPr>
              <a:t>(1),(2) </a:t>
            </a:r>
            <a:r>
              <a:rPr lang="zh-CN" altLang="en-US">
                <a:latin typeface="Times New Roman" panose="02020603050405020304" pitchFamily="18" charset="0"/>
              </a:rPr>
              <a:t>在联结词完备集中加入新的联结词后仍为完备集</a:t>
            </a:r>
          </a:p>
          <a:p>
            <a:pPr eaLnBrk="1" hangingPunct="1">
              <a:buClr>
                <a:srgbClr val="FF9900"/>
              </a:buClr>
            </a:pPr>
            <a:r>
              <a:rPr lang="en-US" altLang="zh-CN">
                <a:latin typeface="Times New Roman" panose="02020603050405020304" pitchFamily="18" charset="0"/>
              </a:rPr>
              <a:t>(3)  </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B</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B</a:t>
            </a:r>
            <a:r>
              <a:rPr lang="en-US" altLang="zh-CN">
                <a:latin typeface="Times New Roman" panose="02020603050405020304" pitchFamily="18" charset="0"/>
              </a:rPr>
              <a:t>)</a:t>
            </a:r>
            <a:endParaRPr lang="en-US" altLang="zh-CN" i="1">
              <a:latin typeface="Times New Roman" panose="02020603050405020304" pitchFamily="18" charset="0"/>
            </a:endParaRPr>
          </a:p>
          <a:p>
            <a:pPr eaLnBrk="1" hangingPunct="1"/>
            <a:r>
              <a:rPr lang="en-US" altLang="zh-CN">
                <a:latin typeface="Times New Roman" panose="02020603050405020304" pitchFamily="18" charset="0"/>
              </a:rPr>
              <a:t>(4)</a:t>
            </a:r>
            <a:r>
              <a:rPr lang="en-US" altLang="zh-CN" i="1">
                <a:latin typeface="Times New Roman" panose="02020603050405020304" pitchFamily="18" charset="0"/>
              </a:rPr>
              <a:t>  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B</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B</a:t>
            </a:r>
            <a:r>
              <a:rPr lang="en-US" altLang="zh-CN">
                <a:latin typeface="Times New Roman" panose="02020603050405020304" pitchFamily="18" charset="0"/>
              </a:rPr>
              <a:t>)</a:t>
            </a:r>
          </a:p>
          <a:p>
            <a:pPr eaLnBrk="1" hangingPunct="1"/>
            <a:r>
              <a:rPr lang="en-US" altLang="zh-CN">
                <a:latin typeface="Times New Roman" panose="02020603050405020304" pitchFamily="18" charset="0"/>
              </a:rPr>
              <a:t>(5)  </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B</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B</a:t>
            </a:r>
            <a:endParaRPr lang="en-US" altLang="zh-CN">
              <a:latin typeface="Times New Roman" panose="02020603050405020304" pitchFamily="18" charset="0"/>
            </a:endParaRPr>
          </a:p>
        </p:txBody>
      </p:sp>
      <p:sp>
        <p:nvSpPr>
          <p:cNvPr id="6" name="Text Box 4">
            <a:extLst>
              <a:ext uri="{FF2B5EF4-FFF2-40B4-BE49-F238E27FC236}">
                <a16:creationId xmlns:a16="http://schemas.microsoft.com/office/drawing/2014/main" id="{8B4F8493-BFD8-42F4-8C9F-BE348AAC7754}"/>
              </a:ext>
            </a:extLst>
          </p:cNvPr>
          <p:cNvSpPr txBox="1">
            <a:spLocks noChangeArrowheads="1"/>
          </p:cNvSpPr>
          <p:nvPr/>
        </p:nvSpPr>
        <p:spPr bwMode="auto">
          <a:xfrm>
            <a:off x="857250" y="5275263"/>
            <a:ext cx="7848600" cy="138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50000"/>
              </a:spcBef>
              <a:buClrTx/>
              <a:buFontTx/>
              <a:buNone/>
            </a:pPr>
            <a:r>
              <a:rPr lang="en-US" altLang="zh-CN">
                <a:solidFill>
                  <a:srgbClr val="CC0000"/>
                </a:solidFill>
                <a:latin typeface="Times New Roman" panose="02020603050405020304" pitchFamily="18" charset="0"/>
              </a:rPr>
              <a:t>{</a:t>
            </a:r>
            <a:r>
              <a:rPr lang="en-US" altLang="zh-CN">
                <a:solidFill>
                  <a:srgbClr val="CC0000"/>
                </a:solidFill>
                <a:latin typeface="Times New Roman" panose="02020603050405020304" pitchFamily="18" charset="0"/>
                <a:sym typeface="Symbol" panose="05050102010706020507" pitchFamily="18" charset="2"/>
              </a:rPr>
              <a:t>,,,}</a:t>
            </a:r>
            <a:r>
              <a:rPr lang="zh-CN" altLang="en-US">
                <a:solidFill>
                  <a:srgbClr val="CC0000"/>
                </a:solidFill>
                <a:latin typeface="Times New Roman" panose="02020603050405020304" pitchFamily="18" charset="0"/>
                <a:sym typeface="Symbol" panose="05050102010706020507" pitchFamily="18" charset="2"/>
              </a:rPr>
              <a:t>不是联结词完备集</a:t>
            </a:r>
            <a:r>
              <a:rPr lang="en-US" altLang="zh-CN">
                <a:solidFill>
                  <a:srgbClr val="CC0000"/>
                </a:solidFill>
                <a:latin typeface="Times New Roman" panose="02020603050405020304" pitchFamily="18" charset="0"/>
                <a:sym typeface="Symbol" panose="05050102010706020507" pitchFamily="18" charset="2"/>
              </a:rPr>
              <a:t>, 0</a:t>
            </a:r>
            <a:r>
              <a:rPr lang="zh-CN" altLang="en-US">
                <a:solidFill>
                  <a:srgbClr val="CC0000"/>
                </a:solidFill>
                <a:latin typeface="Times New Roman" panose="02020603050405020304" pitchFamily="18" charset="0"/>
                <a:sym typeface="Symbol" panose="05050102010706020507" pitchFamily="18" charset="2"/>
              </a:rPr>
              <a:t>（恒取</a:t>
            </a:r>
            <a:r>
              <a:rPr lang="en-US" altLang="zh-CN">
                <a:solidFill>
                  <a:srgbClr val="CC0000"/>
                </a:solidFill>
                <a:latin typeface="Times New Roman" panose="02020603050405020304" pitchFamily="18" charset="0"/>
                <a:sym typeface="Symbol" panose="05050102010706020507" pitchFamily="18" charset="2"/>
              </a:rPr>
              <a:t>0</a:t>
            </a:r>
            <a:r>
              <a:rPr lang="zh-CN" altLang="en-US">
                <a:solidFill>
                  <a:srgbClr val="CC0000"/>
                </a:solidFill>
                <a:latin typeface="Times New Roman" panose="02020603050405020304" pitchFamily="18" charset="0"/>
                <a:sym typeface="Symbol" panose="05050102010706020507" pitchFamily="18" charset="2"/>
              </a:rPr>
              <a:t>值的真值函数）不能用它表示；</a:t>
            </a:r>
            <a:endParaRPr lang="en-US" altLang="zh-CN">
              <a:solidFill>
                <a:srgbClr val="CC0000"/>
              </a:solidFill>
              <a:latin typeface="Times New Roman" panose="02020603050405020304" pitchFamily="18" charset="0"/>
              <a:sym typeface="Symbol" panose="05050102010706020507" pitchFamily="18" charset="2"/>
            </a:endParaRPr>
          </a:p>
          <a:p>
            <a:pPr eaLnBrk="1" hangingPunct="1">
              <a:spcBef>
                <a:spcPct val="50000"/>
              </a:spcBef>
              <a:buClrTx/>
              <a:buFontTx/>
              <a:buNone/>
            </a:pPr>
            <a:r>
              <a:rPr lang="zh-CN" altLang="en-US">
                <a:solidFill>
                  <a:srgbClr val="CC0000"/>
                </a:solidFill>
                <a:latin typeface="Times New Roman" panose="02020603050405020304" pitchFamily="18" charset="0"/>
                <a:sym typeface="Symbol" panose="05050102010706020507" pitchFamily="18" charset="2"/>
              </a:rPr>
              <a:t>它的子集</a:t>
            </a:r>
            <a:r>
              <a:rPr lang="en-US" altLang="zh-CN">
                <a:solidFill>
                  <a:srgbClr val="CC0000"/>
                </a:solidFill>
                <a:latin typeface="Times New Roman" panose="02020603050405020304" pitchFamily="18" charset="0"/>
                <a:sym typeface="Symbol" panose="05050102010706020507" pitchFamily="18" charset="2"/>
              </a:rPr>
              <a:t>{},{},{},{},{,},{,,}</a:t>
            </a:r>
            <a:r>
              <a:rPr lang="zh-CN" altLang="en-US">
                <a:solidFill>
                  <a:srgbClr val="CC0000"/>
                </a:solidFill>
                <a:latin typeface="Times New Roman" panose="02020603050405020304" pitchFamily="18" charset="0"/>
                <a:sym typeface="Symbol" panose="05050102010706020507" pitchFamily="18" charset="2"/>
              </a:rPr>
              <a:t>等都不是</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4">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604">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5604">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5604">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a:extLst>
              <a:ext uri="{FF2B5EF4-FFF2-40B4-BE49-F238E27FC236}">
                <a16:creationId xmlns:a16="http://schemas.microsoft.com/office/drawing/2014/main" id="{D9A848A0-0713-444D-A11E-0CAD8CFA48B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1C5ACD43-40F8-4D83-A1BB-C06B22833062}" type="slidenum">
              <a:rPr lang="en-US" altLang="zh-CN" sz="1400" b="0"/>
              <a:pPr>
                <a:spcBef>
                  <a:spcPct val="0"/>
                </a:spcBef>
                <a:buClrTx/>
                <a:buFontTx/>
                <a:buNone/>
              </a:pPr>
              <a:t>13</a:t>
            </a:fld>
            <a:endParaRPr lang="en-US" altLang="zh-CN" sz="1400" b="0"/>
          </a:p>
        </p:txBody>
      </p:sp>
      <p:sp>
        <p:nvSpPr>
          <p:cNvPr id="28675" name="Rectangle 2">
            <a:extLst>
              <a:ext uri="{FF2B5EF4-FFF2-40B4-BE49-F238E27FC236}">
                <a16:creationId xmlns:a16="http://schemas.microsoft.com/office/drawing/2014/main" id="{479CA8D0-773C-47C5-9491-33AC973A93B8}"/>
              </a:ext>
            </a:extLst>
          </p:cNvPr>
          <p:cNvSpPr>
            <a:spLocks noGrp="1" noChangeArrowheads="1"/>
          </p:cNvSpPr>
          <p:nvPr>
            <p:ph type="title"/>
          </p:nvPr>
        </p:nvSpPr>
        <p:spPr/>
        <p:txBody>
          <a:bodyPr/>
          <a:lstStyle/>
          <a:p>
            <a:pPr algn="ctr" eaLnBrk="1" hangingPunct="1"/>
            <a:r>
              <a:rPr lang="zh-CN" altLang="en-US">
                <a:latin typeface="Times New Roman" panose="02020603050405020304" pitchFamily="18" charset="0"/>
              </a:rPr>
              <a:t>联结词完备集</a:t>
            </a:r>
            <a:endParaRPr lang="zh-CN" altLang="en-US"/>
          </a:p>
        </p:txBody>
      </p:sp>
      <p:sp>
        <p:nvSpPr>
          <p:cNvPr id="27652" name="Rectangle 3">
            <a:extLst>
              <a:ext uri="{FF2B5EF4-FFF2-40B4-BE49-F238E27FC236}">
                <a16:creationId xmlns:a16="http://schemas.microsoft.com/office/drawing/2014/main" id="{3A7F7B44-158F-4005-9F47-B11FCC6EAA7E}"/>
              </a:ext>
            </a:extLst>
          </p:cNvPr>
          <p:cNvSpPr>
            <a:spLocks noGrp="1" noChangeArrowheads="1"/>
          </p:cNvSpPr>
          <p:nvPr>
            <p:ph type="body" idx="1"/>
          </p:nvPr>
        </p:nvSpPr>
        <p:spPr>
          <a:xfrm>
            <a:off x="323850" y="1268413"/>
            <a:ext cx="8280400" cy="4752975"/>
          </a:xfrm>
        </p:spPr>
        <p:txBody>
          <a:bodyPr/>
          <a:lstStyle/>
          <a:p>
            <a:pPr marL="609600" indent="-609600" eaLnBrk="1" hangingPunct="1">
              <a:spcBef>
                <a:spcPct val="60000"/>
              </a:spcBef>
            </a:pPr>
            <a:r>
              <a:rPr lang="zh-CN" altLang="en-US">
                <a:solidFill>
                  <a:srgbClr val="A50021"/>
                </a:solidFill>
                <a:latin typeface="Times New Roman" panose="02020603050405020304" pitchFamily="18" charset="0"/>
              </a:rPr>
              <a:t>定理</a:t>
            </a:r>
            <a:r>
              <a:rPr lang="en-US" altLang="zh-CN">
                <a:solidFill>
                  <a:srgbClr val="A50021"/>
                </a:solidFill>
                <a:latin typeface="Times New Roman" panose="02020603050405020304" pitchFamily="18" charset="0"/>
              </a:rPr>
              <a:t>2.7</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zh-CN" altLang="en-US">
                <a:latin typeface="Times New Roman" panose="02020603050405020304" pitchFamily="18" charset="0"/>
              </a:rPr>
              <a:t>与</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zh-CN" altLang="en-US">
                <a:latin typeface="Times New Roman" panose="02020603050405020304" pitchFamily="18" charset="0"/>
              </a:rPr>
              <a:t>为联结词完备集</a:t>
            </a:r>
            <a:r>
              <a:rPr lang="en-US" altLang="zh-CN">
                <a:latin typeface="Times New Roman" panose="02020603050405020304" pitchFamily="18" charset="0"/>
              </a:rPr>
              <a:t>. </a:t>
            </a:r>
          </a:p>
          <a:p>
            <a:pPr marL="609600" indent="-609600" eaLnBrk="1" hangingPunct="1">
              <a:spcBef>
                <a:spcPct val="60000"/>
              </a:spcBef>
            </a:pPr>
            <a:endParaRPr lang="en-US" altLang="zh-CN">
              <a:latin typeface="Times New Roman" panose="02020603050405020304" pitchFamily="18" charset="0"/>
            </a:endParaRPr>
          </a:p>
          <a:p>
            <a:pPr marL="609600" indent="-609600" eaLnBrk="1" hangingPunct="1"/>
            <a:r>
              <a:rPr lang="zh-CN" altLang="en-US"/>
              <a:t>证明：因为  </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zh-CN" altLang="en-US">
                <a:latin typeface="Times New Roman" panose="02020603050405020304" pitchFamily="18" charset="0"/>
              </a:rPr>
              <a:t>为联结词完备集</a:t>
            </a:r>
            <a:endParaRPr lang="en-US" altLang="zh-CN">
              <a:latin typeface="Times New Roman" panose="02020603050405020304" pitchFamily="18" charset="0"/>
            </a:endParaRPr>
          </a:p>
          <a:p>
            <a:pPr marL="609600" indent="-609600" eaLnBrk="1" hangingPunct="1"/>
            <a:r>
              <a:rPr lang="en-US" altLang="zh-CN">
                <a:latin typeface="Times New Roman" panose="02020603050405020304" pitchFamily="18" charset="0"/>
              </a:rPr>
              <a:t>            </a:t>
            </a:r>
            <a:r>
              <a:rPr lang="zh-CN" altLang="en-US">
                <a:latin typeface="Times New Roman" panose="02020603050405020304" pitchFamily="18" charset="0"/>
              </a:rPr>
              <a:t>而</a:t>
            </a:r>
            <a:endParaRPr lang="zh-CN" altLang="en-US">
              <a:latin typeface="Times New Roman" panose="02020603050405020304" pitchFamily="18" charset="0"/>
              <a:sym typeface="Symbol" panose="05050102010706020507" pitchFamily="18" charset="2"/>
            </a:endParaRPr>
          </a:p>
          <a:p>
            <a:pPr marL="609600" indent="-609600" eaLnBrk="1" hangingPunct="1"/>
            <a:r>
              <a:rPr lang="zh-CN" altLang="en-US">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rPr>
              <a:t>p</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rPr>
              <a:t>                           </a:t>
            </a:r>
            <a:endParaRPr lang="en-US" altLang="zh-CN" i="1">
              <a:latin typeface="Times New Roman" panose="02020603050405020304" pitchFamily="18" charset="0"/>
            </a:endParaRPr>
          </a:p>
          <a:p>
            <a:pPr marL="609600" indent="-609600" eaLnBrk="1" hangingPunct="1"/>
            <a:r>
              <a:rPr lang="en-US" altLang="zh-CN" i="1">
                <a:latin typeface="Times New Roman" panose="02020603050405020304" pitchFamily="18" charset="0"/>
              </a:rPr>
              <a:t>             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endParaRPr lang="en-US" altLang="zh-CN" i="1">
              <a:latin typeface="Times New Roman" panose="02020603050405020304" pitchFamily="18" charset="0"/>
            </a:endParaRPr>
          </a:p>
          <a:p>
            <a:pPr marL="609600" indent="-609600" eaLnBrk="1" hangingPunct="1"/>
            <a:r>
              <a:rPr lang="en-US" altLang="zh-CN" i="1">
                <a:latin typeface="Times New Roman" panose="02020603050405020304" pitchFamily="18" charset="0"/>
              </a:rPr>
              <a:t>             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p>
          <a:p>
            <a:pPr marL="609600" indent="-609600" eaLnBrk="1" hangingPunct="1"/>
            <a:r>
              <a:rPr lang="en-US" altLang="zh-CN">
                <a:latin typeface="Times New Roman" panose="02020603050405020304" pitchFamily="18" charset="0"/>
              </a:rPr>
              <a:t>	    </a:t>
            </a:r>
            <a:r>
              <a:rPr lang="zh-CN" altLang="en-US">
                <a:latin typeface="Times New Roman" panose="02020603050405020304" pitchFamily="18" charset="0"/>
              </a:rPr>
              <a:t>所以，</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zh-CN" altLang="en-US">
                <a:latin typeface="Times New Roman" panose="02020603050405020304" pitchFamily="18" charset="0"/>
              </a:rPr>
              <a:t>为联结词完备集</a:t>
            </a:r>
            <a:r>
              <a:rPr lang="en-US" altLang="zh-CN">
                <a:latin typeface="Times New Roman" panose="02020603050405020304" pitchFamily="18" charset="0"/>
              </a:rPr>
              <a:t>.  </a:t>
            </a:r>
          </a:p>
          <a:p>
            <a:pPr marL="609600" indent="-609600" eaLnBrk="1" hangingPunct="1"/>
            <a:r>
              <a:rPr lang="en-US" altLang="zh-CN">
                <a:latin typeface="Times New Roman" panose="02020603050405020304" pitchFamily="18" charset="0"/>
              </a:rPr>
              <a:t>	</a:t>
            </a:r>
          </a:p>
          <a:p>
            <a:pPr marL="609600" indent="-609600" eaLnBrk="1" hangingPunct="1"/>
            <a:r>
              <a:rPr lang="en-US" altLang="zh-CN">
                <a:latin typeface="Times New Roman" panose="02020603050405020304" pitchFamily="18" charset="0"/>
              </a:rPr>
              <a:t>	    </a:t>
            </a:r>
            <a:r>
              <a:rPr lang="zh-CN" altLang="en-US">
                <a:latin typeface="Times New Roman" panose="02020603050405020304" pitchFamily="18" charset="0"/>
              </a:rPr>
              <a:t>对</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zh-CN" altLang="en-US">
                <a:latin typeface="Times New Roman" panose="02020603050405020304" pitchFamily="18" charset="0"/>
              </a:rPr>
              <a:t>类似可证</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652">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7652">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7652">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765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ED3159D-4A5A-47D3-ABE1-44F6E14B6515}"/>
              </a:ext>
            </a:extLst>
          </p:cNvPr>
          <p:cNvSpPr/>
          <p:nvPr/>
        </p:nvSpPr>
        <p:spPr>
          <a:xfrm>
            <a:off x="5075238" y="2392363"/>
            <a:ext cx="3230562" cy="1344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2"/>
                </a:solidFill>
              </a:rPr>
              <a:t>    除了这 </a:t>
            </a:r>
            <a:r>
              <a:rPr lang="en-US" altLang="zh-CN" dirty="0">
                <a:solidFill>
                  <a:schemeClr val="tx2"/>
                </a:solidFill>
              </a:rPr>
              <a:t>8 </a:t>
            </a:r>
            <a:r>
              <a:rPr lang="zh-CN" altLang="en-US" dirty="0">
                <a:solidFill>
                  <a:schemeClr val="tx2"/>
                </a:solidFill>
              </a:rPr>
              <a:t>个逻辑联结词之外，是否需要定义其它联结词呢？</a:t>
            </a:r>
            <a:endParaRPr lang="zh-CN" altLang="en-US" dirty="0"/>
          </a:p>
        </p:txBody>
      </p:sp>
      <p:sp>
        <p:nvSpPr>
          <p:cNvPr id="30723" name="灯片编号占位符 3">
            <a:extLst>
              <a:ext uri="{FF2B5EF4-FFF2-40B4-BE49-F238E27FC236}">
                <a16:creationId xmlns:a16="http://schemas.microsoft.com/office/drawing/2014/main" id="{D4AC94D1-7BE3-4D59-9B4C-A976397EA94F}"/>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14CB8BEC-DB78-4E83-AD55-6097C1236309}" type="slidenum">
              <a:rPr lang="zh-CN" altLang="en-US" sz="1400" b="0"/>
              <a:pPr algn="l">
                <a:spcBef>
                  <a:spcPct val="0"/>
                </a:spcBef>
                <a:buClrTx/>
                <a:buFontTx/>
                <a:buNone/>
              </a:pPr>
              <a:t>14</a:t>
            </a:fld>
            <a:endParaRPr lang="en-US" altLang="zh-CN" sz="1400" b="0"/>
          </a:p>
        </p:txBody>
      </p:sp>
      <p:sp>
        <p:nvSpPr>
          <p:cNvPr id="30724" name="Rectangle 2">
            <a:extLst>
              <a:ext uri="{FF2B5EF4-FFF2-40B4-BE49-F238E27FC236}">
                <a16:creationId xmlns:a16="http://schemas.microsoft.com/office/drawing/2014/main" id="{8B18B008-C56E-4575-8717-5B63D2E9C0F2}"/>
              </a:ext>
            </a:extLst>
          </p:cNvPr>
          <p:cNvSpPr>
            <a:spLocks noGrp="1" noChangeArrowheads="1"/>
          </p:cNvSpPr>
          <p:nvPr>
            <p:ph type="title"/>
          </p:nvPr>
        </p:nvSpPr>
        <p:spPr>
          <a:xfrm>
            <a:off x="2843213" y="-25400"/>
            <a:ext cx="3452812" cy="1069975"/>
          </a:xfrm>
        </p:spPr>
        <p:txBody>
          <a:bodyPr/>
          <a:lstStyle/>
          <a:p>
            <a:pPr algn="ctr" eaLnBrk="1" hangingPunct="1"/>
            <a:r>
              <a:rPr lang="zh-CN" altLang="en-US"/>
              <a:t>结论</a:t>
            </a:r>
            <a:endParaRPr lang="zh-CN" altLang="en-US">
              <a:latin typeface="宋体" panose="02010600030101010101" pitchFamily="2" charset="-122"/>
              <a:sym typeface="Symbol" panose="05050102010706020507" pitchFamily="18" charset="2"/>
            </a:endParaRPr>
          </a:p>
        </p:txBody>
      </p:sp>
      <p:sp>
        <p:nvSpPr>
          <p:cNvPr id="30725" name="Rectangle 3">
            <a:extLst>
              <a:ext uri="{FF2B5EF4-FFF2-40B4-BE49-F238E27FC236}">
                <a16:creationId xmlns:a16="http://schemas.microsoft.com/office/drawing/2014/main" id="{879D1533-AFAB-4BE2-AA7E-90DD13219808}"/>
              </a:ext>
            </a:extLst>
          </p:cNvPr>
          <p:cNvSpPr>
            <a:spLocks noGrp="1" noChangeArrowheads="1"/>
          </p:cNvSpPr>
          <p:nvPr>
            <p:ph type="body" idx="1"/>
          </p:nvPr>
        </p:nvSpPr>
        <p:spPr>
          <a:xfrm>
            <a:off x="533400" y="1295400"/>
            <a:ext cx="7772400" cy="769938"/>
          </a:xfrm>
        </p:spPr>
        <p:txBody>
          <a:bodyPr/>
          <a:lstStyle/>
          <a:p>
            <a:pPr marL="762000" indent="-762000" eaLnBrk="1" hangingPunct="1"/>
            <a:r>
              <a:rPr lang="zh-CN" altLang="en-US" sz="3200">
                <a:latin typeface="楷体_GB2312" charset="-122"/>
                <a:ea typeface="楷体_GB2312" charset="-122"/>
              </a:rPr>
              <a:t>    </a:t>
            </a:r>
            <a:endParaRPr lang="zh-CN" altLang="en-US" sz="3200"/>
          </a:p>
        </p:txBody>
      </p:sp>
      <p:sp>
        <p:nvSpPr>
          <p:cNvPr id="30726" name="Rectangle 13">
            <a:extLst>
              <a:ext uri="{FF2B5EF4-FFF2-40B4-BE49-F238E27FC236}">
                <a16:creationId xmlns:a16="http://schemas.microsoft.com/office/drawing/2014/main" id="{4FB821A7-8CC8-486F-B96A-972B57A5D5DC}"/>
              </a:ext>
            </a:extLst>
          </p:cNvPr>
          <p:cNvSpPr>
            <a:spLocks noChangeArrowheads="1"/>
          </p:cNvSpPr>
          <p:nvPr/>
        </p:nvSpPr>
        <p:spPr bwMode="auto">
          <a:xfrm>
            <a:off x="758825" y="1412875"/>
            <a:ext cx="4168775" cy="469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28600" indent="-2286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90000"/>
              </a:lnSpc>
              <a:spcBef>
                <a:spcPct val="40000"/>
              </a:spcBef>
              <a:buClr>
                <a:srgbClr val="8DACD0"/>
              </a:buClr>
              <a:buSzPct val="70000"/>
              <a:buFont typeface="Wingdings" panose="05000000000000000000" pitchFamily="2" charset="2"/>
              <a:buBlip>
                <a:blip r:embed="rId3"/>
              </a:buBlip>
            </a:pPr>
            <a:r>
              <a:rPr lang="en-US" altLang="zh-CN" sz="2800"/>
              <a:t>1. </a:t>
            </a:r>
            <a:r>
              <a:rPr lang="zh-CN" altLang="en-US" sz="2800"/>
              <a:t>否定              </a:t>
            </a:r>
            <a:r>
              <a:rPr lang="zh-CN" altLang="en-US" sz="2800">
                <a:sym typeface="Symbol" panose="05050102010706020507" pitchFamily="18" charset="2"/>
              </a:rPr>
              <a:t></a:t>
            </a:r>
            <a:endParaRPr lang="zh-CN" altLang="en-US" sz="2800"/>
          </a:p>
          <a:p>
            <a:pPr eaLnBrk="1" hangingPunct="1">
              <a:lnSpc>
                <a:spcPct val="90000"/>
              </a:lnSpc>
              <a:spcBef>
                <a:spcPct val="40000"/>
              </a:spcBef>
              <a:buClr>
                <a:srgbClr val="8DACD0"/>
              </a:buClr>
              <a:buSzPct val="70000"/>
              <a:buFont typeface="Wingdings" panose="05000000000000000000" pitchFamily="2" charset="2"/>
              <a:buBlip>
                <a:blip r:embed="rId3"/>
              </a:buBlip>
            </a:pPr>
            <a:r>
              <a:rPr lang="en-US" altLang="zh-CN" sz="2800"/>
              <a:t>2. </a:t>
            </a:r>
            <a:r>
              <a:rPr lang="zh-CN" altLang="en-US" sz="2800"/>
              <a:t>合取              </a:t>
            </a:r>
            <a:r>
              <a:rPr lang="zh-CN" altLang="en-US" sz="2800">
                <a:sym typeface="Symbol" panose="05050102010706020507" pitchFamily="18" charset="2"/>
              </a:rPr>
              <a:t>   </a:t>
            </a:r>
          </a:p>
          <a:p>
            <a:pPr eaLnBrk="1" hangingPunct="1">
              <a:lnSpc>
                <a:spcPct val="90000"/>
              </a:lnSpc>
              <a:spcBef>
                <a:spcPct val="40000"/>
              </a:spcBef>
              <a:buClr>
                <a:srgbClr val="8DACD0"/>
              </a:buClr>
              <a:buSzPct val="70000"/>
              <a:buFont typeface="Wingdings" panose="05000000000000000000" pitchFamily="2" charset="2"/>
              <a:buBlip>
                <a:blip r:embed="rId3"/>
              </a:buBlip>
            </a:pPr>
            <a:r>
              <a:rPr lang="en-US" altLang="zh-CN" sz="2800"/>
              <a:t>3. </a:t>
            </a:r>
            <a:r>
              <a:rPr lang="zh-CN" altLang="en-US" sz="2800"/>
              <a:t>析取              </a:t>
            </a:r>
            <a:r>
              <a:rPr lang="zh-CN" altLang="en-US" sz="2800">
                <a:sym typeface="Symbol" panose="05050102010706020507" pitchFamily="18" charset="2"/>
              </a:rPr>
              <a:t>   </a:t>
            </a:r>
          </a:p>
          <a:p>
            <a:pPr eaLnBrk="1" hangingPunct="1">
              <a:lnSpc>
                <a:spcPct val="90000"/>
              </a:lnSpc>
              <a:spcBef>
                <a:spcPct val="40000"/>
              </a:spcBef>
              <a:buClr>
                <a:srgbClr val="8DACD0"/>
              </a:buClr>
              <a:buSzPct val="70000"/>
              <a:buFont typeface="Wingdings" panose="05000000000000000000" pitchFamily="2" charset="2"/>
              <a:buBlip>
                <a:blip r:embed="rId3"/>
              </a:buBlip>
            </a:pPr>
            <a:r>
              <a:rPr lang="en-US" altLang="zh-CN" sz="2800"/>
              <a:t>4. </a:t>
            </a:r>
            <a:r>
              <a:rPr lang="zh-CN" altLang="en-US" sz="2800"/>
              <a:t>蕴涵              →</a:t>
            </a:r>
            <a:endParaRPr lang="zh-CN" altLang="en-US" sz="2800" b="0">
              <a:solidFill>
                <a:srgbClr val="FF0000"/>
              </a:solidFill>
            </a:endParaRPr>
          </a:p>
          <a:p>
            <a:pPr eaLnBrk="1" hangingPunct="1">
              <a:lnSpc>
                <a:spcPct val="90000"/>
              </a:lnSpc>
              <a:spcBef>
                <a:spcPct val="40000"/>
              </a:spcBef>
              <a:buClr>
                <a:srgbClr val="8DACD0"/>
              </a:buClr>
              <a:buSzPct val="70000"/>
              <a:buFont typeface="Wingdings" panose="05000000000000000000" pitchFamily="2" charset="2"/>
              <a:buBlip>
                <a:blip r:embed="rId3"/>
              </a:buBlip>
            </a:pPr>
            <a:r>
              <a:rPr lang="en-US" altLang="zh-CN" sz="2800"/>
              <a:t>5. </a:t>
            </a:r>
            <a:r>
              <a:rPr lang="zh-CN" altLang="en-US" sz="2800"/>
              <a:t>等价              </a:t>
            </a:r>
            <a:r>
              <a:rPr lang="zh-CN" altLang="en-US" sz="2800">
                <a:sym typeface="Symbol" panose="05050102010706020507" pitchFamily="18" charset="2"/>
              </a:rPr>
              <a:t></a:t>
            </a:r>
          </a:p>
          <a:p>
            <a:pPr eaLnBrk="1" hangingPunct="1">
              <a:lnSpc>
                <a:spcPct val="90000"/>
              </a:lnSpc>
              <a:spcBef>
                <a:spcPct val="40000"/>
              </a:spcBef>
              <a:buClr>
                <a:srgbClr val="8DACD0"/>
              </a:buClr>
              <a:buSzPct val="70000"/>
              <a:buFont typeface="Wingdings" panose="05000000000000000000" pitchFamily="2" charset="2"/>
              <a:buBlip>
                <a:blip r:embed="rId3"/>
              </a:buBlip>
            </a:pPr>
            <a:r>
              <a:rPr lang="en-US" altLang="zh-CN" sz="2800">
                <a:sym typeface="Symbol" panose="05050102010706020507" pitchFamily="18" charset="2"/>
              </a:rPr>
              <a:t>6. </a:t>
            </a:r>
            <a:r>
              <a:rPr lang="zh-CN" altLang="en-US" sz="2800">
                <a:sym typeface="Symbol" panose="05050102010706020507" pitchFamily="18" charset="2"/>
              </a:rPr>
              <a:t>不</a:t>
            </a:r>
            <a:r>
              <a:rPr lang="zh-CN" altLang="en-US" sz="2800"/>
              <a:t>可兼析取</a:t>
            </a:r>
          </a:p>
          <a:p>
            <a:pPr eaLnBrk="1" hangingPunct="1">
              <a:lnSpc>
                <a:spcPct val="90000"/>
              </a:lnSpc>
              <a:spcBef>
                <a:spcPct val="40000"/>
              </a:spcBef>
              <a:buClr>
                <a:srgbClr val="8DACD0"/>
              </a:buClr>
              <a:buSzPct val="70000"/>
              <a:buFont typeface="Wingdings" panose="05000000000000000000" pitchFamily="2" charset="2"/>
              <a:buBlip>
                <a:blip r:embed="rId3"/>
              </a:buBlip>
            </a:pPr>
            <a:r>
              <a:rPr lang="en-US" altLang="zh-CN" sz="2800"/>
              <a:t>7. </a:t>
            </a:r>
            <a:r>
              <a:rPr lang="zh-CN" altLang="en-US" sz="2800"/>
              <a:t>与非</a:t>
            </a:r>
          </a:p>
          <a:p>
            <a:pPr eaLnBrk="1" hangingPunct="1">
              <a:lnSpc>
                <a:spcPct val="90000"/>
              </a:lnSpc>
              <a:spcBef>
                <a:spcPct val="40000"/>
              </a:spcBef>
              <a:buClr>
                <a:srgbClr val="8DACD0"/>
              </a:buClr>
              <a:buSzPct val="70000"/>
              <a:buFont typeface="Wingdings" panose="05000000000000000000" pitchFamily="2" charset="2"/>
              <a:buBlip>
                <a:blip r:embed="rId3"/>
              </a:buBlip>
            </a:pPr>
            <a:r>
              <a:rPr lang="en-US" altLang="zh-CN" sz="2800"/>
              <a:t>8. </a:t>
            </a:r>
            <a:r>
              <a:rPr lang="zh-CN" altLang="en-US" sz="2800"/>
              <a:t>或非</a:t>
            </a:r>
          </a:p>
        </p:txBody>
      </p:sp>
      <p:graphicFrame>
        <p:nvGraphicFramePr>
          <p:cNvPr id="30727" name="Object 14">
            <a:extLst>
              <a:ext uri="{FF2B5EF4-FFF2-40B4-BE49-F238E27FC236}">
                <a16:creationId xmlns:a16="http://schemas.microsoft.com/office/drawing/2014/main" id="{2D606AB6-9765-4005-972E-EB3E68978D37}"/>
              </a:ext>
            </a:extLst>
          </p:cNvPr>
          <p:cNvGraphicFramePr>
            <a:graphicFrameLocks noChangeAspect="1"/>
          </p:cNvGraphicFramePr>
          <p:nvPr/>
        </p:nvGraphicFramePr>
        <p:xfrm>
          <a:off x="3497263" y="4197350"/>
          <a:ext cx="358775" cy="387350"/>
        </p:xfrm>
        <a:graphic>
          <a:graphicData uri="http://schemas.openxmlformats.org/presentationml/2006/ole">
            <mc:AlternateContent xmlns:mc="http://schemas.openxmlformats.org/markup-compatibility/2006">
              <mc:Choice xmlns:v="urn:schemas-microsoft-com:vml" Requires="v">
                <p:oleObj name="Equation" r:id="rId4" imgW="2027160" imgH="2208600" progId="">
                  <p:embed/>
                </p:oleObj>
              </mc:Choice>
              <mc:Fallback>
                <p:oleObj name="Equation" r:id="rId4" imgW="2027160" imgH="2208600" progId="">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7263" y="4197350"/>
                        <a:ext cx="35877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8" name="Text Box 18">
            <a:extLst>
              <a:ext uri="{FF2B5EF4-FFF2-40B4-BE49-F238E27FC236}">
                <a16:creationId xmlns:a16="http://schemas.microsoft.com/office/drawing/2014/main" id="{EA686C5C-387F-4B6C-B33A-C4056E77DB21}"/>
              </a:ext>
            </a:extLst>
          </p:cNvPr>
          <p:cNvSpPr txBox="1">
            <a:spLocks noChangeArrowheads="1"/>
          </p:cNvSpPr>
          <p:nvPr/>
        </p:nvSpPr>
        <p:spPr bwMode="auto">
          <a:xfrm>
            <a:off x="3324225" y="5286375"/>
            <a:ext cx="1219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50000"/>
              </a:spcBef>
              <a:buClrTx/>
              <a:buFontTx/>
              <a:buNone/>
            </a:pPr>
            <a:r>
              <a:rPr kumimoji="1" lang="zh-CN" altLang="en-US" sz="2800" b="0">
                <a:solidFill>
                  <a:schemeClr val="tx2"/>
                </a:solidFill>
                <a:latin typeface="宋体" panose="02010600030101010101" pitchFamily="2" charset="-122"/>
                <a:sym typeface="Symbol" panose="05050102010706020507" pitchFamily="18" charset="2"/>
              </a:rPr>
              <a:t></a:t>
            </a:r>
          </a:p>
        </p:txBody>
      </p:sp>
      <p:sp>
        <p:nvSpPr>
          <p:cNvPr id="30729" name="Text Box 19">
            <a:extLst>
              <a:ext uri="{FF2B5EF4-FFF2-40B4-BE49-F238E27FC236}">
                <a16:creationId xmlns:a16="http://schemas.microsoft.com/office/drawing/2014/main" id="{26745A5E-F597-41E9-83A4-39411FB86771}"/>
              </a:ext>
            </a:extLst>
          </p:cNvPr>
          <p:cNvSpPr txBox="1">
            <a:spLocks noChangeArrowheads="1"/>
          </p:cNvSpPr>
          <p:nvPr/>
        </p:nvSpPr>
        <p:spPr bwMode="auto">
          <a:xfrm>
            <a:off x="3324225" y="4745038"/>
            <a:ext cx="3587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50000"/>
              </a:spcBef>
              <a:buClrTx/>
              <a:buFontTx/>
              <a:buNone/>
            </a:pPr>
            <a:r>
              <a:rPr kumimoji="1" lang="zh-CN" altLang="en-US" sz="2800" b="0">
                <a:solidFill>
                  <a:schemeClr val="tx2"/>
                </a:solidFill>
                <a:latin typeface="宋体" panose="02010600030101010101" pitchFamily="2" charset="-122"/>
                <a:sym typeface="Symbol" panose="05050102010706020507" pitchFamily="18" charset="2"/>
              </a:rPr>
              <a:t> </a:t>
            </a:r>
          </a:p>
        </p:txBody>
      </p:sp>
      <p:sp>
        <p:nvSpPr>
          <p:cNvPr id="2" name="爆炸形: 14 pt  1">
            <a:extLst>
              <a:ext uri="{FF2B5EF4-FFF2-40B4-BE49-F238E27FC236}">
                <a16:creationId xmlns:a16="http://schemas.microsoft.com/office/drawing/2014/main" id="{5A5F485F-341E-4A3F-8E47-F3080F27C1E4}"/>
              </a:ext>
            </a:extLst>
          </p:cNvPr>
          <p:cNvSpPr/>
          <p:nvPr/>
        </p:nvSpPr>
        <p:spPr>
          <a:xfrm>
            <a:off x="4124325" y="1835150"/>
            <a:ext cx="2660650" cy="86360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rgbClr val="FF0000"/>
                </a:solidFill>
              </a:rPr>
              <a:t>问题：</a:t>
            </a:r>
          </a:p>
        </p:txBody>
      </p:sp>
      <p:sp>
        <p:nvSpPr>
          <p:cNvPr id="11" name="Rectangle 3">
            <a:extLst>
              <a:ext uri="{FF2B5EF4-FFF2-40B4-BE49-F238E27FC236}">
                <a16:creationId xmlns:a16="http://schemas.microsoft.com/office/drawing/2014/main" id="{2DD0CF79-51E6-4E7D-8E13-191D3110BF0D}"/>
              </a:ext>
            </a:extLst>
          </p:cNvPr>
          <p:cNvSpPr txBox="1">
            <a:spLocks noChangeArrowheads="1"/>
          </p:cNvSpPr>
          <p:nvPr/>
        </p:nvSpPr>
        <p:spPr bwMode="auto">
          <a:xfrm>
            <a:off x="4394200" y="4064000"/>
            <a:ext cx="4354513"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r>
              <a:rPr lang="zh-CN" altLang="en-US" sz="2800">
                <a:solidFill>
                  <a:srgbClr val="FF0000"/>
                </a:solidFill>
              </a:rPr>
              <a:t>   答案： 除常量</a:t>
            </a:r>
            <a:r>
              <a:rPr lang="en-US" altLang="zh-CN" sz="2800" i="1">
                <a:solidFill>
                  <a:srgbClr val="FF0000"/>
                </a:solidFill>
              </a:rPr>
              <a:t>T</a:t>
            </a:r>
            <a:r>
              <a:rPr lang="en-US" altLang="zh-CN" sz="2800">
                <a:solidFill>
                  <a:srgbClr val="FF0000"/>
                </a:solidFill>
              </a:rPr>
              <a:t>, </a:t>
            </a:r>
            <a:r>
              <a:rPr lang="en-US" altLang="zh-CN" sz="2800" i="1">
                <a:solidFill>
                  <a:srgbClr val="FF0000"/>
                </a:solidFill>
              </a:rPr>
              <a:t>F</a:t>
            </a:r>
            <a:r>
              <a:rPr lang="zh-CN" altLang="en-US" sz="2800">
                <a:solidFill>
                  <a:srgbClr val="FF0000"/>
                </a:solidFill>
              </a:rPr>
              <a:t>以及命题变项本身外，命题联结词共有</a:t>
            </a:r>
            <a:r>
              <a:rPr lang="en-US" altLang="zh-CN" sz="2800">
                <a:solidFill>
                  <a:srgbClr val="FF0000"/>
                </a:solidFill>
              </a:rPr>
              <a:t>8</a:t>
            </a:r>
            <a:r>
              <a:rPr lang="zh-CN" altLang="en-US" sz="2800">
                <a:solidFill>
                  <a:srgbClr val="FF0000"/>
                </a:solidFill>
              </a:rPr>
              <a:t>个就够了！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p:cTn id="7" dur="500" fill="hold"/>
                                        <p:tgtEl>
                                          <p:spTgt spid="1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1">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灯片编号占位符 3">
            <a:extLst>
              <a:ext uri="{FF2B5EF4-FFF2-40B4-BE49-F238E27FC236}">
                <a16:creationId xmlns:a16="http://schemas.microsoft.com/office/drawing/2014/main" id="{92E0D734-7611-45C4-94D9-60D5B069ADEC}"/>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8159A838-228E-4495-AEF7-E9A87E3861C0}" type="slidenum">
              <a:rPr lang="zh-CN" altLang="en-US" sz="1400" b="0"/>
              <a:pPr algn="l">
                <a:spcBef>
                  <a:spcPct val="0"/>
                </a:spcBef>
                <a:buClrTx/>
                <a:buFontTx/>
                <a:buNone/>
              </a:pPr>
              <a:t>15</a:t>
            </a:fld>
            <a:endParaRPr lang="en-US" altLang="zh-CN" sz="1400" b="0"/>
          </a:p>
        </p:txBody>
      </p:sp>
      <p:sp>
        <p:nvSpPr>
          <p:cNvPr id="32771" name="Rectangle 2">
            <a:extLst>
              <a:ext uri="{FF2B5EF4-FFF2-40B4-BE49-F238E27FC236}">
                <a16:creationId xmlns:a16="http://schemas.microsoft.com/office/drawing/2014/main" id="{0AA7AB71-8A47-4681-A329-FD82E03B01C4}"/>
              </a:ext>
            </a:extLst>
          </p:cNvPr>
          <p:cNvSpPr>
            <a:spLocks noGrp="1" noChangeArrowheads="1"/>
          </p:cNvSpPr>
          <p:nvPr>
            <p:ph type="title"/>
          </p:nvPr>
        </p:nvSpPr>
        <p:spPr/>
        <p:txBody>
          <a:bodyPr/>
          <a:lstStyle/>
          <a:p>
            <a:pPr algn="ctr" eaLnBrk="1" hangingPunct="1"/>
            <a:r>
              <a:rPr lang="zh-CN" altLang="en-US"/>
              <a:t>思考</a:t>
            </a:r>
            <a:r>
              <a:rPr lang="en-US" altLang="zh-CN"/>
              <a:t>?</a:t>
            </a:r>
          </a:p>
        </p:txBody>
      </p:sp>
      <p:sp>
        <p:nvSpPr>
          <p:cNvPr id="545795" name="Rectangle 3">
            <a:extLst>
              <a:ext uri="{FF2B5EF4-FFF2-40B4-BE49-F238E27FC236}">
                <a16:creationId xmlns:a16="http://schemas.microsoft.com/office/drawing/2014/main" id="{8A992E69-9D06-4296-AE9B-6BB2A7164C81}"/>
              </a:ext>
            </a:extLst>
          </p:cNvPr>
          <p:cNvSpPr>
            <a:spLocks noGrp="1" noChangeArrowheads="1"/>
          </p:cNvSpPr>
          <p:nvPr>
            <p:ph type="body" idx="1"/>
          </p:nvPr>
        </p:nvSpPr>
        <p:spPr>
          <a:xfrm>
            <a:off x="1143000" y="1600200"/>
            <a:ext cx="7772400" cy="4495800"/>
          </a:xfrm>
        </p:spPr>
        <p:txBody>
          <a:bodyPr/>
          <a:lstStyle/>
          <a:p>
            <a:pPr eaLnBrk="1" hangingPunct="1">
              <a:defRPr/>
            </a:pPr>
            <a:r>
              <a:rPr lang="zh-CN" altLang="en-US" sz="3200" dirty="0">
                <a:latin typeface="+mn-ea"/>
              </a:rPr>
              <a:t>是不是</a:t>
            </a:r>
            <a:r>
              <a:rPr lang="en-US" altLang="zh-CN" sz="3200" dirty="0">
                <a:latin typeface="+mn-ea"/>
              </a:rPr>
              <a:t>8</a:t>
            </a:r>
            <a:r>
              <a:rPr lang="zh-CN" altLang="en-US" sz="3200" dirty="0">
                <a:latin typeface="+mn-ea"/>
              </a:rPr>
              <a:t>个逻辑联结词都是必要的？</a:t>
            </a:r>
          </a:p>
        </p:txBody>
      </p:sp>
      <p:sp>
        <p:nvSpPr>
          <p:cNvPr id="545796" name="AutoShape 4">
            <a:extLst>
              <a:ext uri="{FF2B5EF4-FFF2-40B4-BE49-F238E27FC236}">
                <a16:creationId xmlns:a16="http://schemas.microsoft.com/office/drawing/2014/main" id="{DEC7B8B2-57C0-4D96-9DED-89D365579811}"/>
              </a:ext>
            </a:extLst>
          </p:cNvPr>
          <p:cNvSpPr>
            <a:spLocks noChangeArrowheads="1"/>
          </p:cNvSpPr>
          <p:nvPr/>
        </p:nvSpPr>
        <p:spPr bwMode="auto">
          <a:xfrm>
            <a:off x="2798763" y="3124200"/>
            <a:ext cx="4460875" cy="2133600"/>
          </a:xfrm>
          <a:prstGeom prst="cloudCallout">
            <a:avLst>
              <a:gd name="adj1" fmla="val -1046"/>
              <a:gd name="adj2" fmla="val -94792"/>
            </a:avLst>
          </a:prstGeom>
          <a:solidFill>
            <a:srgbClr val="FFFFFF"/>
          </a:solidFill>
          <a:ln w="38100" cap="sq">
            <a:solidFill>
              <a:schemeClr val="tx2"/>
            </a:solidFill>
            <a:round/>
            <a:headEnd/>
            <a:tailEnd/>
          </a:ln>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buClr>
                <a:schemeClr val="tx2"/>
              </a:buClr>
              <a:buSzPct val="90000"/>
              <a:buFont typeface="Symbol" panose="05050102010706020507" pitchFamily="18" charset="2"/>
              <a:buNone/>
            </a:pPr>
            <a:r>
              <a:rPr lang="zh-CN" altLang="en-US" sz="4000" b="0">
                <a:solidFill>
                  <a:srgbClr val="FF0000"/>
                </a:solidFill>
              </a:rPr>
              <a:t>最小联结词完备集</a:t>
            </a:r>
            <a:endParaRPr kumimoji="1" lang="zh-CN" altLang="en-US" sz="4000">
              <a:solidFill>
                <a:srgbClr val="FF0000"/>
              </a:solidFill>
              <a:latin typeface="Times New Roman" panose="02020603050405020304" pitchFamily="18" charset="0"/>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5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545796"/>
                                        </p:tgtEl>
                                        <p:attrNameLst>
                                          <p:attrName>style.visibility</p:attrName>
                                        </p:attrNameLst>
                                      </p:cBhvr>
                                      <p:to>
                                        <p:strVal val="visible"/>
                                      </p:to>
                                    </p:set>
                                    <p:animEffect transition="in" filter="dissolve">
                                      <p:cBhvr>
                                        <p:cTn id="11" dur="500"/>
                                        <p:tgtEl>
                                          <p:spTgt spid="545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5" grpId="0" build="p" autoUpdateAnimBg="0"/>
      <p:bldP spid="545796"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a:extLst>
              <a:ext uri="{FF2B5EF4-FFF2-40B4-BE49-F238E27FC236}">
                <a16:creationId xmlns:a16="http://schemas.microsoft.com/office/drawing/2014/main" id="{BA242938-FE9C-4297-BC0B-B8CF1327031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4A01703B-FDF0-40AB-8447-7BFD7818D3D1}" type="slidenum">
              <a:rPr lang="en-US" altLang="zh-CN" sz="1200" b="0">
                <a:latin typeface="Verdana" panose="020B0604030504040204" pitchFamily="34" charset="0"/>
              </a:rPr>
              <a:pPr>
                <a:spcBef>
                  <a:spcPct val="0"/>
                </a:spcBef>
                <a:buClrTx/>
                <a:buFontTx/>
                <a:buNone/>
              </a:pPr>
              <a:t>16</a:t>
            </a:fld>
            <a:endParaRPr lang="en-US" altLang="zh-CN" sz="1200" b="0" dirty="0">
              <a:latin typeface="Verdana" panose="020B0604030504040204" pitchFamily="34" charset="0"/>
            </a:endParaRPr>
          </a:p>
        </p:txBody>
      </p:sp>
      <p:sp>
        <p:nvSpPr>
          <p:cNvPr id="33795" name="Rectangle 2">
            <a:extLst>
              <a:ext uri="{FF2B5EF4-FFF2-40B4-BE49-F238E27FC236}">
                <a16:creationId xmlns:a16="http://schemas.microsoft.com/office/drawing/2014/main" id="{FE5E9CDB-7A46-45A4-B186-DD282C93726A}"/>
              </a:ext>
            </a:extLst>
          </p:cNvPr>
          <p:cNvSpPr>
            <a:spLocks noGrp="1" noChangeArrowheads="1"/>
          </p:cNvSpPr>
          <p:nvPr>
            <p:ph type="title"/>
          </p:nvPr>
        </p:nvSpPr>
        <p:spPr/>
        <p:txBody>
          <a:bodyPr/>
          <a:lstStyle/>
          <a:p>
            <a:pPr eaLnBrk="1" hangingPunct="1"/>
            <a:r>
              <a:rPr lang="zh-CN" altLang="en-US"/>
              <a:t>最小联结词完备集</a:t>
            </a:r>
          </a:p>
        </p:txBody>
      </p:sp>
      <p:sp>
        <p:nvSpPr>
          <p:cNvPr id="32772" name="Rectangle 3">
            <a:extLst>
              <a:ext uri="{FF2B5EF4-FFF2-40B4-BE49-F238E27FC236}">
                <a16:creationId xmlns:a16="http://schemas.microsoft.com/office/drawing/2014/main" id="{5967C6DA-320D-4009-9B08-9DA2AC403F84}"/>
              </a:ext>
            </a:extLst>
          </p:cNvPr>
          <p:cNvSpPr>
            <a:spLocks noGrp="1" noChangeArrowheads="1"/>
          </p:cNvSpPr>
          <p:nvPr>
            <p:ph type="body" idx="1"/>
          </p:nvPr>
        </p:nvSpPr>
        <p:spPr>
          <a:xfrm>
            <a:off x="250825" y="1125538"/>
            <a:ext cx="8713788" cy="2303462"/>
          </a:xfrm>
        </p:spPr>
        <p:txBody>
          <a:bodyPr/>
          <a:lstStyle/>
          <a:p>
            <a:pPr marL="495300" indent="-495300" eaLnBrk="1" hangingPunct="1">
              <a:buFont typeface="Wingdings" panose="05000000000000000000" pitchFamily="2" charset="2"/>
              <a:buChar char="l"/>
            </a:pPr>
            <a:r>
              <a:rPr lang="en-US" altLang="zh-CN" i="1">
                <a:solidFill>
                  <a:srgbClr val="000000"/>
                </a:solidFill>
              </a:rPr>
              <a:t>S</a:t>
            </a:r>
            <a:r>
              <a:rPr lang="zh-CN" altLang="en-US">
                <a:solidFill>
                  <a:srgbClr val="000000"/>
                </a:solidFill>
              </a:rPr>
              <a:t>是联结词完备集，从</a:t>
            </a:r>
            <a:r>
              <a:rPr lang="en-US" altLang="zh-CN" i="1">
                <a:solidFill>
                  <a:srgbClr val="000000"/>
                </a:solidFill>
              </a:rPr>
              <a:t>S</a:t>
            </a:r>
            <a:r>
              <a:rPr lang="zh-CN" altLang="en-US">
                <a:solidFill>
                  <a:srgbClr val="000000"/>
                </a:solidFill>
              </a:rPr>
              <a:t>中任意去掉一个联结词后</a:t>
            </a:r>
            <a:r>
              <a:rPr lang="en-US" altLang="zh-CN">
                <a:solidFill>
                  <a:srgbClr val="000000"/>
                </a:solidFill>
              </a:rPr>
              <a:t>, </a:t>
            </a:r>
            <a:r>
              <a:rPr lang="zh-CN" altLang="en-US">
                <a:solidFill>
                  <a:srgbClr val="000000"/>
                </a:solidFill>
              </a:rPr>
              <a:t>得到一个联结词集合</a:t>
            </a:r>
            <a:r>
              <a:rPr lang="en-US" altLang="zh-CN" i="1">
                <a:solidFill>
                  <a:srgbClr val="000000"/>
                </a:solidFill>
              </a:rPr>
              <a:t>S’</a:t>
            </a:r>
            <a:r>
              <a:rPr lang="en-US" altLang="zh-CN">
                <a:solidFill>
                  <a:srgbClr val="000000"/>
                </a:solidFill>
              </a:rPr>
              <a:t>, </a:t>
            </a:r>
            <a:r>
              <a:rPr lang="zh-CN" altLang="en-US">
                <a:solidFill>
                  <a:srgbClr val="000000"/>
                </a:solidFill>
              </a:rPr>
              <a:t>至少有一个公式</a:t>
            </a:r>
            <a:r>
              <a:rPr lang="en-US" altLang="zh-CN" i="1">
                <a:solidFill>
                  <a:srgbClr val="000000"/>
                </a:solidFill>
              </a:rPr>
              <a:t>B</a:t>
            </a:r>
            <a:r>
              <a:rPr lang="en-US" altLang="zh-CN">
                <a:solidFill>
                  <a:srgbClr val="000000"/>
                </a:solidFill>
              </a:rPr>
              <a:t>, </a:t>
            </a:r>
            <a:r>
              <a:rPr lang="zh-CN" altLang="en-US">
                <a:solidFill>
                  <a:srgbClr val="000000"/>
                </a:solidFill>
              </a:rPr>
              <a:t>不等值于仅包含</a:t>
            </a:r>
            <a:r>
              <a:rPr lang="en-US" altLang="zh-CN" i="1">
                <a:solidFill>
                  <a:srgbClr val="000000"/>
                </a:solidFill>
              </a:rPr>
              <a:t>S’</a:t>
            </a:r>
            <a:r>
              <a:rPr lang="zh-CN" altLang="en-US">
                <a:solidFill>
                  <a:srgbClr val="000000"/>
                </a:solidFill>
              </a:rPr>
              <a:t>中联结词的任一公式</a:t>
            </a:r>
            <a:r>
              <a:rPr lang="en-US" altLang="zh-CN">
                <a:solidFill>
                  <a:srgbClr val="000000"/>
                </a:solidFill>
              </a:rPr>
              <a:t>, </a:t>
            </a:r>
            <a:r>
              <a:rPr lang="zh-CN" altLang="en-US">
                <a:solidFill>
                  <a:srgbClr val="000000"/>
                </a:solidFill>
              </a:rPr>
              <a:t>则称</a:t>
            </a:r>
            <a:r>
              <a:rPr lang="en-US" altLang="zh-CN" i="1">
                <a:solidFill>
                  <a:srgbClr val="000000"/>
                </a:solidFill>
              </a:rPr>
              <a:t>S</a:t>
            </a:r>
            <a:r>
              <a:rPr lang="zh-CN" altLang="en-US">
                <a:solidFill>
                  <a:srgbClr val="000000"/>
                </a:solidFill>
              </a:rPr>
              <a:t>为</a:t>
            </a:r>
            <a:r>
              <a:rPr lang="zh-CN" altLang="en-US">
                <a:solidFill>
                  <a:schemeClr val="accent2"/>
                </a:solidFill>
              </a:rPr>
              <a:t>最小联结词完备集</a:t>
            </a:r>
            <a:r>
              <a:rPr lang="en-US" altLang="zh-CN">
                <a:solidFill>
                  <a:srgbClr val="000000"/>
                </a:solidFill>
              </a:rPr>
              <a:t>.</a:t>
            </a:r>
          </a:p>
          <a:p>
            <a:pPr marL="495300" indent="-495300" eaLnBrk="1" hangingPunct="1">
              <a:buFont typeface="Wingdings" panose="05000000000000000000" pitchFamily="2" charset="2"/>
              <a:buChar char="l"/>
            </a:pPr>
            <a:endParaRPr lang="en-US" altLang="zh-CN"/>
          </a:p>
          <a:p>
            <a:pPr marL="495300" indent="-495300" eaLnBrk="1" hangingPunct="1">
              <a:spcBef>
                <a:spcPct val="10000"/>
              </a:spcBef>
              <a:buFont typeface="Wingdings" panose="05000000000000000000" pitchFamily="2" charset="2"/>
              <a:buChar char="l"/>
            </a:pPr>
            <a:r>
              <a:rPr lang="zh-CN" altLang="en-US"/>
              <a:t>试说明</a:t>
            </a:r>
            <a:r>
              <a:rPr lang="en-US" altLang="zh-CN"/>
              <a:t>{</a:t>
            </a:r>
            <a:r>
              <a:rPr lang="en-US" altLang="zh-CN">
                <a:sym typeface="Symbol" panose="05050102010706020507" pitchFamily="18" charset="2"/>
              </a:rPr>
              <a:t></a:t>
            </a:r>
            <a:r>
              <a:rPr lang="en-US" altLang="zh-CN"/>
              <a:t>, </a:t>
            </a:r>
            <a:r>
              <a:rPr lang="en-US" altLang="zh-CN">
                <a:sym typeface="Symbol" panose="05050102010706020507" pitchFamily="18" charset="2"/>
              </a:rPr>
              <a:t></a:t>
            </a:r>
            <a:r>
              <a:rPr lang="en-US" altLang="zh-CN"/>
              <a:t>}</a:t>
            </a:r>
            <a:r>
              <a:rPr lang="zh-CN" altLang="en-US"/>
              <a:t>、</a:t>
            </a:r>
            <a:r>
              <a:rPr lang="en-US" altLang="zh-CN"/>
              <a:t>{</a:t>
            </a:r>
            <a:r>
              <a:rPr lang="en-US" altLang="zh-CN">
                <a:sym typeface="Symbol" panose="05050102010706020507" pitchFamily="18" charset="2"/>
              </a:rPr>
              <a:t></a:t>
            </a:r>
            <a:r>
              <a:rPr lang="en-US" altLang="zh-CN"/>
              <a:t>, </a:t>
            </a:r>
            <a:r>
              <a:rPr lang="en-US" altLang="zh-CN">
                <a:sym typeface="Symbol" panose="05050102010706020507" pitchFamily="18" charset="2"/>
              </a:rPr>
              <a:t></a:t>
            </a:r>
            <a:r>
              <a:rPr lang="en-US" altLang="zh-CN"/>
              <a:t>}</a:t>
            </a:r>
            <a:r>
              <a:rPr lang="zh-CN" altLang="en-US"/>
              <a:t>和</a:t>
            </a:r>
            <a:r>
              <a:rPr lang="en-US" altLang="zh-CN"/>
              <a:t>{</a:t>
            </a:r>
            <a:r>
              <a:rPr lang="en-US" altLang="zh-CN">
                <a:sym typeface="Symbol" panose="05050102010706020507" pitchFamily="18" charset="2"/>
              </a:rPr>
              <a:t></a:t>
            </a:r>
            <a:r>
              <a:rPr lang="en-US" altLang="zh-CN"/>
              <a:t>, </a:t>
            </a:r>
            <a:r>
              <a:rPr lang="en-US" altLang="zh-CN">
                <a:sym typeface="Symbol" panose="05050102010706020507" pitchFamily="18" charset="2"/>
              </a:rPr>
              <a:t></a:t>
            </a:r>
            <a:r>
              <a:rPr lang="en-US" altLang="zh-CN"/>
              <a:t>}</a:t>
            </a:r>
            <a:r>
              <a:rPr lang="zh-CN" altLang="en-US"/>
              <a:t>是最小联结词完备集。</a:t>
            </a:r>
            <a:endParaRPr lang="en-US" altLang="zh-CN"/>
          </a:p>
          <a:p>
            <a:pPr marL="495300" indent="-495300" eaLnBrk="1" hangingPunct="1">
              <a:spcBef>
                <a:spcPct val="10000"/>
              </a:spcBef>
              <a:buFont typeface="Wingdings" panose="05000000000000000000" pitchFamily="2" charset="2"/>
              <a:buChar char="l"/>
            </a:pPr>
            <a:endParaRPr lang="zh-CN" altLang="en-US"/>
          </a:p>
        </p:txBody>
      </p:sp>
      <p:sp>
        <p:nvSpPr>
          <p:cNvPr id="32773" name="Rectangle 3">
            <a:extLst>
              <a:ext uri="{FF2B5EF4-FFF2-40B4-BE49-F238E27FC236}">
                <a16:creationId xmlns:a16="http://schemas.microsoft.com/office/drawing/2014/main" id="{5B9A7916-D606-4395-816C-AAA024ADE7BA}"/>
              </a:ext>
            </a:extLst>
          </p:cNvPr>
          <p:cNvSpPr txBox="1">
            <a:spLocks noChangeArrowheads="1"/>
          </p:cNvSpPr>
          <p:nvPr/>
        </p:nvSpPr>
        <p:spPr bwMode="auto">
          <a:xfrm>
            <a:off x="468313" y="3398838"/>
            <a:ext cx="8207375" cy="248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10000"/>
              </a:spcBef>
              <a:buFont typeface="Wingdings" panose="05000000000000000000" pitchFamily="2" charset="2"/>
              <a:buChar char="ü"/>
            </a:pPr>
            <a:r>
              <a:rPr lang="zh-CN" altLang="en-US" sz="2000" dirty="0">
                <a:solidFill>
                  <a:srgbClr val="002060"/>
                </a:solidFill>
              </a:rPr>
              <a:t>根据推论已知</a:t>
            </a:r>
            <a:r>
              <a:rPr lang="en-US" altLang="zh-CN" sz="2000" dirty="0">
                <a:solidFill>
                  <a:srgbClr val="002060"/>
                </a:solidFill>
              </a:rPr>
              <a:t>{</a:t>
            </a:r>
            <a:r>
              <a:rPr lang="en-US" altLang="zh-CN" sz="2000" dirty="0">
                <a:solidFill>
                  <a:srgbClr val="002060"/>
                </a:solidFill>
                <a:sym typeface="Symbol" panose="05050102010706020507" pitchFamily="18" charset="2"/>
              </a:rPr>
              <a:t></a:t>
            </a:r>
            <a:r>
              <a:rPr lang="en-US" altLang="zh-CN" sz="2000" dirty="0">
                <a:solidFill>
                  <a:srgbClr val="002060"/>
                </a:solidFill>
              </a:rPr>
              <a:t>, </a:t>
            </a:r>
            <a:r>
              <a:rPr kumimoji="1" lang="zh-CN" altLang="en-US" sz="2000" dirty="0">
                <a:solidFill>
                  <a:srgbClr val="002060"/>
                </a:solidFill>
                <a:sym typeface="Symbol" panose="05050102010706020507" pitchFamily="18" charset="2"/>
              </a:rPr>
              <a:t></a:t>
            </a:r>
            <a:r>
              <a:rPr lang="en-US" altLang="zh-CN" sz="2000" dirty="0">
                <a:solidFill>
                  <a:srgbClr val="002060"/>
                </a:solidFill>
              </a:rPr>
              <a:t>} </a:t>
            </a:r>
            <a:r>
              <a:rPr lang="zh-CN" altLang="en-US" sz="2000" dirty="0">
                <a:solidFill>
                  <a:srgbClr val="002060"/>
                </a:solidFill>
              </a:rPr>
              <a:t>是联结词完备集，下面说明</a:t>
            </a:r>
            <a:r>
              <a:rPr kumimoji="1" lang="zh-CN" altLang="en-US" sz="2000" dirty="0">
                <a:solidFill>
                  <a:srgbClr val="002060"/>
                </a:solidFill>
                <a:sym typeface="Symbol" panose="05050102010706020507" pitchFamily="18" charset="2"/>
              </a:rPr>
              <a:t>一元联结词</a:t>
            </a:r>
            <a:r>
              <a:rPr kumimoji="1" lang="zh-CN" altLang="en-US" sz="2000" dirty="0">
                <a:solidFill>
                  <a:srgbClr val="002060"/>
                </a:solidFill>
              </a:rPr>
              <a:t>不能用二元联结词 </a:t>
            </a:r>
            <a:r>
              <a:rPr kumimoji="1" lang="zh-CN" altLang="en-US" sz="2000" dirty="0">
                <a:solidFill>
                  <a:srgbClr val="002060"/>
                </a:solidFill>
                <a:sym typeface="Symbol" panose="05050102010706020507" pitchFamily="18" charset="2"/>
              </a:rPr>
              <a:t> </a:t>
            </a:r>
            <a:r>
              <a:rPr kumimoji="1" lang="zh-CN" altLang="en-US" sz="2000" dirty="0">
                <a:solidFill>
                  <a:srgbClr val="002060"/>
                </a:solidFill>
              </a:rPr>
              <a:t>表示。</a:t>
            </a:r>
          </a:p>
          <a:p>
            <a:pPr eaLnBrk="1" hangingPunct="1">
              <a:spcBef>
                <a:spcPct val="10000"/>
              </a:spcBef>
              <a:buFont typeface="Wingdings" panose="05000000000000000000" pitchFamily="2" charset="2"/>
              <a:buChar char="ü"/>
            </a:pPr>
            <a:r>
              <a:rPr kumimoji="1" lang="zh-CN" altLang="en-US" sz="2000" dirty="0">
                <a:solidFill>
                  <a:srgbClr val="002060"/>
                </a:solidFill>
                <a:sym typeface="Symbol" panose="05050102010706020507" pitchFamily="18" charset="2"/>
              </a:rPr>
              <a:t>如有</a:t>
            </a:r>
            <a:r>
              <a:rPr kumimoji="1" lang="en-US" altLang="zh-CN" sz="2000" i="1" dirty="0">
                <a:solidFill>
                  <a:srgbClr val="002060"/>
                </a:solidFill>
              </a:rPr>
              <a:t>p </a:t>
            </a:r>
            <a:r>
              <a:rPr kumimoji="1" lang="en-US" altLang="zh-CN" sz="2000" dirty="0">
                <a:solidFill>
                  <a:srgbClr val="002060"/>
                </a:solidFill>
                <a:sym typeface="Symbol" panose="05050102010706020507" pitchFamily="18" charset="2"/>
              </a:rPr>
              <a:t></a:t>
            </a:r>
            <a:r>
              <a:rPr kumimoji="1" lang="zh-CN" altLang="en-US" sz="2000" dirty="0">
                <a:solidFill>
                  <a:srgbClr val="002060"/>
                </a:solidFill>
                <a:sym typeface="Symbol" panose="05050102010706020507" pitchFamily="18" charset="2"/>
              </a:rPr>
              <a:t>（</a:t>
            </a:r>
            <a:r>
              <a:rPr kumimoji="1" lang="en-US" altLang="zh-CN" sz="2000" dirty="0">
                <a:solidFill>
                  <a:srgbClr val="002060"/>
                </a:solidFill>
              </a:rPr>
              <a:t>… </a:t>
            </a:r>
            <a:r>
              <a:rPr kumimoji="1" lang="en-US" altLang="zh-CN" sz="2000" dirty="0">
                <a:solidFill>
                  <a:srgbClr val="002060"/>
                </a:solidFill>
                <a:sym typeface="Symbol" panose="05050102010706020507" pitchFamily="18" charset="2"/>
              </a:rPr>
              <a:t>( </a:t>
            </a:r>
            <a:r>
              <a:rPr kumimoji="1" lang="en-US" altLang="zh-CN" sz="2000" i="1" dirty="0">
                <a:solidFill>
                  <a:srgbClr val="002060"/>
                </a:solidFill>
              </a:rPr>
              <a:t>p </a:t>
            </a:r>
            <a:r>
              <a:rPr kumimoji="1" lang="en-US" altLang="zh-CN" sz="2000" dirty="0">
                <a:solidFill>
                  <a:srgbClr val="002060"/>
                </a:solidFill>
                <a:sym typeface="Symbol" panose="05050102010706020507" pitchFamily="18" charset="2"/>
              </a:rPr>
              <a:t></a:t>
            </a:r>
            <a:r>
              <a:rPr kumimoji="1" lang="en-US" altLang="zh-CN" sz="2000" dirty="0">
                <a:solidFill>
                  <a:srgbClr val="002060"/>
                </a:solidFill>
              </a:rPr>
              <a:t> </a:t>
            </a:r>
            <a:r>
              <a:rPr kumimoji="1" lang="en-US" altLang="zh-CN" sz="2000" i="1" dirty="0">
                <a:solidFill>
                  <a:srgbClr val="002060"/>
                </a:solidFill>
              </a:rPr>
              <a:t>q</a:t>
            </a:r>
            <a:r>
              <a:rPr kumimoji="1" lang="en-US" altLang="zh-CN" sz="2000" dirty="0">
                <a:solidFill>
                  <a:srgbClr val="002060"/>
                </a:solidFill>
              </a:rPr>
              <a:t>) </a:t>
            </a:r>
            <a:r>
              <a:rPr kumimoji="1" lang="en-US" altLang="zh-CN" sz="2000" dirty="0">
                <a:solidFill>
                  <a:srgbClr val="002060"/>
                </a:solidFill>
                <a:sym typeface="Symbol" panose="05050102010706020507" pitchFamily="18" charset="2"/>
              </a:rPr>
              <a:t></a:t>
            </a:r>
            <a:r>
              <a:rPr kumimoji="1" lang="en-US" altLang="zh-CN" sz="2000" dirty="0">
                <a:solidFill>
                  <a:srgbClr val="002060"/>
                </a:solidFill>
              </a:rPr>
              <a:t>… </a:t>
            </a:r>
            <a:r>
              <a:rPr kumimoji="1" lang="en-US" altLang="zh-CN" sz="2000" dirty="0">
                <a:solidFill>
                  <a:srgbClr val="002060"/>
                </a:solidFill>
                <a:sym typeface="Symbol" panose="05050102010706020507" pitchFamily="18" charset="2"/>
              </a:rPr>
              <a:t></a:t>
            </a:r>
            <a:r>
              <a:rPr kumimoji="1" lang="en-US" altLang="zh-CN" sz="2000" dirty="0">
                <a:solidFill>
                  <a:srgbClr val="002060"/>
                </a:solidFill>
              </a:rPr>
              <a:t> …</a:t>
            </a:r>
            <a:r>
              <a:rPr kumimoji="1" lang="zh-CN" altLang="en-US" sz="2000" dirty="0">
                <a:solidFill>
                  <a:srgbClr val="002060"/>
                </a:solidFill>
                <a:sym typeface="Symbol" panose="05050102010706020507" pitchFamily="18" charset="2"/>
              </a:rPr>
              <a:t>）</a:t>
            </a:r>
            <a:r>
              <a:rPr kumimoji="1" lang="zh-CN" altLang="en-US" sz="2000" dirty="0">
                <a:solidFill>
                  <a:srgbClr val="002060"/>
                </a:solidFill>
              </a:rPr>
              <a:t>的形式，则对该等值式的右边所出现的变元</a:t>
            </a:r>
            <a:r>
              <a:rPr kumimoji="1" lang="en-US" altLang="zh-CN" sz="2000" dirty="0">
                <a:solidFill>
                  <a:srgbClr val="002060"/>
                </a:solidFill>
              </a:rPr>
              <a:t>, </a:t>
            </a:r>
            <a:r>
              <a:rPr kumimoji="1" lang="zh-CN" altLang="en-US" sz="2000" dirty="0">
                <a:solidFill>
                  <a:srgbClr val="002060"/>
                </a:solidFill>
              </a:rPr>
              <a:t>都指派真值</a:t>
            </a:r>
            <a:r>
              <a:rPr kumimoji="1" lang="en-US" altLang="zh-CN" sz="2000" dirty="0">
                <a:solidFill>
                  <a:srgbClr val="002060"/>
                </a:solidFill>
              </a:rPr>
              <a:t>1, </a:t>
            </a:r>
            <a:r>
              <a:rPr kumimoji="1" lang="zh-CN" altLang="en-US" sz="2000" dirty="0">
                <a:solidFill>
                  <a:srgbClr val="002060"/>
                </a:solidFill>
              </a:rPr>
              <a:t>则其真值必为</a:t>
            </a:r>
            <a:r>
              <a:rPr kumimoji="1" lang="en-US" altLang="zh-CN" sz="2000" dirty="0">
                <a:solidFill>
                  <a:srgbClr val="002060"/>
                </a:solidFill>
              </a:rPr>
              <a:t>1, </a:t>
            </a:r>
            <a:r>
              <a:rPr kumimoji="1" lang="zh-CN" altLang="en-US" sz="2000" dirty="0">
                <a:solidFill>
                  <a:srgbClr val="002060"/>
                </a:solidFill>
              </a:rPr>
              <a:t>而该式的左边的真值为</a:t>
            </a:r>
            <a:r>
              <a:rPr kumimoji="1" lang="en-US" altLang="zh-CN" sz="2000" dirty="0">
                <a:solidFill>
                  <a:srgbClr val="002060"/>
                </a:solidFill>
              </a:rPr>
              <a:t>0,</a:t>
            </a:r>
            <a:r>
              <a:rPr kumimoji="1" lang="zh-CN" altLang="en-US" sz="2000" dirty="0">
                <a:solidFill>
                  <a:srgbClr val="002060"/>
                </a:solidFill>
              </a:rPr>
              <a:t>产生矛盾</a:t>
            </a:r>
            <a:r>
              <a:rPr kumimoji="1" lang="en-US" altLang="zh-CN" sz="2000" dirty="0">
                <a:solidFill>
                  <a:srgbClr val="002060"/>
                </a:solidFill>
              </a:rPr>
              <a:t>, </a:t>
            </a:r>
            <a:r>
              <a:rPr kumimoji="1" lang="zh-CN" altLang="en-US" sz="2000" dirty="0">
                <a:solidFill>
                  <a:srgbClr val="002060"/>
                </a:solidFill>
              </a:rPr>
              <a:t>说明“</a:t>
            </a:r>
            <a:r>
              <a:rPr kumimoji="1" lang="zh-CN" altLang="en-US" sz="2000" dirty="0">
                <a:solidFill>
                  <a:srgbClr val="002060"/>
                </a:solidFill>
                <a:sym typeface="Symbol" panose="05050102010706020507" pitchFamily="18" charset="2"/>
              </a:rPr>
              <a:t></a:t>
            </a:r>
            <a:r>
              <a:rPr kumimoji="1" lang="zh-CN" altLang="en-US" sz="2000" dirty="0">
                <a:solidFill>
                  <a:srgbClr val="002060"/>
                </a:solidFill>
              </a:rPr>
              <a:t>”不能由 “</a:t>
            </a:r>
            <a:r>
              <a:rPr kumimoji="1" lang="zh-CN" altLang="en-US" sz="2000" dirty="0">
                <a:solidFill>
                  <a:srgbClr val="002060"/>
                </a:solidFill>
                <a:sym typeface="Symbol" panose="05050102010706020507" pitchFamily="18" charset="2"/>
              </a:rPr>
              <a:t></a:t>
            </a:r>
            <a:r>
              <a:rPr kumimoji="1" lang="zh-CN" altLang="en-US" sz="2000" dirty="0">
                <a:solidFill>
                  <a:srgbClr val="002060"/>
                </a:solidFill>
              </a:rPr>
              <a:t>”的复合所替代</a:t>
            </a:r>
            <a:r>
              <a:rPr kumimoji="1" lang="en-US" altLang="zh-CN" sz="2000" dirty="0">
                <a:solidFill>
                  <a:srgbClr val="002060"/>
                </a:solidFill>
              </a:rPr>
              <a:t>. </a:t>
            </a:r>
          </a:p>
          <a:p>
            <a:pPr eaLnBrk="1" hangingPunct="1">
              <a:spcBef>
                <a:spcPct val="10000"/>
              </a:spcBef>
              <a:buFont typeface="Wingdings" panose="05000000000000000000" pitchFamily="2" charset="2"/>
              <a:buChar char="ü"/>
            </a:pPr>
            <a:r>
              <a:rPr kumimoji="1" lang="zh-CN" altLang="en-US" sz="2000" dirty="0">
                <a:solidFill>
                  <a:srgbClr val="002060"/>
                </a:solidFill>
              </a:rPr>
              <a:t>同理可说明“</a:t>
            </a:r>
            <a:r>
              <a:rPr kumimoji="1" lang="zh-CN" altLang="en-US" sz="2000" dirty="0">
                <a:solidFill>
                  <a:srgbClr val="002060"/>
                </a:solidFill>
                <a:sym typeface="Symbol" panose="05050102010706020507" pitchFamily="18" charset="2"/>
              </a:rPr>
              <a:t></a:t>
            </a:r>
            <a:r>
              <a:rPr kumimoji="1" lang="zh-CN" altLang="en-US" sz="2000" dirty="0">
                <a:solidFill>
                  <a:srgbClr val="002060"/>
                </a:solidFill>
              </a:rPr>
              <a:t>”不能由 “</a:t>
            </a:r>
            <a:r>
              <a:rPr lang="zh-CN" altLang="en-US" sz="2000" dirty="0">
                <a:solidFill>
                  <a:srgbClr val="002060"/>
                </a:solidFill>
                <a:sym typeface="Symbol" panose="05050102010706020507" pitchFamily="18" charset="2"/>
              </a:rPr>
              <a:t></a:t>
            </a:r>
            <a:r>
              <a:rPr kumimoji="1" lang="zh-CN" altLang="en-US" sz="2000" dirty="0">
                <a:solidFill>
                  <a:srgbClr val="002060"/>
                </a:solidFill>
              </a:rPr>
              <a:t>”和“</a:t>
            </a:r>
            <a:r>
              <a:rPr lang="zh-CN" altLang="en-US" sz="2000" dirty="0">
                <a:solidFill>
                  <a:srgbClr val="002060"/>
                </a:solidFill>
                <a:sym typeface="Symbol" panose="05050102010706020507" pitchFamily="18" charset="2"/>
              </a:rPr>
              <a:t>”</a:t>
            </a:r>
            <a:r>
              <a:rPr kumimoji="1" lang="zh-CN" altLang="en-US" sz="2000" dirty="0">
                <a:solidFill>
                  <a:srgbClr val="002060"/>
                </a:solidFill>
              </a:rPr>
              <a:t>的复合所替代</a:t>
            </a:r>
            <a:r>
              <a:rPr kumimoji="1" lang="en-US" altLang="zh-CN" sz="2000" dirty="0">
                <a:solidFill>
                  <a:srgbClr val="002060"/>
                </a:solidFill>
              </a:rPr>
              <a:t>.</a:t>
            </a:r>
            <a:r>
              <a:rPr kumimoji="1" lang="zh-CN" altLang="en-US" sz="2000" dirty="0">
                <a:solidFill>
                  <a:srgbClr val="002060"/>
                </a:solidFill>
              </a:rPr>
              <a:t>所以去掉</a:t>
            </a:r>
            <a:r>
              <a:rPr lang="zh-CN" altLang="en-US" sz="2000" dirty="0">
                <a:solidFill>
                  <a:srgbClr val="002060"/>
                </a:solidFill>
                <a:sym typeface="Symbol" panose="05050102010706020507" pitchFamily="18" charset="2"/>
              </a:rPr>
              <a:t>是不可以的，所以</a:t>
            </a:r>
            <a:r>
              <a:rPr lang="en-US" altLang="zh-CN" sz="2000" dirty="0">
                <a:solidFill>
                  <a:srgbClr val="002060"/>
                </a:solidFill>
              </a:rPr>
              <a:t>{</a:t>
            </a:r>
            <a:r>
              <a:rPr lang="en-US" altLang="zh-CN" sz="2000" dirty="0">
                <a:solidFill>
                  <a:srgbClr val="002060"/>
                </a:solidFill>
                <a:sym typeface="Symbol" panose="05050102010706020507" pitchFamily="18" charset="2"/>
              </a:rPr>
              <a:t></a:t>
            </a:r>
            <a:r>
              <a:rPr lang="en-US" altLang="zh-CN" sz="2000" dirty="0">
                <a:solidFill>
                  <a:srgbClr val="002060"/>
                </a:solidFill>
              </a:rPr>
              <a:t>, </a:t>
            </a:r>
            <a:r>
              <a:rPr lang="en-US" altLang="zh-CN" sz="2000" dirty="0">
                <a:solidFill>
                  <a:srgbClr val="002060"/>
                </a:solidFill>
                <a:sym typeface="Symbol" panose="05050102010706020507" pitchFamily="18" charset="2"/>
              </a:rPr>
              <a:t></a:t>
            </a:r>
            <a:r>
              <a:rPr lang="en-US" altLang="zh-CN" sz="2000" dirty="0">
                <a:solidFill>
                  <a:srgbClr val="002060"/>
                </a:solidFill>
              </a:rPr>
              <a:t>}</a:t>
            </a:r>
            <a:r>
              <a:rPr lang="zh-CN" altLang="en-US" sz="2000" dirty="0">
                <a:solidFill>
                  <a:srgbClr val="002060"/>
                </a:solidFill>
              </a:rPr>
              <a:t>、</a:t>
            </a:r>
            <a:r>
              <a:rPr lang="en-US" altLang="zh-CN" sz="2000" dirty="0">
                <a:solidFill>
                  <a:srgbClr val="002060"/>
                </a:solidFill>
              </a:rPr>
              <a:t>{</a:t>
            </a:r>
            <a:r>
              <a:rPr lang="en-US" altLang="zh-CN" sz="2000" dirty="0">
                <a:solidFill>
                  <a:srgbClr val="002060"/>
                </a:solidFill>
                <a:sym typeface="Symbol" panose="05050102010706020507" pitchFamily="18" charset="2"/>
              </a:rPr>
              <a:t></a:t>
            </a:r>
            <a:r>
              <a:rPr lang="en-US" altLang="zh-CN" sz="2000" dirty="0">
                <a:solidFill>
                  <a:srgbClr val="002060"/>
                </a:solidFill>
              </a:rPr>
              <a:t>, </a:t>
            </a:r>
            <a:r>
              <a:rPr lang="en-US" altLang="zh-CN" sz="2000" dirty="0">
                <a:solidFill>
                  <a:srgbClr val="002060"/>
                </a:solidFill>
                <a:sym typeface="Symbol" panose="05050102010706020507" pitchFamily="18" charset="2"/>
              </a:rPr>
              <a:t></a:t>
            </a:r>
            <a:r>
              <a:rPr lang="en-US" altLang="zh-CN" sz="2000" dirty="0">
                <a:solidFill>
                  <a:srgbClr val="002060"/>
                </a:solidFill>
              </a:rPr>
              <a:t>}</a:t>
            </a:r>
            <a:r>
              <a:rPr lang="zh-CN" altLang="en-US" sz="2000" dirty="0">
                <a:solidFill>
                  <a:srgbClr val="002060"/>
                </a:solidFill>
              </a:rPr>
              <a:t>和</a:t>
            </a:r>
            <a:r>
              <a:rPr lang="en-US" altLang="zh-CN" sz="2000" dirty="0">
                <a:solidFill>
                  <a:srgbClr val="002060"/>
                </a:solidFill>
              </a:rPr>
              <a:t>{</a:t>
            </a:r>
            <a:r>
              <a:rPr lang="en-US" altLang="zh-CN" sz="2000" dirty="0">
                <a:solidFill>
                  <a:srgbClr val="002060"/>
                </a:solidFill>
                <a:sym typeface="Symbol" panose="05050102010706020507" pitchFamily="18" charset="2"/>
              </a:rPr>
              <a:t></a:t>
            </a:r>
            <a:r>
              <a:rPr lang="en-US" altLang="zh-CN" sz="2000" dirty="0">
                <a:solidFill>
                  <a:srgbClr val="002060"/>
                </a:solidFill>
              </a:rPr>
              <a:t>, </a:t>
            </a:r>
            <a:r>
              <a:rPr lang="en-US" altLang="zh-CN" sz="2000" dirty="0">
                <a:solidFill>
                  <a:srgbClr val="002060"/>
                </a:solidFill>
                <a:sym typeface="Symbol" panose="05050102010706020507" pitchFamily="18" charset="2"/>
              </a:rPr>
              <a:t></a:t>
            </a:r>
            <a:r>
              <a:rPr lang="en-US" altLang="zh-CN" sz="2000" dirty="0">
                <a:solidFill>
                  <a:srgbClr val="002060"/>
                </a:solidFill>
              </a:rPr>
              <a:t>}</a:t>
            </a:r>
            <a:r>
              <a:rPr lang="zh-CN" altLang="en-US" sz="2000" dirty="0">
                <a:solidFill>
                  <a:srgbClr val="002060"/>
                </a:solidFill>
              </a:rPr>
              <a:t>是最小联结词完备集。</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773">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77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29BD329-46A1-48FC-B0E1-2534038FD71C}"/>
              </a:ext>
            </a:extLst>
          </p:cNvPr>
          <p:cNvSpPr>
            <a:spLocks noGrp="1" noChangeArrowheads="1"/>
          </p:cNvSpPr>
          <p:nvPr>
            <p:ph type="title"/>
          </p:nvPr>
        </p:nvSpPr>
        <p:spPr/>
        <p:txBody>
          <a:bodyPr/>
          <a:lstStyle/>
          <a:p>
            <a:pPr algn="ctr" eaLnBrk="1" hangingPunct="1"/>
            <a:r>
              <a:rPr lang="en-US" altLang="zh-CN">
                <a:latin typeface="Times New Roman" panose="02020603050405020304" pitchFamily="18" charset="0"/>
              </a:rPr>
              <a:t>2.3</a:t>
            </a:r>
            <a:r>
              <a:rPr lang="en-US" altLang="zh-CN"/>
              <a:t>  </a:t>
            </a:r>
            <a:r>
              <a:rPr lang="zh-CN" altLang="en-US"/>
              <a:t>联结词的完备集（回顾）</a:t>
            </a:r>
          </a:p>
        </p:txBody>
      </p:sp>
      <p:sp>
        <p:nvSpPr>
          <p:cNvPr id="34819" name="内容占位符 1">
            <a:extLst>
              <a:ext uri="{FF2B5EF4-FFF2-40B4-BE49-F238E27FC236}">
                <a16:creationId xmlns:a16="http://schemas.microsoft.com/office/drawing/2014/main" id="{D40D7504-977F-4324-99BD-DD7D4D9BDAEB}"/>
              </a:ext>
            </a:extLst>
          </p:cNvPr>
          <p:cNvSpPr>
            <a:spLocks noGrp="1" noChangeArrowheads="1"/>
          </p:cNvSpPr>
          <p:nvPr>
            <p:ph idx="1"/>
          </p:nvPr>
        </p:nvSpPr>
        <p:spPr>
          <a:xfrm>
            <a:off x="457200" y="1412875"/>
            <a:ext cx="8229600" cy="4525963"/>
          </a:xfrm>
        </p:spPr>
        <p:txBody>
          <a:bodyPr/>
          <a:lstStyle/>
          <a:p>
            <a:pPr>
              <a:buFont typeface="Wingdings" panose="05000000000000000000" pitchFamily="2" charset="2"/>
              <a:buChar char="l"/>
            </a:pPr>
            <a:r>
              <a:rPr lang="zh-CN" altLang="en-US"/>
              <a:t>其他联结词</a:t>
            </a:r>
            <a:endParaRPr lang="en-US" altLang="zh-CN"/>
          </a:p>
          <a:p>
            <a:pPr lvl="1">
              <a:buClr>
                <a:srgbClr val="FFC000"/>
              </a:buClr>
              <a:buFont typeface="Wingdings" panose="05000000000000000000" pitchFamily="2" charset="2"/>
              <a:buChar char="l"/>
            </a:pPr>
            <a:r>
              <a:rPr lang="zh-CN" altLang="en-US"/>
              <a:t>与非 </a:t>
            </a:r>
            <a:r>
              <a:rPr lang="en-US" altLang="zh-CN">
                <a:sym typeface="Symbol" panose="05050102010706020507" pitchFamily="18" charset="2"/>
              </a:rPr>
              <a:t></a:t>
            </a:r>
            <a:endParaRPr lang="en-US" altLang="zh-CN"/>
          </a:p>
          <a:p>
            <a:pPr lvl="1">
              <a:buClr>
                <a:srgbClr val="FFC000"/>
              </a:buClr>
              <a:buFont typeface="Wingdings" panose="05000000000000000000" pitchFamily="2" charset="2"/>
              <a:buChar char="l"/>
            </a:pPr>
            <a:r>
              <a:rPr lang="zh-CN" altLang="en-US"/>
              <a:t>或非 </a:t>
            </a:r>
            <a:r>
              <a:rPr lang="en-US" altLang="zh-CN">
                <a:sym typeface="Symbol" panose="05050102010706020507" pitchFamily="18" charset="2"/>
              </a:rPr>
              <a:t></a:t>
            </a:r>
            <a:endParaRPr lang="en-US" altLang="zh-CN"/>
          </a:p>
          <a:p>
            <a:pPr lvl="1">
              <a:buClr>
                <a:srgbClr val="FFC000"/>
              </a:buClr>
              <a:buFont typeface="Wingdings" panose="05000000000000000000" pitchFamily="2" charset="2"/>
              <a:buChar char="l"/>
            </a:pPr>
            <a:r>
              <a:rPr lang="zh-CN" altLang="en-US"/>
              <a:t>不可兼析取</a:t>
            </a:r>
            <a:endParaRPr lang="en-US" altLang="zh-CN"/>
          </a:p>
          <a:p>
            <a:pPr>
              <a:buFont typeface="Wingdings" panose="05000000000000000000" pitchFamily="2" charset="2"/>
              <a:buChar char="l"/>
            </a:pPr>
            <a:endParaRPr lang="en-US" altLang="zh-CN"/>
          </a:p>
          <a:p>
            <a:pPr>
              <a:buFont typeface="Wingdings" panose="05000000000000000000" pitchFamily="2" charset="2"/>
              <a:buChar char="l"/>
            </a:pPr>
            <a:r>
              <a:rPr lang="zh-CN" altLang="en-US"/>
              <a:t>联结词的完备集</a:t>
            </a:r>
            <a:endParaRPr lang="en-US" altLang="zh-CN"/>
          </a:p>
          <a:p>
            <a:pPr lvl="1">
              <a:buClr>
                <a:srgbClr val="FFC000"/>
              </a:buClr>
              <a:buFont typeface="Wingdings" panose="05000000000000000000" pitchFamily="2" charset="2"/>
              <a:buChar char="l"/>
            </a:pPr>
            <a:r>
              <a:rPr lang="en-US" altLang="zh-CN" i="1">
                <a:latin typeface="Times New Roman" panose="02020603050405020304" pitchFamily="18" charset="0"/>
              </a:rPr>
              <a:t>n</a:t>
            </a:r>
            <a:r>
              <a:rPr lang="zh-CN" altLang="en-US">
                <a:latin typeface="Times New Roman" panose="02020603050405020304" pitchFamily="18" charset="0"/>
              </a:rPr>
              <a:t>元</a:t>
            </a:r>
            <a:r>
              <a:rPr lang="zh-CN" altLang="en-US"/>
              <a:t>真值函数</a:t>
            </a:r>
            <a:endParaRPr lang="en-US" altLang="zh-CN"/>
          </a:p>
          <a:p>
            <a:pPr lvl="1">
              <a:buClr>
                <a:srgbClr val="FFC000"/>
              </a:buClr>
              <a:buFont typeface="Wingdings" panose="05000000000000000000" pitchFamily="2" charset="2"/>
              <a:buChar char="l"/>
            </a:pPr>
            <a:r>
              <a:rPr lang="zh-CN" altLang="en-US"/>
              <a:t>联结词的完备集</a:t>
            </a:r>
            <a:endParaRPr lang="en-US" altLang="zh-CN"/>
          </a:p>
          <a:p>
            <a:pPr lvl="1">
              <a:buClr>
                <a:srgbClr val="FFC000"/>
              </a:buClr>
              <a:buFont typeface="Wingdings" panose="05000000000000000000" pitchFamily="2" charset="2"/>
              <a:buChar char="l"/>
            </a:pPr>
            <a:r>
              <a:rPr lang="zh-CN" altLang="en-US"/>
              <a:t>最小联结词完备集</a:t>
            </a:r>
            <a:endParaRPr lang="en-US" altLang="zh-CN"/>
          </a:p>
          <a:p>
            <a:pPr lvl="1">
              <a:buClr>
                <a:srgbClr val="FFC000"/>
              </a:buClr>
              <a:buFont typeface="Wingdings" panose="05000000000000000000" pitchFamily="2" charset="2"/>
              <a:buChar char="l"/>
            </a:pPr>
            <a:endParaRPr lang="zh-CN" altLang="en-US"/>
          </a:p>
        </p:txBody>
      </p:sp>
      <p:sp>
        <p:nvSpPr>
          <p:cNvPr id="34820" name="灯片编号占位符 4">
            <a:extLst>
              <a:ext uri="{FF2B5EF4-FFF2-40B4-BE49-F238E27FC236}">
                <a16:creationId xmlns:a16="http://schemas.microsoft.com/office/drawing/2014/main" id="{187D7044-0472-4D21-9C8E-9AF218723C5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2DAF0691-222A-453D-ABE1-137C7567BBC1}" type="slidenum">
              <a:rPr lang="en-US" altLang="zh-CN" sz="1400" b="0"/>
              <a:pPr>
                <a:spcBef>
                  <a:spcPct val="0"/>
                </a:spcBef>
                <a:buClrTx/>
                <a:buFontTx/>
                <a:buNone/>
              </a:pPr>
              <a:t>17</a:t>
            </a:fld>
            <a:endParaRPr lang="en-US" altLang="zh-CN" sz="1400" b="0"/>
          </a:p>
        </p:txBody>
      </p:sp>
      <p:sp>
        <p:nvSpPr>
          <p:cNvPr id="34821" name="Rectangle 6">
            <a:extLst>
              <a:ext uri="{FF2B5EF4-FFF2-40B4-BE49-F238E27FC236}">
                <a16:creationId xmlns:a16="http://schemas.microsoft.com/office/drawing/2014/main" id="{3AAF7E93-AC56-4405-B50E-3120F64C8BB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b="0"/>
          </a:p>
        </p:txBody>
      </p:sp>
      <p:graphicFrame>
        <p:nvGraphicFramePr>
          <p:cNvPr id="34822" name="Object 10">
            <a:extLst>
              <a:ext uri="{FF2B5EF4-FFF2-40B4-BE49-F238E27FC236}">
                <a16:creationId xmlns:a16="http://schemas.microsoft.com/office/drawing/2014/main" id="{3A0964B0-02F2-45AD-8FA5-6BAC4F7E59C4}"/>
              </a:ext>
            </a:extLst>
          </p:cNvPr>
          <p:cNvGraphicFramePr>
            <a:graphicFrameLocks noChangeAspect="1"/>
          </p:cNvGraphicFramePr>
          <p:nvPr/>
        </p:nvGraphicFramePr>
        <p:xfrm>
          <a:off x="2771775" y="2708275"/>
          <a:ext cx="360363" cy="360363"/>
        </p:xfrm>
        <a:graphic>
          <a:graphicData uri="http://schemas.openxmlformats.org/presentationml/2006/ole">
            <mc:AlternateContent xmlns:mc="http://schemas.openxmlformats.org/markup-compatibility/2006">
              <mc:Choice xmlns:v="urn:schemas-microsoft-com:vml" Requires="v">
                <p:oleObj name="公式" r:id="rId3" imgW="152268" imgH="152268" progId="Equation.3">
                  <p:embed/>
                </p:oleObj>
              </mc:Choice>
              <mc:Fallback>
                <p:oleObj name="公式" r:id="rId3" imgW="152268" imgH="152268"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2708275"/>
                        <a:ext cx="360363"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a:extLst>
              <a:ext uri="{FF2B5EF4-FFF2-40B4-BE49-F238E27FC236}">
                <a16:creationId xmlns:a16="http://schemas.microsoft.com/office/drawing/2014/main" id="{F41D1944-B6F0-40CF-AFAD-7DCC3CF1A7A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2A4EAA69-8750-41CF-9298-25A22D9F930D}" type="slidenum">
              <a:rPr lang="en-US" altLang="zh-CN" sz="1400" b="0"/>
              <a:pPr>
                <a:spcBef>
                  <a:spcPct val="0"/>
                </a:spcBef>
                <a:buClrTx/>
                <a:buFontTx/>
                <a:buNone/>
              </a:pPr>
              <a:t>18</a:t>
            </a:fld>
            <a:endParaRPr lang="en-US" altLang="zh-CN" sz="1400" b="0"/>
          </a:p>
        </p:txBody>
      </p:sp>
      <p:sp>
        <p:nvSpPr>
          <p:cNvPr id="36867" name="Rectangle 3">
            <a:extLst>
              <a:ext uri="{FF2B5EF4-FFF2-40B4-BE49-F238E27FC236}">
                <a16:creationId xmlns:a16="http://schemas.microsoft.com/office/drawing/2014/main" id="{50351D26-BAA1-4797-A3FA-C144E01E271D}"/>
              </a:ext>
            </a:extLst>
          </p:cNvPr>
          <p:cNvSpPr>
            <a:spLocks noGrp="1" noChangeArrowheads="1"/>
          </p:cNvSpPr>
          <p:nvPr>
            <p:ph type="body" idx="1"/>
          </p:nvPr>
        </p:nvSpPr>
        <p:spPr>
          <a:xfrm>
            <a:off x="395288" y="1196975"/>
            <a:ext cx="8229600" cy="4924425"/>
          </a:xfrm>
        </p:spPr>
        <p:txBody>
          <a:bodyPr/>
          <a:lstStyle/>
          <a:p>
            <a:pPr marL="361950" indent="-361950" eaLnBrk="1" hangingPunct="1"/>
            <a:r>
              <a:rPr lang="zh-CN" altLang="en-US"/>
              <a:t>主要内容</a:t>
            </a:r>
          </a:p>
          <a:p>
            <a:pPr marL="361950" indent="-361950" eaLnBrk="1" hangingPunct="1">
              <a:buClr>
                <a:srgbClr val="FF9900"/>
              </a:buClr>
              <a:buFont typeface="Wingdings" panose="05000000000000000000" pitchFamily="2" charset="2"/>
              <a:buChar char="l"/>
            </a:pPr>
            <a:r>
              <a:rPr lang="en-US" altLang="zh-CN"/>
              <a:t>2.1 </a:t>
            </a:r>
            <a:r>
              <a:rPr lang="zh-CN" altLang="en-US"/>
              <a:t>等值式</a:t>
            </a:r>
            <a:endParaRPr lang="en-US" altLang="zh-CN"/>
          </a:p>
          <a:p>
            <a:pPr marL="361950" indent="-361950" eaLnBrk="1" hangingPunct="1">
              <a:buClr>
                <a:srgbClr val="FF9900"/>
              </a:buClr>
              <a:buFont typeface="Wingdings" panose="05000000000000000000" pitchFamily="2" charset="2"/>
              <a:buChar char="l"/>
            </a:pPr>
            <a:r>
              <a:rPr lang="en-US" altLang="zh-CN"/>
              <a:t>2.2 </a:t>
            </a:r>
            <a:r>
              <a:rPr lang="zh-CN" altLang="en-US"/>
              <a:t>析取范式与合取范式</a:t>
            </a:r>
          </a:p>
          <a:p>
            <a:pPr marL="361950" indent="-361950" eaLnBrk="1" hangingPunct="1">
              <a:buClr>
                <a:srgbClr val="FF9900"/>
              </a:buClr>
              <a:buFont typeface="Wingdings" panose="05000000000000000000" pitchFamily="2" charset="2"/>
              <a:buChar char="l"/>
            </a:pPr>
            <a:r>
              <a:rPr lang="en-US" altLang="zh-CN"/>
              <a:t>2.3 </a:t>
            </a:r>
            <a:r>
              <a:rPr lang="zh-CN" altLang="en-US"/>
              <a:t>联结词完备集</a:t>
            </a:r>
          </a:p>
          <a:p>
            <a:pPr marL="361950" indent="-361950" eaLnBrk="1" hangingPunct="1">
              <a:buClr>
                <a:srgbClr val="FF9900"/>
              </a:buClr>
              <a:buFont typeface="Wingdings" panose="05000000000000000000" pitchFamily="2" charset="2"/>
              <a:buChar char="l"/>
            </a:pPr>
            <a:r>
              <a:rPr lang="en-US" altLang="zh-CN">
                <a:solidFill>
                  <a:srgbClr val="FF0000"/>
                </a:solidFill>
              </a:rPr>
              <a:t>2.4 </a:t>
            </a:r>
            <a:r>
              <a:rPr lang="zh-CN" altLang="en-US">
                <a:solidFill>
                  <a:srgbClr val="FF0000"/>
                </a:solidFill>
              </a:rPr>
              <a:t>可满足性问题与消解法</a:t>
            </a:r>
          </a:p>
        </p:txBody>
      </p:sp>
      <p:sp>
        <p:nvSpPr>
          <p:cNvPr id="36868" name="Rectangle 4">
            <a:extLst>
              <a:ext uri="{FF2B5EF4-FFF2-40B4-BE49-F238E27FC236}">
                <a16:creationId xmlns:a16="http://schemas.microsoft.com/office/drawing/2014/main" id="{E13130FD-FA52-4BD4-AFE6-E686AFA2DF19}"/>
              </a:ext>
            </a:extLst>
          </p:cNvPr>
          <p:cNvSpPr>
            <a:spLocks noGrp="1" noChangeArrowheads="1"/>
          </p:cNvSpPr>
          <p:nvPr>
            <p:ph type="title"/>
          </p:nvPr>
        </p:nvSpPr>
        <p:spPr>
          <a:xfrm>
            <a:off x="1835150" y="260350"/>
            <a:ext cx="6394450" cy="431800"/>
          </a:xfrm>
          <a:noFill/>
          <a:extLst>
            <a:ext uri="{AF507438-7753-43E0-B8FC-AC1667EBCBE1}">
              <a14:hiddenEffects xmlns:a14="http://schemas.microsoft.com/office/drawing/2010/main">
                <a:effectLst>
                  <a:outerShdw dist="17961" dir="2700000" algn="ctr" rotWithShape="0">
                    <a:schemeClr val="tx1">
                      <a:alpha val="50000"/>
                    </a:schemeClr>
                  </a:outerShdw>
                </a:effectLst>
              </a14:hiddenEffects>
            </a:ext>
          </a:extLst>
        </p:spPr>
        <p:txBody>
          <a:bodyPr/>
          <a:lstStyle/>
          <a:p>
            <a:pPr algn="ctr" eaLnBrk="1" hangingPunct="1"/>
            <a:r>
              <a:rPr lang="zh-CN" altLang="en-US">
                <a:solidFill>
                  <a:schemeClr val="tx1"/>
                </a:solidFill>
                <a:latin typeface="宋体" panose="02010600030101010101" pitchFamily="2" charset="-122"/>
              </a:rPr>
              <a:t>第二章 命题逻辑等值演算</a:t>
            </a:r>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a:extLst>
              <a:ext uri="{FF2B5EF4-FFF2-40B4-BE49-F238E27FC236}">
                <a16:creationId xmlns:a16="http://schemas.microsoft.com/office/drawing/2014/main" id="{2C5AFF22-5281-4457-AA9F-6F3314D4C3F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AF9B8A35-8E80-49BD-9BF9-A7D96E690FD0}" type="slidenum">
              <a:rPr lang="en-US" altLang="zh-CN" sz="1400" b="0"/>
              <a:pPr>
                <a:spcBef>
                  <a:spcPct val="0"/>
                </a:spcBef>
                <a:buClrTx/>
                <a:buFontTx/>
                <a:buNone/>
              </a:pPr>
              <a:t>19</a:t>
            </a:fld>
            <a:endParaRPr lang="en-US" altLang="zh-CN" sz="1400" b="0"/>
          </a:p>
        </p:txBody>
      </p:sp>
      <p:sp>
        <p:nvSpPr>
          <p:cNvPr id="38915" name="Rectangle 2">
            <a:extLst>
              <a:ext uri="{FF2B5EF4-FFF2-40B4-BE49-F238E27FC236}">
                <a16:creationId xmlns:a16="http://schemas.microsoft.com/office/drawing/2014/main" id="{9E3D3A76-9AA6-49AD-B177-6136B29D7A71}"/>
              </a:ext>
            </a:extLst>
          </p:cNvPr>
          <p:cNvSpPr>
            <a:spLocks noGrp="1" noChangeArrowheads="1"/>
          </p:cNvSpPr>
          <p:nvPr>
            <p:ph type="title"/>
          </p:nvPr>
        </p:nvSpPr>
        <p:spPr/>
        <p:txBody>
          <a:bodyPr/>
          <a:lstStyle/>
          <a:p>
            <a:pPr algn="ctr" eaLnBrk="1" hangingPunct="1"/>
            <a:r>
              <a:rPr lang="en-US" altLang="zh-CN">
                <a:latin typeface="Times New Roman" panose="02020603050405020304" pitchFamily="18" charset="0"/>
              </a:rPr>
              <a:t>2.4</a:t>
            </a:r>
            <a:r>
              <a:rPr lang="en-US" altLang="zh-CN"/>
              <a:t> </a:t>
            </a:r>
            <a:r>
              <a:rPr lang="zh-CN" altLang="en-US"/>
              <a:t>可满足性问题与消解法</a:t>
            </a:r>
          </a:p>
        </p:txBody>
      </p:sp>
      <p:sp>
        <p:nvSpPr>
          <p:cNvPr id="38916" name="Rectangle 3">
            <a:extLst>
              <a:ext uri="{FF2B5EF4-FFF2-40B4-BE49-F238E27FC236}">
                <a16:creationId xmlns:a16="http://schemas.microsoft.com/office/drawing/2014/main" id="{3BA6CBD9-B951-45E0-9086-BE6699C1C65F}"/>
              </a:ext>
            </a:extLst>
          </p:cNvPr>
          <p:cNvSpPr>
            <a:spLocks noGrp="1" noChangeArrowheads="1"/>
          </p:cNvSpPr>
          <p:nvPr>
            <p:ph type="body" idx="1"/>
          </p:nvPr>
        </p:nvSpPr>
        <p:spPr>
          <a:xfrm>
            <a:off x="468313" y="1196975"/>
            <a:ext cx="8229600" cy="5040313"/>
          </a:xfrm>
        </p:spPr>
        <p:txBody>
          <a:bodyPr/>
          <a:lstStyle/>
          <a:p>
            <a:pPr eaLnBrk="1" hangingPunct="1">
              <a:lnSpc>
                <a:spcPct val="90000"/>
              </a:lnSpc>
              <a:buFont typeface="Wingdings" panose="05000000000000000000" pitchFamily="2" charset="2"/>
              <a:buChar char="l"/>
            </a:pPr>
            <a:r>
              <a:rPr lang="zh-CN" altLang="en-US">
                <a:solidFill>
                  <a:srgbClr val="000000"/>
                </a:solidFill>
                <a:latin typeface="Times New Roman" panose="02020603050405020304" pitchFamily="18" charset="0"/>
                <a:sym typeface="Symbol" panose="05050102010706020507" pitchFamily="18" charset="2"/>
              </a:rPr>
              <a:t>消解文字、消解式（消解结果）</a:t>
            </a:r>
            <a:endParaRPr lang="en-US" altLang="zh-CN">
              <a:solidFill>
                <a:srgbClr val="000000"/>
              </a:solidFill>
              <a:latin typeface="Times New Roman" panose="02020603050405020304" pitchFamily="18" charset="0"/>
              <a:sym typeface="Symbol" panose="05050102010706020507" pitchFamily="18" charset="2"/>
            </a:endParaRPr>
          </a:p>
          <a:p>
            <a:pPr eaLnBrk="1" hangingPunct="1">
              <a:lnSpc>
                <a:spcPct val="90000"/>
              </a:lnSpc>
              <a:buFont typeface="Wingdings" panose="05000000000000000000" pitchFamily="2" charset="2"/>
              <a:buChar char="l"/>
            </a:pPr>
            <a:r>
              <a:rPr lang="zh-CN" altLang="en-US">
                <a:solidFill>
                  <a:srgbClr val="000000"/>
                </a:solidFill>
              </a:rPr>
              <a:t>消解规则</a:t>
            </a:r>
            <a:endParaRPr lang="en-US" altLang="zh-CN">
              <a:solidFill>
                <a:srgbClr val="000000"/>
              </a:solidFill>
            </a:endParaRPr>
          </a:p>
          <a:p>
            <a:pPr eaLnBrk="1" hangingPunct="1">
              <a:lnSpc>
                <a:spcPct val="90000"/>
              </a:lnSpc>
              <a:buFont typeface="Wingdings" panose="05000000000000000000" pitchFamily="2" charset="2"/>
              <a:buChar char="l"/>
            </a:pPr>
            <a:r>
              <a:rPr lang="zh-CN" altLang="en-US">
                <a:solidFill>
                  <a:srgbClr val="000000"/>
                </a:solidFill>
                <a:latin typeface="Times New Roman" panose="02020603050405020304" pitchFamily="18" charset="0"/>
                <a:sym typeface="Symbol" panose="05050102010706020507" pitchFamily="18" charset="2"/>
              </a:rPr>
              <a:t>消解序列</a:t>
            </a:r>
            <a:endParaRPr lang="en-US" altLang="zh-CN">
              <a:solidFill>
                <a:srgbClr val="000000"/>
              </a:solidFill>
              <a:latin typeface="Times New Roman" panose="02020603050405020304" pitchFamily="18" charset="0"/>
              <a:sym typeface="Symbol" panose="05050102010706020507" pitchFamily="18" charset="2"/>
            </a:endParaRPr>
          </a:p>
          <a:p>
            <a:pPr eaLnBrk="1" hangingPunct="1">
              <a:lnSpc>
                <a:spcPct val="90000"/>
              </a:lnSpc>
              <a:buFont typeface="Wingdings" panose="05000000000000000000" pitchFamily="2" charset="2"/>
              <a:buChar char="l"/>
            </a:pPr>
            <a:r>
              <a:rPr lang="zh-CN" altLang="en-US">
                <a:solidFill>
                  <a:srgbClr val="000000"/>
                </a:solidFill>
              </a:rPr>
              <a:t>消解算法</a:t>
            </a:r>
            <a:endParaRPr lang="en-US" altLang="zh-CN">
              <a:solidFill>
                <a:srgbClr val="000000"/>
              </a:solidFill>
              <a:latin typeface="Times New Roman" panose="02020603050405020304" pitchFamily="18" charset="0"/>
              <a:sym typeface="Symbol" panose="05050102010706020507" pitchFamily="18" charset="2"/>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5EFD579-1FCC-41D9-B94F-E56BDB4101A8}"/>
              </a:ext>
            </a:extLst>
          </p:cNvPr>
          <p:cNvSpPr>
            <a:spLocks noGrp="1" noChangeArrowheads="1"/>
          </p:cNvSpPr>
          <p:nvPr>
            <p:ph type="title"/>
          </p:nvPr>
        </p:nvSpPr>
        <p:spPr/>
        <p:txBody>
          <a:bodyPr/>
          <a:lstStyle/>
          <a:p>
            <a:pPr algn="ctr" eaLnBrk="1" hangingPunct="1"/>
            <a:r>
              <a:rPr lang="en-US" altLang="zh-CN">
                <a:latin typeface="Times New Roman" panose="02020603050405020304" pitchFamily="18" charset="0"/>
              </a:rPr>
              <a:t>2.3</a:t>
            </a:r>
            <a:r>
              <a:rPr lang="en-US" altLang="zh-CN"/>
              <a:t>  </a:t>
            </a:r>
            <a:r>
              <a:rPr lang="zh-CN" altLang="en-US"/>
              <a:t>联结词的完备集</a:t>
            </a:r>
          </a:p>
        </p:txBody>
      </p:sp>
      <p:sp>
        <p:nvSpPr>
          <p:cNvPr id="7171" name="内容占位符 1">
            <a:extLst>
              <a:ext uri="{FF2B5EF4-FFF2-40B4-BE49-F238E27FC236}">
                <a16:creationId xmlns:a16="http://schemas.microsoft.com/office/drawing/2014/main" id="{48CCFC36-2ECF-4C1E-B57F-177553C24F59}"/>
              </a:ext>
            </a:extLst>
          </p:cNvPr>
          <p:cNvSpPr>
            <a:spLocks noGrp="1" noChangeArrowheads="1"/>
          </p:cNvSpPr>
          <p:nvPr>
            <p:ph idx="1"/>
          </p:nvPr>
        </p:nvSpPr>
        <p:spPr>
          <a:xfrm>
            <a:off x="423863" y="1412875"/>
            <a:ext cx="8229600" cy="4525963"/>
          </a:xfrm>
        </p:spPr>
        <p:txBody>
          <a:bodyPr/>
          <a:lstStyle/>
          <a:p>
            <a:pPr>
              <a:buFont typeface="Wingdings" panose="05000000000000000000" pitchFamily="2" charset="2"/>
              <a:buChar char="l"/>
              <a:defRPr/>
            </a:pPr>
            <a:r>
              <a:rPr lang="zh-CN" altLang="en-US" dirty="0"/>
              <a:t>其他联结词</a:t>
            </a:r>
            <a:endParaRPr lang="en-US" altLang="zh-CN" dirty="0"/>
          </a:p>
          <a:p>
            <a:pPr lvl="1">
              <a:buClr>
                <a:srgbClr val="FFC000"/>
              </a:buClr>
              <a:buFont typeface="Wingdings" panose="05000000000000000000" pitchFamily="2" charset="2"/>
              <a:buChar char="l"/>
              <a:defRPr/>
            </a:pPr>
            <a:r>
              <a:rPr lang="zh-CN" altLang="en-US" dirty="0"/>
              <a:t>与非 </a:t>
            </a:r>
            <a:r>
              <a:rPr lang="en-US" altLang="zh-CN" dirty="0">
                <a:sym typeface="Symbol" panose="05050102010706020507" pitchFamily="18" charset="2"/>
              </a:rPr>
              <a:t></a:t>
            </a:r>
            <a:endParaRPr lang="en-US" altLang="zh-CN" dirty="0"/>
          </a:p>
          <a:p>
            <a:pPr lvl="1">
              <a:buClr>
                <a:srgbClr val="FFC000"/>
              </a:buClr>
              <a:buFont typeface="Wingdings" panose="05000000000000000000" pitchFamily="2" charset="2"/>
              <a:buChar char="l"/>
              <a:defRPr/>
            </a:pPr>
            <a:r>
              <a:rPr lang="zh-CN" altLang="en-US" dirty="0"/>
              <a:t>或非 </a:t>
            </a:r>
            <a:r>
              <a:rPr lang="en-US" altLang="zh-CN" dirty="0">
                <a:sym typeface="Symbol" panose="05050102010706020507" pitchFamily="18" charset="2"/>
              </a:rPr>
              <a:t></a:t>
            </a:r>
            <a:endParaRPr lang="en-US" altLang="zh-CN" dirty="0"/>
          </a:p>
          <a:p>
            <a:pPr lvl="1">
              <a:buClr>
                <a:srgbClr val="FFC000"/>
              </a:buClr>
              <a:buFont typeface="Wingdings" panose="05000000000000000000" pitchFamily="2" charset="2"/>
              <a:buChar char="l"/>
              <a:defRPr/>
            </a:pPr>
            <a:r>
              <a:rPr lang="zh-CN" altLang="en-US" dirty="0"/>
              <a:t>不可兼析取</a:t>
            </a:r>
            <a:endParaRPr lang="en-US" altLang="zh-CN" dirty="0"/>
          </a:p>
          <a:p>
            <a:pPr>
              <a:buFont typeface="Wingdings" panose="05000000000000000000" pitchFamily="2" charset="2"/>
              <a:buChar char="l"/>
              <a:defRPr/>
            </a:pPr>
            <a:endParaRPr lang="en-US" altLang="zh-CN" dirty="0"/>
          </a:p>
          <a:p>
            <a:pPr>
              <a:buFont typeface="Wingdings" panose="05000000000000000000" pitchFamily="2" charset="2"/>
              <a:buChar char="l"/>
              <a:defRPr/>
            </a:pPr>
            <a:r>
              <a:rPr lang="zh-CN" altLang="en-US" dirty="0"/>
              <a:t>联结词的完备集</a:t>
            </a:r>
            <a:endParaRPr lang="en-US" altLang="zh-CN" dirty="0"/>
          </a:p>
          <a:p>
            <a:pPr lvl="1">
              <a:buClr>
                <a:srgbClr val="FFC000"/>
              </a:buClr>
              <a:buFont typeface="Wingdings" panose="05000000000000000000" pitchFamily="2" charset="2"/>
              <a:buChar char="l"/>
              <a:defRPr/>
            </a:pPr>
            <a:r>
              <a:rPr lang="en-US" altLang="zh-CN" i="1" dirty="0">
                <a:latin typeface="Times New Roman" panose="02020603050405020304" pitchFamily="18" charset="0"/>
              </a:rPr>
              <a:t>n</a:t>
            </a:r>
            <a:r>
              <a:rPr lang="zh-CN" altLang="en-US" dirty="0">
                <a:latin typeface="Times New Roman" panose="02020603050405020304" pitchFamily="18" charset="0"/>
              </a:rPr>
              <a:t>元</a:t>
            </a:r>
            <a:r>
              <a:rPr lang="zh-CN" altLang="en-US" dirty="0"/>
              <a:t>真值函数</a:t>
            </a:r>
            <a:endParaRPr lang="en-US" altLang="zh-CN" dirty="0"/>
          </a:p>
          <a:p>
            <a:pPr lvl="1">
              <a:buClr>
                <a:srgbClr val="FFC000"/>
              </a:buClr>
              <a:buFont typeface="Wingdings" panose="05000000000000000000" pitchFamily="2" charset="2"/>
              <a:buChar char="l"/>
              <a:defRPr/>
            </a:pPr>
            <a:r>
              <a:rPr lang="zh-CN" altLang="en-US" dirty="0"/>
              <a:t>联结词的完备集</a:t>
            </a:r>
            <a:endParaRPr lang="en-US" altLang="zh-CN" dirty="0"/>
          </a:p>
          <a:p>
            <a:pPr lvl="1">
              <a:buClr>
                <a:srgbClr val="FFC000"/>
              </a:buClr>
              <a:buFont typeface="Wingdings" panose="05000000000000000000" pitchFamily="2" charset="2"/>
              <a:buChar char="l"/>
              <a:defRPr/>
            </a:pPr>
            <a:r>
              <a:rPr lang="zh-CN" altLang="en-US" dirty="0"/>
              <a:t>最小联结词完备集</a:t>
            </a:r>
            <a:endParaRPr lang="en-US" altLang="zh-CN" dirty="0"/>
          </a:p>
          <a:p>
            <a:pPr marL="457200" lvl="1" indent="0">
              <a:buFontTx/>
              <a:buNone/>
              <a:defRPr/>
            </a:pPr>
            <a:endParaRPr lang="zh-CN" altLang="en-US" dirty="0"/>
          </a:p>
        </p:txBody>
      </p:sp>
      <p:sp>
        <p:nvSpPr>
          <p:cNvPr id="7172" name="灯片编号占位符 4">
            <a:extLst>
              <a:ext uri="{FF2B5EF4-FFF2-40B4-BE49-F238E27FC236}">
                <a16:creationId xmlns:a16="http://schemas.microsoft.com/office/drawing/2014/main" id="{243D2017-A915-47F4-9DD1-4223ED0D611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F3ECC300-3797-4F0C-84BE-B05E6035C047}" type="slidenum">
              <a:rPr lang="en-US" altLang="zh-CN" sz="1400" b="0"/>
              <a:pPr>
                <a:spcBef>
                  <a:spcPct val="0"/>
                </a:spcBef>
                <a:buClrTx/>
                <a:buFontTx/>
                <a:buNone/>
              </a:pPr>
              <a:t>2</a:t>
            </a:fld>
            <a:endParaRPr lang="en-US" altLang="zh-CN" sz="1400" b="0"/>
          </a:p>
        </p:txBody>
      </p:sp>
      <p:sp>
        <p:nvSpPr>
          <p:cNvPr id="7173" name="Rectangle 6">
            <a:extLst>
              <a:ext uri="{FF2B5EF4-FFF2-40B4-BE49-F238E27FC236}">
                <a16:creationId xmlns:a16="http://schemas.microsoft.com/office/drawing/2014/main" id="{7DFE27D7-60F2-4CEE-8051-B6A43D56202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b="0"/>
          </a:p>
        </p:txBody>
      </p:sp>
      <p:graphicFrame>
        <p:nvGraphicFramePr>
          <p:cNvPr id="7174" name="Object 10">
            <a:extLst>
              <a:ext uri="{FF2B5EF4-FFF2-40B4-BE49-F238E27FC236}">
                <a16:creationId xmlns:a16="http://schemas.microsoft.com/office/drawing/2014/main" id="{B9C20FFF-8079-4DA6-85F4-5831CC904774}"/>
              </a:ext>
            </a:extLst>
          </p:cNvPr>
          <p:cNvGraphicFramePr>
            <a:graphicFrameLocks noChangeAspect="1"/>
          </p:cNvGraphicFramePr>
          <p:nvPr/>
        </p:nvGraphicFramePr>
        <p:xfrm>
          <a:off x="2771775" y="2708275"/>
          <a:ext cx="360363" cy="360363"/>
        </p:xfrm>
        <a:graphic>
          <a:graphicData uri="http://schemas.openxmlformats.org/presentationml/2006/ole">
            <mc:AlternateContent xmlns:mc="http://schemas.openxmlformats.org/markup-compatibility/2006">
              <mc:Choice xmlns:v="urn:schemas-microsoft-com:vml" Requires="v">
                <p:oleObj name="公式" r:id="rId3" imgW="152268" imgH="152268" progId="Equation.3">
                  <p:embed/>
                </p:oleObj>
              </mc:Choice>
              <mc:Fallback>
                <p:oleObj name="公式" r:id="rId3" imgW="152268" imgH="152268"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2708275"/>
                        <a:ext cx="360363"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5749E6-C3E5-1B92-F47F-82333ACF1053}"/>
              </a:ext>
            </a:extLst>
          </p:cNvPr>
          <p:cNvSpPr>
            <a:spLocks noGrp="1"/>
          </p:cNvSpPr>
          <p:nvPr>
            <p:ph type="title"/>
          </p:nvPr>
        </p:nvSpPr>
        <p:spPr/>
        <p:txBody>
          <a:bodyPr/>
          <a:lstStyle/>
          <a:p>
            <a:r>
              <a:rPr lang="zh-CN" altLang="en-US" dirty="0"/>
              <a:t>例子：判断公式的可满足性</a:t>
            </a:r>
          </a:p>
        </p:txBody>
      </p:sp>
      <p:sp>
        <p:nvSpPr>
          <p:cNvPr id="3" name="内容占位符 2">
            <a:extLst>
              <a:ext uri="{FF2B5EF4-FFF2-40B4-BE49-F238E27FC236}">
                <a16:creationId xmlns:a16="http://schemas.microsoft.com/office/drawing/2014/main" id="{DB41D8AF-5352-17AB-22AA-4C6B025EE6C2}"/>
              </a:ext>
            </a:extLst>
          </p:cNvPr>
          <p:cNvSpPr>
            <a:spLocks noGrp="1"/>
          </p:cNvSpPr>
          <p:nvPr>
            <p:ph idx="1"/>
          </p:nvPr>
        </p:nvSpPr>
        <p:spPr>
          <a:xfrm>
            <a:off x="457200" y="1198562"/>
            <a:ext cx="8229600" cy="4525963"/>
          </a:xfrm>
        </p:spPr>
        <p:txBody>
          <a:bodyPr/>
          <a:lstStyle/>
          <a:p>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q</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r</a:t>
            </a:r>
            <a:r>
              <a:rPr lang="en-US" altLang="zh-CN" dirty="0">
                <a:latin typeface="Times New Roman" panose="02020603050405020304" pitchFamily="18" charset="0"/>
                <a:sym typeface="Symbol" panose="05050102010706020507" pitchFamily="18" charset="2"/>
              </a:rPr>
              <a:t>)  (</a:t>
            </a:r>
            <a:r>
              <a:rPr lang="en-US" altLang="zh-CN" i="1" dirty="0">
                <a:latin typeface="Times New Roman" panose="02020603050405020304" pitchFamily="18" charset="0"/>
                <a:sym typeface="Symbol" panose="05050102010706020507" pitchFamily="18" charset="2"/>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r</a:t>
            </a:r>
            <a:r>
              <a:rPr lang="en-US" altLang="zh-CN" dirty="0">
                <a:latin typeface="Times New Roman" panose="02020603050405020304" pitchFamily="18" charset="0"/>
                <a:sym typeface="Symbol" panose="05050102010706020507" pitchFamily="18" charset="2"/>
              </a:rPr>
              <a:t>)</a:t>
            </a:r>
          </a:p>
          <a:p>
            <a:r>
              <a:rPr lang="en-US" altLang="zh-CN" sz="2400"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q</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r</a:t>
            </a:r>
            <a:r>
              <a:rPr lang="en-US" altLang="zh-CN" dirty="0">
                <a:latin typeface="Times New Roman" panose="02020603050405020304" pitchFamily="18" charset="0"/>
                <a:sym typeface="Symbol" panose="05050102010706020507" pitchFamily="18" charset="2"/>
              </a:rPr>
              <a:t>)</a:t>
            </a:r>
            <a:endParaRPr lang="en-US" altLang="zh-CN" i="1" dirty="0">
              <a:latin typeface="Times New Roman" panose="02020603050405020304" pitchFamily="18" charset="0"/>
              <a:sym typeface="Symbol" panose="05050102010706020507" pitchFamily="18" charset="2"/>
            </a:endParaRPr>
          </a:p>
          <a:p>
            <a:endParaRPr lang="zh-CN" altLang="en-US" dirty="0"/>
          </a:p>
        </p:txBody>
      </p:sp>
      <p:sp>
        <p:nvSpPr>
          <p:cNvPr id="4" name="灯片编号占位符 3">
            <a:extLst>
              <a:ext uri="{FF2B5EF4-FFF2-40B4-BE49-F238E27FC236}">
                <a16:creationId xmlns:a16="http://schemas.microsoft.com/office/drawing/2014/main" id="{CE8101F5-F686-D1DC-F70D-5287A0703F28}"/>
              </a:ext>
            </a:extLst>
          </p:cNvPr>
          <p:cNvSpPr>
            <a:spLocks noGrp="1"/>
          </p:cNvSpPr>
          <p:nvPr>
            <p:ph type="sldNum" sz="quarter" idx="12"/>
          </p:nvPr>
        </p:nvSpPr>
        <p:spPr/>
        <p:txBody>
          <a:bodyPr/>
          <a:lstStyle/>
          <a:p>
            <a:fld id="{06255ACB-CB68-4A70-84B7-8B74B58D0B79}" type="slidenum">
              <a:rPr lang="en-US" altLang="zh-CN" smtClean="0"/>
              <a:pPr/>
              <a:t>20</a:t>
            </a:fld>
            <a:endParaRPr lang="en-US" altLang="zh-CN"/>
          </a:p>
        </p:txBody>
      </p:sp>
      <p:graphicFrame>
        <p:nvGraphicFramePr>
          <p:cNvPr id="5" name="Group 193">
            <a:extLst>
              <a:ext uri="{FF2B5EF4-FFF2-40B4-BE49-F238E27FC236}">
                <a16:creationId xmlns:a16="http://schemas.microsoft.com/office/drawing/2014/main" id="{A3B01C97-0ACA-C934-9EDF-2938D653D036}"/>
              </a:ext>
            </a:extLst>
          </p:cNvPr>
          <p:cNvGraphicFramePr>
            <a:graphicFrameLocks noGrp="1"/>
          </p:cNvGraphicFramePr>
          <p:nvPr>
            <p:extLst>
              <p:ext uri="{D42A27DB-BD31-4B8C-83A1-F6EECF244321}">
                <p14:modId xmlns:p14="http://schemas.microsoft.com/office/powerpoint/2010/main" val="1877278678"/>
              </p:ext>
            </p:extLst>
          </p:nvPr>
        </p:nvGraphicFramePr>
        <p:xfrm>
          <a:off x="827584" y="2276872"/>
          <a:ext cx="4960743" cy="4038628"/>
        </p:xfrm>
        <a:graphic>
          <a:graphicData uri="http://schemas.openxmlformats.org/drawingml/2006/table">
            <a:tbl>
              <a:tblPr/>
              <a:tblGrid>
                <a:gridCol w="1179127">
                  <a:extLst>
                    <a:ext uri="{9D8B030D-6E8A-4147-A177-3AD203B41FA5}">
                      <a16:colId xmlns:a16="http://schemas.microsoft.com/office/drawing/2014/main" val="20000"/>
                    </a:ext>
                  </a:extLst>
                </a:gridCol>
                <a:gridCol w="932550">
                  <a:extLst>
                    <a:ext uri="{9D8B030D-6E8A-4147-A177-3AD203B41FA5}">
                      <a16:colId xmlns:a16="http://schemas.microsoft.com/office/drawing/2014/main" val="20002"/>
                    </a:ext>
                  </a:extLst>
                </a:gridCol>
                <a:gridCol w="1424533">
                  <a:extLst>
                    <a:ext uri="{9D8B030D-6E8A-4147-A177-3AD203B41FA5}">
                      <a16:colId xmlns:a16="http://schemas.microsoft.com/office/drawing/2014/main" val="1911105431"/>
                    </a:ext>
                  </a:extLst>
                </a:gridCol>
                <a:gridCol w="1424533">
                  <a:extLst>
                    <a:ext uri="{9D8B030D-6E8A-4147-A177-3AD203B41FA5}">
                      <a16:colId xmlns:a16="http://schemas.microsoft.com/office/drawing/2014/main" val="3229358216"/>
                    </a:ext>
                  </a:extLst>
                </a:gridCol>
              </a:tblGrid>
              <a:tr h="509126">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p   q   r</a:t>
                      </a:r>
                    </a:p>
                  </a:txBody>
                  <a:tcPr marT="45679" marB="45679"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p>
                  </a:txBody>
                  <a:tcPr marT="45679" marB="456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lang="en-US" altLang="zh-CN" sz="2400" b="1" i="1" dirty="0">
                          <a:latin typeface="Times New Roman" panose="02020603050405020304" pitchFamily="18" charset="0"/>
                          <a:sym typeface="Symbol" panose="05050102010706020507" pitchFamily="18" charset="2"/>
                        </a:rPr>
                        <a:t>q</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r</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T="45679" marB="456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defRPr/>
                      </a:pPr>
                      <a:r>
                        <a:rPr lang="en-US" altLang="zh-CN" sz="2400" b="1" i="1" dirty="0">
                          <a:latin typeface="Times New Roman" panose="02020603050405020304" pitchFamily="18" charset="0"/>
                          <a:sym typeface="Symbol" panose="05050102010706020507" pitchFamily="18" charset="2"/>
                        </a:rPr>
                        <a:t>p</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q</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r</a:t>
                      </a:r>
                      <a:r>
                        <a:rPr lang="en-US" altLang="zh-CN" sz="2400" b="1" dirty="0">
                          <a:latin typeface="Times New Roman" panose="02020603050405020304" pitchFamily="18" charset="0"/>
                          <a:sym typeface="Symbol" panose="05050102010706020507" pitchFamily="18" charset="2"/>
                        </a:rPr>
                        <a:t>)</a:t>
                      </a:r>
                      <a:endParaRPr lang="en-US" altLang="zh-CN" sz="2400" b="1" i="1" dirty="0">
                        <a:latin typeface="Times New Roman" panose="02020603050405020304" pitchFamily="18" charset="0"/>
                        <a:sym typeface="Symbol" panose="05050102010706020507" pitchFamily="18" charset="2"/>
                      </a:endParaRPr>
                    </a:p>
                  </a:txBody>
                  <a:tcPr marT="45679" marB="456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29474">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0   0   0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0   0   1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0   1   0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0   1   1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1   0   0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1   0   1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1   1   0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1   1   1 </a:t>
                      </a:r>
                    </a:p>
                  </a:txBody>
                  <a:tcPr marT="45679" marB="45679"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 </a:t>
                      </a:r>
                    </a:p>
                  </a:txBody>
                  <a:tcPr marT="45679" marB="456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txBody>
                  <a:tcPr marT="45679" marB="456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txBody>
                  <a:tcPr marT="45679" marB="456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4393895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5749E6-C3E5-1B92-F47F-82333ACF1053}"/>
              </a:ext>
            </a:extLst>
          </p:cNvPr>
          <p:cNvSpPr>
            <a:spLocks noGrp="1"/>
          </p:cNvSpPr>
          <p:nvPr>
            <p:ph type="title"/>
          </p:nvPr>
        </p:nvSpPr>
        <p:spPr/>
        <p:txBody>
          <a:bodyPr/>
          <a:lstStyle/>
          <a:p>
            <a:r>
              <a:rPr lang="zh-CN" altLang="en-US" dirty="0"/>
              <a:t>例子：判断公式的可满足性</a:t>
            </a:r>
          </a:p>
        </p:txBody>
      </p:sp>
      <p:sp>
        <p:nvSpPr>
          <p:cNvPr id="3" name="内容占位符 2">
            <a:extLst>
              <a:ext uri="{FF2B5EF4-FFF2-40B4-BE49-F238E27FC236}">
                <a16:creationId xmlns:a16="http://schemas.microsoft.com/office/drawing/2014/main" id="{DB41D8AF-5352-17AB-22AA-4C6B025EE6C2}"/>
              </a:ext>
            </a:extLst>
          </p:cNvPr>
          <p:cNvSpPr>
            <a:spLocks noGrp="1"/>
          </p:cNvSpPr>
          <p:nvPr>
            <p:ph idx="1"/>
          </p:nvPr>
        </p:nvSpPr>
        <p:spPr>
          <a:xfrm>
            <a:off x="457200" y="1198562"/>
            <a:ext cx="8229600" cy="4525963"/>
          </a:xfrm>
        </p:spPr>
        <p:txBody>
          <a:bodyPr/>
          <a:lstStyle/>
          <a:p>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q</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r</a:t>
            </a:r>
            <a:r>
              <a:rPr lang="en-US" altLang="zh-CN" dirty="0">
                <a:latin typeface="Times New Roman" panose="02020603050405020304" pitchFamily="18" charset="0"/>
                <a:sym typeface="Symbol" panose="05050102010706020507" pitchFamily="18" charset="2"/>
              </a:rPr>
              <a:t>)  (</a:t>
            </a:r>
            <a:r>
              <a:rPr lang="en-US" altLang="zh-CN" i="1" dirty="0">
                <a:latin typeface="Times New Roman" panose="02020603050405020304" pitchFamily="18" charset="0"/>
                <a:sym typeface="Symbol" panose="05050102010706020507" pitchFamily="18" charset="2"/>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r</a:t>
            </a:r>
            <a:r>
              <a:rPr lang="en-US" altLang="zh-CN" dirty="0">
                <a:latin typeface="Times New Roman" panose="02020603050405020304" pitchFamily="18" charset="0"/>
                <a:sym typeface="Symbol" panose="05050102010706020507" pitchFamily="18" charset="2"/>
              </a:rPr>
              <a:t>)  </a:t>
            </a:r>
            <a:r>
              <a:rPr lang="en-US" altLang="zh-CN" dirty="0">
                <a:solidFill>
                  <a:srgbClr val="0066FF"/>
                </a:solidFill>
                <a:latin typeface="Times New Roman" panose="02020603050405020304" pitchFamily="18" charset="0"/>
                <a:sym typeface="Symbol" panose="05050102010706020507" pitchFamily="18" charset="2"/>
              </a:rPr>
              <a:t>  </a:t>
            </a:r>
            <a:r>
              <a:rPr kumimoji="0" lang="en-US" altLang="zh-CN" sz="2400" b="1" i="1" u="none" strike="noStrike" cap="none" normalizeH="0" baseline="0" dirty="0">
                <a:ln>
                  <a:noFill/>
                </a:ln>
                <a:solidFill>
                  <a:srgbClr val="0066FF"/>
                </a:solidFill>
                <a:effectLst/>
                <a:latin typeface="Times New Roman" panose="02020603050405020304" pitchFamily="18" charset="0"/>
                <a:ea typeface="黑体" panose="02010609060101010101" pitchFamily="49" charset="-122"/>
              </a:rPr>
              <a:t> </a:t>
            </a:r>
            <a:r>
              <a:rPr kumimoji="0" lang="en-US" altLang="zh-CN" sz="2400" b="1" i="1" u="none" strike="noStrike" cap="none" normalizeH="0" baseline="0" dirty="0" err="1">
                <a:ln>
                  <a:noFill/>
                </a:ln>
                <a:solidFill>
                  <a:srgbClr val="0066FF"/>
                </a:solidFill>
                <a:effectLst/>
                <a:latin typeface="Times New Roman" panose="02020603050405020304" pitchFamily="18" charset="0"/>
                <a:ea typeface="黑体" panose="02010609060101010101" pitchFamily="49" charset="-122"/>
              </a:rPr>
              <a:t>p</a:t>
            </a:r>
            <a:r>
              <a:rPr kumimoji="0" lang="en-US" altLang="zh-CN" sz="2400" b="1" i="0" u="none" strike="noStrike" cap="none" normalizeH="0" baseline="0" dirty="0" err="1">
                <a:ln>
                  <a:noFill/>
                </a:ln>
                <a:solidFill>
                  <a:srgbClr val="0066FF"/>
                </a:solidFill>
                <a:effectLst/>
                <a:latin typeface="Times New Roman" panose="02020603050405020304" pitchFamily="18" charset="0"/>
                <a:ea typeface="黑体" panose="02010609060101010101" pitchFamily="49" charset="-122"/>
                <a:sym typeface="Symbol" panose="05050102010706020507" pitchFamily="18" charset="2"/>
              </a:rPr>
              <a:t></a:t>
            </a:r>
            <a:r>
              <a:rPr kumimoji="0" lang="en-US" altLang="zh-CN" sz="2400" b="1" i="1" u="none" strike="noStrike" cap="none" normalizeH="0" baseline="0" dirty="0" err="1">
                <a:ln>
                  <a:noFill/>
                </a:ln>
                <a:solidFill>
                  <a:srgbClr val="0066FF"/>
                </a:solidFill>
                <a:effectLst/>
                <a:latin typeface="Times New Roman" panose="02020603050405020304" pitchFamily="18" charset="0"/>
                <a:ea typeface="黑体" panose="02010609060101010101" pitchFamily="49" charset="-122"/>
              </a:rPr>
              <a:t>q</a:t>
            </a:r>
            <a:r>
              <a:rPr lang="en-US" altLang="zh-CN" dirty="0">
                <a:solidFill>
                  <a:srgbClr val="0066FF"/>
                </a:solidFill>
                <a:latin typeface="Times New Roman" panose="02020603050405020304" pitchFamily="18" charset="0"/>
                <a:sym typeface="Symbol" panose="05050102010706020507" pitchFamily="18" charset="2"/>
              </a:rPr>
              <a:t> </a:t>
            </a:r>
          </a:p>
          <a:p>
            <a:r>
              <a:rPr lang="en-US" altLang="zh-CN" sz="2400"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q</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r</a:t>
            </a:r>
            <a:r>
              <a:rPr lang="en-US" altLang="zh-CN" dirty="0">
                <a:latin typeface="Times New Roman" panose="02020603050405020304" pitchFamily="18" charset="0"/>
                <a:sym typeface="Symbol" panose="05050102010706020507" pitchFamily="18" charset="2"/>
              </a:rPr>
              <a:t>)</a:t>
            </a:r>
            <a:endParaRPr lang="en-US" altLang="zh-CN" i="1" dirty="0">
              <a:latin typeface="Times New Roman" panose="02020603050405020304" pitchFamily="18" charset="0"/>
              <a:sym typeface="Symbol" panose="05050102010706020507" pitchFamily="18" charset="2"/>
            </a:endParaRPr>
          </a:p>
          <a:p>
            <a:endParaRPr lang="zh-CN" altLang="en-US" dirty="0"/>
          </a:p>
        </p:txBody>
      </p:sp>
      <p:sp>
        <p:nvSpPr>
          <p:cNvPr id="4" name="灯片编号占位符 3">
            <a:extLst>
              <a:ext uri="{FF2B5EF4-FFF2-40B4-BE49-F238E27FC236}">
                <a16:creationId xmlns:a16="http://schemas.microsoft.com/office/drawing/2014/main" id="{CE8101F5-F686-D1DC-F70D-5287A0703F28}"/>
              </a:ext>
            </a:extLst>
          </p:cNvPr>
          <p:cNvSpPr>
            <a:spLocks noGrp="1"/>
          </p:cNvSpPr>
          <p:nvPr>
            <p:ph type="sldNum" sz="quarter" idx="12"/>
          </p:nvPr>
        </p:nvSpPr>
        <p:spPr/>
        <p:txBody>
          <a:bodyPr/>
          <a:lstStyle/>
          <a:p>
            <a:fld id="{06255ACB-CB68-4A70-84B7-8B74B58D0B79}" type="slidenum">
              <a:rPr lang="en-US" altLang="zh-CN" smtClean="0"/>
              <a:pPr/>
              <a:t>21</a:t>
            </a:fld>
            <a:endParaRPr lang="en-US" altLang="zh-CN"/>
          </a:p>
        </p:txBody>
      </p:sp>
      <p:graphicFrame>
        <p:nvGraphicFramePr>
          <p:cNvPr id="5" name="Group 193">
            <a:extLst>
              <a:ext uri="{FF2B5EF4-FFF2-40B4-BE49-F238E27FC236}">
                <a16:creationId xmlns:a16="http://schemas.microsoft.com/office/drawing/2014/main" id="{A3B01C97-0ACA-C934-9EDF-2938D653D036}"/>
              </a:ext>
            </a:extLst>
          </p:cNvPr>
          <p:cNvGraphicFramePr>
            <a:graphicFrameLocks noGrp="1"/>
          </p:cNvGraphicFramePr>
          <p:nvPr>
            <p:extLst>
              <p:ext uri="{D42A27DB-BD31-4B8C-83A1-F6EECF244321}">
                <p14:modId xmlns:p14="http://schemas.microsoft.com/office/powerpoint/2010/main" val="832984253"/>
              </p:ext>
            </p:extLst>
          </p:nvPr>
        </p:nvGraphicFramePr>
        <p:xfrm>
          <a:off x="827584" y="2276872"/>
          <a:ext cx="6385276" cy="4038628"/>
        </p:xfrm>
        <a:graphic>
          <a:graphicData uri="http://schemas.openxmlformats.org/drawingml/2006/table">
            <a:tbl>
              <a:tblPr/>
              <a:tblGrid>
                <a:gridCol w="1179127">
                  <a:extLst>
                    <a:ext uri="{9D8B030D-6E8A-4147-A177-3AD203B41FA5}">
                      <a16:colId xmlns:a16="http://schemas.microsoft.com/office/drawing/2014/main" val="20000"/>
                    </a:ext>
                  </a:extLst>
                </a:gridCol>
                <a:gridCol w="932550">
                  <a:extLst>
                    <a:ext uri="{9D8B030D-6E8A-4147-A177-3AD203B41FA5}">
                      <a16:colId xmlns:a16="http://schemas.microsoft.com/office/drawing/2014/main" val="20002"/>
                    </a:ext>
                  </a:extLst>
                </a:gridCol>
                <a:gridCol w="1424533">
                  <a:extLst>
                    <a:ext uri="{9D8B030D-6E8A-4147-A177-3AD203B41FA5}">
                      <a16:colId xmlns:a16="http://schemas.microsoft.com/office/drawing/2014/main" val="1911105431"/>
                    </a:ext>
                  </a:extLst>
                </a:gridCol>
                <a:gridCol w="1424533">
                  <a:extLst>
                    <a:ext uri="{9D8B030D-6E8A-4147-A177-3AD203B41FA5}">
                      <a16:colId xmlns:a16="http://schemas.microsoft.com/office/drawing/2014/main" val="3229358216"/>
                    </a:ext>
                  </a:extLst>
                </a:gridCol>
                <a:gridCol w="1424533">
                  <a:extLst>
                    <a:ext uri="{9D8B030D-6E8A-4147-A177-3AD203B41FA5}">
                      <a16:colId xmlns:a16="http://schemas.microsoft.com/office/drawing/2014/main" val="20003"/>
                    </a:ext>
                  </a:extLst>
                </a:gridCol>
              </a:tblGrid>
              <a:tr h="509126">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p   q   r</a:t>
                      </a:r>
                    </a:p>
                  </a:txBody>
                  <a:tcPr marT="45679" marB="45679"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p>
                  </a:txBody>
                  <a:tcPr marT="45679" marB="456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lang="en-US" altLang="zh-CN" sz="2400" b="1" i="1" dirty="0">
                          <a:latin typeface="Times New Roman" panose="02020603050405020304" pitchFamily="18" charset="0"/>
                          <a:sym typeface="Symbol" panose="05050102010706020507" pitchFamily="18" charset="2"/>
                        </a:rPr>
                        <a:t>q</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r</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T="45679" marB="456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defRPr/>
                      </a:pPr>
                      <a:r>
                        <a:rPr lang="en-US" altLang="zh-CN" sz="2400" b="1" i="1" dirty="0">
                          <a:latin typeface="Times New Roman" panose="02020603050405020304" pitchFamily="18" charset="0"/>
                          <a:sym typeface="Symbol" panose="05050102010706020507" pitchFamily="18" charset="2"/>
                        </a:rPr>
                        <a:t>p</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q</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r</a:t>
                      </a:r>
                      <a:r>
                        <a:rPr lang="en-US" altLang="zh-CN" sz="2400" b="1" dirty="0">
                          <a:latin typeface="Times New Roman" panose="02020603050405020304" pitchFamily="18" charset="0"/>
                          <a:sym typeface="Symbol" panose="05050102010706020507" pitchFamily="18" charset="2"/>
                        </a:rPr>
                        <a:t>)</a:t>
                      </a:r>
                      <a:endParaRPr lang="en-US" altLang="zh-CN" sz="2400" b="1" i="1" dirty="0">
                        <a:latin typeface="Times New Roman" panose="02020603050405020304" pitchFamily="18" charset="0"/>
                        <a:sym typeface="Symbol" panose="05050102010706020507" pitchFamily="18" charset="2"/>
                      </a:endParaRPr>
                    </a:p>
                  </a:txBody>
                  <a:tcPr marT="45679" marB="456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1" u="none" strike="noStrike" cap="none" normalizeH="0" baseline="0" dirty="0" err="1">
                          <a:ln>
                            <a:noFill/>
                          </a:ln>
                          <a:solidFill>
                            <a:srgbClr val="0066FF"/>
                          </a:solidFill>
                          <a:effectLst/>
                          <a:latin typeface="Times New Roman" panose="02020603050405020304" pitchFamily="18" charset="0"/>
                          <a:ea typeface="黑体" panose="02010609060101010101" pitchFamily="49" charset="-122"/>
                        </a:rPr>
                        <a:t>p</a:t>
                      </a:r>
                      <a:r>
                        <a:rPr kumimoji="0" lang="en-US" altLang="zh-CN" sz="2400" b="1" i="0" u="none" strike="noStrike" cap="none" normalizeH="0" baseline="0" dirty="0" err="1">
                          <a:ln>
                            <a:noFill/>
                          </a:ln>
                          <a:solidFill>
                            <a:srgbClr val="0066FF"/>
                          </a:solidFill>
                          <a:effectLst/>
                          <a:latin typeface="Times New Roman" panose="02020603050405020304" pitchFamily="18" charset="0"/>
                          <a:ea typeface="黑体" panose="02010609060101010101" pitchFamily="49" charset="-122"/>
                          <a:sym typeface="Symbol" panose="05050102010706020507" pitchFamily="18" charset="2"/>
                        </a:rPr>
                        <a:t></a:t>
                      </a:r>
                      <a:r>
                        <a:rPr kumimoji="0" lang="en-US" altLang="zh-CN" sz="2400" b="1" i="1" u="none" strike="noStrike" cap="none" normalizeH="0" baseline="0" dirty="0" err="1">
                          <a:ln>
                            <a:noFill/>
                          </a:ln>
                          <a:solidFill>
                            <a:srgbClr val="0066FF"/>
                          </a:solidFill>
                          <a:effectLst/>
                          <a:latin typeface="Times New Roman" panose="02020603050405020304" pitchFamily="18" charset="0"/>
                          <a:ea typeface="黑体" panose="02010609060101010101" pitchFamily="49" charset="-122"/>
                        </a:rPr>
                        <a:t>q</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marT="45679" marB="45679"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29474">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0   0   0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0   0   1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0   1   0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0   1   1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1   0   0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1   0   1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1   1   0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1   1   1 </a:t>
                      </a:r>
                    </a:p>
                  </a:txBody>
                  <a:tcPr marT="45679" marB="45679"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 </a:t>
                      </a:r>
                    </a:p>
                  </a:txBody>
                  <a:tcPr marT="45679" marB="456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txBody>
                  <a:tcPr marT="45679" marB="456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txBody>
                  <a:tcPr marT="45679" marB="456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rgbClr val="0066FF"/>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rgbClr val="0066FF"/>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rgbClr val="0066FF"/>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rgbClr val="0066FF"/>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rgbClr val="0066FF"/>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rgbClr val="0066FF"/>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rgbClr val="0066FF"/>
                          </a:solidFill>
                          <a:effectLst/>
                          <a:latin typeface="Times New Roman" panose="02020603050405020304" pitchFamily="18" charset="0"/>
                          <a:ea typeface="黑体" panose="02010609060101010101" pitchFamily="49" charset="-122"/>
                        </a:rPr>
                        <a:t>1 </a:t>
                      </a:r>
                    </a:p>
                  </a:txBody>
                  <a:tcPr marT="45679" marB="45679"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521719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a:extLst>
              <a:ext uri="{FF2B5EF4-FFF2-40B4-BE49-F238E27FC236}">
                <a16:creationId xmlns:a16="http://schemas.microsoft.com/office/drawing/2014/main" id="{5072559C-FCDF-41AB-8580-C0C316EF3D9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532CC413-2A77-4617-98D9-E5900E8957A7}" type="slidenum">
              <a:rPr lang="en-US" altLang="zh-CN" sz="1400" b="0"/>
              <a:pPr>
                <a:spcBef>
                  <a:spcPct val="0"/>
                </a:spcBef>
                <a:buClrTx/>
                <a:buFontTx/>
                <a:buNone/>
              </a:pPr>
              <a:t>22</a:t>
            </a:fld>
            <a:endParaRPr lang="en-US" altLang="zh-CN" sz="1400" b="0"/>
          </a:p>
        </p:txBody>
      </p:sp>
      <p:sp>
        <p:nvSpPr>
          <p:cNvPr id="40963" name="Rectangle 2">
            <a:extLst>
              <a:ext uri="{FF2B5EF4-FFF2-40B4-BE49-F238E27FC236}">
                <a16:creationId xmlns:a16="http://schemas.microsoft.com/office/drawing/2014/main" id="{C190C266-CF24-4C17-8616-BB3F858AFB01}"/>
              </a:ext>
            </a:extLst>
          </p:cNvPr>
          <p:cNvSpPr>
            <a:spLocks noGrp="1" noChangeArrowheads="1"/>
          </p:cNvSpPr>
          <p:nvPr>
            <p:ph type="title"/>
          </p:nvPr>
        </p:nvSpPr>
        <p:spPr/>
        <p:txBody>
          <a:bodyPr/>
          <a:lstStyle/>
          <a:p>
            <a:pPr algn="ctr" eaLnBrk="1" hangingPunct="1"/>
            <a:r>
              <a:rPr lang="en-US" altLang="zh-CN">
                <a:latin typeface="Times New Roman" panose="02020603050405020304" pitchFamily="18" charset="0"/>
              </a:rPr>
              <a:t>2.4</a:t>
            </a:r>
            <a:r>
              <a:rPr lang="en-US" altLang="zh-CN"/>
              <a:t> </a:t>
            </a:r>
            <a:r>
              <a:rPr lang="zh-CN" altLang="en-US"/>
              <a:t>可满足性问题与消解法</a:t>
            </a:r>
          </a:p>
        </p:txBody>
      </p:sp>
      <p:sp>
        <p:nvSpPr>
          <p:cNvPr id="35844" name="Rectangle 3">
            <a:extLst>
              <a:ext uri="{FF2B5EF4-FFF2-40B4-BE49-F238E27FC236}">
                <a16:creationId xmlns:a16="http://schemas.microsoft.com/office/drawing/2014/main" id="{DEAB82BD-3CC4-4307-920D-F680CC20C956}"/>
              </a:ext>
            </a:extLst>
          </p:cNvPr>
          <p:cNvSpPr>
            <a:spLocks noGrp="1" noChangeArrowheads="1"/>
          </p:cNvSpPr>
          <p:nvPr>
            <p:ph type="body" idx="1"/>
          </p:nvPr>
        </p:nvSpPr>
        <p:spPr>
          <a:xfrm>
            <a:off x="468313" y="1196975"/>
            <a:ext cx="8229600" cy="5040313"/>
          </a:xfrm>
        </p:spPr>
        <p:txBody>
          <a:bodyPr/>
          <a:lstStyle/>
          <a:p>
            <a:pPr eaLnBrk="1" hangingPunct="1">
              <a:lnSpc>
                <a:spcPct val="90000"/>
              </a:lnSpc>
              <a:buFont typeface="Wingdings" panose="05000000000000000000" pitchFamily="2" charset="2"/>
              <a:buChar char="l"/>
              <a:defRPr/>
            </a:pPr>
            <a:r>
              <a:rPr lang="zh-CN" altLang="en-US" dirty="0">
                <a:latin typeface="宋体" panose="02010600030101010101" pitchFamily="2" charset="-122"/>
              </a:rPr>
              <a:t>不含任何文字的简单析取式称作</a:t>
            </a:r>
            <a:r>
              <a:rPr lang="zh-CN" altLang="en-US" dirty="0">
                <a:solidFill>
                  <a:srgbClr val="A50021"/>
                </a:solidFill>
                <a:latin typeface="宋体" panose="02010600030101010101" pitchFamily="2" charset="-122"/>
              </a:rPr>
              <a:t>空简单析取式</a:t>
            </a:r>
            <a:r>
              <a:rPr lang="en-US" altLang="zh-CN" dirty="0">
                <a:latin typeface="宋体" panose="02010600030101010101" pitchFamily="2" charset="-122"/>
              </a:rPr>
              <a:t>,</a:t>
            </a:r>
            <a:r>
              <a:rPr lang="zh-CN" altLang="en-US" dirty="0">
                <a:latin typeface="宋体" panose="02010600030101010101" pitchFamily="2" charset="-122"/>
              </a:rPr>
              <a:t>记作</a:t>
            </a:r>
            <a:r>
              <a:rPr lang="zh-CN" altLang="en-US" dirty="0">
                <a:latin typeface="宋体" panose="02010600030101010101" pitchFamily="2" charset="-122"/>
                <a:sym typeface="Symbol" panose="05050102010706020507" pitchFamily="18" charset="2"/>
              </a:rPr>
              <a:t></a:t>
            </a:r>
            <a:r>
              <a:rPr lang="en-US" altLang="zh-CN" dirty="0">
                <a:latin typeface="宋体" panose="02010600030101010101" pitchFamily="2" charset="-122"/>
                <a:sym typeface="Symbol" panose="05050102010706020507" pitchFamily="18" charset="2"/>
              </a:rPr>
              <a:t>.</a:t>
            </a:r>
          </a:p>
          <a:p>
            <a:pPr marL="0" indent="0" eaLnBrk="1" hangingPunct="1">
              <a:lnSpc>
                <a:spcPct val="90000"/>
              </a:lnSpc>
              <a:defRPr/>
            </a:pPr>
            <a:r>
              <a:rPr lang="zh-CN" altLang="en-US" dirty="0">
                <a:latin typeface="宋体" panose="02010600030101010101" pitchFamily="2" charset="-122"/>
                <a:sym typeface="Symbol" panose="05050102010706020507" pitchFamily="18" charset="2"/>
              </a:rPr>
              <a:t>规定是不可满足的</a:t>
            </a:r>
            <a:r>
              <a:rPr lang="en-US" altLang="zh-CN" dirty="0">
                <a:latin typeface="宋体" panose="02010600030101010101" pitchFamily="2" charset="-122"/>
                <a:sym typeface="Symbol" panose="05050102010706020507" pitchFamily="18" charset="2"/>
              </a:rPr>
              <a:t>.</a:t>
            </a:r>
            <a:r>
              <a:rPr lang="en-US" altLang="zh-CN" dirty="0">
                <a:latin typeface="宋体" panose="02010600030101010101" pitchFamily="2" charset="-122"/>
              </a:rPr>
              <a:t> </a:t>
            </a:r>
          </a:p>
          <a:p>
            <a:pPr eaLnBrk="1" hangingPunct="1">
              <a:lnSpc>
                <a:spcPct val="90000"/>
              </a:lnSpc>
              <a:buFont typeface="Wingdings" panose="05000000000000000000" pitchFamily="2" charset="2"/>
              <a:buChar char="l"/>
              <a:defRPr/>
            </a:pPr>
            <a:r>
              <a:rPr lang="zh-CN" altLang="en-US" dirty="0">
                <a:latin typeface="宋体" panose="02010600030101010101" pitchFamily="2" charset="-122"/>
              </a:rPr>
              <a:t>约定</a:t>
            </a:r>
            <a:r>
              <a:rPr lang="en-US" altLang="zh-CN" dirty="0">
                <a:latin typeface="宋体" panose="02010600030101010101" pitchFamily="2" charset="-122"/>
              </a:rPr>
              <a:t>:</a:t>
            </a:r>
          </a:p>
          <a:p>
            <a:pPr lvl="1" eaLnBrk="1" hangingPunct="1">
              <a:lnSpc>
                <a:spcPct val="90000"/>
              </a:lnSpc>
              <a:buClr>
                <a:srgbClr val="FFC000"/>
              </a:buClr>
              <a:buFont typeface="Wingdings" panose="05000000000000000000" pitchFamily="2" charset="2"/>
              <a:buChar char="l"/>
              <a:defRPr/>
            </a:pPr>
            <a:r>
              <a:rPr lang="zh-CN" altLang="en-US" dirty="0">
                <a:solidFill>
                  <a:srgbClr val="0066FF"/>
                </a:solidFill>
                <a:latin typeface="宋体" panose="02010600030101010101" pitchFamily="2" charset="-122"/>
              </a:rPr>
              <a:t>简单析取式不同时含某个命题变项和它的否定</a:t>
            </a:r>
          </a:p>
          <a:p>
            <a:pPr lvl="1" eaLnBrk="1" hangingPunct="1">
              <a:lnSpc>
                <a:spcPct val="90000"/>
              </a:lnSpc>
              <a:buClr>
                <a:srgbClr val="FFC000"/>
              </a:buClr>
              <a:buFont typeface="Wingdings" panose="05000000000000000000" pitchFamily="2" charset="2"/>
              <a:buChar char="l"/>
              <a:defRPr/>
            </a:pPr>
            <a:r>
              <a:rPr lang="en-US" altLang="zh-CN" i="1" dirty="0">
                <a:latin typeface="Times New Roman" panose="02020603050405020304" pitchFamily="18" charset="0"/>
              </a:rPr>
              <a:t>S</a:t>
            </a:r>
            <a:r>
              <a:rPr lang="en-US" altLang="zh-CN" dirty="0">
                <a:latin typeface="Times New Roman" panose="02020603050405020304" pitchFamily="18" charset="0"/>
              </a:rPr>
              <a:t>:</a:t>
            </a:r>
            <a:r>
              <a:rPr lang="zh-CN" altLang="en-US" dirty="0">
                <a:latin typeface="Times New Roman" panose="02020603050405020304" pitchFamily="18" charset="0"/>
              </a:rPr>
              <a:t>合取范式</a:t>
            </a:r>
            <a:r>
              <a:rPr lang="en-US" altLang="zh-CN" dirty="0">
                <a:latin typeface="Times New Roman" panose="02020603050405020304" pitchFamily="18" charset="0"/>
              </a:rPr>
              <a:t>,  </a:t>
            </a:r>
            <a:r>
              <a:rPr lang="en-US" altLang="zh-CN" i="1" dirty="0">
                <a:latin typeface="Times New Roman" panose="02020603050405020304" pitchFamily="18" charset="0"/>
              </a:rPr>
              <a:t>C</a:t>
            </a:r>
            <a:r>
              <a:rPr lang="en-US" altLang="zh-CN" dirty="0">
                <a:latin typeface="Times New Roman" panose="02020603050405020304" pitchFamily="18" charset="0"/>
              </a:rPr>
              <a:t>:</a:t>
            </a:r>
            <a:r>
              <a:rPr lang="zh-CN" altLang="en-US" dirty="0">
                <a:latin typeface="Times New Roman" panose="02020603050405020304" pitchFamily="18" charset="0"/>
              </a:rPr>
              <a:t>简单析取式</a:t>
            </a:r>
            <a:r>
              <a:rPr lang="en-US" altLang="zh-CN" dirty="0">
                <a:latin typeface="Times New Roman" panose="02020603050405020304" pitchFamily="18" charset="0"/>
              </a:rPr>
              <a:t>,   </a:t>
            </a:r>
            <a:r>
              <a:rPr lang="en-US" altLang="zh-CN" i="1" dirty="0">
                <a:latin typeface="Times New Roman" panose="02020603050405020304" pitchFamily="18" charset="0"/>
              </a:rPr>
              <a:t>l</a:t>
            </a:r>
            <a:r>
              <a:rPr lang="en-US" altLang="zh-CN" dirty="0">
                <a:latin typeface="Times New Roman" panose="02020603050405020304" pitchFamily="18" charset="0"/>
              </a:rPr>
              <a:t>:</a:t>
            </a:r>
            <a:r>
              <a:rPr lang="zh-CN" altLang="en-US" dirty="0">
                <a:latin typeface="Times New Roman" panose="02020603050405020304" pitchFamily="18" charset="0"/>
              </a:rPr>
              <a:t>文字</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Symbol" panose="05050102010706020507" pitchFamily="18" charset="2"/>
              </a:rPr>
              <a:t>赋值</a:t>
            </a:r>
          </a:p>
          <a:p>
            <a:pPr lvl="1" eaLnBrk="1" hangingPunct="1">
              <a:lnSpc>
                <a:spcPct val="90000"/>
              </a:lnSpc>
              <a:buClr>
                <a:srgbClr val="FFC000"/>
              </a:buClr>
              <a:buFont typeface="Wingdings" panose="05000000000000000000" pitchFamily="2" charset="2"/>
              <a:buChar char="l"/>
              <a:defRPr/>
            </a:pPr>
            <a:r>
              <a:rPr lang="zh-CN" altLang="en-US" dirty="0">
                <a:solidFill>
                  <a:srgbClr val="0066FF"/>
                </a:solidFill>
                <a:latin typeface="Times New Roman" panose="02020603050405020304" pitchFamily="18" charset="0"/>
              </a:rPr>
              <a:t>文字</a:t>
            </a:r>
            <a:r>
              <a:rPr lang="en-US" altLang="zh-CN" i="1" dirty="0">
                <a:solidFill>
                  <a:srgbClr val="0066FF"/>
                </a:solidFill>
                <a:latin typeface="Times New Roman" panose="02020603050405020304" pitchFamily="18" charset="0"/>
              </a:rPr>
              <a:t>l</a:t>
            </a:r>
            <a:r>
              <a:rPr lang="zh-CN" altLang="en-US" dirty="0">
                <a:solidFill>
                  <a:srgbClr val="0066FF"/>
                </a:solidFill>
                <a:latin typeface="Times New Roman" panose="02020603050405020304" pitchFamily="18" charset="0"/>
              </a:rPr>
              <a:t>的补</a:t>
            </a:r>
            <a:r>
              <a:rPr lang="en-US" altLang="zh-CN" i="1" dirty="0" err="1">
                <a:solidFill>
                  <a:srgbClr val="0066FF"/>
                </a:solidFill>
                <a:latin typeface="Times New Roman" panose="02020603050405020304" pitchFamily="18" charset="0"/>
              </a:rPr>
              <a:t>l</a:t>
            </a:r>
            <a:r>
              <a:rPr lang="en-US" altLang="zh-CN" i="1" baseline="30000" dirty="0" err="1">
                <a:solidFill>
                  <a:srgbClr val="0066FF"/>
                </a:solidFill>
                <a:latin typeface="Times New Roman" panose="02020603050405020304" pitchFamily="18" charset="0"/>
              </a:rPr>
              <a:t>c</a:t>
            </a:r>
            <a:r>
              <a:rPr lang="en-US" altLang="zh-CN" dirty="0">
                <a:solidFill>
                  <a:srgbClr val="0066FF"/>
                </a:solidFill>
                <a:latin typeface="Times New Roman" panose="02020603050405020304" pitchFamily="18" charset="0"/>
              </a:rPr>
              <a:t>: </a:t>
            </a:r>
            <a:r>
              <a:rPr lang="zh-CN" altLang="en-US" dirty="0">
                <a:solidFill>
                  <a:srgbClr val="0066FF"/>
                </a:solidFill>
                <a:latin typeface="Times New Roman" panose="02020603050405020304" pitchFamily="18" charset="0"/>
              </a:rPr>
              <a:t>若</a:t>
            </a:r>
            <a:r>
              <a:rPr lang="en-US" altLang="zh-CN" i="1" dirty="0">
                <a:solidFill>
                  <a:srgbClr val="0066FF"/>
                </a:solidFill>
                <a:latin typeface="Times New Roman" panose="02020603050405020304" pitchFamily="18" charset="0"/>
              </a:rPr>
              <a:t>l=p</a:t>
            </a:r>
            <a:r>
              <a:rPr lang="en-US" altLang="zh-CN" dirty="0">
                <a:solidFill>
                  <a:srgbClr val="0066FF"/>
                </a:solidFill>
                <a:latin typeface="Times New Roman" panose="02020603050405020304" pitchFamily="18" charset="0"/>
              </a:rPr>
              <a:t>,</a:t>
            </a:r>
            <a:r>
              <a:rPr lang="zh-CN" altLang="en-US" dirty="0">
                <a:solidFill>
                  <a:srgbClr val="0066FF"/>
                </a:solidFill>
                <a:latin typeface="Times New Roman" panose="02020603050405020304" pitchFamily="18" charset="0"/>
              </a:rPr>
              <a:t>则</a:t>
            </a:r>
            <a:r>
              <a:rPr lang="en-US" altLang="zh-CN" i="1" dirty="0" err="1">
                <a:solidFill>
                  <a:srgbClr val="0066FF"/>
                </a:solidFill>
                <a:latin typeface="Times New Roman" panose="02020603050405020304" pitchFamily="18" charset="0"/>
              </a:rPr>
              <a:t>l</a:t>
            </a:r>
            <a:r>
              <a:rPr lang="en-US" altLang="zh-CN" i="1" baseline="30000" dirty="0" err="1">
                <a:solidFill>
                  <a:srgbClr val="0066FF"/>
                </a:solidFill>
                <a:latin typeface="Times New Roman" panose="02020603050405020304" pitchFamily="18" charset="0"/>
              </a:rPr>
              <a:t>c</a:t>
            </a:r>
            <a:r>
              <a:rPr lang="en-US" altLang="zh-CN" dirty="0">
                <a:solidFill>
                  <a:srgbClr val="0066FF"/>
                </a:solidFill>
                <a:latin typeface="Times New Roman" panose="02020603050405020304" pitchFamily="18" charset="0"/>
              </a:rPr>
              <a:t>=</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sym typeface="Symbol" panose="05050102010706020507" pitchFamily="18" charset="2"/>
              </a:rPr>
              <a:t>p</a:t>
            </a:r>
            <a:r>
              <a:rPr lang="en-US" altLang="zh-CN" dirty="0">
                <a:solidFill>
                  <a:srgbClr val="0066FF"/>
                </a:solidFill>
                <a:latin typeface="Times New Roman" panose="02020603050405020304" pitchFamily="18" charset="0"/>
                <a:sym typeface="Symbol" panose="05050102010706020507" pitchFamily="18" charset="2"/>
              </a:rPr>
              <a:t>;</a:t>
            </a:r>
            <a:r>
              <a:rPr lang="zh-CN" altLang="en-US" dirty="0">
                <a:solidFill>
                  <a:srgbClr val="0066FF"/>
                </a:solidFill>
                <a:latin typeface="Times New Roman" panose="02020603050405020304" pitchFamily="18" charset="0"/>
                <a:sym typeface="Symbol" panose="05050102010706020507" pitchFamily="18" charset="2"/>
              </a:rPr>
              <a:t>若</a:t>
            </a:r>
            <a:r>
              <a:rPr lang="en-US" altLang="zh-CN" i="1" dirty="0">
                <a:solidFill>
                  <a:srgbClr val="0066FF"/>
                </a:solidFill>
                <a:latin typeface="Times New Roman" panose="02020603050405020304" pitchFamily="18" charset="0"/>
                <a:sym typeface="Symbol" panose="05050102010706020507" pitchFamily="18" charset="2"/>
              </a:rPr>
              <a:t>l</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sym typeface="Symbol" panose="05050102010706020507" pitchFamily="18" charset="2"/>
              </a:rPr>
              <a:t>p</a:t>
            </a:r>
            <a:r>
              <a:rPr lang="en-US" altLang="zh-CN" dirty="0">
                <a:solidFill>
                  <a:srgbClr val="0066FF"/>
                </a:solidFill>
                <a:latin typeface="Times New Roman" panose="02020603050405020304" pitchFamily="18" charset="0"/>
                <a:sym typeface="Symbol" panose="05050102010706020507" pitchFamily="18" charset="2"/>
              </a:rPr>
              <a:t>,</a:t>
            </a:r>
            <a:r>
              <a:rPr lang="zh-CN" altLang="en-US" dirty="0">
                <a:solidFill>
                  <a:srgbClr val="0066FF"/>
                </a:solidFill>
                <a:latin typeface="Times New Roman" panose="02020603050405020304" pitchFamily="18" charset="0"/>
                <a:sym typeface="Symbol" panose="05050102010706020507" pitchFamily="18" charset="2"/>
              </a:rPr>
              <a:t>则</a:t>
            </a:r>
            <a:r>
              <a:rPr lang="en-US" altLang="zh-CN" i="1" dirty="0" err="1">
                <a:solidFill>
                  <a:srgbClr val="0066FF"/>
                </a:solidFill>
                <a:latin typeface="Times New Roman" panose="02020603050405020304" pitchFamily="18" charset="0"/>
              </a:rPr>
              <a:t>l</a:t>
            </a:r>
            <a:r>
              <a:rPr lang="en-US" altLang="zh-CN" i="1" baseline="30000" dirty="0" err="1">
                <a:solidFill>
                  <a:srgbClr val="0066FF"/>
                </a:solidFill>
                <a:latin typeface="Times New Roman" panose="02020603050405020304" pitchFamily="18" charset="0"/>
              </a:rPr>
              <a:t>c</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sym typeface="Symbol" panose="05050102010706020507" pitchFamily="18" charset="2"/>
              </a:rPr>
              <a:t>p</a:t>
            </a:r>
            <a:r>
              <a:rPr lang="en-US" altLang="zh-CN" dirty="0">
                <a:solidFill>
                  <a:srgbClr val="0066FF"/>
                </a:solidFill>
                <a:latin typeface="Times New Roman" panose="02020603050405020304" pitchFamily="18" charset="0"/>
                <a:sym typeface="Symbol" panose="05050102010706020507" pitchFamily="18" charset="2"/>
              </a:rPr>
              <a:t>.</a:t>
            </a:r>
          </a:p>
          <a:p>
            <a:pPr lvl="1" eaLnBrk="1" hangingPunct="1">
              <a:lnSpc>
                <a:spcPct val="90000"/>
              </a:lnSpc>
              <a:buClr>
                <a:srgbClr val="FFC000"/>
              </a:buClr>
              <a:buFont typeface="Wingdings" panose="05000000000000000000" pitchFamily="2" charset="2"/>
              <a:buChar char="l"/>
              <a:defRPr/>
            </a:pPr>
            <a:r>
              <a:rPr lang="en-US" altLang="zh-CN" i="1" dirty="0">
                <a:latin typeface="Times New Roman" panose="02020603050405020304" pitchFamily="18" charset="0"/>
              </a:rPr>
              <a:t>S</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S</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rPr>
              <a:t>S</a:t>
            </a:r>
            <a:r>
              <a:rPr lang="zh-CN" altLang="en-US" dirty="0">
                <a:latin typeface="Times New Roman" panose="02020603050405020304" pitchFamily="18" charset="0"/>
              </a:rPr>
              <a:t>是可满足的当且仅当</a:t>
            </a:r>
            <a:r>
              <a:rPr lang="en-US" altLang="zh-CN" i="1" dirty="0">
                <a:latin typeface="Times New Roman" panose="02020603050405020304" pitchFamily="18" charset="0"/>
                <a:sym typeface="Symbol" panose="05050102010706020507" pitchFamily="18" charset="2"/>
              </a:rPr>
              <a:t>S </a:t>
            </a:r>
            <a:r>
              <a:rPr lang="zh-CN" altLang="en-US" dirty="0">
                <a:latin typeface="Times New Roman" panose="02020603050405020304" pitchFamily="18" charset="0"/>
              </a:rPr>
              <a:t>是可满足的</a:t>
            </a:r>
          </a:p>
          <a:p>
            <a:pPr marL="0" indent="0" eaLnBrk="1" hangingPunct="1">
              <a:lnSpc>
                <a:spcPct val="90000"/>
              </a:lnSpc>
              <a:defRPr/>
            </a:pPr>
            <a:endParaRPr lang="zh-CN" altLang="en-US" dirty="0">
              <a:latin typeface="Times New Roman" panose="02020603050405020304" pitchFamily="18" charset="0"/>
            </a:endParaRPr>
          </a:p>
          <a:p>
            <a:pPr marL="0" indent="0" eaLnBrk="1" hangingPunct="1">
              <a:lnSpc>
                <a:spcPct val="90000"/>
              </a:lnSpc>
              <a:defRPr/>
            </a:pPr>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2.9</a:t>
            </a:r>
            <a:r>
              <a:rPr lang="zh-CN" altLang="en-US" dirty="0">
                <a:latin typeface="Times New Roman" panose="02020603050405020304" pitchFamily="18" charset="0"/>
              </a:rPr>
              <a:t>设</a:t>
            </a:r>
            <a:r>
              <a:rPr lang="en-US" altLang="zh-CN" i="1" dirty="0">
                <a:latin typeface="Times New Roman" panose="02020603050405020304" pitchFamily="18" charset="0"/>
              </a:rPr>
              <a:t>C</a:t>
            </a:r>
            <a:r>
              <a:rPr lang="en-US" altLang="zh-CN" baseline="-25000" dirty="0">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rPr>
              <a:t>C</a:t>
            </a:r>
            <a:r>
              <a:rPr lang="en-US" altLang="zh-CN" baseline="-25000" dirty="0">
                <a:latin typeface="Times New Roman" panose="02020603050405020304" pitchFamily="18" charset="0"/>
              </a:rPr>
              <a:t>2</a:t>
            </a:r>
            <a:r>
              <a:rPr lang="en-US" altLang="zh-CN" dirty="0">
                <a:latin typeface="Times New Roman" panose="02020603050405020304" pitchFamily="18" charset="0"/>
              </a:rPr>
              <a:t> </a:t>
            </a:r>
            <a:r>
              <a:rPr lang="zh-CN" altLang="en-US" dirty="0">
                <a:latin typeface="Times New Roman" panose="02020603050405020304" pitchFamily="18" charset="0"/>
              </a:rPr>
              <a:t>是两个简单析取式，且</a:t>
            </a:r>
            <a:r>
              <a:rPr lang="en-US" altLang="zh-CN" i="1" dirty="0">
                <a:latin typeface="Times New Roman" panose="02020603050405020304" pitchFamily="18" charset="0"/>
              </a:rPr>
              <a:t>C</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rPr>
              <a:t>l</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C</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rPr>
              <a:t>C</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i="1" dirty="0">
                <a:latin typeface="Times New Roman" panose="02020603050405020304" pitchFamily="18" charset="0"/>
              </a:rPr>
              <a:t>l</a:t>
            </a:r>
            <a:r>
              <a:rPr lang="en-US" altLang="zh-CN" i="1" baseline="30000" dirty="0">
                <a:latin typeface="Times New Roman" panose="02020603050405020304" pitchFamily="18" charset="0"/>
              </a:rPr>
              <a:t>c</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C</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C</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Symbol" panose="05050102010706020507" pitchFamily="18" charset="2"/>
              </a:rPr>
              <a:t>和</a:t>
            </a:r>
            <a:r>
              <a:rPr lang="en-US" altLang="zh-CN" i="1" dirty="0">
                <a:latin typeface="Times New Roman" panose="02020603050405020304" pitchFamily="18" charset="0"/>
                <a:sym typeface="Symbol" panose="05050102010706020507" pitchFamily="18" charset="2"/>
              </a:rPr>
              <a:t>C</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Symbol" panose="05050102010706020507" pitchFamily="18" charset="2"/>
              </a:rPr>
              <a:t>不含</a:t>
            </a:r>
            <a:r>
              <a:rPr lang="en-US" altLang="zh-CN" i="1" dirty="0">
                <a:latin typeface="Times New Roman" panose="02020603050405020304" pitchFamily="18" charset="0"/>
              </a:rPr>
              <a:t>l</a:t>
            </a:r>
            <a:r>
              <a:rPr lang="zh-CN" altLang="en-US" dirty="0">
                <a:latin typeface="Times New Roman" panose="02020603050405020304" pitchFamily="18" charset="0"/>
                <a:sym typeface="Symbol" panose="05050102010706020507" pitchFamily="18" charset="2"/>
              </a:rPr>
              <a:t>和</a:t>
            </a:r>
            <a:r>
              <a:rPr lang="en-US" altLang="zh-CN" i="1" dirty="0" err="1">
                <a:latin typeface="Times New Roman" panose="02020603050405020304" pitchFamily="18" charset="0"/>
              </a:rPr>
              <a:t>l</a:t>
            </a:r>
            <a:r>
              <a:rPr lang="en-US" altLang="zh-CN" i="1" baseline="30000" dirty="0" err="1">
                <a:latin typeface="Times New Roman" panose="02020603050405020304" pitchFamily="18" charset="0"/>
              </a:rPr>
              <a:t>c</a:t>
            </a:r>
            <a:r>
              <a:rPr lang="en-US" altLang="zh-CN"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称</a:t>
            </a:r>
            <a:r>
              <a:rPr lang="en-US" altLang="zh-CN" i="1" dirty="0">
                <a:latin typeface="Times New Roman" panose="02020603050405020304" pitchFamily="18" charset="0"/>
              </a:rPr>
              <a:t>C</a:t>
            </a:r>
            <a:r>
              <a:rPr lang="en-US" altLang="zh-CN" baseline="-25000" dirty="0">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C</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Symbol" panose="05050102010706020507" pitchFamily="18" charset="2"/>
              </a:rPr>
              <a:t>为</a:t>
            </a:r>
            <a:r>
              <a:rPr lang="en-US" altLang="zh-CN" i="1" dirty="0">
                <a:latin typeface="Times New Roman" panose="02020603050405020304" pitchFamily="18" charset="0"/>
              </a:rPr>
              <a:t>C</a:t>
            </a:r>
            <a:r>
              <a:rPr lang="en-US" altLang="zh-CN" baseline="-25000" dirty="0">
                <a:latin typeface="Times New Roman" panose="02020603050405020304" pitchFamily="18" charset="0"/>
              </a:rPr>
              <a:t>1</a:t>
            </a:r>
            <a:r>
              <a:rPr lang="zh-CN" altLang="en-US" dirty="0">
                <a:latin typeface="Times New Roman" panose="02020603050405020304" pitchFamily="18" charset="0"/>
              </a:rPr>
              <a:t>和</a:t>
            </a:r>
            <a:r>
              <a:rPr lang="en-US" altLang="zh-CN" i="1" dirty="0">
                <a:latin typeface="Times New Roman" panose="02020603050405020304" pitchFamily="18" charset="0"/>
                <a:sym typeface="Symbol" panose="05050102010706020507" pitchFamily="18" charset="2"/>
              </a:rPr>
              <a:t>C</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Symbol" panose="05050102010706020507" pitchFamily="18" charset="2"/>
              </a:rPr>
              <a:t>以</a:t>
            </a:r>
            <a:r>
              <a:rPr lang="en-US" altLang="zh-CN" i="1" dirty="0">
                <a:latin typeface="Times New Roman" panose="02020603050405020304" pitchFamily="18" charset="0"/>
              </a:rPr>
              <a:t>l</a:t>
            </a:r>
            <a:r>
              <a:rPr lang="zh-CN" altLang="en-US" dirty="0">
                <a:latin typeface="Times New Roman" panose="02020603050405020304" pitchFamily="18" charset="0"/>
                <a:sym typeface="Symbol" panose="05050102010706020507" pitchFamily="18" charset="2"/>
              </a:rPr>
              <a:t>和</a:t>
            </a:r>
            <a:r>
              <a:rPr lang="en-US" altLang="zh-CN" i="1" dirty="0" err="1">
                <a:latin typeface="Times New Roman" panose="02020603050405020304" pitchFamily="18" charset="0"/>
              </a:rPr>
              <a:t>l</a:t>
            </a:r>
            <a:r>
              <a:rPr lang="en-US" altLang="zh-CN" i="1" baseline="30000" dirty="0" err="1">
                <a:latin typeface="Times New Roman" panose="02020603050405020304" pitchFamily="18" charset="0"/>
              </a:rPr>
              <a:t>c</a:t>
            </a:r>
            <a:r>
              <a:rPr lang="zh-CN" altLang="en-US" dirty="0">
                <a:latin typeface="Times New Roman" panose="02020603050405020304" pitchFamily="18" charset="0"/>
                <a:sym typeface="Symbol" panose="05050102010706020507" pitchFamily="18" charset="2"/>
              </a:rPr>
              <a:t>为</a:t>
            </a:r>
            <a:r>
              <a:rPr lang="zh-CN" altLang="en-US" dirty="0">
                <a:solidFill>
                  <a:srgbClr val="A50021"/>
                </a:solidFill>
                <a:latin typeface="Times New Roman" panose="02020603050405020304" pitchFamily="18" charset="0"/>
                <a:sym typeface="Symbol" panose="05050102010706020507" pitchFamily="18" charset="2"/>
              </a:rPr>
              <a:t>消解文字</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Symbol" panose="05050102010706020507" pitchFamily="18" charset="2"/>
              </a:rPr>
              <a:t>的</a:t>
            </a:r>
            <a:r>
              <a:rPr lang="zh-CN" altLang="en-US" dirty="0">
                <a:solidFill>
                  <a:srgbClr val="A50021"/>
                </a:solidFill>
                <a:latin typeface="Times New Roman" panose="02020603050405020304" pitchFamily="18" charset="0"/>
                <a:sym typeface="Symbol" panose="05050102010706020507" pitchFamily="18" charset="2"/>
              </a:rPr>
              <a:t>消解式</a:t>
            </a:r>
            <a:r>
              <a:rPr lang="zh-CN" altLang="en-US" dirty="0">
                <a:latin typeface="Times New Roman" panose="02020603050405020304" pitchFamily="18" charset="0"/>
                <a:sym typeface="Symbol" panose="05050102010706020507" pitchFamily="18" charset="2"/>
              </a:rPr>
              <a:t>或</a:t>
            </a:r>
            <a:r>
              <a:rPr lang="zh-CN" altLang="en-US" dirty="0">
                <a:solidFill>
                  <a:srgbClr val="A50021"/>
                </a:solidFill>
                <a:latin typeface="Times New Roman" panose="02020603050405020304" pitchFamily="18" charset="0"/>
                <a:sym typeface="Symbol" panose="05050102010706020507" pitchFamily="18" charset="2"/>
              </a:rPr>
              <a:t>消解结果</a:t>
            </a:r>
            <a:r>
              <a:rPr lang="en-US" altLang="zh-CN"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记作：</a:t>
            </a:r>
            <a:r>
              <a:rPr lang="en-US" altLang="zh-CN" dirty="0">
                <a:latin typeface="Times New Roman" panose="02020603050405020304" pitchFamily="18" charset="0"/>
                <a:sym typeface="Symbol" panose="05050102010706020507" pitchFamily="18" charset="2"/>
              </a:rPr>
              <a:t>Res(</a:t>
            </a:r>
            <a:r>
              <a:rPr lang="en-US" altLang="zh-CN" i="1" dirty="0">
                <a:latin typeface="Times New Roman" panose="02020603050405020304" pitchFamily="18" charset="0"/>
              </a:rPr>
              <a:t>C</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C</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sym typeface="Symbol" panose="05050102010706020507" pitchFamily="18" charset="2"/>
              </a:rPr>
              <a:t>)</a:t>
            </a:r>
          </a:p>
          <a:p>
            <a:pPr marL="0" indent="0" eaLnBrk="1" hangingPunct="1">
              <a:lnSpc>
                <a:spcPct val="90000"/>
              </a:lnSpc>
              <a:defRPr/>
            </a:pPr>
            <a:endParaRPr lang="en-US" altLang="zh-CN" dirty="0">
              <a:latin typeface="Times New Roman" panose="02020603050405020304" pitchFamily="18" charset="0"/>
              <a:sym typeface="Symbol" panose="05050102010706020507" pitchFamily="18" charset="2"/>
            </a:endParaRPr>
          </a:p>
          <a:p>
            <a:pPr eaLnBrk="1" hangingPunct="1">
              <a:lnSpc>
                <a:spcPct val="90000"/>
              </a:lnSpc>
              <a:buFont typeface="Arial" panose="020B0604020202020204" pitchFamily="34" charset="0"/>
              <a:buChar char="•"/>
              <a:defRPr/>
            </a:pPr>
            <a:r>
              <a:rPr lang="zh-CN" altLang="en-US" dirty="0">
                <a:latin typeface="Times New Roman" panose="02020603050405020304" pitchFamily="18" charset="0"/>
                <a:sym typeface="Symbol" panose="05050102010706020507" pitchFamily="18" charset="2"/>
              </a:rPr>
              <a:t>例如：</a:t>
            </a:r>
            <a:r>
              <a:rPr lang="en-US" altLang="zh-CN" dirty="0">
                <a:latin typeface="Times New Roman" panose="02020603050405020304" pitchFamily="18" charset="0"/>
                <a:sym typeface="Symbol" panose="05050102010706020507" pitchFamily="18" charset="2"/>
              </a:rPr>
              <a:t>Res(</a:t>
            </a:r>
            <a:r>
              <a:rPr lang="en-US" altLang="zh-CN" i="1" dirty="0" err="1">
                <a:latin typeface="Times New Roman" panose="02020603050405020304" pitchFamily="18" charset="0"/>
                <a:sym typeface="Symbol" panose="05050102010706020507" pitchFamily="18" charset="2"/>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q</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r</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r</a:t>
            </a:r>
            <a:r>
              <a:rPr lang="en-US" altLang="zh-CN" dirty="0">
                <a:latin typeface="Times New Roman" panose="02020603050405020304" pitchFamily="18" charset="0"/>
                <a:sym typeface="Symbol" panose="05050102010706020507" pitchFamily="18" charset="2"/>
              </a:rPr>
              <a:t>) = </a:t>
            </a:r>
            <a:r>
              <a:rPr lang="en-US" altLang="zh-CN" i="1" dirty="0" err="1">
                <a:latin typeface="Times New Roman" panose="02020603050405020304" pitchFamily="18" charset="0"/>
                <a:sym typeface="Symbol" panose="05050102010706020507" pitchFamily="18" charset="2"/>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q</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p</a:t>
            </a:r>
            <a:r>
              <a:rPr lang="en-US" altLang="zh-CN" i="1" dirty="0">
                <a:latin typeface="Times New Roman" panose="02020603050405020304" pitchFamily="18" charset="0"/>
                <a:sym typeface="Symbol" panose="05050102010706020507" pitchFamily="18" charset="2"/>
              </a:rPr>
              <a:t> = </a:t>
            </a:r>
            <a:r>
              <a:rPr lang="en-US" altLang="zh-CN" i="1" dirty="0" err="1">
                <a:latin typeface="Times New Roman" panose="02020603050405020304" pitchFamily="18" charset="0"/>
                <a:sym typeface="Symbol" panose="05050102010706020507" pitchFamily="18" charset="2"/>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q</a:t>
            </a:r>
            <a:endParaRPr lang="en-US" altLang="zh-CN" i="1" dirty="0">
              <a:latin typeface="Times New Roman" panose="02020603050405020304" pitchFamily="18" charset="0"/>
              <a:sym typeface="Symbol" panose="05050102010706020507" pitchFamily="18" charset="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4">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584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5844">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5844">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5844">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5844">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584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a:extLst>
              <a:ext uri="{FF2B5EF4-FFF2-40B4-BE49-F238E27FC236}">
                <a16:creationId xmlns:a16="http://schemas.microsoft.com/office/drawing/2014/main" id="{8F896166-9AB7-4A48-9F2C-1F593192F4A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E879FDD7-ECB1-476E-95CB-FDE303F844B2}" type="slidenum">
              <a:rPr lang="en-US" altLang="zh-CN" sz="1400" b="0"/>
              <a:pPr>
                <a:spcBef>
                  <a:spcPct val="0"/>
                </a:spcBef>
                <a:buClrTx/>
                <a:buFontTx/>
                <a:buNone/>
              </a:pPr>
              <a:t>23</a:t>
            </a:fld>
            <a:endParaRPr lang="en-US" altLang="zh-CN" sz="1400" b="0"/>
          </a:p>
        </p:txBody>
      </p:sp>
      <p:sp>
        <p:nvSpPr>
          <p:cNvPr id="43011" name="Rectangle 2">
            <a:extLst>
              <a:ext uri="{FF2B5EF4-FFF2-40B4-BE49-F238E27FC236}">
                <a16:creationId xmlns:a16="http://schemas.microsoft.com/office/drawing/2014/main" id="{9AFBFCC8-2F93-44D9-9650-1BEB48CD9475}"/>
              </a:ext>
            </a:extLst>
          </p:cNvPr>
          <p:cNvSpPr>
            <a:spLocks noGrp="1" noChangeArrowheads="1"/>
          </p:cNvSpPr>
          <p:nvPr>
            <p:ph type="title"/>
          </p:nvPr>
        </p:nvSpPr>
        <p:spPr/>
        <p:txBody>
          <a:bodyPr/>
          <a:lstStyle/>
          <a:p>
            <a:pPr algn="ctr" eaLnBrk="1" hangingPunct="1"/>
            <a:r>
              <a:rPr lang="zh-CN" altLang="en-US"/>
              <a:t>消解规则</a:t>
            </a:r>
          </a:p>
        </p:txBody>
      </p:sp>
      <p:sp>
        <p:nvSpPr>
          <p:cNvPr id="41988" name="Rectangle 3">
            <a:extLst>
              <a:ext uri="{FF2B5EF4-FFF2-40B4-BE49-F238E27FC236}">
                <a16:creationId xmlns:a16="http://schemas.microsoft.com/office/drawing/2014/main" id="{81E448F7-9421-4BE3-8CAD-67B521EAFBE6}"/>
              </a:ext>
            </a:extLst>
          </p:cNvPr>
          <p:cNvSpPr>
            <a:spLocks noGrp="1" noChangeArrowheads="1"/>
          </p:cNvSpPr>
          <p:nvPr>
            <p:ph type="body" idx="1"/>
          </p:nvPr>
        </p:nvSpPr>
        <p:spPr>
          <a:xfrm>
            <a:off x="250825" y="1052736"/>
            <a:ext cx="8785225" cy="5400675"/>
          </a:xfrm>
        </p:spPr>
        <p:txBody>
          <a:bodyPr/>
          <a:lstStyle/>
          <a:p>
            <a:pPr marL="0" indent="0" eaLnBrk="1" hangingPunct="1"/>
            <a:r>
              <a:rPr lang="zh-CN" altLang="en-US" dirty="0">
                <a:solidFill>
                  <a:srgbClr val="A50021"/>
                </a:solidFill>
                <a:latin typeface="Times New Roman" panose="02020603050405020304" pitchFamily="18" charset="0"/>
              </a:rPr>
              <a:t>定理</a:t>
            </a:r>
            <a:r>
              <a:rPr lang="en-US" altLang="zh-CN" dirty="0">
                <a:solidFill>
                  <a:srgbClr val="A50021"/>
                </a:solidFill>
                <a:latin typeface="Times New Roman" panose="02020603050405020304" pitchFamily="18" charset="0"/>
              </a:rPr>
              <a:t>2.8</a:t>
            </a:r>
            <a:r>
              <a:rPr lang="en-US" altLang="zh-CN" dirty="0">
                <a:latin typeface="Times New Roman" panose="02020603050405020304" pitchFamily="18" charset="0"/>
              </a:rPr>
              <a:t>  </a:t>
            </a:r>
            <a:r>
              <a:rPr lang="en-US" altLang="zh-CN" i="1" dirty="0">
                <a:latin typeface="Times New Roman" panose="02020603050405020304" pitchFamily="18" charset="0"/>
              </a:rPr>
              <a:t>C</a:t>
            </a:r>
            <a:r>
              <a:rPr lang="en-US" altLang="zh-CN" baseline="-25000" dirty="0">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C</a:t>
            </a:r>
            <a:r>
              <a:rPr lang="en-US" altLang="zh-CN" baseline="-25000" dirty="0">
                <a:latin typeface="Times New Roman" panose="02020603050405020304" pitchFamily="18" charset="0"/>
              </a:rPr>
              <a:t>2</a:t>
            </a:r>
            <a:r>
              <a:rPr lang="en-US" altLang="zh-CN" dirty="0">
                <a:latin typeface="Times New Roman" panose="02020603050405020304" pitchFamily="18" charset="0"/>
                <a:sym typeface="Symbol" panose="05050102010706020507" pitchFamily="18" charset="2"/>
              </a:rPr>
              <a:t>Res(</a:t>
            </a:r>
            <a:r>
              <a:rPr lang="en-US" altLang="zh-CN" i="1" dirty="0">
                <a:latin typeface="Times New Roman" panose="02020603050405020304" pitchFamily="18" charset="0"/>
              </a:rPr>
              <a:t>C</a:t>
            </a:r>
            <a:r>
              <a:rPr lang="en-US" altLang="zh-CN" baseline="-25000" dirty="0">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C</a:t>
            </a:r>
            <a:r>
              <a:rPr lang="en-US" altLang="zh-CN" baseline="-25000" dirty="0">
                <a:latin typeface="Times New Roman" panose="02020603050405020304" pitchFamily="18" charset="0"/>
              </a:rPr>
              <a:t>2</a:t>
            </a:r>
            <a:r>
              <a:rPr lang="en-US" altLang="zh-CN" dirty="0">
                <a:latin typeface="Times New Roman" panose="02020603050405020304" pitchFamily="18" charset="0"/>
                <a:sym typeface="Symbol" panose="05050102010706020507" pitchFamily="18" charset="2"/>
              </a:rPr>
              <a:t>)</a:t>
            </a:r>
          </a:p>
          <a:p>
            <a:pPr marL="0" indent="0" eaLnBrk="1" hangingPunct="1"/>
            <a:r>
              <a:rPr lang="en-US" altLang="zh-CN" dirty="0">
                <a:solidFill>
                  <a:srgbClr val="FF0000"/>
                </a:solidFill>
                <a:latin typeface="Times New Roman" panose="02020603050405020304" pitchFamily="18" charset="0"/>
              </a:rPr>
              <a:t>【</a:t>
            </a:r>
            <a:r>
              <a:rPr lang="zh-CN" altLang="en-US" dirty="0">
                <a:solidFill>
                  <a:srgbClr val="FF0000"/>
                </a:solidFill>
                <a:latin typeface="Times New Roman" panose="02020603050405020304" pitchFamily="18" charset="0"/>
              </a:rPr>
              <a:t>注意</a:t>
            </a:r>
            <a:r>
              <a:rPr lang="en-US" altLang="zh-CN" dirty="0">
                <a:solidFill>
                  <a:srgbClr val="FF0000"/>
                </a:solidFill>
                <a:latin typeface="Times New Roman" panose="02020603050405020304" pitchFamily="18" charset="0"/>
              </a:rPr>
              <a:t>: </a:t>
            </a:r>
            <a:r>
              <a:rPr lang="en-US" altLang="zh-CN" i="1" dirty="0">
                <a:solidFill>
                  <a:srgbClr val="FF0000"/>
                </a:solidFill>
                <a:latin typeface="Times New Roman" panose="02020603050405020304" pitchFamily="18" charset="0"/>
              </a:rPr>
              <a:t> C</a:t>
            </a:r>
            <a:r>
              <a:rPr lang="en-US" altLang="zh-CN" baseline="-25000" dirty="0">
                <a:solidFill>
                  <a:srgbClr val="FF0000"/>
                </a:solidFill>
                <a:latin typeface="Times New Roman" panose="02020603050405020304" pitchFamily="18" charset="0"/>
              </a:rPr>
              <a:t>1</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C</a:t>
            </a:r>
            <a:r>
              <a:rPr lang="en-US" altLang="zh-CN" baseline="-25000" dirty="0">
                <a:solidFill>
                  <a:srgbClr val="FF0000"/>
                </a:solidFill>
                <a:latin typeface="Times New Roman" panose="02020603050405020304" pitchFamily="18" charset="0"/>
              </a:rPr>
              <a:t>2</a:t>
            </a:r>
            <a:r>
              <a:rPr lang="zh-CN" altLang="en-US" dirty="0">
                <a:solidFill>
                  <a:srgbClr val="FF0000"/>
                </a:solidFill>
                <a:latin typeface="Times New Roman" panose="02020603050405020304" pitchFamily="18" charset="0"/>
                <a:sym typeface="Symbol" panose="05050102010706020507" pitchFamily="18" charset="2"/>
              </a:rPr>
              <a:t>与</a:t>
            </a:r>
            <a:r>
              <a:rPr lang="en-US" altLang="zh-CN" dirty="0">
                <a:solidFill>
                  <a:srgbClr val="FF0000"/>
                </a:solidFill>
                <a:latin typeface="Times New Roman" panose="02020603050405020304" pitchFamily="18" charset="0"/>
                <a:sym typeface="Symbol" panose="05050102010706020507" pitchFamily="18" charset="2"/>
              </a:rPr>
              <a:t>Res(</a:t>
            </a:r>
            <a:r>
              <a:rPr lang="en-US" altLang="zh-CN" i="1" dirty="0">
                <a:solidFill>
                  <a:srgbClr val="FF0000"/>
                </a:solidFill>
                <a:latin typeface="Times New Roman" panose="02020603050405020304" pitchFamily="18" charset="0"/>
              </a:rPr>
              <a:t>C</a:t>
            </a:r>
            <a:r>
              <a:rPr lang="en-US" altLang="zh-CN" baseline="-25000" dirty="0">
                <a:solidFill>
                  <a:srgbClr val="FF0000"/>
                </a:solidFill>
                <a:latin typeface="Times New Roman" panose="02020603050405020304" pitchFamily="18" charset="0"/>
              </a:rPr>
              <a:t>1</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C</a:t>
            </a:r>
            <a:r>
              <a:rPr lang="en-US" altLang="zh-CN" baseline="-25000" dirty="0">
                <a:solidFill>
                  <a:srgbClr val="FF0000"/>
                </a:solidFill>
                <a:latin typeface="Times New Roman" panose="02020603050405020304" pitchFamily="18" charset="0"/>
              </a:rPr>
              <a:t>2</a:t>
            </a:r>
            <a:r>
              <a:rPr lang="en-US" altLang="zh-CN" dirty="0">
                <a:solidFill>
                  <a:srgbClr val="FF0000"/>
                </a:solidFill>
                <a:latin typeface="Times New Roman" panose="02020603050405020304" pitchFamily="18" charset="0"/>
                <a:sym typeface="Symbol" panose="05050102010706020507" pitchFamily="18" charset="2"/>
              </a:rPr>
              <a:t>)</a:t>
            </a:r>
            <a:r>
              <a:rPr lang="zh-CN" altLang="en-US" dirty="0">
                <a:solidFill>
                  <a:srgbClr val="FF0000"/>
                </a:solidFill>
                <a:latin typeface="Times New Roman" panose="02020603050405020304" pitchFamily="18" charset="0"/>
                <a:sym typeface="Symbol" panose="05050102010706020507" pitchFamily="18" charset="2"/>
              </a:rPr>
              <a:t>有相同的可满足性</a:t>
            </a:r>
            <a:r>
              <a:rPr lang="en-US" altLang="zh-CN" dirty="0">
                <a:solidFill>
                  <a:srgbClr val="FF0000"/>
                </a:solidFill>
                <a:latin typeface="Times New Roman" panose="02020603050405020304" pitchFamily="18" charset="0"/>
                <a:sym typeface="Symbol" panose="05050102010706020507" pitchFamily="18" charset="2"/>
              </a:rPr>
              <a:t>, </a:t>
            </a:r>
            <a:r>
              <a:rPr lang="zh-CN" altLang="en-US" dirty="0">
                <a:solidFill>
                  <a:srgbClr val="FF0000"/>
                </a:solidFill>
                <a:latin typeface="Times New Roman" panose="02020603050405020304" pitchFamily="18" charset="0"/>
                <a:sym typeface="Symbol" panose="05050102010706020507" pitchFamily="18" charset="2"/>
              </a:rPr>
              <a:t>但不一定等值</a:t>
            </a:r>
            <a:r>
              <a:rPr lang="en-US" altLang="zh-CN" dirty="0">
                <a:solidFill>
                  <a:srgbClr val="FF0000"/>
                </a:solidFill>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sym typeface="Symbol" panose="05050102010706020507" pitchFamily="18" charset="2"/>
            </a:endParaRPr>
          </a:p>
          <a:p>
            <a:pPr marL="0" indent="0" eaLnBrk="1" hangingPunct="1"/>
            <a:r>
              <a:rPr lang="zh-CN" altLang="en-US" dirty="0">
                <a:solidFill>
                  <a:srgbClr val="C00000"/>
                </a:solidFill>
                <a:latin typeface="Times New Roman" panose="02020603050405020304" pitchFamily="18" charset="0"/>
                <a:sym typeface="Symbol" panose="05050102010706020507" pitchFamily="18" charset="2"/>
              </a:rPr>
              <a:t>证</a:t>
            </a:r>
            <a:r>
              <a:rPr lang="zh-CN" altLang="en-US" dirty="0">
                <a:latin typeface="Times New Roman" panose="02020603050405020304" pitchFamily="18" charset="0"/>
                <a:sym typeface="Symbol" panose="05050102010706020507" pitchFamily="18" charset="2"/>
              </a:rPr>
              <a:t> 记</a:t>
            </a:r>
            <a:r>
              <a:rPr lang="en-US" altLang="zh-CN" i="1" dirty="0">
                <a:latin typeface="Times New Roman" panose="02020603050405020304" pitchFamily="18" charset="0"/>
                <a:sym typeface="Symbol" panose="05050102010706020507" pitchFamily="18" charset="2"/>
              </a:rPr>
              <a:t>C</a:t>
            </a:r>
            <a:r>
              <a:rPr lang="en-US" altLang="zh-CN" dirty="0">
                <a:latin typeface="Times New Roman" panose="02020603050405020304" pitchFamily="18" charset="0"/>
                <a:sym typeface="Symbol" panose="05050102010706020507" pitchFamily="18" charset="2"/>
              </a:rPr>
              <a:t>= Res(</a:t>
            </a:r>
            <a:r>
              <a:rPr lang="en-US" altLang="zh-CN" i="1" dirty="0">
                <a:latin typeface="Times New Roman" panose="02020603050405020304" pitchFamily="18" charset="0"/>
              </a:rPr>
              <a:t>C</a:t>
            </a:r>
            <a:r>
              <a:rPr lang="en-US" altLang="zh-CN" baseline="-25000" dirty="0">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C</a:t>
            </a:r>
            <a:r>
              <a:rPr lang="en-US" altLang="zh-CN" baseline="-25000" dirty="0">
                <a:latin typeface="Times New Roman" panose="02020603050405020304" pitchFamily="18" charset="0"/>
              </a:rPr>
              <a:t>2</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C</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C</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其中</a:t>
            </a:r>
            <a:r>
              <a:rPr lang="en-US" altLang="zh-CN" i="1" dirty="0">
                <a:latin typeface="Times New Roman" panose="02020603050405020304" pitchFamily="18" charset="0"/>
              </a:rPr>
              <a:t>l</a:t>
            </a:r>
            <a:r>
              <a:rPr lang="zh-CN" altLang="en-US" dirty="0">
                <a:latin typeface="Times New Roman" panose="02020603050405020304" pitchFamily="18" charset="0"/>
                <a:sym typeface="Symbol" panose="05050102010706020507" pitchFamily="18" charset="2"/>
              </a:rPr>
              <a:t>和</a:t>
            </a:r>
            <a:r>
              <a:rPr lang="en-US" altLang="zh-CN" i="1" dirty="0">
                <a:latin typeface="Times New Roman" panose="02020603050405020304" pitchFamily="18" charset="0"/>
              </a:rPr>
              <a:t>l</a:t>
            </a:r>
            <a:r>
              <a:rPr lang="en-US" altLang="zh-CN" i="1" baseline="30000" dirty="0">
                <a:latin typeface="Times New Roman" panose="02020603050405020304" pitchFamily="18" charset="0"/>
              </a:rPr>
              <a:t>c</a:t>
            </a:r>
            <a:r>
              <a:rPr lang="zh-CN" altLang="en-US" dirty="0">
                <a:latin typeface="Times New Roman" panose="02020603050405020304" pitchFamily="18" charset="0"/>
                <a:sym typeface="Symbol" panose="05050102010706020507" pitchFamily="18" charset="2"/>
              </a:rPr>
              <a:t>为消解文字</a:t>
            </a:r>
            <a:r>
              <a:rPr lang="en-US" altLang="zh-CN" dirty="0">
                <a:latin typeface="Times New Roman" panose="02020603050405020304" pitchFamily="18" charset="0"/>
                <a:sym typeface="Symbol" panose="05050102010706020507" pitchFamily="18" charset="2"/>
              </a:rPr>
              <a:t>, </a:t>
            </a:r>
          </a:p>
          <a:p>
            <a:pPr marL="0" indent="0" eaLnBrk="1" hangingPunct="1"/>
            <a:r>
              <a:rPr lang="en-US" altLang="zh-CN" i="1"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rPr>
              <a:t>C</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rPr>
              <a:t>l</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C</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rPr>
              <a:t>C</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i="1" dirty="0">
                <a:latin typeface="Times New Roman" panose="02020603050405020304" pitchFamily="18" charset="0"/>
              </a:rPr>
              <a:t>l</a:t>
            </a:r>
            <a:r>
              <a:rPr lang="en-US" altLang="zh-CN" i="1" baseline="30000" dirty="0">
                <a:latin typeface="Times New Roman" panose="02020603050405020304" pitchFamily="18" charset="0"/>
              </a:rPr>
              <a:t>c</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C</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且</a:t>
            </a:r>
            <a:r>
              <a:rPr lang="en-US" altLang="zh-CN" i="1" dirty="0">
                <a:latin typeface="Times New Roman" panose="02020603050405020304" pitchFamily="18" charset="0"/>
                <a:sym typeface="Symbol" panose="05050102010706020507" pitchFamily="18" charset="2"/>
              </a:rPr>
              <a:t>C</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Symbol" panose="05050102010706020507" pitchFamily="18" charset="2"/>
              </a:rPr>
              <a:t>和</a:t>
            </a:r>
            <a:r>
              <a:rPr lang="en-US" altLang="zh-CN" i="1" dirty="0">
                <a:latin typeface="Times New Roman" panose="02020603050405020304" pitchFamily="18" charset="0"/>
                <a:sym typeface="Symbol" panose="05050102010706020507" pitchFamily="18" charset="2"/>
              </a:rPr>
              <a:t>C</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Symbol" panose="05050102010706020507" pitchFamily="18" charset="2"/>
              </a:rPr>
              <a:t>不含</a:t>
            </a:r>
            <a:r>
              <a:rPr lang="en-US" altLang="zh-CN" i="1" dirty="0">
                <a:latin typeface="Times New Roman" panose="02020603050405020304" pitchFamily="18" charset="0"/>
              </a:rPr>
              <a:t>l</a:t>
            </a:r>
            <a:r>
              <a:rPr lang="zh-CN" altLang="en-US" dirty="0">
                <a:latin typeface="Times New Roman" panose="02020603050405020304" pitchFamily="18" charset="0"/>
                <a:sym typeface="Symbol" panose="05050102010706020507" pitchFamily="18" charset="2"/>
              </a:rPr>
              <a:t>和</a:t>
            </a:r>
            <a:r>
              <a:rPr lang="en-US" altLang="zh-CN" i="1" dirty="0">
                <a:latin typeface="Times New Roman" panose="02020603050405020304" pitchFamily="18" charset="0"/>
              </a:rPr>
              <a:t>l</a:t>
            </a:r>
            <a:r>
              <a:rPr lang="en-US" altLang="zh-CN" i="1" baseline="30000" dirty="0">
                <a:latin typeface="Times New Roman" panose="02020603050405020304" pitchFamily="18" charset="0"/>
              </a:rPr>
              <a:t>c</a:t>
            </a:r>
            <a:r>
              <a:rPr lang="en-US" altLang="zh-CN" dirty="0">
                <a:latin typeface="Times New Roman" panose="02020603050405020304" pitchFamily="18" charset="0"/>
                <a:sym typeface="Symbol" panose="05050102010706020507" pitchFamily="18" charset="2"/>
              </a:rPr>
              <a:t>. </a:t>
            </a:r>
          </a:p>
          <a:p>
            <a:pPr marL="0" indent="0" eaLnBrk="1" hangingPunct="1"/>
            <a:r>
              <a:rPr lang="zh-CN" altLang="en-US" dirty="0">
                <a:solidFill>
                  <a:srgbClr val="0066FF"/>
                </a:solidFill>
                <a:latin typeface="Times New Roman" panose="02020603050405020304" pitchFamily="18" charset="0"/>
              </a:rPr>
              <a:t>①</a:t>
            </a:r>
            <a:r>
              <a:rPr lang="en-US" altLang="zh-CN" dirty="0">
                <a:solidFill>
                  <a:srgbClr val="0066FF"/>
                </a:solidFill>
                <a:latin typeface="Times New Roman" panose="02020603050405020304" pitchFamily="18" charset="0"/>
                <a:sym typeface="Symbol" panose="05050102010706020507" pitchFamily="18" charset="2"/>
              </a:rPr>
              <a:t> </a:t>
            </a:r>
            <a:r>
              <a:rPr lang="zh-CN" altLang="en-US" dirty="0">
                <a:solidFill>
                  <a:srgbClr val="0066FF"/>
                </a:solidFill>
                <a:latin typeface="Times New Roman" panose="02020603050405020304" pitchFamily="18" charset="0"/>
                <a:sym typeface="Symbol" panose="05050102010706020507" pitchFamily="18" charset="2"/>
              </a:rPr>
              <a:t>假设</a:t>
            </a:r>
            <a:r>
              <a:rPr lang="en-US" altLang="zh-CN" i="1" dirty="0">
                <a:solidFill>
                  <a:srgbClr val="0066FF"/>
                </a:solidFill>
                <a:latin typeface="Times New Roman" panose="02020603050405020304" pitchFamily="18" charset="0"/>
              </a:rPr>
              <a:t>C</a:t>
            </a:r>
            <a:r>
              <a:rPr lang="en-US" altLang="zh-CN" baseline="-25000" dirty="0">
                <a:solidFill>
                  <a:srgbClr val="0066FF"/>
                </a:solidFill>
                <a:latin typeface="Times New Roman" panose="02020603050405020304" pitchFamily="18" charset="0"/>
              </a:rPr>
              <a:t>1</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C</a:t>
            </a:r>
            <a:r>
              <a:rPr lang="en-US" altLang="zh-CN" baseline="-25000" dirty="0">
                <a:solidFill>
                  <a:srgbClr val="0066FF"/>
                </a:solidFill>
                <a:latin typeface="Times New Roman" panose="02020603050405020304" pitchFamily="18" charset="0"/>
              </a:rPr>
              <a:t>2</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C00000"/>
                </a:solidFill>
                <a:latin typeface="Times New Roman" panose="02020603050405020304" pitchFamily="18" charset="0"/>
                <a:sym typeface="Symbol" panose="05050102010706020507" pitchFamily="18" charset="2"/>
              </a:rPr>
              <a:t>(</a:t>
            </a:r>
            <a:r>
              <a:rPr lang="en-US" altLang="zh-CN" i="1" dirty="0">
                <a:solidFill>
                  <a:srgbClr val="C00000"/>
                </a:solidFill>
                <a:latin typeface="Times New Roman" panose="02020603050405020304" pitchFamily="18" charset="0"/>
              </a:rPr>
              <a:t>l</a:t>
            </a:r>
            <a:r>
              <a:rPr lang="en-US" altLang="zh-CN" dirty="0">
                <a:solidFill>
                  <a:srgbClr val="C00000"/>
                </a:solidFill>
                <a:latin typeface="Times New Roman" panose="02020603050405020304" pitchFamily="18" charset="0"/>
                <a:sym typeface="Symbol" panose="05050102010706020507" pitchFamily="18" charset="2"/>
              </a:rPr>
              <a:t></a:t>
            </a:r>
            <a:r>
              <a:rPr lang="en-US" altLang="zh-CN" i="1" dirty="0">
                <a:solidFill>
                  <a:srgbClr val="C00000"/>
                </a:solidFill>
                <a:latin typeface="Times New Roman" panose="02020603050405020304" pitchFamily="18" charset="0"/>
                <a:sym typeface="Symbol" panose="05050102010706020507" pitchFamily="18" charset="2"/>
              </a:rPr>
              <a:t>C</a:t>
            </a:r>
            <a:r>
              <a:rPr lang="en-US" altLang="zh-CN" baseline="-25000" dirty="0">
                <a:solidFill>
                  <a:srgbClr val="C00000"/>
                </a:solidFill>
                <a:latin typeface="Times New Roman" panose="02020603050405020304" pitchFamily="18" charset="0"/>
                <a:sym typeface="Symbol" panose="05050102010706020507" pitchFamily="18" charset="2"/>
              </a:rPr>
              <a:t>1</a:t>
            </a:r>
            <a:r>
              <a:rPr lang="en-US" altLang="zh-CN" dirty="0">
                <a:solidFill>
                  <a:srgbClr val="C00000"/>
                </a:solidFill>
                <a:latin typeface="Times New Roman" panose="02020603050405020304" pitchFamily="18" charset="0"/>
                <a:sym typeface="Symbol" panose="05050102010706020507" pitchFamily="18" charset="2"/>
              </a:rPr>
              <a:t> )(</a:t>
            </a:r>
            <a:r>
              <a:rPr lang="en-US" altLang="zh-CN" i="1" dirty="0">
                <a:solidFill>
                  <a:srgbClr val="C00000"/>
                </a:solidFill>
                <a:latin typeface="Times New Roman" panose="02020603050405020304" pitchFamily="18" charset="0"/>
              </a:rPr>
              <a:t>l</a:t>
            </a:r>
            <a:r>
              <a:rPr lang="en-US" altLang="zh-CN" i="1" baseline="30000" dirty="0">
                <a:solidFill>
                  <a:srgbClr val="C00000"/>
                </a:solidFill>
                <a:latin typeface="Times New Roman" panose="02020603050405020304" pitchFamily="18" charset="0"/>
              </a:rPr>
              <a:t>c</a:t>
            </a:r>
            <a:r>
              <a:rPr lang="en-US" altLang="zh-CN" dirty="0">
                <a:solidFill>
                  <a:srgbClr val="C00000"/>
                </a:solidFill>
                <a:latin typeface="Times New Roman" panose="02020603050405020304" pitchFamily="18" charset="0"/>
                <a:sym typeface="Symbol" panose="05050102010706020507" pitchFamily="18" charset="2"/>
              </a:rPr>
              <a:t></a:t>
            </a:r>
            <a:r>
              <a:rPr lang="en-US" altLang="zh-CN" i="1" dirty="0">
                <a:solidFill>
                  <a:srgbClr val="C00000"/>
                </a:solidFill>
                <a:latin typeface="Times New Roman" panose="02020603050405020304" pitchFamily="18" charset="0"/>
                <a:sym typeface="Symbol" panose="05050102010706020507" pitchFamily="18" charset="2"/>
              </a:rPr>
              <a:t>C</a:t>
            </a:r>
            <a:r>
              <a:rPr lang="en-US" altLang="zh-CN" baseline="-25000" dirty="0">
                <a:solidFill>
                  <a:srgbClr val="C00000"/>
                </a:solidFill>
                <a:latin typeface="Times New Roman" panose="02020603050405020304" pitchFamily="18" charset="0"/>
                <a:sym typeface="Symbol" panose="05050102010706020507" pitchFamily="18" charset="2"/>
              </a:rPr>
              <a:t>2</a:t>
            </a:r>
            <a:r>
              <a:rPr lang="en-US" altLang="zh-CN" dirty="0">
                <a:solidFill>
                  <a:srgbClr val="C00000"/>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sym typeface="Symbol" panose="05050102010706020507" pitchFamily="18" charset="2"/>
              </a:rPr>
              <a:t>】</a:t>
            </a:r>
            <a:r>
              <a:rPr lang="zh-CN" altLang="en-US" dirty="0">
                <a:solidFill>
                  <a:srgbClr val="0066FF"/>
                </a:solidFill>
                <a:latin typeface="Times New Roman" panose="02020603050405020304" pitchFamily="18" charset="0"/>
                <a:sym typeface="Symbol" panose="05050102010706020507" pitchFamily="18" charset="2"/>
              </a:rPr>
              <a:t>是可满足的</a:t>
            </a:r>
            <a:r>
              <a:rPr lang="en-US" altLang="zh-CN" dirty="0">
                <a:solidFill>
                  <a:srgbClr val="0066FF"/>
                </a:solidFill>
                <a:latin typeface="Times New Roman" panose="02020603050405020304" pitchFamily="18" charset="0"/>
                <a:sym typeface="Symbol" panose="05050102010706020507" pitchFamily="18" charset="2"/>
              </a:rPr>
              <a:t>, </a:t>
            </a:r>
            <a:r>
              <a:rPr lang="en-US" altLang="zh-CN" i="1" dirty="0">
                <a:solidFill>
                  <a:srgbClr val="0066FF"/>
                </a:solidFill>
                <a:latin typeface="Times New Roman" panose="02020603050405020304" pitchFamily="18" charset="0"/>
                <a:sym typeface="Symbol" panose="05050102010706020507" pitchFamily="18" charset="2"/>
              </a:rPr>
              <a:t></a:t>
            </a:r>
            <a:r>
              <a:rPr lang="zh-CN" altLang="en-US" dirty="0">
                <a:solidFill>
                  <a:srgbClr val="0066FF"/>
                </a:solidFill>
                <a:latin typeface="Times New Roman" panose="02020603050405020304" pitchFamily="18" charset="0"/>
                <a:sym typeface="Symbol" panose="05050102010706020507" pitchFamily="18" charset="2"/>
              </a:rPr>
              <a:t>是它的满足赋值</a:t>
            </a:r>
            <a:r>
              <a:rPr lang="en-US" altLang="zh-CN" dirty="0">
                <a:solidFill>
                  <a:srgbClr val="0066FF"/>
                </a:solidFill>
                <a:latin typeface="Times New Roman" panose="02020603050405020304" pitchFamily="18" charset="0"/>
                <a:sym typeface="Symbol" panose="05050102010706020507" pitchFamily="18" charset="2"/>
              </a:rPr>
              <a:t>,</a:t>
            </a:r>
          </a:p>
          <a:p>
            <a:pPr marL="0" indent="0" eaLnBrk="1" hangingPunct="1"/>
            <a:r>
              <a:rPr lang="en-US" altLang="zh-CN" dirty="0">
                <a:solidFill>
                  <a:srgbClr val="0066FF"/>
                </a:solidFill>
                <a:latin typeface="Times New Roman" panose="02020603050405020304" pitchFamily="18" charset="0"/>
                <a:sym typeface="Symbol" panose="05050102010706020507" pitchFamily="18" charset="2"/>
              </a:rPr>
              <a:t>          </a:t>
            </a:r>
            <a:r>
              <a:rPr lang="zh-CN" altLang="en-US" dirty="0">
                <a:solidFill>
                  <a:srgbClr val="000000"/>
                </a:solidFill>
                <a:latin typeface="Times New Roman" panose="02020603050405020304" pitchFamily="18" charset="0"/>
                <a:sym typeface="Symbol" panose="05050102010706020507" pitchFamily="18" charset="2"/>
              </a:rPr>
              <a:t>若</a:t>
            </a:r>
            <a:r>
              <a:rPr lang="zh-CN" altLang="en-US" i="1" dirty="0">
                <a:solidFill>
                  <a:srgbClr val="000000"/>
                </a:solidFill>
                <a:latin typeface="Times New Roman" panose="02020603050405020304" pitchFamily="18" charset="0"/>
                <a:sym typeface="Symbol" panose="05050102010706020507" pitchFamily="18" charset="2"/>
              </a:rPr>
              <a:t></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l</a:t>
            </a:r>
            <a:r>
              <a:rPr lang="en-US" altLang="zh-CN" dirty="0">
                <a:solidFill>
                  <a:srgbClr val="000000"/>
                </a:solidFill>
                <a:latin typeface="Times New Roman" panose="02020603050405020304" pitchFamily="18" charset="0"/>
                <a:sym typeface="Symbol" panose="05050102010706020507" pitchFamily="18" charset="2"/>
              </a:rPr>
              <a:t>)=1</a:t>
            </a:r>
            <a:r>
              <a:rPr lang="zh-CN" altLang="en-US" dirty="0">
                <a:solidFill>
                  <a:srgbClr val="000000"/>
                </a:solidFill>
                <a:latin typeface="Times New Roman" panose="02020603050405020304" pitchFamily="18" charset="0"/>
                <a:sym typeface="Symbol" panose="05050102010706020507" pitchFamily="18" charset="2"/>
              </a:rPr>
              <a:t>，则</a:t>
            </a:r>
            <a:r>
              <a:rPr lang="zh-CN" altLang="en-US" i="1" dirty="0">
                <a:solidFill>
                  <a:srgbClr val="000000"/>
                </a:solidFill>
                <a:latin typeface="Times New Roman" panose="02020603050405020304" pitchFamily="18" charset="0"/>
                <a:sym typeface="Symbol" panose="05050102010706020507" pitchFamily="18" charset="2"/>
              </a:rPr>
              <a:t></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rPr>
              <a:t>l</a:t>
            </a:r>
            <a:r>
              <a:rPr lang="en-US" altLang="zh-CN" i="1" baseline="30000" dirty="0">
                <a:solidFill>
                  <a:srgbClr val="000000"/>
                </a:solidFill>
                <a:latin typeface="Times New Roman" panose="02020603050405020304" pitchFamily="18" charset="0"/>
              </a:rPr>
              <a:t>c</a:t>
            </a:r>
            <a:r>
              <a:rPr lang="en-US" altLang="zh-CN" dirty="0">
                <a:solidFill>
                  <a:srgbClr val="000000"/>
                </a:solidFill>
                <a:latin typeface="Times New Roman" panose="02020603050405020304" pitchFamily="18" charset="0"/>
                <a:sym typeface="Symbol" panose="05050102010706020507" pitchFamily="18" charset="2"/>
              </a:rPr>
              <a:t>)=0</a:t>
            </a:r>
            <a:r>
              <a:rPr lang="zh-CN" altLang="en-US" dirty="0">
                <a:solidFill>
                  <a:srgbClr val="000000"/>
                </a:solidFill>
                <a:latin typeface="Times New Roman" panose="02020603050405020304" pitchFamily="18" charset="0"/>
                <a:sym typeface="Symbol" panose="05050102010706020507" pitchFamily="18" charset="2"/>
              </a:rPr>
              <a:t>，所以</a:t>
            </a:r>
            <a:r>
              <a:rPr lang="zh-CN" altLang="en-US" i="1" dirty="0">
                <a:solidFill>
                  <a:srgbClr val="000000"/>
                </a:solidFill>
                <a:latin typeface="Times New Roman" panose="02020603050405020304" pitchFamily="18" charset="0"/>
                <a:sym typeface="Symbol" panose="05050102010706020507" pitchFamily="18" charset="2"/>
              </a:rPr>
              <a:t></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C</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)=1</a:t>
            </a:r>
          </a:p>
          <a:p>
            <a:pPr marL="0" indent="0" eaLnBrk="1" hangingPunct="1"/>
            <a:r>
              <a:rPr lang="zh-CN" altLang="en-US" dirty="0">
                <a:solidFill>
                  <a:srgbClr val="000000"/>
                </a:solidFill>
                <a:latin typeface="Times New Roman" panose="02020603050405020304" pitchFamily="18" charset="0"/>
                <a:sym typeface="Symbol" panose="05050102010706020507" pitchFamily="18" charset="2"/>
              </a:rPr>
              <a:t>          否则 </a:t>
            </a:r>
            <a:r>
              <a:rPr lang="zh-CN" altLang="en-US" i="1" dirty="0">
                <a:solidFill>
                  <a:srgbClr val="000000"/>
                </a:solidFill>
                <a:latin typeface="Times New Roman" panose="02020603050405020304" pitchFamily="18" charset="0"/>
                <a:sym typeface="Symbol" panose="05050102010706020507" pitchFamily="18" charset="2"/>
              </a:rPr>
              <a:t></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l</a:t>
            </a:r>
            <a:r>
              <a:rPr lang="en-US" altLang="zh-CN" dirty="0">
                <a:solidFill>
                  <a:srgbClr val="000000"/>
                </a:solidFill>
                <a:latin typeface="Times New Roman" panose="02020603050405020304" pitchFamily="18" charset="0"/>
                <a:sym typeface="Symbol" panose="05050102010706020507" pitchFamily="18" charset="2"/>
              </a:rPr>
              <a:t>)=0</a:t>
            </a:r>
            <a:r>
              <a:rPr lang="zh-CN" altLang="en-US" dirty="0">
                <a:solidFill>
                  <a:srgbClr val="000000"/>
                </a:solidFill>
                <a:latin typeface="Times New Roman" panose="02020603050405020304" pitchFamily="18" charset="0"/>
                <a:sym typeface="Symbol" panose="05050102010706020507" pitchFamily="18" charset="2"/>
              </a:rPr>
              <a:t>，则</a:t>
            </a:r>
            <a:r>
              <a:rPr lang="zh-CN" altLang="en-US" i="1" dirty="0">
                <a:solidFill>
                  <a:srgbClr val="000000"/>
                </a:solidFill>
                <a:latin typeface="Times New Roman" panose="02020603050405020304" pitchFamily="18" charset="0"/>
                <a:sym typeface="Symbol" panose="05050102010706020507" pitchFamily="18" charset="2"/>
              </a:rPr>
              <a:t></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C</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)=1</a:t>
            </a:r>
          </a:p>
          <a:p>
            <a:pPr marL="0" indent="0" eaLnBrk="1" hangingPunct="1"/>
            <a:r>
              <a:rPr lang="zh-CN" altLang="en-US" dirty="0">
                <a:solidFill>
                  <a:srgbClr val="0066FF"/>
                </a:solidFill>
                <a:latin typeface="Times New Roman" panose="02020603050405020304" pitchFamily="18" charset="0"/>
                <a:sym typeface="Symbol" panose="05050102010706020507" pitchFamily="18" charset="2"/>
              </a:rPr>
              <a:t>     故</a:t>
            </a:r>
            <a:r>
              <a:rPr lang="zh-CN" altLang="en-US" i="1" dirty="0">
                <a:solidFill>
                  <a:srgbClr val="0066FF"/>
                </a:solidFill>
                <a:latin typeface="Times New Roman" panose="02020603050405020304" pitchFamily="18" charset="0"/>
                <a:sym typeface="Symbol" panose="05050102010706020507" pitchFamily="18" charset="2"/>
              </a:rPr>
              <a:t></a:t>
            </a:r>
            <a:r>
              <a:rPr lang="zh-CN" altLang="en-US" dirty="0">
                <a:solidFill>
                  <a:srgbClr val="0066FF"/>
                </a:solidFill>
                <a:latin typeface="Times New Roman" panose="02020603050405020304" pitchFamily="18" charset="0"/>
                <a:sym typeface="Symbol" panose="05050102010706020507" pitchFamily="18" charset="2"/>
              </a:rPr>
              <a:t>满足</a:t>
            </a:r>
            <a:r>
              <a:rPr lang="en-US" altLang="zh-CN" i="1" dirty="0">
                <a:solidFill>
                  <a:srgbClr val="0066FF"/>
                </a:solidFill>
                <a:latin typeface="Times New Roman" panose="02020603050405020304" pitchFamily="18" charset="0"/>
                <a:sym typeface="Symbol" panose="05050102010706020507" pitchFamily="18" charset="2"/>
              </a:rPr>
              <a:t>C</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C00000"/>
                </a:solidFill>
                <a:latin typeface="Times New Roman" panose="02020603050405020304" pitchFamily="18" charset="0"/>
                <a:sym typeface="Symbol" panose="05050102010706020507" pitchFamily="18" charset="2"/>
              </a:rPr>
              <a:t>C</a:t>
            </a:r>
            <a:r>
              <a:rPr lang="en-US" altLang="zh-CN" baseline="-25000" dirty="0">
                <a:solidFill>
                  <a:srgbClr val="C00000"/>
                </a:solidFill>
                <a:latin typeface="Times New Roman" panose="02020603050405020304" pitchFamily="18" charset="0"/>
                <a:sym typeface="Symbol" panose="05050102010706020507" pitchFamily="18" charset="2"/>
              </a:rPr>
              <a:t>1</a:t>
            </a:r>
            <a:r>
              <a:rPr lang="en-US" altLang="zh-CN" dirty="0">
                <a:solidFill>
                  <a:srgbClr val="C00000"/>
                </a:solidFill>
                <a:latin typeface="Times New Roman" panose="02020603050405020304" pitchFamily="18" charset="0"/>
                <a:sym typeface="Symbol" panose="05050102010706020507" pitchFamily="18" charset="2"/>
              </a:rPr>
              <a:t></a:t>
            </a:r>
            <a:r>
              <a:rPr lang="en-US" altLang="zh-CN" i="1" dirty="0">
                <a:solidFill>
                  <a:srgbClr val="C00000"/>
                </a:solidFill>
                <a:latin typeface="Times New Roman" panose="02020603050405020304" pitchFamily="18" charset="0"/>
                <a:sym typeface="Symbol" panose="05050102010706020507" pitchFamily="18" charset="2"/>
              </a:rPr>
              <a:t>C</a:t>
            </a:r>
            <a:r>
              <a:rPr lang="en-US" altLang="zh-CN" baseline="-25000" dirty="0">
                <a:solidFill>
                  <a:srgbClr val="C00000"/>
                </a:solidFill>
                <a:latin typeface="Times New Roman" panose="02020603050405020304" pitchFamily="18" charset="0"/>
                <a:sym typeface="Symbol" panose="05050102010706020507" pitchFamily="18" charset="2"/>
              </a:rPr>
              <a:t>2</a:t>
            </a:r>
            <a:r>
              <a:rPr lang="en-US" altLang="zh-CN" dirty="0">
                <a:solidFill>
                  <a:srgbClr val="C00000"/>
                </a:solidFill>
                <a:latin typeface="Times New Roman" panose="02020603050405020304" pitchFamily="18" charset="0"/>
                <a:sym typeface="Symbol" panose="05050102010706020507" pitchFamily="18" charset="2"/>
              </a:rPr>
              <a:t></a:t>
            </a:r>
            <a:r>
              <a:rPr lang="zh-CN" altLang="en-US" dirty="0">
                <a:solidFill>
                  <a:srgbClr val="C00000"/>
                </a:solidFill>
                <a:latin typeface="Times New Roman" panose="02020603050405020304" pitchFamily="18" charset="0"/>
                <a:sym typeface="Symbol" panose="05050102010706020507" pitchFamily="18" charset="2"/>
              </a:rPr>
              <a:t> </a:t>
            </a:r>
            <a:r>
              <a:rPr lang="en-US" altLang="zh-CN" dirty="0">
                <a:solidFill>
                  <a:srgbClr val="0066FF"/>
                </a:solidFill>
                <a:latin typeface="Times New Roman" panose="02020603050405020304" pitchFamily="18" charset="0"/>
                <a:sym typeface="Symbol" panose="05050102010706020507" pitchFamily="18" charset="2"/>
              </a:rPr>
              <a:t>】.</a:t>
            </a:r>
          </a:p>
          <a:p>
            <a:pPr marL="0" indent="0" eaLnBrk="1" hangingPunct="1"/>
            <a:r>
              <a:rPr lang="en-US" altLang="zh-CN" dirty="0">
                <a:solidFill>
                  <a:srgbClr val="0066FF"/>
                </a:solidFill>
                <a:latin typeface="Times New Roman" panose="02020603050405020304" pitchFamily="18" charset="0"/>
              </a:rPr>
              <a:t>②</a:t>
            </a:r>
            <a:r>
              <a:rPr lang="en-US" altLang="zh-CN" dirty="0">
                <a:latin typeface="Times New Roman" panose="02020603050405020304" pitchFamily="18" charset="0"/>
                <a:sym typeface="Symbol" panose="05050102010706020507" pitchFamily="18" charset="2"/>
              </a:rPr>
              <a:t> </a:t>
            </a:r>
            <a:r>
              <a:rPr lang="zh-CN" altLang="en-US" dirty="0">
                <a:solidFill>
                  <a:srgbClr val="0066FF"/>
                </a:solidFill>
                <a:latin typeface="Times New Roman" panose="02020603050405020304" pitchFamily="18" charset="0"/>
                <a:sym typeface="Symbol" panose="05050102010706020507" pitchFamily="18" charset="2"/>
              </a:rPr>
              <a:t>假设</a:t>
            </a:r>
            <a:r>
              <a:rPr lang="en-US" altLang="zh-CN" i="1" dirty="0">
                <a:solidFill>
                  <a:srgbClr val="0066FF"/>
                </a:solidFill>
                <a:latin typeface="Times New Roman" panose="02020603050405020304" pitchFamily="18" charset="0"/>
                <a:sym typeface="Symbol" panose="05050102010706020507" pitchFamily="18" charset="2"/>
              </a:rPr>
              <a:t>C</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C00000"/>
                </a:solidFill>
                <a:latin typeface="Times New Roman" panose="02020603050405020304" pitchFamily="18" charset="0"/>
                <a:sym typeface="Symbol" panose="05050102010706020507" pitchFamily="18" charset="2"/>
              </a:rPr>
              <a:t>C</a:t>
            </a:r>
            <a:r>
              <a:rPr lang="en-US" altLang="zh-CN" baseline="-25000" dirty="0">
                <a:solidFill>
                  <a:srgbClr val="C00000"/>
                </a:solidFill>
                <a:latin typeface="Times New Roman" panose="02020603050405020304" pitchFamily="18" charset="0"/>
                <a:sym typeface="Symbol" panose="05050102010706020507" pitchFamily="18" charset="2"/>
              </a:rPr>
              <a:t>1</a:t>
            </a:r>
            <a:r>
              <a:rPr lang="en-US" altLang="zh-CN" dirty="0">
                <a:solidFill>
                  <a:srgbClr val="C00000"/>
                </a:solidFill>
                <a:latin typeface="Times New Roman" panose="02020603050405020304" pitchFamily="18" charset="0"/>
                <a:sym typeface="Symbol" panose="05050102010706020507" pitchFamily="18" charset="2"/>
              </a:rPr>
              <a:t></a:t>
            </a:r>
            <a:r>
              <a:rPr lang="en-US" altLang="zh-CN" i="1" dirty="0">
                <a:solidFill>
                  <a:srgbClr val="C00000"/>
                </a:solidFill>
                <a:latin typeface="Times New Roman" panose="02020603050405020304" pitchFamily="18" charset="0"/>
                <a:sym typeface="Symbol" panose="05050102010706020507" pitchFamily="18" charset="2"/>
              </a:rPr>
              <a:t>C</a:t>
            </a:r>
            <a:r>
              <a:rPr lang="en-US" altLang="zh-CN" baseline="-25000" dirty="0">
                <a:solidFill>
                  <a:srgbClr val="C00000"/>
                </a:solidFill>
                <a:latin typeface="Times New Roman" panose="02020603050405020304" pitchFamily="18" charset="0"/>
                <a:sym typeface="Symbol" panose="05050102010706020507" pitchFamily="18" charset="2"/>
              </a:rPr>
              <a:t>2</a:t>
            </a:r>
            <a:r>
              <a:rPr lang="en-US" altLang="zh-CN" dirty="0">
                <a:solidFill>
                  <a:srgbClr val="C00000"/>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sym typeface="Symbol" panose="05050102010706020507" pitchFamily="18" charset="2"/>
              </a:rPr>
              <a:t>】</a:t>
            </a:r>
            <a:r>
              <a:rPr lang="zh-CN" altLang="en-US" dirty="0">
                <a:solidFill>
                  <a:srgbClr val="0066FF"/>
                </a:solidFill>
                <a:latin typeface="Times New Roman" panose="02020603050405020304" pitchFamily="18" charset="0"/>
                <a:sym typeface="Symbol" panose="05050102010706020507" pitchFamily="18" charset="2"/>
              </a:rPr>
              <a:t>是可满足的</a:t>
            </a:r>
            <a:r>
              <a:rPr lang="en-US" altLang="zh-CN" dirty="0">
                <a:solidFill>
                  <a:srgbClr val="0066FF"/>
                </a:solidFill>
                <a:latin typeface="Times New Roman" panose="02020603050405020304" pitchFamily="18" charset="0"/>
                <a:sym typeface="Symbol" panose="05050102010706020507" pitchFamily="18" charset="2"/>
              </a:rPr>
              <a:t>, </a:t>
            </a:r>
            <a:r>
              <a:rPr lang="en-US" altLang="zh-CN" i="1" dirty="0">
                <a:solidFill>
                  <a:srgbClr val="0066FF"/>
                </a:solidFill>
                <a:latin typeface="Times New Roman" panose="02020603050405020304" pitchFamily="18" charset="0"/>
                <a:sym typeface="Symbol" panose="05050102010706020507" pitchFamily="18" charset="2"/>
              </a:rPr>
              <a:t></a:t>
            </a:r>
            <a:r>
              <a:rPr lang="zh-CN" altLang="en-US" dirty="0">
                <a:solidFill>
                  <a:srgbClr val="0066FF"/>
                </a:solidFill>
                <a:latin typeface="Times New Roman" panose="02020603050405020304" pitchFamily="18" charset="0"/>
                <a:sym typeface="Symbol" panose="05050102010706020507" pitchFamily="18" charset="2"/>
              </a:rPr>
              <a:t>是它的满足赋值</a:t>
            </a:r>
            <a:r>
              <a:rPr lang="en-US" altLang="zh-CN" dirty="0">
                <a:solidFill>
                  <a:srgbClr val="0066FF"/>
                </a:solidFill>
                <a:latin typeface="Times New Roman" panose="02020603050405020304" pitchFamily="18" charset="0"/>
                <a:sym typeface="Symbol" panose="05050102010706020507" pitchFamily="18" charset="2"/>
              </a:rPr>
              <a:t>. </a:t>
            </a:r>
          </a:p>
          <a:p>
            <a:pPr marL="0" indent="0" eaLnBrk="1" hangingPunct="1"/>
            <a:r>
              <a:rPr lang="zh-CN" altLang="en-US" dirty="0">
                <a:latin typeface="Times New Roman" panose="02020603050405020304" pitchFamily="18" charset="0"/>
                <a:sym typeface="Symbol" panose="05050102010706020507" pitchFamily="18" charset="2"/>
              </a:rPr>
              <a:t>         要把</a:t>
            </a:r>
            <a:r>
              <a:rPr lang="zh-CN" altLang="en-US" i="1"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Symbol" panose="05050102010706020507" pitchFamily="18" charset="2"/>
              </a:rPr>
              <a:t>扩张到</a:t>
            </a:r>
            <a:r>
              <a:rPr lang="en-US" altLang="zh-CN" i="1" dirty="0">
                <a:latin typeface="Times New Roman" panose="02020603050405020304" pitchFamily="18" charset="0"/>
              </a:rPr>
              <a:t>l</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l</a:t>
            </a:r>
            <a:r>
              <a:rPr lang="en-US" altLang="zh-CN" i="1" baseline="30000" dirty="0">
                <a:latin typeface="Times New Roman" panose="02020603050405020304" pitchFamily="18" charset="0"/>
              </a:rPr>
              <a:t>c</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Symbol" panose="05050102010706020507" pitchFamily="18" charset="2"/>
              </a:rPr>
              <a:t>上</a:t>
            </a:r>
            <a:r>
              <a:rPr lang="en-US" altLang="zh-CN" dirty="0">
                <a:latin typeface="Times New Roman" panose="02020603050405020304" pitchFamily="18" charset="0"/>
                <a:sym typeface="Symbol" panose="05050102010706020507" pitchFamily="18" charset="2"/>
              </a:rPr>
              <a:t>:</a:t>
            </a:r>
          </a:p>
          <a:p>
            <a:pPr marL="0" indent="0" eaLnBrk="1" hangingPunct="1"/>
            <a:r>
              <a:rPr lang="en-US" altLang="zh-CN"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若</a:t>
            </a:r>
            <a:r>
              <a:rPr lang="zh-CN" altLang="en-US" i="1" dirty="0">
                <a:solidFill>
                  <a:srgbClr val="000000"/>
                </a:solidFill>
                <a:latin typeface="Times New Roman" panose="02020603050405020304" pitchFamily="18" charset="0"/>
                <a:sym typeface="Symbol" panose="05050102010706020507" pitchFamily="18" charset="2"/>
              </a:rPr>
              <a:t></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C</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)=1</a:t>
            </a:r>
            <a:r>
              <a:rPr lang="zh-CN" altLang="en-US" dirty="0">
                <a:latin typeface="Times New Roman" panose="02020603050405020304" pitchFamily="18" charset="0"/>
                <a:sym typeface="Symbol" panose="05050102010706020507" pitchFamily="18" charset="2"/>
              </a:rPr>
              <a:t>，则令</a:t>
            </a:r>
            <a:r>
              <a:rPr lang="zh-CN" altLang="en-US"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l</a:t>
            </a:r>
            <a:r>
              <a:rPr lang="en-US" altLang="zh-CN" i="1" baseline="30000" dirty="0">
                <a:latin typeface="Times New Roman" panose="02020603050405020304" pitchFamily="18" charset="0"/>
              </a:rPr>
              <a:t>c</a:t>
            </a:r>
            <a:r>
              <a:rPr lang="en-US" altLang="zh-CN" dirty="0">
                <a:latin typeface="Times New Roman" panose="02020603050405020304" pitchFamily="18" charset="0"/>
                <a:sym typeface="Symbol" panose="05050102010706020507" pitchFamily="18" charset="2"/>
              </a:rPr>
              <a:t>)=1</a:t>
            </a:r>
          </a:p>
          <a:p>
            <a:pPr marL="0" indent="0" eaLnBrk="1" hangingPunct="1"/>
            <a:r>
              <a:rPr lang="zh-CN" altLang="en-US" dirty="0">
                <a:latin typeface="Times New Roman" panose="02020603050405020304" pitchFamily="18" charset="0"/>
                <a:sym typeface="Symbol" panose="05050102010706020507" pitchFamily="18" charset="2"/>
              </a:rPr>
              <a:t>                否则</a:t>
            </a:r>
            <a:r>
              <a:rPr lang="zh-CN" altLang="en-US" i="1" dirty="0">
                <a:solidFill>
                  <a:srgbClr val="000000"/>
                </a:solidFill>
                <a:latin typeface="Times New Roman" panose="02020603050405020304" pitchFamily="18" charset="0"/>
                <a:sym typeface="Symbol" panose="05050102010706020507" pitchFamily="18" charset="2"/>
              </a:rPr>
              <a:t></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C</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)=1</a:t>
            </a:r>
            <a:r>
              <a:rPr lang="zh-CN" altLang="en-US" dirty="0">
                <a:latin typeface="Times New Roman" panose="02020603050405020304" pitchFamily="18" charset="0"/>
                <a:sym typeface="Symbol" panose="05050102010706020507" pitchFamily="18" charset="2"/>
              </a:rPr>
              <a:t>，则令</a:t>
            </a:r>
            <a:r>
              <a:rPr lang="zh-CN" altLang="en-US"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l</a:t>
            </a:r>
            <a:r>
              <a:rPr lang="en-US" altLang="zh-CN" dirty="0">
                <a:latin typeface="Times New Roman" panose="02020603050405020304" pitchFamily="18" charset="0"/>
                <a:sym typeface="Symbol" panose="05050102010706020507" pitchFamily="18" charset="2"/>
              </a:rPr>
              <a:t>)=1</a:t>
            </a:r>
          </a:p>
          <a:p>
            <a:pPr marL="0" indent="0" eaLnBrk="1" hangingPunct="1"/>
            <a:r>
              <a:rPr lang="en-US" altLang="zh-CN" dirty="0">
                <a:latin typeface="Times New Roman" panose="02020603050405020304" pitchFamily="18" charset="0"/>
                <a:sym typeface="Symbol" panose="05050102010706020507" pitchFamily="18" charset="2"/>
              </a:rPr>
              <a:t>     </a:t>
            </a:r>
            <a:r>
              <a:rPr lang="zh-CN" altLang="en-US" dirty="0">
                <a:solidFill>
                  <a:srgbClr val="0066FF"/>
                </a:solidFill>
                <a:latin typeface="Times New Roman" panose="02020603050405020304" pitchFamily="18" charset="0"/>
                <a:sym typeface="Symbol" panose="05050102010706020507" pitchFamily="18" charset="2"/>
              </a:rPr>
              <a:t>故</a:t>
            </a:r>
            <a:r>
              <a:rPr lang="zh-CN" altLang="en-US" i="1" dirty="0">
                <a:solidFill>
                  <a:srgbClr val="0066FF"/>
                </a:solidFill>
                <a:latin typeface="Times New Roman" panose="02020603050405020304" pitchFamily="18" charset="0"/>
                <a:sym typeface="Symbol" panose="05050102010706020507" pitchFamily="18" charset="2"/>
              </a:rPr>
              <a:t></a:t>
            </a:r>
            <a:r>
              <a:rPr lang="zh-CN" altLang="en-US" dirty="0">
                <a:solidFill>
                  <a:srgbClr val="0066FF"/>
                </a:solidFill>
                <a:latin typeface="Times New Roman" panose="02020603050405020304" pitchFamily="18" charset="0"/>
                <a:sym typeface="Symbol" panose="05050102010706020507" pitchFamily="18" charset="2"/>
              </a:rPr>
              <a:t>满足</a:t>
            </a:r>
            <a:r>
              <a:rPr lang="en-US" altLang="zh-CN" i="1" dirty="0">
                <a:solidFill>
                  <a:srgbClr val="0066FF"/>
                </a:solidFill>
                <a:latin typeface="Times New Roman" panose="02020603050405020304" pitchFamily="18" charset="0"/>
              </a:rPr>
              <a:t>C</a:t>
            </a:r>
            <a:r>
              <a:rPr lang="en-US" altLang="zh-CN" baseline="-25000" dirty="0">
                <a:solidFill>
                  <a:srgbClr val="0066FF"/>
                </a:solidFill>
                <a:latin typeface="Times New Roman" panose="02020603050405020304" pitchFamily="18" charset="0"/>
              </a:rPr>
              <a:t>1</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C</a:t>
            </a:r>
            <a:r>
              <a:rPr lang="en-US" altLang="zh-CN" baseline="-25000" dirty="0">
                <a:solidFill>
                  <a:srgbClr val="0066FF"/>
                </a:solidFill>
                <a:latin typeface="Times New Roman" panose="02020603050405020304" pitchFamily="18" charset="0"/>
              </a:rPr>
              <a:t>2 </a:t>
            </a:r>
            <a:r>
              <a:rPr lang="en-US" altLang="zh-CN" dirty="0">
                <a:solidFill>
                  <a:srgbClr val="0066FF"/>
                </a:solidFill>
                <a:latin typeface="Times New Roman" panose="02020603050405020304" pitchFamily="18" charset="0"/>
                <a:sym typeface="Symbol" panose="05050102010706020507" pitchFamily="18" charset="2"/>
              </a:rPr>
              <a:t>【 </a:t>
            </a:r>
            <a:r>
              <a:rPr lang="en-US" altLang="zh-CN" dirty="0">
                <a:solidFill>
                  <a:srgbClr val="C00000"/>
                </a:solidFill>
                <a:latin typeface="Times New Roman" panose="02020603050405020304" pitchFamily="18" charset="0"/>
                <a:sym typeface="Symbol" panose="05050102010706020507" pitchFamily="18" charset="2"/>
              </a:rPr>
              <a:t>(</a:t>
            </a:r>
            <a:r>
              <a:rPr lang="en-US" altLang="zh-CN" i="1" dirty="0">
                <a:solidFill>
                  <a:srgbClr val="C00000"/>
                </a:solidFill>
                <a:latin typeface="Times New Roman" panose="02020603050405020304" pitchFamily="18" charset="0"/>
              </a:rPr>
              <a:t>l</a:t>
            </a:r>
            <a:r>
              <a:rPr lang="en-US" altLang="zh-CN" dirty="0">
                <a:solidFill>
                  <a:srgbClr val="C00000"/>
                </a:solidFill>
                <a:latin typeface="Times New Roman" panose="02020603050405020304" pitchFamily="18" charset="0"/>
                <a:sym typeface="Symbol" panose="05050102010706020507" pitchFamily="18" charset="2"/>
              </a:rPr>
              <a:t></a:t>
            </a:r>
            <a:r>
              <a:rPr lang="en-US" altLang="zh-CN" i="1" dirty="0">
                <a:solidFill>
                  <a:srgbClr val="C00000"/>
                </a:solidFill>
                <a:latin typeface="Times New Roman" panose="02020603050405020304" pitchFamily="18" charset="0"/>
                <a:sym typeface="Symbol" panose="05050102010706020507" pitchFamily="18" charset="2"/>
              </a:rPr>
              <a:t>C</a:t>
            </a:r>
            <a:r>
              <a:rPr lang="en-US" altLang="zh-CN" baseline="-25000" dirty="0">
                <a:solidFill>
                  <a:srgbClr val="C00000"/>
                </a:solidFill>
                <a:latin typeface="Times New Roman" panose="02020603050405020304" pitchFamily="18" charset="0"/>
                <a:sym typeface="Symbol" panose="05050102010706020507" pitchFamily="18" charset="2"/>
              </a:rPr>
              <a:t>1</a:t>
            </a:r>
            <a:r>
              <a:rPr lang="en-US" altLang="zh-CN" dirty="0">
                <a:solidFill>
                  <a:srgbClr val="C00000"/>
                </a:solidFill>
                <a:latin typeface="Times New Roman" panose="02020603050405020304" pitchFamily="18" charset="0"/>
                <a:sym typeface="Symbol" panose="05050102010706020507" pitchFamily="18" charset="2"/>
              </a:rPr>
              <a:t> ) (</a:t>
            </a:r>
            <a:r>
              <a:rPr lang="en-US" altLang="zh-CN" i="1" dirty="0">
                <a:solidFill>
                  <a:srgbClr val="C00000"/>
                </a:solidFill>
                <a:latin typeface="Times New Roman" panose="02020603050405020304" pitchFamily="18" charset="0"/>
              </a:rPr>
              <a:t>l</a:t>
            </a:r>
            <a:r>
              <a:rPr lang="en-US" altLang="zh-CN" i="1" baseline="30000" dirty="0">
                <a:solidFill>
                  <a:srgbClr val="C00000"/>
                </a:solidFill>
                <a:latin typeface="Times New Roman" panose="02020603050405020304" pitchFamily="18" charset="0"/>
              </a:rPr>
              <a:t>c</a:t>
            </a:r>
            <a:r>
              <a:rPr lang="en-US" altLang="zh-CN" dirty="0">
                <a:solidFill>
                  <a:srgbClr val="C00000"/>
                </a:solidFill>
                <a:latin typeface="Times New Roman" panose="02020603050405020304" pitchFamily="18" charset="0"/>
                <a:sym typeface="Symbol" panose="05050102010706020507" pitchFamily="18" charset="2"/>
              </a:rPr>
              <a:t></a:t>
            </a:r>
            <a:r>
              <a:rPr lang="en-US" altLang="zh-CN" i="1" dirty="0">
                <a:solidFill>
                  <a:srgbClr val="C00000"/>
                </a:solidFill>
                <a:latin typeface="Times New Roman" panose="02020603050405020304" pitchFamily="18" charset="0"/>
                <a:sym typeface="Symbol" panose="05050102010706020507" pitchFamily="18" charset="2"/>
              </a:rPr>
              <a:t>C</a:t>
            </a:r>
            <a:r>
              <a:rPr lang="en-US" altLang="zh-CN" baseline="-25000" dirty="0">
                <a:solidFill>
                  <a:srgbClr val="C00000"/>
                </a:solidFill>
                <a:latin typeface="Times New Roman" panose="02020603050405020304" pitchFamily="18" charset="0"/>
                <a:sym typeface="Symbol" panose="05050102010706020507" pitchFamily="18" charset="2"/>
              </a:rPr>
              <a:t>2</a:t>
            </a:r>
            <a:r>
              <a:rPr lang="en-US" altLang="zh-CN" dirty="0">
                <a:solidFill>
                  <a:srgbClr val="C00000"/>
                </a:solidFill>
                <a:latin typeface="Times New Roman" panose="02020603050405020304" pitchFamily="18" charset="0"/>
                <a:sym typeface="Symbol" panose="05050102010706020507" pitchFamily="18" charset="2"/>
              </a:rPr>
              <a:t>) </a:t>
            </a:r>
            <a:r>
              <a:rPr lang="en-US" altLang="zh-CN" dirty="0">
                <a:solidFill>
                  <a:srgbClr val="0066FF"/>
                </a:solidFill>
                <a:latin typeface="Times New Roman" panose="02020603050405020304" pitchFamily="18" charset="0"/>
                <a:sym typeface="Symbol" panose="05050102010706020507" pitchFamily="18" charset="2"/>
              </a:rPr>
              <a:t>】.</a:t>
            </a:r>
          </a:p>
        </p:txBody>
      </p:sp>
      <p:cxnSp>
        <p:nvCxnSpPr>
          <p:cNvPr id="5" name="直接连接符 4">
            <a:extLst>
              <a:ext uri="{FF2B5EF4-FFF2-40B4-BE49-F238E27FC236}">
                <a16:creationId xmlns:a16="http://schemas.microsoft.com/office/drawing/2014/main" id="{D74189B7-93A7-4F48-96E6-826598410A06}"/>
              </a:ext>
            </a:extLst>
          </p:cNvPr>
          <p:cNvCxnSpPr>
            <a:cxnSpLocks/>
          </p:cNvCxnSpPr>
          <p:nvPr/>
        </p:nvCxnSpPr>
        <p:spPr>
          <a:xfrm>
            <a:off x="-36512" y="1988840"/>
            <a:ext cx="9036050" cy="0"/>
          </a:xfrm>
          <a:prstGeom prst="line">
            <a:avLst/>
          </a:prstGeom>
          <a:ln>
            <a:prstDash val="lgDashDot"/>
          </a:ln>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6AF0389A-C4AB-4E79-B264-C9C268F25D83}"/>
              </a:ext>
            </a:extLst>
          </p:cNvPr>
          <p:cNvCxnSpPr>
            <a:cxnSpLocks/>
          </p:cNvCxnSpPr>
          <p:nvPr/>
        </p:nvCxnSpPr>
        <p:spPr>
          <a:xfrm>
            <a:off x="0" y="2779415"/>
            <a:ext cx="9036050" cy="0"/>
          </a:xfrm>
          <a:prstGeom prst="line">
            <a:avLst/>
          </a:prstGeom>
          <a:ln>
            <a:prstDash val="lgDashDot"/>
          </a:ln>
        </p:spPr>
        <p:style>
          <a:lnRef idx="1">
            <a:schemeClr val="dk1"/>
          </a:lnRef>
          <a:fillRef idx="0">
            <a:schemeClr val="dk1"/>
          </a:fillRef>
          <a:effectRef idx="0">
            <a:schemeClr val="dk1"/>
          </a:effectRef>
          <a:fontRef idx="minor">
            <a:schemeClr val="tx1"/>
          </a:fontRef>
        </p:style>
      </p:cxnSp>
      <p:cxnSp>
        <p:nvCxnSpPr>
          <p:cNvPr id="9" name="直接连接符 8">
            <a:extLst>
              <a:ext uri="{FF2B5EF4-FFF2-40B4-BE49-F238E27FC236}">
                <a16:creationId xmlns:a16="http://schemas.microsoft.com/office/drawing/2014/main" id="{56A2710A-0A5B-4697-A1DC-325343B3EFC3}"/>
              </a:ext>
            </a:extLst>
          </p:cNvPr>
          <p:cNvCxnSpPr>
            <a:cxnSpLocks/>
          </p:cNvCxnSpPr>
          <p:nvPr/>
        </p:nvCxnSpPr>
        <p:spPr>
          <a:xfrm>
            <a:off x="0" y="4581128"/>
            <a:ext cx="9036050" cy="0"/>
          </a:xfrm>
          <a:prstGeom prst="line">
            <a:avLst/>
          </a:prstGeom>
          <a:ln>
            <a:prstDash val="lgDashDot"/>
          </a:ln>
        </p:spPr>
        <p:style>
          <a:lnRef idx="1">
            <a:schemeClr val="dk1"/>
          </a:lnRef>
          <a:fillRef idx="0">
            <a:schemeClr val="dk1"/>
          </a:fillRef>
          <a:effectRef idx="0">
            <a:schemeClr val="dk1"/>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98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98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198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198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1988">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1988">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1988">
                                            <p:txEl>
                                              <p:pRg st="12" end="12"/>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1988">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1988">
                                            <p:txEl>
                                              <p:pRg st="6" end="6"/>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41988">
                                            <p:txEl>
                                              <p:pRg st="9" end="9"/>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41988">
                                            <p:txEl>
                                              <p:pRg st="10" end="10"/>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4198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a:extLst>
              <a:ext uri="{FF2B5EF4-FFF2-40B4-BE49-F238E27FC236}">
                <a16:creationId xmlns:a16="http://schemas.microsoft.com/office/drawing/2014/main" id="{8C4BBFEE-B8D5-4E41-A3EC-F9A7AD1D7E8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C9A1C743-CB6C-4621-94EF-C6595B7221D7}" type="slidenum">
              <a:rPr lang="en-US" altLang="zh-CN" sz="1400" b="0"/>
              <a:pPr>
                <a:spcBef>
                  <a:spcPct val="0"/>
                </a:spcBef>
                <a:buClrTx/>
                <a:buFontTx/>
                <a:buNone/>
              </a:pPr>
              <a:t>24</a:t>
            </a:fld>
            <a:endParaRPr lang="en-US" altLang="zh-CN" sz="1400" b="0"/>
          </a:p>
        </p:txBody>
      </p:sp>
      <p:sp>
        <p:nvSpPr>
          <p:cNvPr id="45059" name="Rectangle 2">
            <a:extLst>
              <a:ext uri="{FF2B5EF4-FFF2-40B4-BE49-F238E27FC236}">
                <a16:creationId xmlns:a16="http://schemas.microsoft.com/office/drawing/2014/main" id="{5BFF8552-3C02-4107-9311-56A17CAC7BFA}"/>
              </a:ext>
            </a:extLst>
          </p:cNvPr>
          <p:cNvSpPr>
            <a:spLocks noGrp="1" noChangeArrowheads="1"/>
          </p:cNvSpPr>
          <p:nvPr>
            <p:ph type="title"/>
          </p:nvPr>
        </p:nvSpPr>
        <p:spPr/>
        <p:txBody>
          <a:bodyPr/>
          <a:lstStyle/>
          <a:p>
            <a:pPr algn="ctr" eaLnBrk="1" hangingPunct="1"/>
            <a:r>
              <a:rPr lang="zh-CN" altLang="en-US"/>
              <a:t>消解序列与合取范式的否证</a:t>
            </a:r>
          </a:p>
        </p:txBody>
      </p:sp>
      <p:sp>
        <p:nvSpPr>
          <p:cNvPr id="44036" name="Rectangle 3">
            <a:extLst>
              <a:ext uri="{FF2B5EF4-FFF2-40B4-BE49-F238E27FC236}">
                <a16:creationId xmlns:a16="http://schemas.microsoft.com/office/drawing/2014/main" id="{4484A321-5ED4-4C55-894C-47F6958F090B}"/>
              </a:ext>
            </a:extLst>
          </p:cNvPr>
          <p:cNvSpPr>
            <a:spLocks noGrp="1" noChangeArrowheads="1"/>
          </p:cNvSpPr>
          <p:nvPr>
            <p:ph type="body" idx="1"/>
          </p:nvPr>
        </p:nvSpPr>
        <p:spPr>
          <a:xfrm>
            <a:off x="468313" y="1196975"/>
            <a:ext cx="8229600" cy="5040313"/>
          </a:xfrm>
        </p:spPr>
        <p:txBody>
          <a:bodyPr/>
          <a:lstStyle/>
          <a:p>
            <a:pPr marL="0" indent="0" eaLnBrk="1" hangingPunct="1"/>
            <a:r>
              <a:rPr lang="zh-CN" altLang="en-US">
                <a:solidFill>
                  <a:srgbClr val="A50021"/>
                </a:solidFill>
                <a:latin typeface="Times New Roman" panose="02020603050405020304" pitchFamily="18" charset="0"/>
              </a:rPr>
              <a:t>定义</a:t>
            </a:r>
            <a:r>
              <a:rPr lang="en-US" altLang="zh-CN">
                <a:solidFill>
                  <a:srgbClr val="A50021"/>
                </a:solidFill>
                <a:latin typeface="Times New Roman" panose="02020603050405020304" pitchFamily="18" charset="0"/>
              </a:rPr>
              <a:t>2.10</a:t>
            </a:r>
            <a:r>
              <a:rPr lang="en-US" altLang="zh-CN">
                <a:latin typeface="Times New Roman" panose="02020603050405020304" pitchFamily="18" charset="0"/>
              </a:rPr>
              <a:t> </a:t>
            </a:r>
            <a:r>
              <a:rPr lang="zh-CN" altLang="en-US">
                <a:latin typeface="Times New Roman" panose="02020603050405020304" pitchFamily="18" charset="0"/>
              </a:rPr>
              <a:t>设</a:t>
            </a:r>
            <a:r>
              <a:rPr lang="en-US" altLang="zh-CN" i="1">
                <a:latin typeface="Times New Roman" panose="02020603050405020304" pitchFamily="18" charset="0"/>
              </a:rPr>
              <a:t>S</a:t>
            </a:r>
            <a:r>
              <a:rPr lang="zh-CN" altLang="en-US">
                <a:latin typeface="Times New Roman" panose="02020603050405020304" pitchFamily="18" charset="0"/>
              </a:rPr>
              <a:t>是一个合取范式</a:t>
            </a:r>
            <a:r>
              <a:rPr lang="en-US" altLang="zh-CN">
                <a:latin typeface="Times New Roman" panose="02020603050405020304" pitchFamily="18" charset="0"/>
              </a:rPr>
              <a:t>, </a:t>
            </a:r>
            <a:r>
              <a:rPr lang="en-US" altLang="zh-CN" i="1">
                <a:latin typeface="Times New Roman" panose="02020603050405020304" pitchFamily="18" charset="0"/>
                <a:sym typeface="Symbol" panose="05050102010706020507" pitchFamily="18" charset="2"/>
              </a:rPr>
              <a:t>C</a:t>
            </a:r>
            <a:r>
              <a:rPr lang="en-US" altLang="zh-CN" baseline="-25000">
                <a:latin typeface="Times New Roman" panose="02020603050405020304" pitchFamily="18" charset="0"/>
                <a:sym typeface="Symbol" panose="05050102010706020507" pitchFamily="18" charset="2"/>
              </a:rPr>
              <a:t>1</a:t>
            </a:r>
            <a:r>
              <a:rPr lang="en-US" altLang="zh-CN">
                <a:latin typeface="Times New Roman" panose="02020603050405020304" pitchFamily="18" charset="0"/>
              </a:rPr>
              <a:t>,</a:t>
            </a:r>
            <a:r>
              <a:rPr lang="en-US" altLang="zh-CN" i="1">
                <a:latin typeface="Times New Roman" panose="02020603050405020304" pitchFamily="18" charset="0"/>
                <a:sym typeface="Symbol" panose="05050102010706020507" pitchFamily="18" charset="2"/>
              </a:rPr>
              <a:t>C</a:t>
            </a:r>
            <a:r>
              <a:rPr lang="en-US" altLang="zh-CN" baseline="-25000">
                <a:latin typeface="Times New Roman" panose="02020603050405020304" pitchFamily="18" charset="0"/>
                <a:sym typeface="Symbol" panose="05050102010706020507" pitchFamily="18" charset="2"/>
              </a:rPr>
              <a:t>2</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C</a:t>
            </a:r>
            <a:r>
              <a:rPr lang="en-US" altLang="zh-CN" i="1" baseline="-25000">
                <a:latin typeface="Times New Roman" panose="02020603050405020304" pitchFamily="18" charset="0"/>
                <a:sym typeface="Symbol" panose="05050102010706020507" pitchFamily="18" charset="2"/>
              </a:rPr>
              <a:t>n</a:t>
            </a:r>
            <a:r>
              <a:rPr lang="zh-CN" altLang="en-US">
                <a:latin typeface="Times New Roman" panose="02020603050405020304" pitchFamily="18" charset="0"/>
              </a:rPr>
              <a:t>是一个简单析取式</a:t>
            </a:r>
          </a:p>
          <a:p>
            <a:pPr marL="0" indent="0" eaLnBrk="1" hangingPunct="1"/>
            <a:r>
              <a:rPr lang="zh-CN" altLang="en-US">
                <a:latin typeface="Times New Roman" panose="02020603050405020304" pitchFamily="18" charset="0"/>
              </a:rPr>
              <a:t>序列</a:t>
            </a:r>
            <a:r>
              <a:rPr lang="en-US" altLang="zh-CN">
                <a:latin typeface="Times New Roman" panose="02020603050405020304" pitchFamily="18" charset="0"/>
              </a:rPr>
              <a:t>. </a:t>
            </a:r>
            <a:r>
              <a:rPr lang="zh-CN" altLang="en-US">
                <a:latin typeface="Times New Roman" panose="02020603050405020304" pitchFamily="18" charset="0"/>
              </a:rPr>
              <a:t>如果对每一个</a:t>
            </a:r>
            <a:r>
              <a:rPr lang="en-US" altLang="zh-CN" i="1">
                <a:latin typeface="Times New Roman" panose="02020603050405020304" pitchFamily="18" charset="0"/>
              </a:rPr>
              <a:t>i</a:t>
            </a:r>
            <a:r>
              <a:rPr lang="en-US" altLang="zh-CN">
                <a:latin typeface="Times New Roman" panose="02020603050405020304" pitchFamily="18" charset="0"/>
              </a:rPr>
              <a:t>(1</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i</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n</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C</a:t>
            </a:r>
            <a:r>
              <a:rPr lang="en-US" altLang="zh-CN" i="1" baseline="-25000">
                <a:latin typeface="Times New Roman" panose="02020603050405020304" pitchFamily="18" charset="0"/>
                <a:sym typeface="Symbol" panose="05050102010706020507" pitchFamily="18" charset="2"/>
              </a:rPr>
              <a:t>i</a:t>
            </a:r>
            <a:r>
              <a:rPr lang="zh-CN" altLang="en-US">
                <a:latin typeface="Times New Roman" panose="02020603050405020304" pitchFamily="18" charset="0"/>
                <a:sym typeface="Symbol" panose="05050102010706020507" pitchFamily="18" charset="2"/>
              </a:rPr>
              <a:t>是</a:t>
            </a:r>
            <a:r>
              <a:rPr lang="en-US" altLang="zh-CN" i="1">
                <a:latin typeface="Times New Roman" panose="02020603050405020304" pitchFamily="18" charset="0"/>
                <a:sym typeface="Symbol" panose="05050102010706020507" pitchFamily="18" charset="2"/>
              </a:rPr>
              <a:t>S</a:t>
            </a:r>
            <a:r>
              <a:rPr lang="zh-CN" altLang="en-US">
                <a:latin typeface="Times New Roman" panose="02020603050405020304" pitchFamily="18" charset="0"/>
                <a:sym typeface="Symbol" panose="05050102010706020507" pitchFamily="18" charset="2"/>
              </a:rPr>
              <a:t>的一个简单析取式或者是</a:t>
            </a:r>
          </a:p>
          <a:p>
            <a:pPr marL="0" indent="0" eaLnBrk="1" hangingPunct="1"/>
            <a:r>
              <a:rPr lang="en-US" altLang="zh-CN">
                <a:latin typeface="Times New Roman" panose="02020603050405020304" pitchFamily="18" charset="0"/>
                <a:sym typeface="Symbol" panose="05050102010706020507" pitchFamily="18" charset="2"/>
              </a:rPr>
              <a:t>Res(</a:t>
            </a:r>
            <a:r>
              <a:rPr lang="en-US" altLang="zh-CN" i="1">
                <a:latin typeface="Times New Roman" panose="02020603050405020304" pitchFamily="18" charset="0"/>
                <a:sym typeface="Symbol" panose="05050102010706020507" pitchFamily="18" charset="2"/>
              </a:rPr>
              <a:t>C</a:t>
            </a:r>
            <a:r>
              <a:rPr lang="en-US" altLang="zh-CN" i="1" baseline="-25000">
                <a:latin typeface="Times New Roman" panose="02020603050405020304" pitchFamily="18" charset="0"/>
                <a:sym typeface="Symbol" panose="05050102010706020507" pitchFamily="18" charset="2"/>
              </a:rPr>
              <a:t>j</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C</a:t>
            </a:r>
            <a:r>
              <a:rPr lang="en-US" altLang="zh-CN" i="1" baseline="-25000">
                <a:latin typeface="Times New Roman" panose="02020603050405020304" pitchFamily="18" charset="0"/>
                <a:sym typeface="Symbol" panose="05050102010706020507" pitchFamily="18" charset="2"/>
              </a:rPr>
              <a:t>k</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1</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j</a:t>
            </a:r>
            <a:r>
              <a:rPr lang="en-US" altLang="zh-CN">
                <a:latin typeface="Times New Roman" panose="02020603050405020304" pitchFamily="18" charset="0"/>
                <a:sym typeface="Symbol" panose="05050102010706020507" pitchFamily="18" charset="2"/>
              </a:rPr>
              <a:t>&lt;</a:t>
            </a:r>
            <a:r>
              <a:rPr lang="en-US" altLang="zh-CN" i="1">
                <a:latin typeface="Times New Roman" panose="02020603050405020304" pitchFamily="18" charset="0"/>
                <a:sym typeface="Symbol" panose="05050102010706020507" pitchFamily="18" charset="2"/>
              </a:rPr>
              <a:t>k</a:t>
            </a:r>
            <a:r>
              <a:rPr lang="en-US" altLang="zh-CN">
                <a:latin typeface="Times New Roman" panose="02020603050405020304" pitchFamily="18" charset="0"/>
                <a:sym typeface="Symbol" panose="05050102010706020507" pitchFamily="18" charset="2"/>
              </a:rPr>
              <a:t>&lt;</a:t>
            </a:r>
            <a:r>
              <a:rPr lang="en-US" altLang="zh-CN" i="1">
                <a:latin typeface="Times New Roman" panose="02020603050405020304" pitchFamily="18" charset="0"/>
                <a:sym typeface="Symbol" panose="05050102010706020507" pitchFamily="18" charset="2"/>
              </a:rPr>
              <a:t>i</a:t>
            </a:r>
            <a:r>
              <a:rPr lang="en-US" altLang="zh-CN">
                <a:latin typeface="Times New Roman" panose="02020603050405020304" pitchFamily="18" charset="0"/>
                <a:sym typeface="Symbol" panose="05050102010706020507" pitchFamily="18" charset="2"/>
              </a:rPr>
              <a:t>), </a:t>
            </a:r>
            <a:r>
              <a:rPr lang="zh-CN" altLang="en-US">
                <a:latin typeface="Times New Roman" panose="02020603050405020304" pitchFamily="18" charset="0"/>
                <a:sym typeface="Symbol" panose="05050102010706020507" pitchFamily="18" charset="2"/>
              </a:rPr>
              <a:t>则称此序列是由</a:t>
            </a:r>
            <a:r>
              <a:rPr lang="en-US" altLang="zh-CN" i="1">
                <a:latin typeface="Times New Roman" panose="02020603050405020304" pitchFamily="18" charset="0"/>
                <a:sym typeface="Symbol" panose="05050102010706020507" pitchFamily="18" charset="2"/>
              </a:rPr>
              <a:t>S</a:t>
            </a:r>
            <a:r>
              <a:rPr lang="zh-CN" altLang="en-US">
                <a:latin typeface="Times New Roman" panose="02020603050405020304" pitchFamily="18" charset="0"/>
                <a:sym typeface="Symbol" panose="05050102010706020507" pitchFamily="18" charset="2"/>
              </a:rPr>
              <a:t>导出</a:t>
            </a:r>
            <a:r>
              <a:rPr lang="en-US" altLang="zh-CN" i="1">
                <a:latin typeface="Times New Roman" panose="02020603050405020304" pitchFamily="18" charset="0"/>
                <a:sym typeface="Symbol" panose="05050102010706020507" pitchFamily="18" charset="2"/>
              </a:rPr>
              <a:t>C</a:t>
            </a:r>
            <a:r>
              <a:rPr lang="en-US" altLang="zh-CN" i="1" baseline="-25000">
                <a:latin typeface="Times New Roman" panose="02020603050405020304" pitchFamily="18" charset="0"/>
                <a:sym typeface="Symbol" panose="05050102010706020507" pitchFamily="18" charset="2"/>
              </a:rPr>
              <a:t>n</a:t>
            </a:r>
            <a:r>
              <a:rPr lang="zh-CN" altLang="en-US">
                <a:latin typeface="Times New Roman" panose="02020603050405020304" pitchFamily="18" charset="0"/>
                <a:sym typeface="Symbol" panose="05050102010706020507" pitchFamily="18" charset="2"/>
              </a:rPr>
              <a:t>的</a:t>
            </a:r>
            <a:r>
              <a:rPr lang="zh-CN" altLang="en-US">
                <a:solidFill>
                  <a:srgbClr val="A50021"/>
                </a:solidFill>
                <a:latin typeface="Times New Roman" panose="02020603050405020304" pitchFamily="18" charset="0"/>
                <a:sym typeface="Symbol" panose="05050102010706020507" pitchFamily="18" charset="2"/>
              </a:rPr>
              <a:t>消解序列</a:t>
            </a:r>
            <a:r>
              <a:rPr lang="en-US" altLang="zh-CN">
                <a:latin typeface="Times New Roman" panose="02020603050405020304" pitchFamily="18" charset="0"/>
                <a:sym typeface="Symbol" panose="05050102010706020507" pitchFamily="18" charset="2"/>
              </a:rPr>
              <a:t>.</a:t>
            </a:r>
          </a:p>
          <a:p>
            <a:pPr marL="0" indent="0" eaLnBrk="1" hangingPunct="1"/>
            <a:r>
              <a:rPr lang="zh-CN" altLang="en-US">
                <a:latin typeface="Times New Roman" panose="02020603050405020304" pitchFamily="18" charset="0"/>
                <a:sym typeface="Symbol" panose="05050102010706020507" pitchFamily="18" charset="2"/>
              </a:rPr>
              <a:t>当</a:t>
            </a:r>
            <a:r>
              <a:rPr lang="en-US" altLang="zh-CN" i="1">
                <a:latin typeface="Times New Roman" panose="02020603050405020304" pitchFamily="18" charset="0"/>
                <a:sym typeface="Symbol" panose="05050102010706020507" pitchFamily="18" charset="2"/>
              </a:rPr>
              <a:t>C</a:t>
            </a:r>
            <a:r>
              <a:rPr lang="en-US" altLang="zh-CN" i="1" baseline="-25000">
                <a:latin typeface="Times New Roman" panose="02020603050405020304" pitchFamily="18" charset="0"/>
                <a:sym typeface="Symbol" panose="05050102010706020507" pitchFamily="18" charset="2"/>
              </a:rPr>
              <a:t>n</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a:t>
            </a:r>
            <a:r>
              <a:rPr lang="zh-CN" altLang="en-US">
                <a:latin typeface="Times New Roman" panose="02020603050405020304" pitchFamily="18" charset="0"/>
                <a:sym typeface="Symbol" panose="05050102010706020507" pitchFamily="18" charset="2"/>
              </a:rPr>
              <a:t>时</a:t>
            </a:r>
            <a:r>
              <a:rPr lang="en-US" altLang="zh-CN">
                <a:latin typeface="Times New Roman" panose="02020603050405020304" pitchFamily="18" charset="0"/>
                <a:sym typeface="Symbol" panose="05050102010706020507" pitchFamily="18" charset="2"/>
              </a:rPr>
              <a:t>, </a:t>
            </a:r>
            <a:r>
              <a:rPr lang="zh-CN" altLang="en-US">
                <a:latin typeface="Times New Roman" panose="02020603050405020304" pitchFamily="18" charset="0"/>
                <a:sym typeface="Symbol" panose="05050102010706020507" pitchFamily="18" charset="2"/>
              </a:rPr>
              <a:t>称此序列是</a:t>
            </a:r>
            <a:r>
              <a:rPr lang="en-US" altLang="zh-CN" i="1">
                <a:latin typeface="Times New Roman" panose="02020603050405020304" pitchFamily="18" charset="0"/>
                <a:sym typeface="Symbol" panose="05050102010706020507" pitchFamily="18" charset="2"/>
              </a:rPr>
              <a:t>S</a:t>
            </a:r>
            <a:r>
              <a:rPr lang="zh-CN" altLang="en-US">
                <a:latin typeface="Times New Roman" panose="02020603050405020304" pitchFamily="18" charset="0"/>
                <a:sym typeface="Symbol" panose="05050102010706020507" pitchFamily="18" charset="2"/>
              </a:rPr>
              <a:t>的一个</a:t>
            </a:r>
            <a:r>
              <a:rPr lang="zh-CN" altLang="en-US">
                <a:solidFill>
                  <a:srgbClr val="A50021"/>
                </a:solidFill>
                <a:latin typeface="Times New Roman" panose="02020603050405020304" pitchFamily="18" charset="0"/>
                <a:sym typeface="Symbol" panose="05050102010706020507" pitchFamily="18" charset="2"/>
              </a:rPr>
              <a:t>否证</a:t>
            </a:r>
            <a:r>
              <a:rPr lang="en-US" altLang="zh-CN">
                <a:latin typeface="Times New Roman" panose="02020603050405020304" pitchFamily="18" charset="0"/>
                <a:sym typeface="Symbol" panose="05050102010706020507" pitchFamily="18" charset="2"/>
              </a:rPr>
              <a:t>.</a:t>
            </a:r>
          </a:p>
          <a:p>
            <a:pPr marL="0" indent="0" eaLnBrk="1" hangingPunct="1"/>
            <a:endParaRPr lang="en-US" altLang="zh-CN">
              <a:latin typeface="Times New Roman" panose="02020603050405020304" pitchFamily="18" charset="0"/>
            </a:endParaRPr>
          </a:p>
          <a:p>
            <a:pPr marL="0" indent="0" eaLnBrk="1" hangingPunct="1"/>
            <a:r>
              <a:rPr lang="zh-CN" altLang="en-US">
                <a:solidFill>
                  <a:srgbClr val="A50021"/>
                </a:solidFill>
                <a:latin typeface="Times New Roman" panose="02020603050405020304" pitchFamily="18" charset="0"/>
              </a:rPr>
              <a:t>定理</a:t>
            </a:r>
            <a:r>
              <a:rPr lang="en-US" altLang="zh-CN">
                <a:solidFill>
                  <a:srgbClr val="A50021"/>
                </a:solidFill>
                <a:latin typeface="Times New Roman" panose="02020603050405020304" pitchFamily="18" charset="0"/>
              </a:rPr>
              <a:t>2.9</a:t>
            </a:r>
            <a:r>
              <a:rPr lang="en-US" altLang="zh-CN">
                <a:latin typeface="Times New Roman" panose="02020603050405020304" pitchFamily="18" charset="0"/>
              </a:rPr>
              <a:t>  </a:t>
            </a:r>
            <a:r>
              <a:rPr lang="zh-CN" altLang="en-US">
                <a:latin typeface="Times New Roman" panose="02020603050405020304" pitchFamily="18" charset="0"/>
              </a:rPr>
              <a:t>一个合取范式是不可满足的当且仅当它有否证</a:t>
            </a:r>
            <a:r>
              <a:rPr lang="en-US" altLang="zh-CN">
                <a:latin typeface="Times New Roman" panose="02020603050405020304" pitchFamily="18" charset="0"/>
              </a:rPr>
              <a:t>.</a:t>
            </a:r>
          </a:p>
          <a:p>
            <a:pPr marL="0" indent="0" eaLnBrk="1" hangingPunct="1"/>
            <a:endParaRPr lang="en-US" altLang="zh-CN">
              <a:latin typeface="Times New Roman" panose="02020603050405020304" pitchFamily="18" charset="0"/>
            </a:endParaRPr>
          </a:p>
          <a:p>
            <a:pPr marL="0" indent="0" eaLnBrk="1" hangingPunct="1"/>
            <a:r>
              <a:rPr lang="zh-CN" altLang="en-US">
                <a:solidFill>
                  <a:srgbClr val="A50021"/>
                </a:solidFill>
                <a:latin typeface="Times New Roman" panose="02020603050405020304" pitchFamily="18" charset="0"/>
              </a:rPr>
              <a:t>例</a:t>
            </a:r>
            <a:r>
              <a:rPr lang="en-US" altLang="zh-CN">
                <a:solidFill>
                  <a:srgbClr val="A50021"/>
                </a:solidFill>
                <a:latin typeface="Times New Roman" panose="02020603050405020304" pitchFamily="18" charset="0"/>
              </a:rPr>
              <a:t>11</a:t>
            </a:r>
            <a:r>
              <a:rPr lang="en-US" altLang="zh-CN">
                <a:latin typeface="Times New Roman" panose="02020603050405020304" pitchFamily="18" charset="0"/>
              </a:rPr>
              <a:t> </a:t>
            </a:r>
            <a:r>
              <a:rPr lang="zh-CN" altLang="en-US">
                <a:latin typeface="Times New Roman" panose="02020603050405020304" pitchFamily="18" charset="0"/>
              </a:rPr>
              <a:t>用消解规则证明</a:t>
            </a:r>
            <a:r>
              <a:rPr lang="en-US" altLang="zh-CN" i="1">
                <a:latin typeface="Times New Roman" panose="02020603050405020304" pitchFamily="18" charset="0"/>
              </a:rPr>
              <a:t>S</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s</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s</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r>
              <a:rPr lang="zh-CN" altLang="en-US">
                <a:latin typeface="Times New Roman" panose="02020603050405020304" pitchFamily="18" charset="0"/>
                <a:sym typeface="Symbol" panose="05050102010706020507" pitchFamily="18" charset="2"/>
              </a:rPr>
              <a:t>是不可</a:t>
            </a:r>
          </a:p>
          <a:p>
            <a:pPr marL="0" indent="0" eaLnBrk="1" hangingPunct="1"/>
            <a:r>
              <a:rPr lang="zh-CN" altLang="en-US">
                <a:latin typeface="Times New Roman" panose="02020603050405020304" pitchFamily="18" charset="0"/>
                <a:sym typeface="Symbol" panose="05050102010706020507" pitchFamily="18" charset="2"/>
              </a:rPr>
              <a:t>满足的</a:t>
            </a:r>
            <a:r>
              <a:rPr lang="en-US" altLang="zh-CN">
                <a:latin typeface="Times New Roman" panose="02020603050405020304" pitchFamily="18" charset="0"/>
                <a:sym typeface="Symbol" panose="05050102010706020507" pitchFamily="18" charset="2"/>
              </a:rPr>
              <a:t>.</a:t>
            </a:r>
          </a:p>
          <a:p>
            <a:pPr marL="0" indent="0" eaLnBrk="1" hangingPunct="1"/>
            <a:r>
              <a:rPr lang="zh-CN" altLang="en-US">
                <a:latin typeface="Times New Roman" panose="02020603050405020304" pitchFamily="18" charset="0"/>
                <a:sym typeface="Symbol" panose="05050102010706020507" pitchFamily="18" charset="2"/>
              </a:rPr>
              <a:t>证  </a:t>
            </a:r>
            <a:r>
              <a:rPr lang="en-US" altLang="zh-CN" i="1">
                <a:latin typeface="Times New Roman" panose="02020603050405020304" pitchFamily="18" charset="0"/>
                <a:sym typeface="Symbol" panose="05050102010706020507" pitchFamily="18" charset="2"/>
              </a:rPr>
              <a:t>C</a:t>
            </a:r>
            <a:r>
              <a:rPr lang="en-US" altLang="zh-CN" baseline="-25000">
                <a:latin typeface="Times New Roman" panose="02020603050405020304" pitchFamily="18" charset="0"/>
                <a:sym typeface="Symbol" panose="05050102010706020507" pitchFamily="18" charset="2"/>
              </a:rPr>
              <a:t>1</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C</a:t>
            </a:r>
            <a:r>
              <a:rPr lang="en-US" altLang="zh-CN" baseline="-25000">
                <a:latin typeface="Times New Roman" panose="02020603050405020304" pitchFamily="18" charset="0"/>
                <a:sym typeface="Symbol" panose="05050102010706020507" pitchFamily="18" charset="2"/>
              </a:rPr>
              <a:t>2</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s</a:t>
            </a:r>
            <a:r>
              <a:rPr lang="en-US" altLang="zh-CN">
                <a:latin typeface="Times New Roman" panose="02020603050405020304" pitchFamily="18" charset="0"/>
                <a:sym typeface="Symbol" panose="05050102010706020507" pitchFamily="18" charset="2"/>
              </a:rPr>
              <a:t>, </a:t>
            </a:r>
            <a:r>
              <a:rPr lang="en-US" altLang="zh-CN" i="1">
                <a:solidFill>
                  <a:srgbClr val="0066FF"/>
                </a:solidFill>
                <a:latin typeface="Times New Roman" panose="02020603050405020304" pitchFamily="18" charset="0"/>
                <a:sym typeface="Symbol" panose="05050102010706020507" pitchFamily="18" charset="2"/>
              </a:rPr>
              <a:t>C</a:t>
            </a:r>
            <a:r>
              <a:rPr lang="en-US" altLang="zh-CN" baseline="-25000">
                <a:solidFill>
                  <a:srgbClr val="0066FF"/>
                </a:solidFill>
                <a:latin typeface="Times New Roman" panose="02020603050405020304" pitchFamily="18" charset="0"/>
                <a:sym typeface="Symbol" panose="05050102010706020507" pitchFamily="18" charset="2"/>
              </a:rPr>
              <a:t>3</a:t>
            </a:r>
            <a:r>
              <a:rPr lang="en-US" altLang="zh-CN">
                <a:solidFill>
                  <a:srgbClr val="0066FF"/>
                </a:solidFill>
                <a:latin typeface="Times New Roman" panose="02020603050405020304" pitchFamily="18" charset="0"/>
                <a:sym typeface="Symbol" panose="05050102010706020507" pitchFamily="18" charset="2"/>
              </a:rPr>
              <a:t>=Res(</a:t>
            </a:r>
            <a:r>
              <a:rPr lang="en-US" altLang="zh-CN" i="1">
                <a:solidFill>
                  <a:srgbClr val="0066FF"/>
                </a:solidFill>
                <a:latin typeface="Times New Roman" panose="02020603050405020304" pitchFamily="18" charset="0"/>
                <a:sym typeface="Symbol" panose="05050102010706020507" pitchFamily="18" charset="2"/>
              </a:rPr>
              <a:t>C</a:t>
            </a:r>
            <a:r>
              <a:rPr lang="en-US" altLang="zh-CN" baseline="-25000">
                <a:solidFill>
                  <a:srgbClr val="0066FF"/>
                </a:solidFill>
                <a:latin typeface="Times New Roman" panose="02020603050405020304" pitchFamily="18" charset="0"/>
                <a:sym typeface="Symbol" panose="05050102010706020507" pitchFamily="18" charset="2"/>
              </a:rPr>
              <a:t>1</a:t>
            </a:r>
            <a:r>
              <a:rPr lang="en-US" altLang="zh-CN">
                <a:solidFill>
                  <a:srgbClr val="0066FF"/>
                </a:solidFill>
                <a:latin typeface="Times New Roman" panose="02020603050405020304" pitchFamily="18" charset="0"/>
                <a:sym typeface="Symbol" panose="05050102010706020507" pitchFamily="18" charset="2"/>
              </a:rPr>
              <a:t>,</a:t>
            </a:r>
            <a:r>
              <a:rPr lang="en-US" altLang="zh-CN" i="1">
                <a:solidFill>
                  <a:srgbClr val="0066FF"/>
                </a:solidFill>
                <a:latin typeface="Times New Roman" panose="02020603050405020304" pitchFamily="18" charset="0"/>
                <a:sym typeface="Symbol" panose="05050102010706020507" pitchFamily="18" charset="2"/>
              </a:rPr>
              <a:t>C</a:t>
            </a:r>
            <a:r>
              <a:rPr lang="en-US" altLang="zh-CN" baseline="-25000">
                <a:solidFill>
                  <a:srgbClr val="0066FF"/>
                </a:solidFill>
                <a:latin typeface="Times New Roman" panose="02020603050405020304" pitchFamily="18" charset="0"/>
                <a:sym typeface="Symbol" panose="05050102010706020507" pitchFamily="18" charset="2"/>
              </a:rPr>
              <a:t>2</a:t>
            </a:r>
            <a:r>
              <a:rPr lang="en-US" altLang="zh-CN">
                <a:solidFill>
                  <a:srgbClr val="0066FF"/>
                </a:solidFill>
                <a:latin typeface="Times New Roman" panose="02020603050405020304" pitchFamily="18" charset="0"/>
                <a:sym typeface="Symbol" panose="05050102010706020507" pitchFamily="18" charset="2"/>
              </a:rPr>
              <a:t>)=</a:t>
            </a:r>
            <a:r>
              <a:rPr lang="en-US" altLang="zh-CN" i="1">
                <a:solidFill>
                  <a:srgbClr val="0066FF"/>
                </a:solidFill>
                <a:latin typeface="Times New Roman" panose="02020603050405020304" pitchFamily="18" charset="0"/>
                <a:sym typeface="Symbol" panose="05050102010706020507" pitchFamily="18" charset="2"/>
              </a:rPr>
              <a:t>q</a:t>
            </a:r>
            <a:r>
              <a:rPr lang="en-US" altLang="zh-CN">
                <a:solidFill>
                  <a:srgbClr val="0066FF"/>
                </a:solidFill>
                <a:latin typeface="Times New Roman" panose="02020603050405020304" pitchFamily="18" charset="0"/>
                <a:sym typeface="Symbol" panose="05050102010706020507" pitchFamily="18" charset="2"/>
              </a:rPr>
              <a:t></a:t>
            </a:r>
            <a:r>
              <a:rPr lang="en-US" altLang="zh-CN" i="1">
                <a:solidFill>
                  <a:srgbClr val="0066FF"/>
                </a:solidFill>
                <a:latin typeface="Times New Roman" panose="02020603050405020304" pitchFamily="18" charset="0"/>
                <a:sym typeface="Symbol" panose="05050102010706020507" pitchFamily="18" charset="2"/>
              </a:rPr>
              <a:t>s</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C</a:t>
            </a:r>
            <a:r>
              <a:rPr lang="en-US" altLang="zh-CN" baseline="-25000">
                <a:latin typeface="Times New Roman" panose="02020603050405020304" pitchFamily="18" charset="0"/>
                <a:sym typeface="Symbol" panose="05050102010706020507" pitchFamily="18" charset="2"/>
              </a:rPr>
              <a:t>4</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s</a:t>
            </a:r>
            <a:r>
              <a:rPr lang="en-US" altLang="zh-CN">
                <a:latin typeface="Times New Roman" panose="02020603050405020304" pitchFamily="18" charset="0"/>
                <a:sym typeface="Symbol" panose="05050102010706020507" pitchFamily="18" charset="2"/>
              </a:rPr>
              <a:t>, </a:t>
            </a:r>
          </a:p>
          <a:p>
            <a:pPr marL="0" indent="0" eaLnBrk="1" hangingPunct="1"/>
            <a:r>
              <a:rPr lang="en-US" altLang="zh-CN" i="1">
                <a:latin typeface="Times New Roman" panose="02020603050405020304" pitchFamily="18" charset="0"/>
                <a:sym typeface="Symbol" panose="05050102010706020507" pitchFamily="18" charset="2"/>
              </a:rPr>
              <a:t>      </a:t>
            </a:r>
            <a:r>
              <a:rPr lang="en-US" altLang="zh-CN" i="1">
                <a:solidFill>
                  <a:srgbClr val="0066FF"/>
                </a:solidFill>
                <a:latin typeface="Times New Roman" panose="02020603050405020304" pitchFamily="18" charset="0"/>
                <a:sym typeface="Symbol" panose="05050102010706020507" pitchFamily="18" charset="2"/>
              </a:rPr>
              <a:t>C</a:t>
            </a:r>
            <a:r>
              <a:rPr lang="en-US" altLang="zh-CN" baseline="-25000">
                <a:solidFill>
                  <a:srgbClr val="0066FF"/>
                </a:solidFill>
                <a:latin typeface="Times New Roman" panose="02020603050405020304" pitchFamily="18" charset="0"/>
                <a:sym typeface="Symbol" panose="05050102010706020507" pitchFamily="18" charset="2"/>
              </a:rPr>
              <a:t>5</a:t>
            </a:r>
            <a:r>
              <a:rPr lang="en-US" altLang="zh-CN">
                <a:solidFill>
                  <a:srgbClr val="0066FF"/>
                </a:solidFill>
                <a:latin typeface="Times New Roman" panose="02020603050405020304" pitchFamily="18" charset="0"/>
                <a:sym typeface="Symbol" panose="05050102010706020507" pitchFamily="18" charset="2"/>
              </a:rPr>
              <a:t>=Res(</a:t>
            </a:r>
            <a:r>
              <a:rPr lang="en-US" altLang="zh-CN" i="1">
                <a:solidFill>
                  <a:srgbClr val="0066FF"/>
                </a:solidFill>
                <a:latin typeface="Times New Roman" panose="02020603050405020304" pitchFamily="18" charset="0"/>
                <a:sym typeface="Symbol" panose="05050102010706020507" pitchFamily="18" charset="2"/>
              </a:rPr>
              <a:t>C</a:t>
            </a:r>
            <a:r>
              <a:rPr lang="en-US" altLang="zh-CN" baseline="-25000">
                <a:solidFill>
                  <a:srgbClr val="0066FF"/>
                </a:solidFill>
                <a:latin typeface="Times New Roman" panose="02020603050405020304" pitchFamily="18" charset="0"/>
                <a:sym typeface="Symbol" panose="05050102010706020507" pitchFamily="18" charset="2"/>
              </a:rPr>
              <a:t>3</a:t>
            </a:r>
            <a:r>
              <a:rPr lang="en-US" altLang="zh-CN">
                <a:solidFill>
                  <a:srgbClr val="0066FF"/>
                </a:solidFill>
                <a:latin typeface="Times New Roman" panose="02020603050405020304" pitchFamily="18" charset="0"/>
                <a:sym typeface="Symbol" panose="05050102010706020507" pitchFamily="18" charset="2"/>
              </a:rPr>
              <a:t>,</a:t>
            </a:r>
            <a:r>
              <a:rPr lang="en-US" altLang="zh-CN" i="1">
                <a:solidFill>
                  <a:srgbClr val="0066FF"/>
                </a:solidFill>
                <a:latin typeface="Times New Roman" panose="02020603050405020304" pitchFamily="18" charset="0"/>
                <a:sym typeface="Symbol" panose="05050102010706020507" pitchFamily="18" charset="2"/>
              </a:rPr>
              <a:t>C</a:t>
            </a:r>
            <a:r>
              <a:rPr lang="en-US" altLang="zh-CN" baseline="-25000">
                <a:solidFill>
                  <a:srgbClr val="0066FF"/>
                </a:solidFill>
                <a:latin typeface="Times New Roman" panose="02020603050405020304" pitchFamily="18" charset="0"/>
                <a:sym typeface="Symbol" panose="05050102010706020507" pitchFamily="18" charset="2"/>
              </a:rPr>
              <a:t>4</a:t>
            </a:r>
            <a:r>
              <a:rPr lang="en-US" altLang="zh-CN">
                <a:solidFill>
                  <a:srgbClr val="0066FF"/>
                </a:solidFill>
                <a:latin typeface="Times New Roman" panose="02020603050405020304" pitchFamily="18" charset="0"/>
                <a:sym typeface="Symbol" panose="05050102010706020507" pitchFamily="18" charset="2"/>
              </a:rPr>
              <a:t>)=</a:t>
            </a:r>
            <a:r>
              <a:rPr lang="en-US" altLang="zh-CN" i="1">
                <a:solidFill>
                  <a:srgbClr val="0066FF"/>
                </a:solidFill>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C</a:t>
            </a:r>
            <a:r>
              <a:rPr lang="en-US" altLang="zh-CN" baseline="-25000">
                <a:latin typeface="Times New Roman" panose="02020603050405020304" pitchFamily="18" charset="0"/>
                <a:sym typeface="Symbol" panose="05050102010706020507" pitchFamily="18" charset="2"/>
              </a:rPr>
              <a:t>6</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 </a:t>
            </a:r>
            <a:r>
              <a:rPr lang="en-US" altLang="zh-CN" i="1">
                <a:solidFill>
                  <a:srgbClr val="0066FF"/>
                </a:solidFill>
                <a:latin typeface="Times New Roman" panose="02020603050405020304" pitchFamily="18" charset="0"/>
                <a:sym typeface="Symbol" panose="05050102010706020507" pitchFamily="18" charset="2"/>
              </a:rPr>
              <a:t>C</a:t>
            </a:r>
            <a:r>
              <a:rPr lang="en-US" altLang="zh-CN" baseline="-25000">
                <a:solidFill>
                  <a:srgbClr val="0066FF"/>
                </a:solidFill>
                <a:latin typeface="Times New Roman" panose="02020603050405020304" pitchFamily="18" charset="0"/>
                <a:sym typeface="Symbol" panose="05050102010706020507" pitchFamily="18" charset="2"/>
              </a:rPr>
              <a:t>7</a:t>
            </a:r>
            <a:r>
              <a:rPr lang="en-US" altLang="zh-CN">
                <a:solidFill>
                  <a:srgbClr val="0066FF"/>
                </a:solidFill>
                <a:latin typeface="Times New Roman" panose="02020603050405020304" pitchFamily="18" charset="0"/>
                <a:sym typeface="Symbol" panose="05050102010706020507" pitchFamily="18" charset="2"/>
              </a:rPr>
              <a:t>=Res(</a:t>
            </a:r>
            <a:r>
              <a:rPr lang="en-US" altLang="zh-CN" i="1">
                <a:solidFill>
                  <a:srgbClr val="0066FF"/>
                </a:solidFill>
                <a:latin typeface="Times New Roman" panose="02020603050405020304" pitchFamily="18" charset="0"/>
                <a:sym typeface="Symbol" panose="05050102010706020507" pitchFamily="18" charset="2"/>
              </a:rPr>
              <a:t>C</a:t>
            </a:r>
            <a:r>
              <a:rPr lang="en-US" altLang="zh-CN" baseline="-25000">
                <a:solidFill>
                  <a:srgbClr val="0066FF"/>
                </a:solidFill>
                <a:latin typeface="Times New Roman" panose="02020603050405020304" pitchFamily="18" charset="0"/>
                <a:sym typeface="Symbol" panose="05050102010706020507" pitchFamily="18" charset="2"/>
              </a:rPr>
              <a:t>5</a:t>
            </a:r>
            <a:r>
              <a:rPr lang="en-US" altLang="zh-CN">
                <a:solidFill>
                  <a:srgbClr val="0066FF"/>
                </a:solidFill>
                <a:latin typeface="Times New Roman" panose="02020603050405020304" pitchFamily="18" charset="0"/>
                <a:sym typeface="Symbol" panose="05050102010706020507" pitchFamily="18" charset="2"/>
              </a:rPr>
              <a:t>,</a:t>
            </a:r>
            <a:r>
              <a:rPr lang="en-US" altLang="zh-CN" i="1">
                <a:solidFill>
                  <a:srgbClr val="0066FF"/>
                </a:solidFill>
                <a:latin typeface="Times New Roman" panose="02020603050405020304" pitchFamily="18" charset="0"/>
                <a:sym typeface="Symbol" panose="05050102010706020507" pitchFamily="18" charset="2"/>
              </a:rPr>
              <a:t>C</a:t>
            </a:r>
            <a:r>
              <a:rPr lang="en-US" altLang="zh-CN" baseline="-25000">
                <a:solidFill>
                  <a:srgbClr val="0066FF"/>
                </a:solidFill>
                <a:latin typeface="Times New Roman" panose="02020603050405020304" pitchFamily="18" charset="0"/>
                <a:sym typeface="Symbol" panose="05050102010706020507" pitchFamily="18" charset="2"/>
              </a:rPr>
              <a:t>6</a:t>
            </a:r>
            <a:r>
              <a:rPr lang="en-US" altLang="zh-CN">
                <a:solidFill>
                  <a:srgbClr val="0066FF"/>
                </a:solidFill>
                <a:latin typeface="Times New Roman" panose="02020603050405020304" pitchFamily="18" charset="0"/>
                <a:sym typeface="Symbol" panose="05050102010706020507" pitchFamily="18" charset="2"/>
              </a:rPr>
              <a:t>)=</a:t>
            </a:r>
            <a:r>
              <a:rPr lang="en-US" altLang="zh-CN" i="1">
                <a:solidFill>
                  <a:srgbClr val="0066FF"/>
                </a:solidFill>
                <a:latin typeface="Times New Roman" panose="02020603050405020304" pitchFamily="18" charset="0"/>
                <a:sym typeface="Symbol" panose="05050102010706020507" pitchFamily="18" charset="2"/>
              </a:rPr>
              <a:t></a:t>
            </a:r>
            <a:r>
              <a:rPr lang="en-US" altLang="zh-CN">
                <a:latin typeface="Times New Roman" panose="02020603050405020304" pitchFamily="18" charset="0"/>
                <a:sym typeface="Symbol" panose="05050102010706020507" pitchFamily="18" charset="2"/>
              </a:rPr>
              <a:t>, </a:t>
            </a:r>
            <a:r>
              <a:rPr lang="zh-CN" altLang="en-US">
                <a:latin typeface="Times New Roman" panose="02020603050405020304" pitchFamily="18" charset="0"/>
                <a:sym typeface="Symbol" panose="05050102010706020507" pitchFamily="18" charset="2"/>
              </a:rPr>
              <a:t>这是</a:t>
            </a:r>
            <a:r>
              <a:rPr lang="en-US" altLang="zh-CN" i="1">
                <a:latin typeface="Times New Roman" panose="02020603050405020304" pitchFamily="18" charset="0"/>
                <a:sym typeface="Symbol" panose="05050102010706020507" pitchFamily="18" charset="2"/>
              </a:rPr>
              <a:t>S</a:t>
            </a:r>
            <a:r>
              <a:rPr lang="zh-CN" altLang="en-US">
                <a:latin typeface="Times New Roman" panose="02020603050405020304" pitchFamily="18" charset="0"/>
                <a:sym typeface="Symbol" panose="05050102010706020507" pitchFamily="18" charset="2"/>
              </a:rPr>
              <a:t>的否证</a:t>
            </a:r>
            <a:r>
              <a:rPr lang="en-US" altLang="zh-CN">
                <a:latin typeface="Times New Roman" panose="02020603050405020304" pitchFamily="18" charset="0"/>
                <a:sym typeface="Symbol" panose="05050102010706020507" pitchFamily="18" charset="2"/>
              </a:rPr>
              <a:t>.</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03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036">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4036">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403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036">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4036">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403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灯片编号占位符 5">
            <a:extLst>
              <a:ext uri="{FF2B5EF4-FFF2-40B4-BE49-F238E27FC236}">
                <a16:creationId xmlns:a16="http://schemas.microsoft.com/office/drawing/2014/main" id="{7D603217-8C41-4773-A0E5-C49C7F2BCFC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C614FD2B-3E8A-421A-B7FF-B684E29C65E8}" type="slidenum">
              <a:rPr lang="en-US" altLang="zh-CN" sz="1200" b="0">
                <a:latin typeface="Verdana" panose="020B0604030504040204" pitchFamily="34" charset="0"/>
              </a:rPr>
              <a:pPr>
                <a:spcBef>
                  <a:spcPct val="0"/>
                </a:spcBef>
                <a:buClrTx/>
                <a:buFontTx/>
                <a:buNone/>
              </a:pPr>
              <a:t>25</a:t>
            </a:fld>
            <a:endParaRPr lang="en-US" altLang="zh-CN" sz="1200" b="0">
              <a:latin typeface="Verdana" panose="020B0604030504040204" pitchFamily="34" charset="0"/>
            </a:endParaRPr>
          </a:p>
        </p:txBody>
      </p:sp>
      <p:sp>
        <p:nvSpPr>
          <p:cNvPr id="47107" name="Rectangle 2">
            <a:extLst>
              <a:ext uri="{FF2B5EF4-FFF2-40B4-BE49-F238E27FC236}">
                <a16:creationId xmlns:a16="http://schemas.microsoft.com/office/drawing/2014/main" id="{946B3E68-8082-4878-AB59-CC6F863955E5}"/>
              </a:ext>
            </a:extLst>
          </p:cNvPr>
          <p:cNvSpPr>
            <a:spLocks noGrp="1" noChangeArrowheads="1"/>
          </p:cNvSpPr>
          <p:nvPr>
            <p:ph type="title"/>
          </p:nvPr>
        </p:nvSpPr>
        <p:spPr/>
        <p:txBody>
          <a:bodyPr/>
          <a:lstStyle/>
          <a:p>
            <a:pPr eaLnBrk="1" hangingPunct="1"/>
            <a:r>
              <a:rPr lang="zh-CN" altLang="en-US"/>
              <a:t>消解序列与合取范式的否证</a:t>
            </a:r>
          </a:p>
        </p:txBody>
      </p:sp>
      <p:sp>
        <p:nvSpPr>
          <p:cNvPr id="351235" name="Rectangle 3">
            <a:extLst>
              <a:ext uri="{FF2B5EF4-FFF2-40B4-BE49-F238E27FC236}">
                <a16:creationId xmlns:a16="http://schemas.microsoft.com/office/drawing/2014/main" id="{D02E539C-7BD3-4F66-B384-2CC22259DECD}"/>
              </a:ext>
            </a:extLst>
          </p:cNvPr>
          <p:cNvSpPr>
            <a:spLocks noGrp="1" noChangeArrowheads="1"/>
          </p:cNvSpPr>
          <p:nvPr>
            <p:ph type="body" idx="1"/>
          </p:nvPr>
        </p:nvSpPr>
        <p:spPr>
          <a:xfrm>
            <a:off x="460375" y="1184275"/>
            <a:ext cx="8253413" cy="4822825"/>
          </a:xfrm>
        </p:spPr>
        <p:txBody>
          <a:bodyPr/>
          <a:lstStyle/>
          <a:p>
            <a:pPr eaLnBrk="1" hangingPunct="1">
              <a:lnSpc>
                <a:spcPct val="90000"/>
              </a:lnSpc>
            </a:pPr>
            <a:r>
              <a:rPr lang="zh-CN" altLang="en-US" sz="2800">
                <a:solidFill>
                  <a:srgbClr val="A50021"/>
                </a:solidFill>
                <a:latin typeface="Times New Roman" panose="02020603050405020304" pitchFamily="18" charset="0"/>
                <a:cs typeface="Times New Roman" panose="02020603050405020304" pitchFamily="18" charset="0"/>
              </a:rPr>
              <a:t>例</a:t>
            </a:r>
            <a:r>
              <a:rPr lang="en-US" altLang="zh-CN" sz="2800">
                <a:solidFill>
                  <a:srgbClr val="A50021"/>
                </a:solidFill>
                <a:latin typeface="Times New Roman" panose="02020603050405020304" pitchFamily="18" charset="0"/>
                <a:cs typeface="Times New Roman" panose="02020603050405020304" pitchFamily="18" charset="0"/>
              </a:rPr>
              <a:t>11</a:t>
            </a:r>
            <a:r>
              <a:rPr lang="en-US" altLang="zh-CN" sz="2800">
                <a:latin typeface="Times New Roman" panose="02020603050405020304" pitchFamily="18" charset="0"/>
                <a:cs typeface="Times New Roman" panose="02020603050405020304" pitchFamily="18" charset="0"/>
              </a:rPr>
              <a:t> </a:t>
            </a:r>
            <a:r>
              <a:rPr lang="zh-CN" altLang="en-US" sz="2800">
                <a:latin typeface="Times New Roman" panose="02020603050405020304" pitchFamily="18" charset="0"/>
                <a:cs typeface="Times New Roman" panose="02020603050405020304" pitchFamily="18" charset="0"/>
              </a:rPr>
              <a:t>用消解规则证明</a:t>
            </a:r>
            <a:r>
              <a:rPr lang="en-US" altLang="zh-CN" sz="2800" i="1">
                <a:latin typeface="Times New Roman" panose="02020603050405020304" pitchFamily="18" charset="0"/>
                <a:cs typeface="Times New Roman" panose="02020603050405020304" pitchFamily="18" charset="0"/>
              </a:rPr>
              <a:t>S</a:t>
            </a:r>
            <a:r>
              <a:rPr lang="en-US" altLang="zh-CN"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s</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s</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q</a:t>
            </a:r>
            <a:r>
              <a:rPr lang="zh-CN" altLang="en-US" sz="2800">
                <a:latin typeface="Times New Roman" panose="02020603050405020304" pitchFamily="18" charset="0"/>
                <a:cs typeface="Times New Roman" panose="02020603050405020304" pitchFamily="18" charset="0"/>
                <a:sym typeface="Symbol" panose="05050102010706020507" pitchFamily="18" charset="2"/>
              </a:rPr>
              <a:t>是不可满足的</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p>
          <a:p>
            <a:pPr eaLnBrk="1" hangingPunct="1">
              <a:lnSpc>
                <a:spcPct val="90000"/>
              </a:lnSpc>
            </a:pPr>
            <a:r>
              <a:rPr lang="zh-CN" altLang="en-US" sz="2800">
                <a:latin typeface="Times New Roman" panose="02020603050405020304" pitchFamily="18" charset="0"/>
                <a:cs typeface="Times New Roman" panose="02020603050405020304" pitchFamily="18" charset="0"/>
                <a:sym typeface="Symbol" panose="05050102010706020507" pitchFamily="18" charset="2"/>
              </a:rPr>
              <a:t>消解序列</a:t>
            </a:r>
          </a:p>
          <a:p>
            <a:pPr lvl="1" eaLnBrk="1" hangingPunct="1">
              <a:lnSpc>
                <a:spcPct val="90000"/>
              </a:lnSpc>
              <a:buFont typeface="Wingdings" panose="05000000000000000000" pitchFamily="2" charset="2"/>
              <a:buNone/>
            </a:pPr>
            <a:r>
              <a:rPr lang="en-US" altLang="zh-CN" sz="2800">
                <a:latin typeface="Times New Roman" panose="02020603050405020304" pitchFamily="18" charset="0"/>
                <a:cs typeface="Times New Roman" panose="02020603050405020304" pitchFamily="18" charset="0"/>
                <a:sym typeface="Symbol" panose="05050102010706020507" pitchFamily="18" charset="2"/>
              </a:rPr>
              <a:t>1) </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q          </a:t>
            </a:r>
            <a:r>
              <a:rPr lang="fr-FR" altLang="zh-CN" sz="2800" i="1">
                <a:latin typeface="Times New Roman" panose="02020603050405020304" pitchFamily="18" charset="0"/>
                <a:cs typeface="Times New Roman" panose="02020603050405020304" pitchFamily="18" charset="0"/>
              </a:rPr>
              <a:t>S</a:t>
            </a:r>
            <a:r>
              <a:rPr lang="zh-CN" altLang="fr-FR" sz="2800">
                <a:latin typeface="Times New Roman" panose="02020603050405020304" pitchFamily="18" charset="0"/>
                <a:cs typeface="Times New Roman" panose="02020603050405020304" pitchFamily="18" charset="0"/>
              </a:rPr>
              <a:t>的简单析取式</a:t>
            </a:r>
            <a:endParaRPr lang="zh-CN" altLang="en-US" sz="2800" i="1">
              <a:latin typeface="Times New Roman" panose="02020603050405020304" pitchFamily="18" charset="0"/>
              <a:cs typeface="Times New Roman" panose="02020603050405020304" pitchFamily="18" charset="0"/>
              <a:sym typeface="Symbol" panose="05050102010706020507" pitchFamily="18" charset="2"/>
            </a:endParaRPr>
          </a:p>
          <a:p>
            <a:pPr lvl="1" eaLnBrk="1" hangingPunct="1">
              <a:lnSpc>
                <a:spcPct val="90000"/>
              </a:lnSpc>
              <a:buFont typeface="Wingdings" panose="05000000000000000000" pitchFamily="2" charset="2"/>
              <a:buNone/>
            </a:pPr>
            <a:r>
              <a:rPr lang="en-US" altLang="zh-CN" sz="2800">
                <a:latin typeface="Times New Roman" panose="02020603050405020304" pitchFamily="18" charset="0"/>
                <a:cs typeface="Times New Roman" panose="02020603050405020304" pitchFamily="18" charset="0"/>
                <a:sym typeface="Symbol" panose="05050102010706020507" pitchFamily="18" charset="2"/>
              </a:rPr>
              <a:t>2)</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 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s      </a:t>
            </a:r>
            <a:r>
              <a:rPr lang="fr-FR" altLang="zh-CN" sz="2800" i="1">
                <a:latin typeface="Times New Roman" panose="02020603050405020304" pitchFamily="18" charset="0"/>
                <a:cs typeface="Times New Roman" panose="02020603050405020304" pitchFamily="18" charset="0"/>
              </a:rPr>
              <a:t>S</a:t>
            </a:r>
            <a:r>
              <a:rPr lang="zh-CN" altLang="fr-FR" sz="2800">
                <a:latin typeface="Times New Roman" panose="02020603050405020304" pitchFamily="18" charset="0"/>
                <a:cs typeface="Times New Roman" panose="02020603050405020304" pitchFamily="18" charset="0"/>
              </a:rPr>
              <a:t>的简单析取式</a:t>
            </a:r>
            <a:endParaRPr lang="zh-CN" altLang="en-US" sz="2800" i="1">
              <a:latin typeface="Times New Roman" panose="02020603050405020304" pitchFamily="18" charset="0"/>
              <a:cs typeface="Times New Roman" panose="02020603050405020304" pitchFamily="18" charset="0"/>
              <a:sym typeface="Symbol" panose="05050102010706020507" pitchFamily="18" charset="2"/>
            </a:endParaRPr>
          </a:p>
          <a:p>
            <a:pPr lvl="1" eaLnBrk="1" hangingPunct="1">
              <a:lnSpc>
                <a:spcPct val="90000"/>
              </a:lnSpc>
              <a:buFont typeface="Wingdings" panose="05000000000000000000" pitchFamily="2" charset="2"/>
              <a:buNone/>
            </a:pPr>
            <a:r>
              <a:rPr lang="en-US" altLang="zh-CN" sz="2800">
                <a:solidFill>
                  <a:srgbClr val="0066FF"/>
                </a:solidFill>
                <a:latin typeface="Times New Roman" panose="02020603050405020304" pitchFamily="18" charset="0"/>
                <a:cs typeface="Times New Roman" panose="02020603050405020304" pitchFamily="18" charset="0"/>
                <a:sym typeface="Symbol" panose="05050102010706020507" pitchFamily="18" charset="2"/>
              </a:rPr>
              <a:t>3)</a:t>
            </a:r>
            <a:r>
              <a:rPr lang="en-US" altLang="zh-CN" sz="2800" i="1">
                <a:solidFill>
                  <a:srgbClr val="0066FF"/>
                </a:solidFill>
                <a:latin typeface="Times New Roman" panose="02020603050405020304" pitchFamily="18" charset="0"/>
                <a:cs typeface="Times New Roman" panose="02020603050405020304" pitchFamily="18" charset="0"/>
                <a:sym typeface="Symbol" panose="05050102010706020507" pitchFamily="18" charset="2"/>
              </a:rPr>
              <a:t> q</a:t>
            </a:r>
            <a:r>
              <a:rPr lang="en-US" altLang="zh-CN" sz="2800">
                <a:solidFill>
                  <a:srgbClr val="0066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solidFill>
                  <a:srgbClr val="0066FF"/>
                </a:solidFill>
                <a:latin typeface="Times New Roman" panose="02020603050405020304" pitchFamily="18" charset="0"/>
                <a:cs typeface="Times New Roman" panose="02020603050405020304" pitchFamily="18" charset="0"/>
                <a:sym typeface="Symbol" panose="05050102010706020507" pitchFamily="18" charset="2"/>
              </a:rPr>
              <a:t>s           </a:t>
            </a:r>
            <a:r>
              <a:rPr lang="en-US" altLang="zh-CN" sz="2800">
                <a:solidFill>
                  <a:srgbClr val="0066FF"/>
                </a:solidFill>
                <a:latin typeface="Times New Roman" panose="02020603050405020304" pitchFamily="18" charset="0"/>
                <a:cs typeface="Times New Roman" panose="02020603050405020304" pitchFamily="18" charset="0"/>
                <a:sym typeface="Symbol" panose="05050102010706020507" pitchFamily="18" charset="2"/>
              </a:rPr>
              <a:t>1)2)</a:t>
            </a:r>
            <a:r>
              <a:rPr lang="zh-CN" altLang="en-US" sz="2800">
                <a:solidFill>
                  <a:srgbClr val="0066FF"/>
                </a:solidFill>
                <a:latin typeface="Times New Roman" panose="02020603050405020304" pitchFamily="18" charset="0"/>
                <a:cs typeface="Times New Roman" panose="02020603050405020304" pitchFamily="18" charset="0"/>
                <a:sym typeface="Symbol" panose="05050102010706020507" pitchFamily="18" charset="2"/>
              </a:rPr>
              <a:t>消解</a:t>
            </a:r>
          </a:p>
          <a:p>
            <a:pPr lvl="1" eaLnBrk="1" hangingPunct="1">
              <a:lnSpc>
                <a:spcPct val="90000"/>
              </a:lnSpc>
              <a:buFont typeface="Wingdings" panose="05000000000000000000" pitchFamily="2" charset="2"/>
              <a:buNone/>
            </a:pPr>
            <a:r>
              <a:rPr lang="en-US" altLang="zh-CN" sz="2800">
                <a:latin typeface="Times New Roman" panose="02020603050405020304" pitchFamily="18" charset="0"/>
                <a:cs typeface="Times New Roman" panose="02020603050405020304" pitchFamily="18" charset="0"/>
                <a:sym typeface="Symbol" panose="05050102010706020507" pitchFamily="18" charset="2"/>
              </a:rPr>
              <a:t>4)</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 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s              </a:t>
            </a:r>
            <a:r>
              <a:rPr lang="fr-FR" altLang="zh-CN" sz="2800" i="1">
                <a:latin typeface="Times New Roman" panose="02020603050405020304" pitchFamily="18" charset="0"/>
                <a:cs typeface="Times New Roman" panose="02020603050405020304" pitchFamily="18" charset="0"/>
              </a:rPr>
              <a:t>S</a:t>
            </a:r>
            <a:r>
              <a:rPr lang="zh-CN" altLang="fr-FR" sz="2800">
                <a:latin typeface="Times New Roman" panose="02020603050405020304" pitchFamily="18" charset="0"/>
                <a:cs typeface="Times New Roman" panose="02020603050405020304" pitchFamily="18" charset="0"/>
              </a:rPr>
              <a:t>的简单析取式</a:t>
            </a:r>
            <a:endParaRPr lang="zh-CN" altLang="en-US" sz="2800" i="1">
              <a:latin typeface="Times New Roman" panose="02020603050405020304" pitchFamily="18" charset="0"/>
              <a:cs typeface="Times New Roman" panose="02020603050405020304" pitchFamily="18" charset="0"/>
              <a:sym typeface="Symbol" panose="05050102010706020507" pitchFamily="18" charset="2"/>
            </a:endParaRPr>
          </a:p>
          <a:p>
            <a:pPr lvl="1" eaLnBrk="1" hangingPunct="1">
              <a:lnSpc>
                <a:spcPct val="90000"/>
              </a:lnSpc>
              <a:buFont typeface="Wingdings" panose="05000000000000000000" pitchFamily="2" charset="2"/>
              <a:buNone/>
            </a:pPr>
            <a:r>
              <a:rPr lang="en-US" altLang="zh-CN" sz="2800">
                <a:solidFill>
                  <a:srgbClr val="0066FF"/>
                </a:solidFill>
                <a:latin typeface="Times New Roman" panose="02020603050405020304" pitchFamily="18" charset="0"/>
                <a:cs typeface="Times New Roman" panose="02020603050405020304" pitchFamily="18" charset="0"/>
                <a:sym typeface="Symbol" panose="05050102010706020507" pitchFamily="18" charset="2"/>
              </a:rPr>
              <a:t>5)</a:t>
            </a:r>
            <a:r>
              <a:rPr lang="en-US" altLang="zh-CN" sz="2800" i="1">
                <a:solidFill>
                  <a:srgbClr val="0066FF"/>
                </a:solidFill>
                <a:latin typeface="Times New Roman" panose="02020603050405020304" pitchFamily="18" charset="0"/>
                <a:cs typeface="Times New Roman" panose="02020603050405020304" pitchFamily="18" charset="0"/>
                <a:sym typeface="Symbol" panose="05050102010706020507" pitchFamily="18" charset="2"/>
              </a:rPr>
              <a:t> q                  </a:t>
            </a:r>
            <a:r>
              <a:rPr lang="en-US" altLang="zh-CN" sz="2800">
                <a:solidFill>
                  <a:srgbClr val="0066FF"/>
                </a:solidFill>
                <a:latin typeface="Times New Roman" panose="02020603050405020304" pitchFamily="18" charset="0"/>
                <a:cs typeface="Times New Roman" panose="02020603050405020304" pitchFamily="18" charset="0"/>
                <a:sym typeface="Symbol" panose="05050102010706020507" pitchFamily="18" charset="2"/>
              </a:rPr>
              <a:t>3)4)</a:t>
            </a:r>
            <a:r>
              <a:rPr lang="zh-CN" altLang="en-US" sz="2800">
                <a:solidFill>
                  <a:srgbClr val="0066FF"/>
                </a:solidFill>
                <a:latin typeface="Times New Roman" panose="02020603050405020304" pitchFamily="18" charset="0"/>
                <a:cs typeface="Times New Roman" panose="02020603050405020304" pitchFamily="18" charset="0"/>
                <a:sym typeface="Symbol" panose="05050102010706020507" pitchFamily="18" charset="2"/>
              </a:rPr>
              <a:t>消解</a:t>
            </a:r>
          </a:p>
          <a:p>
            <a:pPr lvl="1" eaLnBrk="1" hangingPunct="1">
              <a:lnSpc>
                <a:spcPct val="90000"/>
              </a:lnSpc>
              <a:buFont typeface="Wingdings" panose="05000000000000000000" pitchFamily="2" charset="2"/>
              <a:buNone/>
            </a:pPr>
            <a:r>
              <a:rPr lang="en-US" altLang="zh-CN" sz="2800">
                <a:latin typeface="Times New Roman" panose="02020603050405020304" pitchFamily="18" charset="0"/>
                <a:cs typeface="Times New Roman" panose="02020603050405020304" pitchFamily="18" charset="0"/>
                <a:sym typeface="Symbol" panose="05050102010706020507" pitchFamily="18" charset="2"/>
              </a:rPr>
              <a:t>6)</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q               </a:t>
            </a:r>
            <a:r>
              <a:rPr lang="fr-FR" altLang="zh-CN" sz="2800" i="1">
                <a:latin typeface="Times New Roman" panose="02020603050405020304" pitchFamily="18" charset="0"/>
                <a:cs typeface="Times New Roman" panose="02020603050405020304" pitchFamily="18" charset="0"/>
              </a:rPr>
              <a:t>S</a:t>
            </a:r>
            <a:r>
              <a:rPr lang="zh-CN" altLang="fr-FR" sz="2800">
                <a:latin typeface="Times New Roman" panose="02020603050405020304" pitchFamily="18" charset="0"/>
                <a:cs typeface="Times New Roman" panose="02020603050405020304" pitchFamily="18" charset="0"/>
              </a:rPr>
              <a:t>的简单析取式</a:t>
            </a:r>
            <a:endParaRPr lang="zh-CN" altLang="en-US" sz="2800" i="1">
              <a:latin typeface="Times New Roman" panose="02020603050405020304" pitchFamily="18" charset="0"/>
              <a:cs typeface="Times New Roman" panose="02020603050405020304" pitchFamily="18" charset="0"/>
              <a:sym typeface="Symbol" panose="05050102010706020507" pitchFamily="18" charset="2"/>
            </a:endParaRPr>
          </a:p>
          <a:p>
            <a:pPr lvl="1" eaLnBrk="1" hangingPunct="1">
              <a:lnSpc>
                <a:spcPct val="90000"/>
              </a:lnSpc>
              <a:buFont typeface="Wingdings" panose="05000000000000000000" pitchFamily="2" charset="2"/>
              <a:buNone/>
            </a:pPr>
            <a:r>
              <a:rPr lang="en-US" altLang="zh-CN" sz="2800">
                <a:solidFill>
                  <a:srgbClr val="0066FF"/>
                </a:solidFill>
                <a:latin typeface="Times New Roman" panose="02020603050405020304" pitchFamily="18" charset="0"/>
                <a:cs typeface="Times New Roman" panose="02020603050405020304" pitchFamily="18" charset="0"/>
                <a:sym typeface="Symbol" panose="05050102010706020507" pitchFamily="18" charset="2"/>
              </a:rPr>
              <a:t>7)</a:t>
            </a:r>
            <a:r>
              <a:rPr lang="en-US" altLang="zh-CN" sz="2800" i="1">
                <a:solidFill>
                  <a:srgbClr val="0066FF"/>
                </a:solidFill>
                <a:latin typeface="Times New Roman" panose="02020603050405020304" pitchFamily="18" charset="0"/>
                <a:cs typeface="Times New Roman" panose="02020603050405020304" pitchFamily="18" charset="0"/>
                <a:sym typeface="Symbol" panose="05050102010706020507" pitchFamily="18" charset="2"/>
              </a:rPr>
              <a:t>                   </a:t>
            </a:r>
            <a:r>
              <a:rPr lang="en-US" altLang="zh-CN" sz="2800">
                <a:solidFill>
                  <a:srgbClr val="0066FF"/>
                </a:solidFill>
                <a:latin typeface="Times New Roman" panose="02020603050405020304" pitchFamily="18" charset="0"/>
                <a:cs typeface="Times New Roman" panose="02020603050405020304" pitchFamily="18" charset="0"/>
                <a:sym typeface="Symbol" panose="05050102010706020507" pitchFamily="18" charset="2"/>
              </a:rPr>
              <a:t>5)6)</a:t>
            </a:r>
            <a:r>
              <a:rPr lang="zh-CN" altLang="en-US" sz="2800">
                <a:solidFill>
                  <a:srgbClr val="0066FF"/>
                </a:solidFill>
                <a:latin typeface="Times New Roman" panose="02020603050405020304" pitchFamily="18" charset="0"/>
                <a:cs typeface="Times New Roman" panose="02020603050405020304" pitchFamily="18" charset="0"/>
                <a:sym typeface="Symbol" panose="05050102010706020507" pitchFamily="18" charset="2"/>
              </a:rPr>
              <a:t>消解</a:t>
            </a:r>
          </a:p>
          <a:p>
            <a:pPr lvl="1" eaLnBrk="1" hangingPunct="1">
              <a:lnSpc>
                <a:spcPct val="90000"/>
              </a:lnSpc>
              <a:buFont typeface="Wingdings" panose="05000000000000000000" pitchFamily="2" charset="2"/>
              <a:buNone/>
            </a:pPr>
            <a:r>
              <a:rPr lang="zh-CN" altLang="fr-FR" sz="2800">
                <a:latin typeface="Times New Roman" panose="02020603050405020304" pitchFamily="18" charset="0"/>
                <a:cs typeface="Times New Roman" panose="02020603050405020304" pitchFamily="18" charset="0"/>
              </a:rPr>
              <a:t>这是</a:t>
            </a:r>
            <a:r>
              <a:rPr lang="fr-FR" altLang="zh-CN" sz="2800" i="1">
                <a:latin typeface="Times New Roman" panose="02020603050405020304" pitchFamily="18" charset="0"/>
                <a:cs typeface="Times New Roman" panose="02020603050405020304" pitchFamily="18" charset="0"/>
              </a:rPr>
              <a:t>S</a:t>
            </a:r>
            <a:r>
              <a:rPr lang="zh-CN" altLang="fr-FR" sz="2800">
                <a:latin typeface="Times New Roman" panose="02020603050405020304" pitchFamily="18" charset="0"/>
                <a:cs typeface="Times New Roman" panose="02020603050405020304" pitchFamily="18" charset="0"/>
              </a:rPr>
              <a:t>的一个否证</a:t>
            </a:r>
            <a:r>
              <a:rPr lang="fr-FR" altLang="zh-CN" sz="2800">
                <a:latin typeface="Times New Roman" panose="02020603050405020304" pitchFamily="18" charset="0"/>
                <a:cs typeface="Times New Roman" panose="02020603050405020304" pitchFamily="18" charset="0"/>
              </a:rPr>
              <a:t>, </a:t>
            </a:r>
          </a:p>
          <a:p>
            <a:pPr lvl="1" eaLnBrk="1" hangingPunct="1">
              <a:lnSpc>
                <a:spcPct val="90000"/>
              </a:lnSpc>
              <a:buFont typeface="Wingdings" panose="05000000000000000000" pitchFamily="2" charset="2"/>
              <a:buNone/>
            </a:pPr>
            <a:r>
              <a:rPr lang="zh-CN" altLang="fr-FR" sz="2800">
                <a:latin typeface="Times New Roman" panose="02020603050405020304" pitchFamily="18" charset="0"/>
                <a:cs typeface="Times New Roman" panose="02020603050405020304" pitchFamily="18" charset="0"/>
              </a:rPr>
              <a:t>从而证明</a:t>
            </a:r>
            <a:r>
              <a:rPr lang="fr-FR" altLang="zh-CN" sz="2800" i="1">
                <a:latin typeface="Times New Roman" panose="02020603050405020304" pitchFamily="18" charset="0"/>
                <a:cs typeface="Times New Roman" panose="02020603050405020304" pitchFamily="18" charset="0"/>
              </a:rPr>
              <a:t>S</a:t>
            </a:r>
            <a:r>
              <a:rPr lang="zh-CN" altLang="fr-FR" sz="2800">
                <a:latin typeface="Times New Roman" panose="02020603050405020304" pitchFamily="18" charset="0"/>
                <a:cs typeface="Times New Roman" panose="02020603050405020304" pitchFamily="18" charset="0"/>
              </a:rPr>
              <a:t>是</a:t>
            </a:r>
            <a:r>
              <a:rPr lang="zh-CN" altLang="en-US" sz="2800">
                <a:latin typeface="Times New Roman" panose="02020603050405020304" pitchFamily="18" charset="0"/>
                <a:cs typeface="Times New Roman" panose="02020603050405020304" pitchFamily="18" charset="0"/>
              </a:rPr>
              <a:t>不可满足的（</a:t>
            </a:r>
            <a:r>
              <a:rPr lang="zh-CN" altLang="fr-FR" sz="2800">
                <a:latin typeface="Times New Roman" panose="02020603050405020304" pitchFamily="18" charset="0"/>
                <a:cs typeface="Times New Roman" panose="02020603050405020304" pitchFamily="18" charset="0"/>
              </a:rPr>
              <a:t>矛盾式</a:t>
            </a:r>
            <a:r>
              <a:rPr lang="zh-CN" altLang="en-US" sz="2800">
                <a:latin typeface="Times New Roman" panose="02020603050405020304" pitchFamily="18" charset="0"/>
                <a:cs typeface="Times New Roman" panose="02020603050405020304" pitchFamily="18" charset="0"/>
              </a:rPr>
              <a:t>）</a:t>
            </a:r>
            <a:r>
              <a:rPr lang="fr-FR" altLang="zh-CN" sz="2800">
                <a:latin typeface="Times New Roman" panose="02020603050405020304" pitchFamily="18" charset="0"/>
                <a:cs typeface="Times New Roman" panose="02020603050405020304" pitchFamily="18" charset="0"/>
              </a:rPr>
              <a:t>.</a:t>
            </a:r>
            <a:endParaRPr lang="en-US" altLang="zh-CN" sz="2800">
              <a:latin typeface="Times New Roman" panose="02020603050405020304" pitchFamily="18" charset="0"/>
              <a:cs typeface="Times New Roman" panose="02020603050405020304" pitchFamily="18" charset="0"/>
            </a:endParaRPr>
          </a:p>
        </p:txBody>
      </p:sp>
      <p:sp>
        <p:nvSpPr>
          <p:cNvPr id="351253" name="Rectangle 21" descr="新闻纸">
            <a:extLst>
              <a:ext uri="{FF2B5EF4-FFF2-40B4-BE49-F238E27FC236}">
                <a16:creationId xmlns:a16="http://schemas.microsoft.com/office/drawing/2014/main" id="{3B668A1E-881E-483E-BFDA-98E898AC6474}"/>
              </a:ext>
            </a:extLst>
          </p:cNvPr>
          <p:cNvSpPr>
            <a:spLocks noChangeArrowheads="1"/>
          </p:cNvSpPr>
          <p:nvPr/>
        </p:nvSpPr>
        <p:spPr bwMode="auto">
          <a:xfrm>
            <a:off x="5651500" y="1989138"/>
            <a:ext cx="3313113" cy="3889375"/>
          </a:xfrm>
          <a:prstGeom prst="rect">
            <a:avLst/>
          </a:prstGeom>
          <a:blipFill dpi="0" rotWithShape="0">
            <a:blip r:embed="rId2"/>
            <a:srcRect/>
            <a:tile tx="0" ty="0" sx="100000" sy="100000" flip="none" algn="tl"/>
          </a:blipFill>
          <a:ln w="57150">
            <a:pattFill prst="zigZag">
              <a:fgClr>
                <a:schemeClr val="hlink"/>
              </a:fgClr>
              <a:bgClr>
                <a:srgbClr val="FFFFFF"/>
              </a:bgClr>
            </a:pattFill>
            <a:miter lim="800000"/>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2800" b="0">
              <a:latin typeface="Times New Roman" panose="02020603050405020304" pitchFamily="18" charset="0"/>
            </a:endParaRPr>
          </a:p>
        </p:txBody>
      </p:sp>
      <p:sp>
        <p:nvSpPr>
          <p:cNvPr id="351237" name="Rectangle 5">
            <a:extLst>
              <a:ext uri="{FF2B5EF4-FFF2-40B4-BE49-F238E27FC236}">
                <a16:creationId xmlns:a16="http://schemas.microsoft.com/office/drawing/2014/main" id="{56C6E0CB-1EC4-4083-ACEE-6A8B8158CB15}"/>
              </a:ext>
            </a:extLst>
          </p:cNvPr>
          <p:cNvSpPr>
            <a:spLocks noChangeArrowheads="1"/>
          </p:cNvSpPr>
          <p:nvPr/>
        </p:nvSpPr>
        <p:spPr bwMode="auto">
          <a:xfrm>
            <a:off x="6878638" y="2109788"/>
            <a:ext cx="14446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en-US" altLang="zh-CN" sz="3000" i="1">
                <a:latin typeface="Times New Roman" panose="02020603050405020304" pitchFamily="18" charset="0"/>
                <a:sym typeface="Symbol" panose="05050102010706020507" pitchFamily="18" charset="2"/>
              </a:rPr>
              <a:t>p</a:t>
            </a:r>
            <a:r>
              <a:rPr lang="en-US" altLang="zh-CN" sz="3000">
                <a:latin typeface="Times New Roman" panose="02020603050405020304" pitchFamily="18" charset="0"/>
                <a:sym typeface="Symbol" panose="05050102010706020507" pitchFamily="18" charset="2"/>
              </a:rPr>
              <a:t></a:t>
            </a:r>
            <a:r>
              <a:rPr lang="en-US" altLang="zh-CN" sz="3000" i="1">
                <a:latin typeface="Times New Roman" panose="02020603050405020304" pitchFamily="18" charset="0"/>
                <a:sym typeface="Symbol" panose="05050102010706020507" pitchFamily="18" charset="2"/>
              </a:rPr>
              <a:t>q</a:t>
            </a:r>
            <a:r>
              <a:rPr lang="en-US" altLang="zh-CN" sz="3000">
                <a:latin typeface="Times New Roman" panose="02020603050405020304" pitchFamily="18" charset="0"/>
                <a:sym typeface="Symbol" panose="05050102010706020507" pitchFamily="18" charset="2"/>
              </a:rPr>
              <a:t></a:t>
            </a:r>
            <a:r>
              <a:rPr lang="en-US" altLang="zh-CN" sz="3000" i="1">
                <a:latin typeface="Times New Roman" panose="02020603050405020304" pitchFamily="18" charset="0"/>
                <a:sym typeface="Symbol" panose="05050102010706020507" pitchFamily="18" charset="2"/>
              </a:rPr>
              <a:t>s</a:t>
            </a:r>
          </a:p>
        </p:txBody>
      </p:sp>
      <p:sp>
        <p:nvSpPr>
          <p:cNvPr id="351240" name="Rectangle 8">
            <a:extLst>
              <a:ext uri="{FF2B5EF4-FFF2-40B4-BE49-F238E27FC236}">
                <a16:creationId xmlns:a16="http://schemas.microsoft.com/office/drawing/2014/main" id="{0B9DB671-13AD-4DD2-AB5A-C71C8B72D48C}"/>
              </a:ext>
            </a:extLst>
          </p:cNvPr>
          <p:cNvSpPr>
            <a:spLocks noChangeArrowheads="1"/>
          </p:cNvSpPr>
          <p:nvPr/>
        </p:nvSpPr>
        <p:spPr bwMode="auto">
          <a:xfrm>
            <a:off x="6589713" y="3046413"/>
            <a:ext cx="10239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en-US" altLang="zh-CN" sz="3000" i="1">
                <a:solidFill>
                  <a:schemeClr val="accent2"/>
                </a:solidFill>
                <a:latin typeface="Times New Roman" panose="02020603050405020304" pitchFamily="18" charset="0"/>
                <a:sym typeface="Symbol" panose="05050102010706020507" pitchFamily="18" charset="2"/>
              </a:rPr>
              <a:t>q</a:t>
            </a:r>
            <a:r>
              <a:rPr lang="en-US" altLang="zh-CN" sz="3000">
                <a:solidFill>
                  <a:schemeClr val="accent2"/>
                </a:solidFill>
                <a:latin typeface="Times New Roman" panose="02020603050405020304" pitchFamily="18" charset="0"/>
                <a:sym typeface="Symbol" panose="05050102010706020507" pitchFamily="18" charset="2"/>
              </a:rPr>
              <a:t></a:t>
            </a:r>
            <a:r>
              <a:rPr lang="en-US" altLang="zh-CN" sz="3000" i="1">
                <a:solidFill>
                  <a:schemeClr val="accent2"/>
                </a:solidFill>
                <a:latin typeface="Times New Roman" panose="02020603050405020304" pitchFamily="18" charset="0"/>
                <a:sym typeface="Symbol" panose="05050102010706020507" pitchFamily="18" charset="2"/>
              </a:rPr>
              <a:t>s</a:t>
            </a:r>
          </a:p>
        </p:txBody>
      </p:sp>
      <p:sp>
        <p:nvSpPr>
          <p:cNvPr id="351241" name="Rectangle 9">
            <a:extLst>
              <a:ext uri="{FF2B5EF4-FFF2-40B4-BE49-F238E27FC236}">
                <a16:creationId xmlns:a16="http://schemas.microsoft.com/office/drawing/2014/main" id="{35C699D9-8AEE-4EB2-AC56-1EDBA00C1D88}"/>
              </a:ext>
            </a:extLst>
          </p:cNvPr>
          <p:cNvSpPr>
            <a:spLocks noChangeArrowheads="1"/>
          </p:cNvSpPr>
          <p:nvPr/>
        </p:nvSpPr>
        <p:spPr bwMode="auto">
          <a:xfrm>
            <a:off x="7526338" y="3046413"/>
            <a:ext cx="8477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en-US" altLang="zh-CN" sz="3000" i="1">
                <a:latin typeface="Times New Roman" panose="02020603050405020304" pitchFamily="18" charset="0"/>
                <a:sym typeface="Symbol" panose="05050102010706020507" pitchFamily="18" charset="2"/>
              </a:rPr>
              <a:t> q</a:t>
            </a:r>
            <a:r>
              <a:rPr lang="en-US" altLang="zh-CN" sz="3000">
                <a:latin typeface="Times New Roman" panose="02020603050405020304" pitchFamily="18" charset="0"/>
                <a:sym typeface="Symbol" panose="05050102010706020507" pitchFamily="18" charset="2"/>
              </a:rPr>
              <a:t></a:t>
            </a:r>
            <a:r>
              <a:rPr lang="en-US" altLang="zh-CN" sz="3000" i="1">
                <a:latin typeface="Times New Roman" panose="02020603050405020304" pitchFamily="18" charset="0"/>
                <a:sym typeface="Symbol" panose="05050102010706020507" pitchFamily="18" charset="2"/>
              </a:rPr>
              <a:t>s</a:t>
            </a:r>
          </a:p>
        </p:txBody>
      </p:sp>
      <p:sp>
        <p:nvSpPr>
          <p:cNvPr id="351245" name="Line 13">
            <a:extLst>
              <a:ext uri="{FF2B5EF4-FFF2-40B4-BE49-F238E27FC236}">
                <a16:creationId xmlns:a16="http://schemas.microsoft.com/office/drawing/2014/main" id="{0F6AA2B0-658A-4749-8928-960751DC8226}"/>
              </a:ext>
            </a:extLst>
          </p:cNvPr>
          <p:cNvSpPr>
            <a:spLocks noChangeShapeType="1"/>
          </p:cNvSpPr>
          <p:nvPr/>
        </p:nvSpPr>
        <p:spPr bwMode="auto">
          <a:xfrm flipV="1">
            <a:off x="7021513" y="2638425"/>
            <a:ext cx="576262" cy="43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1246" name="Line 14">
            <a:extLst>
              <a:ext uri="{FF2B5EF4-FFF2-40B4-BE49-F238E27FC236}">
                <a16:creationId xmlns:a16="http://schemas.microsoft.com/office/drawing/2014/main" id="{5CABE474-7C54-4C82-81A4-DD36A70CFE8D}"/>
              </a:ext>
            </a:extLst>
          </p:cNvPr>
          <p:cNvSpPr>
            <a:spLocks noChangeShapeType="1"/>
          </p:cNvSpPr>
          <p:nvPr/>
        </p:nvSpPr>
        <p:spPr bwMode="auto">
          <a:xfrm>
            <a:off x="6950075" y="3646488"/>
            <a:ext cx="576263" cy="43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1247" name="Line 15">
            <a:extLst>
              <a:ext uri="{FF2B5EF4-FFF2-40B4-BE49-F238E27FC236}">
                <a16:creationId xmlns:a16="http://schemas.microsoft.com/office/drawing/2014/main" id="{62EE9DD6-2D55-4AB9-BBC7-7D5C86CC79EB}"/>
              </a:ext>
            </a:extLst>
          </p:cNvPr>
          <p:cNvSpPr>
            <a:spLocks noChangeShapeType="1"/>
          </p:cNvSpPr>
          <p:nvPr/>
        </p:nvSpPr>
        <p:spPr bwMode="auto">
          <a:xfrm flipV="1">
            <a:off x="7526338" y="3646488"/>
            <a:ext cx="576262" cy="43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1248" name="Rectangle 16">
            <a:extLst>
              <a:ext uri="{FF2B5EF4-FFF2-40B4-BE49-F238E27FC236}">
                <a16:creationId xmlns:a16="http://schemas.microsoft.com/office/drawing/2014/main" id="{7156A009-027C-4EC9-A670-F5665A1075D8}"/>
              </a:ext>
            </a:extLst>
          </p:cNvPr>
          <p:cNvSpPr>
            <a:spLocks noChangeArrowheads="1"/>
          </p:cNvSpPr>
          <p:nvPr/>
        </p:nvSpPr>
        <p:spPr bwMode="auto">
          <a:xfrm>
            <a:off x="7381875" y="4125913"/>
            <a:ext cx="3746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en-US" altLang="zh-CN" sz="3000" i="1">
                <a:solidFill>
                  <a:schemeClr val="accent2"/>
                </a:solidFill>
                <a:latin typeface="Times New Roman" panose="02020603050405020304" pitchFamily="18" charset="0"/>
                <a:sym typeface="Symbol" panose="05050102010706020507" pitchFamily="18" charset="2"/>
              </a:rPr>
              <a:t>q</a:t>
            </a:r>
          </a:p>
        </p:txBody>
      </p:sp>
      <p:sp>
        <p:nvSpPr>
          <p:cNvPr id="351250" name="Line 18">
            <a:extLst>
              <a:ext uri="{FF2B5EF4-FFF2-40B4-BE49-F238E27FC236}">
                <a16:creationId xmlns:a16="http://schemas.microsoft.com/office/drawing/2014/main" id="{6DD615BC-5F01-4613-9BDC-D37A0B652E9D}"/>
              </a:ext>
            </a:extLst>
          </p:cNvPr>
          <p:cNvSpPr>
            <a:spLocks noChangeShapeType="1"/>
          </p:cNvSpPr>
          <p:nvPr/>
        </p:nvSpPr>
        <p:spPr bwMode="auto">
          <a:xfrm>
            <a:off x="7597775" y="4725988"/>
            <a:ext cx="576263" cy="43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1251" name="Line 19">
            <a:extLst>
              <a:ext uri="{FF2B5EF4-FFF2-40B4-BE49-F238E27FC236}">
                <a16:creationId xmlns:a16="http://schemas.microsoft.com/office/drawing/2014/main" id="{5F027748-B365-43C9-8D0F-BE7BCF58D8AE}"/>
              </a:ext>
            </a:extLst>
          </p:cNvPr>
          <p:cNvSpPr>
            <a:spLocks noChangeShapeType="1"/>
          </p:cNvSpPr>
          <p:nvPr/>
        </p:nvSpPr>
        <p:spPr bwMode="auto">
          <a:xfrm flipV="1">
            <a:off x="8174038" y="4725988"/>
            <a:ext cx="576262" cy="43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1252" name="Rectangle 20">
            <a:extLst>
              <a:ext uri="{FF2B5EF4-FFF2-40B4-BE49-F238E27FC236}">
                <a16:creationId xmlns:a16="http://schemas.microsoft.com/office/drawing/2014/main" id="{2D753284-54B4-4673-8228-AE5530864A9E}"/>
              </a:ext>
            </a:extLst>
          </p:cNvPr>
          <p:cNvSpPr>
            <a:spLocks noChangeArrowheads="1"/>
          </p:cNvSpPr>
          <p:nvPr/>
        </p:nvSpPr>
        <p:spPr bwMode="auto">
          <a:xfrm>
            <a:off x="7958138" y="5207000"/>
            <a:ext cx="3937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en-US" altLang="zh-CN" sz="3000" i="1">
                <a:solidFill>
                  <a:schemeClr val="accent2"/>
                </a:solidFill>
                <a:latin typeface="Times New Roman" panose="02020603050405020304" pitchFamily="18" charset="0"/>
                <a:sym typeface="Symbol" panose="05050102010706020507" pitchFamily="18" charset="2"/>
              </a:rPr>
              <a:t></a:t>
            </a:r>
          </a:p>
        </p:txBody>
      </p:sp>
      <p:sp>
        <p:nvSpPr>
          <p:cNvPr id="351249" name="Rectangle 17">
            <a:extLst>
              <a:ext uri="{FF2B5EF4-FFF2-40B4-BE49-F238E27FC236}">
                <a16:creationId xmlns:a16="http://schemas.microsoft.com/office/drawing/2014/main" id="{AA7C427E-A73B-402A-8CBF-00878010551E}"/>
              </a:ext>
            </a:extLst>
          </p:cNvPr>
          <p:cNvSpPr>
            <a:spLocks noChangeArrowheads="1"/>
          </p:cNvSpPr>
          <p:nvPr/>
        </p:nvSpPr>
        <p:spPr bwMode="auto">
          <a:xfrm>
            <a:off x="8318500" y="4125913"/>
            <a:ext cx="6461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en-US" altLang="zh-CN" sz="3000">
                <a:latin typeface="Times New Roman" panose="02020603050405020304" pitchFamily="18" charset="0"/>
                <a:sym typeface="Symbol" panose="05050102010706020507" pitchFamily="18" charset="2"/>
              </a:rPr>
              <a:t></a:t>
            </a:r>
            <a:r>
              <a:rPr lang="en-US" altLang="zh-CN" sz="3000" i="1">
                <a:latin typeface="Times New Roman" panose="02020603050405020304" pitchFamily="18" charset="0"/>
                <a:sym typeface="Symbol" panose="05050102010706020507" pitchFamily="18" charset="2"/>
              </a:rPr>
              <a:t>q</a:t>
            </a:r>
          </a:p>
        </p:txBody>
      </p:sp>
      <p:sp>
        <p:nvSpPr>
          <p:cNvPr id="351236" name="Rectangle 4">
            <a:extLst>
              <a:ext uri="{FF2B5EF4-FFF2-40B4-BE49-F238E27FC236}">
                <a16:creationId xmlns:a16="http://schemas.microsoft.com/office/drawing/2014/main" id="{85033F59-7D4A-416F-9F48-003D7C2B8C2F}"/>
              </a:ext>
            </a:extLst>
          </p:cNvPr>
          <p:cNvSpPr>
            <a:spLocks noChangeArrowheads="1"/>
          </p:cNvSpPr>
          <p:nvPr/>
        </p:nvSpPr>
        <p:spPr bwMode="auto">
          <a:xfrm>
            <a:off x="5726113" y="2109788"/>
            <a:ext cx="1066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en-US" altLang="zh-CN" sz="3000">
                <a:latin typeface="Times New Roman" panose="02020603050405020304" pitchFamily="18" charset="0"/>
                <a:sym typeface="Symbol" panose="05050102010706020507" pitchFamily="18" charset="2"/>
              </a:rPr>
              <a:t></a:t>
            </a:r>
            <a:r>
              <a:rPr lang="en-US" altLang="zh-CN" sz="3000" i="1">
                <a:latin typeface="Times New Roman" panose="02020603050405020304" pitchFamily="18" charset="0"/>
                <a:sym typeface="Symbol" panose="05050102010706020507" pitchFamily="18" charset="2"/>
              </a:rPr>
              <a:t>p</a:t>
            </a:r>
            <a:r>
              <a:rPr lang="en-US" altLang="zh-CN" sz="3000">
                <a:latin typeface="Times New Roman" panose="02020603050405020304" pitchFamily="18" charset="0"/>
                <a:sym typeface="Symbol" panose="05050102010706020507" pitchFamily="18" charset="2"/>
              </a:rPr>
              <a:t></a:t>
            </a:r>
            <a:r>
              <a:rPr lang="en-US" altLang="zh-CN" sz="3000" i="1">
                <a:latin typeface="Times New Roman" panose="02020603050405020304" pitchFamily="18" charset="0"/>
                <a:sym typeface="Symbol" panose="05050102010706020507" pitchFamily="18" charset="2"/>
              </a:rPr>
              <a:t>q</a:t>
            </a:r>
          </a:p>
        </p:txBody>
      </p:sp>
      <p:sp>
        <p:nvSpPr>
          <p:cNvPr id="351238" name="Line 6">
            <a:extLst>
              <a:ext uri="{FF2B5EF4-FFF2-40B4-BE49-F238E27FC236}">
                <a16:creationId xmlns:a16="http://schemas.microsoft.com/office/drawing/2014/main" id="{7D0E8135-D1F3-4ED9-8787-F20C44EBD291}"/>
              </a:ext>
            </a:extLst>
          </p:cNvPr>
          <p:cNvSpPr>
            <a:spLocks noChangeShapeType="1"/>
          </p:cNvSpPr>
          <p:nvPr/>
        </p:nvSpPr>
        <p:spPr bwMode="auto">
          <a:xfrm>
            <a:off x="6445250" y="2638425"/>
            <a:ext cx="576263" cy="43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1235">
                                            <p:txEl>
                                              <p:pRg st="0" end="0"/>
                                            </p:txEl>
                                          </p:spTgt>
                                        </p:tgtEl>
                                        <p:attrNameLst>
                                          <p:attrName>style.visibility</p:attrName>
                                        </p:attrNameLst>
                                      </p:cBhvr>
                                      <p:to>
                                        <p:strVal val="visible"/>
                                      </p:to>
                                    </p:set>
                                    <p:animEffect transition="in" filter="wipe(left)">
                                      <p:cBhvr>
                                        <p:cTn id="7" dur="500"/>
                                        <p:tgtEl>
                                          <p:spTgt spid="3512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1235">
                                            <p:txEl>
                                              <p:pRg st="1" end="1"/>
                                            </p:txEl>
                                          </p:spTgt>
                                        </p:tgtEl>
                                        <p:attrNameLst>
                                          <p:attrName>style.visibility</p:attrName>
                                        </p:attrNameLst>
                                      </p:cBhvr>
                                      <p:to>
                                        <p:strVal val="visible"/>
                                      </p:to>
                                    </p:set>
                                    <p:animEffect transition="in" filter="wipe(left)">
                                      <p:cBhvr>
                                        <p:cTn id="12" dur="500"/>
                                        <p:tgtEl>
                                          <p:spTgt spid="3512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1235">
                                            <p:txEl>
                                              <p:pRg st="2" end="2"/>
                                            </p:txEl>
                                          </p:spTgt>
                                        </p:tgtEl>
                                        <p:attrNameLst>
                                          <p:attrName>style.visibility</p:attrName>
                                        </p:attrNameLst>
                                      </p:cBhvr>
                                      <p:to>
                                        <p:strVal val="visible"/>
                                      </p:to>
                                    </p:set>
                                    <p:animEffect transition="in" filter="wipe(left)">
                                      <p:cBhvr>
                                        <p:cTn id="17" dur="500"/>
                                        <p:tgtEl>
                                          <p:spTgt spid="3512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1235">
                                            <p:txEl>
                                              <p:pRg st="3" end="3"/>
                                            </p:txEl>
                                          </p:spTgt>
                                        </p:tgtEl>
                                        <p:attrNameLst>
                                          <p:attrName>style.visibility</p:attrName>
                                        </p:attrNameLst>
                                      </p:cBhvr>
                                      <p:to>
                                        <p:strVal val="visible"/>
                                      </p:to>
                                    </p:set>
                                    <p:animEffect transition="in" filter="wipe(left)">
                                      <p:cBhvr>
                                        <p:cTn id="22" dur="500"/>
                                        <p:tgtEl>
                                          <p:spTgt spid="3512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51253"/>
                                        </p:tgtEl>
                                        <p:attrNameLst>
                                          <p:attrName>style.visibility</p:attrName>
                                        </p:attrNameLst>
                                      </p:cBhvr>
                                      <p:to>
                                        <p:strVal val="visible"/>
                                      </p:to>
                                    </p:set>
                                    <p:animEffect transition="in" filter="blinds(horizontal)">
                                      <p:cBhvr>
                                        <p:cTn id="27" dur="500"/>
                                        <p:tgtEl>
                                          <p:spTgt spid="35125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51236"/>
                                        </p:tgtEl>
                                        <p:attrNameLst>
                                          <p:attrName>style.visibility</p:attrName>
                                        </p:attrNameLst>
                                      </p:cBhvr>
                                      <p:to>
                                        <p:strVal val="visible"/>
                                      </p:to>
                                    </p:set>
                                    <p:animEffect transition="in" filter="blinds(horizontal)">
                                      <p:cBhvr>
                                        <p:cTn id="32" dur="500"/>
                                        <p:tgtEl>
                                          <p:spTgt spid="351236"/>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51237"/>
                                        </p:tgtEl>
                                        <p:attrNameLst>
                                          <p:attrName>style.visibility</p:attrName>
                                        </p:attrNameLst>
                                      </p:cBhvr>
                                      <p:to>
                                        <p:strVal val="visible"/>
                                      </p:to>
                                    </p:set>
                                    <p:animEffect transition="in" filter="blinds(horizontal)">
                                      <p:cBhvr>
                                        <p:cTn id="35" dur="500"/>
                                        <p:tgtEl>
                                          <p:spTgt spid="35123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51235">
                                            <p:txEl>
                                              <p:pRg st="4" end="4"/>
                                            </p:txEl>
                                          </p:spTgt>
                                        </p:tgtEl>
                                        <p:attrNameLst>
                                          <p:attrName>style.visibility</p:attrName>
                                        </p:attrNameLst>
                                      </p:cBhvr>
                                      <p:to>
                                        <p:strVal val="visible"/>
                                      </p:to>
                                    </p:set>
                                    <p:animEffect transition="in" filter="wipe(left)">
                                      <p:cBhvr>
                                        <p:cTn id="40" dur="500"/>
                                        <p:tgtEl>
                                          <p:spTgt spid="351235">
                                            <p:txEl>
                                              <p:pRg st="4" end="4"/>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351238"/>
                                        </p:tgtEl>
                                        <p:attrNameLst>
                                          <p:attrName>style.visibility</p:attrName>
                                        </p:attrNameLst>
                                      </p:cBhvr>
                                      <p:to>
                                        <p:strVal val="visible"/>
                                      </p:to>
                                    </p:set>
                                    <p:animEffect transition="in" filter="wipe(up)">
                                      <p:cBhvr>
                                        <p:cTn id="45" dur="500"/>
                                        <p:tgtEl>
                                          <p:spTgt spid="351238"/>
                                        </p:tgtEl>
                                      </p:cBhvr>
                                    </p:animEffect>
                                  </p:childTnLst>
                                </p:cTn>
                              </p:par>
                              <p:par>
                                <p:cTn id="46" presetID="22" presetClass="entr" presetSubtype="1" fill="hold" nodeType="withEffect">
                                  <p:stCondLst>
                                    <p:cond delay="0"/>
                                  </p:stCondLst>
                                  <p:childTnLst>
                                    <p:set>
                                      <p:cBhvr>
                                        <p:cTn id="47" dur="1" fill="hold">
                                          <p:stCondLst>
                                            <p:cond delay="0"/>
                                          </p:stCondLst>
                                        </p:cTn>
                                        <p:tgtEl>
                                          <p:spTgt spid="351245"/>
                                        </p:tgtEl>
                                        <p:attrNameLst>
                                          <p:attrName>style.visibility</p:attrName>
                                        </p:attrNameLst>
                                      </p:cBhvr>
                                      <p:to>
                                        <p:strVal val="visible"/>
                                      </p:to>
                                    </p:set>
                                    <p:animEffect transition="in" filter="wipe(up)">
                                      <p:cBhvr>
                                        <p:cTn id="48" dur="500"/>
                                        <p:tgtEl>
                                          <p:spTgt spid="35124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51240"/>
                                        </p:tgtEl>
                                        <p:attrNameLst>
                                          <p:attrName>style.visibility</p:attrName>
                                        </p:attrNameLst>
                                      </p:cBhvr>
                                      <p:to>
                                        <p:strVal val="visible"/>
                                      </p:to>
                                    </p:set>
                                    <p:animEffect transition="in" filter="blinds(horizontal)">
                                      <p:cBhvr>
                                        <p:cTn id="53" dur="500"/>
                                        <p:tgtEl>
                                          <p:spTgt spid="35124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51235">
                                            <p:txEl>
                                              <p:pRg st="5" end="5"/>
                                            </p:txEl>
                                          </p:spTgt>
                                        </p:tgtEl>
                                        <p:attrNameLst>
                                          <p:attrName>style.visibility</p:attrName>
                                        </p:attrNameLst>
                                      </p:cBhvr>
                                      <p:to>
                                        <p:strVal val="visible"/>
                                      </p:to>
                                    </p:set>
                                    <p:animEffect transition="in" filter="wipe(left)">
                                      <p:cBhvr>
                                        <p:cTn id="58" dur="500"/>
                                        <p:tgtEl>
                                          <p:spTgt spid="351235">
                                            <p:txEl>
                                              <p:pRg st="5" end="5"/>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351241"/>
                                        </p:tgtEl>
                                        <p:attrNameLst>
                                          <p:attrName>style.visibility</p:attrName>
                                        </p:attrNameLst>
                                      </p:cBhvr>
                                      <p:to>
                                        <p:strVal val="visible"/>
                                      </p:to>
                                    </p:set>
                                    <p:animEffect transition="in" filter="blinds(horizontal)">
                                      <p:cBhvr>
                                        <p:cTn id="63" dur="500"/>
                                        <p:tgtEl>
                                          <p:spTgt spid="35124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351235">
                                            <p:txEl>
                                              <p:pRg st="6" end="6"/>
                                            </p:txEl>
                                          </p:spTgt>
                                        </p:tgtEl>
                                        <p:attrNameLst>
                                          <p:attrName>style.visibility</p:attrName>
                                        </p:attrNameLst>
                                      </p:cBhvr>
                                      <p:to>
                                        <p:strVal val="visible"/>
                                      </p:to>
                                    </p:set>
                                    <p:animEffect transition="in" filter="wipe(left)">
                                      <p:cBhvr>
                                        <p:cTn id="68" dur="500"/>
                                        <p:tgtEl>
                                          <p:spTgt spid="351235">
                                            <p:txEl>
                                              <p:pRg st="6" end="6"/>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1" fill="hold" nodeType="clickEffect">
                                  <p:stCondLst>
                                    <p:cond delay="0"/>
                                  </p:stCondLst>
                                  <p:childTnLst>
                                    <p:set>
                                      <p:cBhvr>
                                        <p:cTn id="72" dur="1" fill="hold">
                                          <p:stCondLst>
                                            <p:cond delay="0"/>
                                          </p:stCondLst>
                                        </p:cTn>
                                        <p:tgtEl>
                                          <p:spTgt spid="351247"/>
                                        </p:tgtEl>
                                        <p:attrNameLst>
                                          <p:attrName>style.visibility</p:attrName>
                                        </p:attrNameLst>
                                      </p:cBhvr>
                                      <p:to>
                                        <p:strVal val="visible"/>
                                      </p:to>
                                    </p:set>
                                    <p:animEffect transition="in" filter="wipe(up)">
                                      <p:cBhvr>
                                        <p:cTn id="73" dur="500"/>
                                        <p:tgtEl>
                                          <p:spTgt spid="351247"/>
                                        </p:tgtEl>
                                      </p:cBhvr>
                                    </p:animEffect>
                                  </p:childTnLst>
                                </p:cTn>
                              </p:par>
                              <p:par>
                                <p:cTn id="74" presetID="22" presetClass="entr" presetSubtype="1" fill="hold" nodeType="withEffect">
                                  <p:stCondLst>
                                    <p:cond delay="0"/>
                                  </p:stCondLst>
                                  <p:childTnLst>
                                    <p:set>
                                      <p:cBhvr>
                                        <p:cTn id="75" dur="1" fill="hold">
                                          <p:stCondLst>
                                            <p:cond delay="0"/>
                                          </p:stCondLst>
                                        </p:cTn>
                                        <p:tgtEl>
                                          <p:spTgt spid="351246"/>
                                        </p:tgtEl>
                                        <p:attrNameLst>
                                          <p:attrName>style.visibility</p:attrName>
                                        </p:attrNameLst>
                                      </p:cBhvr>
                                      <p:to>
                                        <p:strVal val="visible"/>
                                      </p:to>
                                    </p:set>
                                    <p:animEffect transition="in" filter="wipe(up)">
                                      <p:cBhvr>
                                        <p:cTn id="76" dur="500"/>
                                        <p:tgtEl>
                                          <p:spTgt spid="351246"/>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351248"/>
                                        </p:tgtEl>
                                        <p:attrNameLst>
                                          <p:attrName>style.visibility</p:attrName>
                                        </p:attrNameLst>
                                      </p:cBhvr>
                                      <p:to>
                                        <p:strVal val="visible"/>
                                      </p:to>
                                    </p:set>
                                    <p:animEffect transition="in" filter="blinds(horizontal)">
                                      <p:cBhvr>
                                        <p:cTn id="81" dur="500"/>
                                        <p:tgtEl>
                                          <p:spTgt spid="351248"/>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51235">
                                            <p:txEl>
                                              <p:pRg st="7" end="7"/>
                                            </p:txEl>
                                          </p:spTgt>
                                        </p:tgtEl>
                                        <p:attrNameLst>
                                          <p:attrName>style.visibility</p:attrName>
                                        </p:attrNameLst>
                                      </p:cBhvr>
                                      <p:to>
                                        <p:strVal val="visible"/>
                                      </p:to>
                                    </p:set>
                                    <p:animEffect transition="in" filter="wipe(left)">
                                      <p:cBhvr>
                                        <p:cTn id="86" dur="500"/>
                                        <p:tgtEl>
                                          <p:spTgt spid="351235">
                                            <p:txEl>
                                              <p:pRg st="7" end="7"/>
                                            </p:txEl>
                                          </p:spTgt>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351249"/>
                                        </p:tgtEl>
                                        <p:attrNameLst>
                                          <p:attrName>style.visibility</p:attrName>
                                        </p:attrNameLst>
                                      </p:cBhvr>
                                      <p:to>
                                        <p:strVal val="visible"/>
                                      </p:to>
                                    </p:set>
                                    <p:animEffect transition="in" filter="blinds(horizontal)">
                                      <p:cBhvr>
                                        <p:cTn id="91" dur="500"/>
                                        <p:tgtEl>
                                          <p:spTgt spid="351249"/>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351235">
                                            <p:txEl>
                                              <p:pRg st="8" end="8"/>
                                            </p:txEl>
                                          </p:spTgt>
                                        </p:tgtEl>
                                        <p:attrNameLst>
                                          <p:attrName>style.visibility</p:attrName>
                                        </p:attrNameLst>
                                      </p:cBhvr>
                                      <p:to>
                                        <p:strVal val="visible"/>
                                      </p:to>
                                    </p:set>
                                    <p:animEffect transition="in" filter="wipe(left)">
                                      <p:cBhvr>
                                        <p:cTn id="96" dur="500"/>
                                        <p:tgtEl>
                                          <p:spTgt spid="351235">
                                            <p:txEl>
                                              <p:pRg st="8" end="8"/>
                                            </p:txEl>
                                          </p:spTgt>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1" fill="hold" nodeType="clickEffect">
                                  <p:stCondLst>
                                    <p:cond delay="0"/>
                                  </p:stCondLst>
                                  <p:childTnLst>
                                    <p:set>
                                      <p:cBhvr>
                                        <p:cTn id="100" dur="1" fill="hold">
                                          <p:stCondLst>
                                            <p:cond delay="0"/>
                                          </p:stCondLst>
                                        </p:cTn>
                                        <p:tgtEl>
                                          <p:spTgt spid="351250"/>
                                        </p:tgtEl>
                                        <p:attrNameLst>
                                          <p:attrName>style.visibility</p:attrName>
                                        </p:attrNameLst>
                                      </p:cBhvr>
                                      <p:to>
                                        <p:strVal val="visible"/>
                                      </p:to>
                                    </p:set>
                                    <p:animEffect transition="in" filter="wipe(up)">
                                      <p:cBhvr>
                                        <p:cTn id="101" dur="500"/>
                                        <p:tgtEl>
                                          <p:spTgt spid="351250"/>
                                        </p:tgtEl>
                                      </p:cBhvr>
                                    </p:animEffect>
                                  </p:childTnLst>
                                </p:cTn>
                              </p:par>
                              <p:par>
                                <p:cTn id="102" presetID="22" presetClass="entr" presetSubtype="1" fill="hold" nodeType="withEffect">
                                  <p:stCondLst>
                                    <p:cond delay="0"/>
                                  </p:stCondLst>
                                  <p:childTnLst>
                                    <p:set>
                                      <p:cBhvr>
                                        <p:cTn id="103" dur="1" fill="hold">
                                          <p:stCondLst>
                                            <p:cond delay="0"/>
                                          </p:stCondLst>
                                        </p:cTn>
                                        <p:tgtEl>
                                          <p:spTgt spid="351251"/>
                                        </p:tgtEl>
                                        <p:attrNameLst>
                                          <p:attrName>style.visibility</p:attrName>
                                        </p:attrNameLst>
                                      </p:cBhvr>
                                      <p:to>
                                        <p:strVal val="visible"/>
                                      </p:to>
                                    </p:set>
                                    <p:animEffect transition="in" filter="wipe(up)">
                                      <p:cBhvr>
                                        <p:cTn id="104" dur="500"/>
                                        <p:tgtEl>
                                          <p:spTgt spid="351251"/>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351252"/>
                                        </p:tgtEl>
                                        <p:attrNameLst>
                                          <p:attrName>style.visibility</p:attrName>
                                        </p:attrNameLst>
                                      </p:cBhvr>
                                      <p:to>
                                        <p:strVal val="visible"/>
                                      </p:to>
                                    </p:set>
                                    <p:animEffect transition="in" filter="blinds(horizontal)">
                                      <p:cBhvr>
                                        <p:cTn id="109" dur="500"/>
                                        <p:tgtEl>
                                          <p:spTgt spid="351252"/>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351235">
                                            <p:txEl>
                                              <p:pRg st="9" end="9"/>
                                            </p:txEl>
                                          </p:spTgt>
                                        </p:tgtEl>
                                        <p:attrNameLst>
                                          <p:attrName>style.visibility</p:attrName>
                                        </p:attrNameLst>
                                      </p:cBhvr>
                                      <p:to>
                                        <p:strVal val="visible"/>
                                      </p:to>
                                    </p:set>
                                    <p:animEffect transition="in" filter="wipe(left)">
                                      <p:cBhvr>
                                        <p:cTn id="114" dur="500"/>
                                        <p:tgtEl>
                                          <p:spTgt spid="351235">
                                            <p:txEl>
                                              <p:pRg st="9" end="9"/>
                                            </p:txEl>
                                          </p:spTgt>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351235">
                                            <p:txEl>
                                              <p:pRg st="10" end="10"/>
                                            </p:txEl>
                                          </p:spTgt>
                                        </p:tgtEl>
                                        <p:attrNameLst>
                                          <p:attrName>style.visibility</p:attrName>
                                        </p:attrNameLst>
                                      </p:cBhvr>
                                      <p:to>
                                        <p:strVal val="visible"/>
                                      </p:to>
                                    </p:set>
                                    <p:animEffect transition="in" filter="wipe(left)">
                                      <p:cBhvr>
                                        <p:cTn id="119" dur="500"/>
                                        <p:tgtEl>
                                          <p:spTgt spid="35123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uiExpand="1" build="p" bldLvl="2"/>
      <p:bldP spid="351253" grpId="0" animBg="1"/>
      <p:bldP spid="351237" grpId="0"/>
      <p:bldP spid="351240" grpId="0"/>
      <p:bldP spid="351241" grpId="0"/>
      <p:bldP spid="351248" grpId="0"/>
      <p:bldP spid="351252" grpId="0"/>
      <p:bldP spid="351249" grpId="0"/>
      <p:bldP spid="351236"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灯片编号占位符 5">
            <a:extLst>
              <a:ext uri="{FF2B5EF4-FFF2-40B4-BE49-F238E27FC236}">
                <a16:creationId xmlns:a16="http://schemas.microsoft.com/office/drawing/2014/main" id="{9FFFC01D-CD4D-496A-811A-5E51F010ADA8}"/>
              </a:ext>
            </a:extLst>
          </p:cNvPr>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r" eaLnBrk="1" hangingPunct="1">
              <a:spcBef>
                <a:spcPct val="0"/>
              </a:spcBef>
              <a:buClrTx/>
              <a:buFontTx/>
              <a:buNone/>
            </a:pPr>
            <a:fld id="{DDD5B63F-9DA4-4C1B-95FF-B6EE7A5522AD}" type="slidenum">
              <a:rPr lang="en-US" altLang="zh-CN" sz="1200" b="0">
                <a:latin typeface="Verdana" panose="020B0604030504040204" pitchFamily="34" charset="0"/>
              </a:rPr>
              <a:pPr algn="r" eaLnBrk="1" hangingPunct="1">
                <a:spcBef>
                  <a:spcPct val="0"/>
                </a:spcBef>
                <a:buClrTx/>
                <a:buFontTx/>
                <a:buNone/>
              </a:pPr>
              <a:t>26</a:t>
            </a:fld>
            <a:endParaRPr lang="en-US" altLang="zh-CN" sz="1200" b="0">
              <a:latin typeface="Verdana" panose="020B0604030504040204" pitchFamily="34" charset="0"/>
            </a:endParaRPr>
          </a:p>
        </p:txBody>
      </p:sp>
      <p:sp>
        <p:nvSpPr>
          <p:cNvPr id="48131" name="Rectangle 2">
            <a:extLst>
              <a:ext uri="{FF2B5EF4-FFF2-40B4-BE49-F238E27FC236}">
                <a16:creationId xmlns:a16="http://schemas.microsoft.com/office/drawing/2014/main" id="{3C536EEA-AEEC-46FF-BC9B-4B3C113AE0AD}"/>
              </a:ext>
            </a:extLst>
          </p:cNvPr>
          <p:cNvSpPr>
            <a:spLocks noGrp="1" noChangeArrowheads="1"/>
          </p:cNvSpPr>
          <p:nvPr>
            <p:ph type="title" idx="4294967295"/>
          </p:nvPr>
        </p:nvSpPr>
        <p:spPr/>
        <p:txBody>
          <a:bodyPr/>
          <a:lstStyle/>
          <a:p>
            <a:pPr eaLnBrk="1" hangingPunct="1"/>
            <a:r>
              <a:rPr lang="zh-CN" altLang="en-US"/>
              <a:t>练习</a:t>
            </a:r>
          </a:p>
        </p:txBody>
      </p:sp>
      <p:sp>
        <p:nvSpPr>
          <p:cNvPr id="97284" name="Rectangle 3">
            <a:extLst>
              <a:ext uri="{FF2B5EF4-FFF2-40B4-BE49-F238E27FC236}">
                <a16:creationId xmlns:a16="http://schemas.microsoft.com/office/drawing/2014/main" id="{D968DA6F-BDA3-44F8-A332-CAC58E372600}"/>
              </a:ext>
            </a:extLst>
          </p:cNvPr>
          <p:cNvSpPr>
            <a:spLocks noGrp="1" noChangeArrowheads="1"/>
          </p:cNvSpPr>
          <p:nvPr>
            <p:ph type="body" idx="4294967295"/>
          </p:nvPr>
        </p:nvSpPr>
        <p:spPr>
          <a:xfrm>
            <a:off x="323850" y="1052513"/>
            <a:ext cx="8229600" cy="5257800"/>
          </a:xfrm>
        </p:spPr>
        <p:txBody>
          <a:bodyPr/>
          <a:lstStyle/>
          <a:p>
            <a:pPr marL="434975" eaLnBrk="1" hangingPunct="1">
              <a:spcBef>
                <a:spcPct val="0"/>
              </a:spcBef>
              <a:buFont typeface="Wingdings" panose="05000000000000000000" pitchFamily="2" charset="2"/>
              <a:buChar char="l"/>
              <a:defRPr/>
            </a:pPr>
            <a:r>
              <a:rPr lang="zh-CN" altLang="en-US" dirty="0">
                <a:latin typeface="Times New Roman" panose="02020603050405020304" pitchFamily="18" charset="0"/>
                <a:cs typeface="Times New Roman" panose="02020603050405020304" pitchFamily="18" charset="0"/>
              </a:rPr>
              <a:t>构造公式</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a:t>
            </a:r>
            <a:r>
              <a:rPr lang="fr-FR" altLang="zh-CN" dirty="0">
                <a:latin typeface="Times New Roman" panose="02020603050405020304" pitchFamily="18" charset="0"/>
                <a:cs typeface="Times New Roman" panose="02020603050405020304" pitchFamily="18" charset="0"/>
              </a:rPr>
              <a:t>(</a:t>
            </a:r>
            <a:r>
              <a:rPr lang="fr-FR"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fr-FR" altLang="zh-CN" i="1" dirty="0">
                <a:latin typeface="Times New Roman" panose="02020603050405020304" pitchFamily="18" charset="0"/>
                <a:cs typeface="Times New Roman" panose="02020603050405020304" pitchFamily="18" charset="0"/>
              </a:rPr>
              <a:t>q</a:t>
            </a:r>
            <a:r>
              <a:rPr lang="fr-FR"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fr-FR"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fr-FR"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fr-FR" altLang="zh-CN" i="1" dirty="0">
                <a:latin typeface="Times New Roman" panose="02020603050405020304" pitchFamily="18" charset="0"/>
                <a:cs typeface="Times New Roman" panose="02020603050405020304" pitchFamily="18" charset="0"/>
              </a:rPr>
              <a:t>r</a:t>
            </a:r>
            <a:r>
              <a:rPr lang="fr-FR"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fr-FR"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fr-FR"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fr-FR" altLang="zh-CN" i="1" dirty="0">
                <a:latin typeface="Times New Roman" panose="02020603050405020304" pitchFamily="18" charset="0"/>
                <a:cs typeface="Times New Roman" panose="02020603050405020304" pitchFamily="18" charset="0"/>
              </a:rPr>
              <a:t>q</a:t>
            </a:r>
            <a:r>
              <a:rPr lang="fr-FR"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fr-FR" altLang="zh-CN" i="1"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的否证</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从而证明它是矛盾式</a:t>
            </a:r>
            <a:r>
              <a:rPr lang="en-US" altLang="zh-CN" dirty="0">
                <a:latin typeface="Times New Roman" panose="02020603050405020304" pitchFamily="18" charset="0"/>
                <a:cs typeface="Times New Roman" panose="02020603050405020304" pitchFamily="18" charset="0"/>
              </a:rPr>
              <a:t>.</a:t>
            </a:r>
          </a:p>
          <a:p>
            <a:pPr marL="92075" indent="182563" eaLnBrk="1" hangingPunct="1">
              <a:spcBef>
                <a:spcPct val="0"/>
              </a:spcBef>
              <a:defRPr/>
            </a:pPr>
            <a:endParaRPr lang="en-US" altLang="zh-CN" dirty="0">
              <a:latin typeface="Times New Roman" panose="02020603050405020304" pitchFamily="18" charset="0"/>
              <a:cs typeface="Times New Roman" panose="02020603050405020304" pitchFamily="18" charset="0"/>
            </a:endParaRPr>
          </a:p>
          <a:p>
            <a:pPr marL="92075" indent="182563" eaLnBrk="1" hangingPunct="1">
              <a:spcBef>
                <a:spcPct val="0"/>
              </a:spcBef>
              <a:defRPr/>
            </a:pPr>
            <a:r>
              <a:rPr lang="zh-CN" altLang="en-US" dirty="0">
                <a:latin typeface="Times New Roman" panose="02020603050405020304" pitchFamily="18" charset="0"/>
                <a:cs typeface="Times New Roman" panose="02020603050405020304" pitchFamily="18" charset="0"/>
              </a:rPr>
              <a:t>解  消解序列</a:t>
            </a:r>
            <a:r>
              <a:rPr lang="fr-FR" altLang="zh-CN" dirty="0">
                <a:latin typeface="Times New Roman" panose="02020603050405020304" pitchFamily="18" charset="0"/>
                <a:cs typeface="Times New Roman" panose="02020603050405020304" pitchFamily="18" charset="0"/>
              </a:rPr>
              <a:t>:</a:t>
            </a:r>
          </a:p>
          <a:p>
            <a:pPr marL="92075" indent="182563" eaLnBrk="1" hangingPunct="1">
              <a:spcBef>
                <a:spcPct val="0"/>
              </a:spcBef>
              <a:defRPr/>
            </a:pPr>
            <a:r>
              <a:rPr lang="fr-FR" altLang="zh-CN" dirty="0">
                <a:latin typeface="Times New Roman" panose="02020603050405020304" pitchFamily="18" charset="0"/>
                <a:cs typeface="Times New Roman" panose="02020603050405020304" pitchFamily="18" charset="0"/>
              </a:rPr>
              <a:t>① </a:t>
            </a:r>
            <a:r>
              <a:rPr lang="fr-FR"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fr-FR" altLang="zh-CN" i="1" dirty="0">
                <a:latin typeface="Times New Roman" panose="02020603050405020304" pitchFamily="18" charset="0"/>
                <a:cs typeface="Times New Roman" panose="02020603050405020304" pitchFamily="18" charset="0"/>
              </a:rPr>
              <a:t>q</a:t>
            </a:r>
            <a:r>
              <a:rPr lang="fr-FR" altLang="zh-CN" dirty="0">
                <a:latin typeface="Times New Roman" panose="02020603050405020304" pitchFamily="18" charset="0"/>
                <a:cs typeface="Times New Roman" panose="02020603050405020304" pitchFamily="18" charset="0"/>
              </a:rPr>
              <a:t>                </a:t>
            </a:r>
            <a:r>
              <a:rPr lang="fr-FR" altLang="zh-CN" i="1" dirty="0">
                <a:latin typeface="Times New Roman" panose="02020603050405020304" pitchFamily="18" charset="0"/>
                <a:cs typeface="Times New Roman" panose="02020603050405020304" pitchFamily="18" charset="0"/>
              </a:rPr>
              <a:t>A</a:t>
            </a:r>
            <a:r>
              <a:rPr lang="zh-CN" altLang="fr-FR" dirty="0">
                <a:latin typeface="Times New Roman" panose="02020603050405020304" pitchFamily="18" charset="0"/>
                <a:cs typeface="Times New Roman" panose="02020603050405020304" pitchFamily="18" charset="0"/>
              </a:rPr>
              <a:t>的简单析取式</a:t>
            </a:r>
          </a:p>
          <a:p>
            <a:pPr marL="92075" indent="182563" eaLnBrk="1" hangingPunct="1">
              <a:spcBef>
                <a:spcPct val="0"/>
              </a:spcBef>
              <a:defRPr/>
            </a:pPr>
            <a:r>
              <a:rPr lang="zh-CN" altLang="fr-FR" dirty="0">
                <a:latin typeface="Times New Roman" panose="02020603050405020304" pitchFamily="18" charset="0"/>
                <a:cs typeface="Times New Roman" panose="02020603050405020304" pitchFamily="18" charset="0"/>
              </a:rPr>
              <a:t>② </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fr-FR"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fr-FR" altLang="zh-CN" i="1" dirty="0">
                <a:latin typeface="Times New Roman" panose="02020603050405020304" pitchFamily="18" charset="0"/>
                <a:cs typeface="Times New Roman" panose="02020603050405020304" pitchFamily="18" charset="0"/>
              </a:rPr>
              <a:t>q             A</a:t>
            </a:r>
            <a:r>
              <a:rPr lang="zh-CN" altLang="fr-FR" dirty="0">
                <a:latin typeface="Times New Roman" panose="02020603050405020304" pitchFamily="18" charset="0"/>
                <a:cs typeface="Times New Roman" panose="02020603050405020304" pitchFamily="18" charset="0"/>
              </a:rPr>
              <a:t>的简单析取式</a:t>
            </a:r>
          </a:p>
          <a:p>
            <a:pPr marL="92075" indent="182563" eaLnBrk="1" hangingPunct="1">
              <a:spcBef>
                <a:spcPct val="0"/>
              </a:spcBef>
              <a:defRPr/>
            </a:pPr>
            <a:r>
              <a:rPr lang="zh-CN" altLang="fr-FR" dirty="0">
                <a:latin typeface="Times New Roman" panose="02020603050405020304" pitchFamily="18" charset="0"/>
                <a:cs typeface="Times New Roman" panose="02020603050405020304" pitchFamily="18" charset="0"/>
              </a:rPr>
              <a:t>③ </a:t>
            </a:r>
            <a:r>
              <a:rPr lang="fr-FR" altLang="zh-CN" i="1" dirty="0">
                <a:latin typeface="Times New Roman" panose="02020603050405020304" pitchFamily="18" charset="0"/>
                <a:cs typeface="Times New Roman" panose="02020603050405020304" pitchFamily="18" charset="0"/>
              </a:rPr>
              <a:t>q</a:t>
            </a:r>
            <a:r>
              <a:rPr lang="fr-FR" altLang="zh-CN" dirty="0">
                <a:latin typeface="Times New Roman" panose="02020603050405020304" pitchFamily="18" charset="0"/>
                <a:cs typeface="Times New Roman" panose="02020603050405020304" pitchFamily="18" charset="0"/>
              </a:rPr>
              <a:t>                    ①,②</a:t>
            </a:r>
            <a:r>
              <a:rPr lang="zh-CN" altLang="fr-FR" dirty="0">
                <a:latin typeface="Times New Roman" panose="02020603050405020304" pitchFamily="18" charset="0"/>
                <a:cs typeface="Times New Roman" panose="02020603050405020304" pitchFamily="18" charset="0"/>
              </a:rPr>
              <a:t>消解    </a:t>
            </a:r>
          </a:p>
          <a:p>
            <a:pPr marL="92075" indent="182563" eaLnBrk="1" hangingPunct="1">
              <a:spcBef>
                <a:spcPct val="0"/>
              </a:spcBef>
              <a:defRPr/>
            </a:pPr>
            <a:r>
              <a:rPr lang="zh-CN" altLang="fr-FR" dirty="0">
                <a:latin typeface="Times New Roman" panose="02020603050405020304" pitchFamily="18" charset="0"/>
                <a:cs typeface="Times New Roman" panose="02020603050405020304" pitchFamily="18" charset="0"/>
              </a:rPr>
              <a:t>④ </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fr-FR"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fr-FR" altLang="zh-CN" i="1" dirty="0">
                <a:latin typeface="Times New Roman" panose="02020603050405020304" pitchFamily="18" charset="0"/>
                <a:cs typeface="Times New Roman" panose="02020603050405020304" pitchFamily="18" charset="0"/>
              </a:rPr>
              <a:t>r             A</a:t>
            </a:r>
            <a:r>
              <a:rPr lang="zh-CN" altLang="fr-FR" dirty="0">
                <a:latin typeface="Times New Roman" panose="02020603050405020304" pitchFamily="18" charset="0"/>
                <a:cs typeface="Times New Roman" panose="02020603050405020304" pitchFamily="18" charset="0"/>
              </a:rPr>
              <a:t>的简单析取式</a:t>
            </a:r>
          </a:p>
          <a:p>
            <a:pPr marL="92075" indent="182563" eaLnBrk="1" hangingPunct="1">
              <a:spcBef>
                <a:spcPct val="0"/>
              </a:spcBef>
              <a:defRPr/>
            </a:pPr>
            <a:r>
              <a:rPr lang="zh-CN" altLang="fr-FR" dirty="0">
                <a:latin typeface="Times New Roman" panose="02020603050405020304" pitchFamily="18" charset="0"/>
                <a:cs typeface="Times New Roman" panose="02020603050405020304" pitchFamily="18" charset="0"/>
              </a:rPr>
              <a:t>⑤ </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fr-FR" altLang="zh-CN" i="1" dirty="0">
                <a:latin typeface="Times New Roman" panose="02020603050405020304" pitchFamily="18" charset="0"/>
                <a:cs typeface="Times New Roman" panose="02020603050405020304" pitchFamily="18" charset="0"/>
              </a:rPr>
              <a:t>r                 A</a:t>
            </a:r>
            <a:r>
              <a:rPr lang="zh-CN" altLang="fr-FR" dirty="0">
                <a:latin typeface="Times New Roman" panose="02020603050405020304" pitchFamily="18" charset="0"/>
                <a:cs typeface="Times New Roman" panose="02020603050405020304" pitchFamily="18" charset="0"/>
              </a:rPr>
              <a:t>的简单析取式</a:t>
            </a:r>
          </a:p>
          <a:p>
            <a:pPr marL="92075" indent="182563" eaLnBrk="1" hangingPunct="1">
              <a:spcBef>
                <a:spcPct val="0"/>
              </a:spcBef>
              <a:defRPr/>
            </a:pPr>
            <a:r>
              <a:rPr lang="zh-CN" altLang="fr-FR" dirty="0">
                <a:latin typeface="Times New Roman" panose="02020603050405020304" pitchFamily="18" charset="0"/>
                <a:cs typeface="Times New Roman" panose="02020603050405020304" pitchFamily="18" charset="0"/>
              </a:rPr>
              <a:t>⑥ </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fr-FR" altLang="zh-CN" i="1" dirty="0">
                <a:latin typeface="Times New Roman" panose="02020603050405020304" pitchFamily="18" charset="0"/>
                <a:cs typeface="Times New Roman" panose="02020603050405020304" pitchFamily="18" charset="0"/>
              </a:rPr>
              <a:t>q</a:t>
            </a:r>
            <a:r>
              <a:rPr lang="fr-FR" altLang="zh-CN" dirty="0">
                <a:latin typeface="Times New Roman" panose="02020603050405020304" pitchFamily="18" charset="0"/>
                <a:cs typeface="Times New Roman" panose="02020603050405020304" pitchFamily="18" charset="0"/>
              </a:rPr>
              <a:t>                 ④,⑤</a:t>
            </a:r>
            <a:r>
              <a:rPr lang="zh-CN" altLang="fr-FR" dirty="0">
                <a:latin typeface="Times New Roman" panose="02020603050405020304" pitchFamily="18" charset="0"/>
                <a:cs typeface="Times New Roman" panose="02020603050405020304" pitchFamily="18" charset="0"/>
              </a:rPr>
              <a:t>消解</a:t>
            </a:r>
          </a:p>
          <a:p>
            <a:pPr marL="92075" indent="182563" eaLnBrk="1" hangingPunct="1">
              <a:spcBef>
                <a:spcPct val="0"/>
              </a:spcBef>
              <a:defRPr/>
            </a:pPr>
            <a:r>
              <a:rPr lang="zh-CN" altLang="fr-FR" dirty="0">
                <a:latin typeface="Times New Roman" panose="02020603050405020304" pitchFamily="18" charset="0"/>
                <a:cs typeface="Times New Roman" panose="02020603050405020304" pitchFamily="18" charset="0"/>
              </a:rPr>
              <a:t>⑦ </a:t>
            </a:r>
            <a:r>
              <a:rPr lang="zh-CN" altLang="en-US" i="1" dirty="0">
                <a:latin typeface="Times New Roman" panose="02020603050405020304" pitchFamily="18" charset="0"/>
                <a:cs typeface="Times New Roman" panose="02020603050405020304" pitchFamily="18" charset="0"/>
                <a:sym typeface="Symbol" panose="05050102010706020507" pitchFamily="18" charset="2"/>
              </a:rPr>
              <a:t></a:t>
            </a:r>
            <a:r>
              <a:rPr lang="zh-CN" altLang="fr-FR" dirty="0">
                <a:latin typeface="Times New Roman" panose="02020603050405020304" pitchFamily="18" charset="0"/>
                <a:cs typeface="Times New Roman" panose="02020603050405020304" pitchFamily="18" charset="0"/>
              </a:rPr>
              <a:t>                    ③</a:t>
            </a:r>
            <a:r>
              <a:rPr lang="fr-FR" altLang="zh-CN" dirty="0">
                <a:latin typeface="Times New Roman" panose="02020603050405020304" pitchFamily="18" charset="0"/>
                <a:cs typeface="Times New Roman" panose="02020603050405020304" pitchFamily="18" charset="0"/>
              </a:rPr>
              <a:t>,⑥</a:t>
            </a:r>
            <a:r>
              <a:rPr lang="zh-CN" altLang="fr-FR" dirty="0">
                <a:latin typeface="Times New Roman" panose="02020603050405020304" pitchFamily="18" charset="0"/>
                <a:cs typeface="Times New Roman" panose="02020603050405020304" pitchFamily="18" charset="0"/>
              </a:rPr>
              <a:t>消解</a:t>
            </a:r>
          </a:p>
          <a:p>
            <a:pPr marL="92075" indent="182563" eaLnBrk="1" hangingPunct="1">
              <a:spcBef>
                <a:spcPct val="0"/>
              </a:spcBef>
              <a:defRPr/>
            </a:pPr>
            <a:r>
              <a:rPr lang="zh-CN" altLang="fr-FR" dirty="0">
                <a:latin typeface="Times New Roman" panose="02020603050405020304" pitchFamily="18" charset="0"/>
                <a:cs typeface="Times New Roman" panose="02020603050405020304" pitchFamily="18" charset="0"/>
              </a:rPr>
              <a:t>这是</a:t>
            </a:r>
            <a:r>
              <a:rPr lang="fr-FR" altLang="zh-CN" i="1" dirty="0">
                <a:latin typeface="Times New Roman" panose="02020603050405020304" pitchFamily="18" charset="0"/>
                <a:cs typeface="Times New Roman" panose="02020603050405020304" pitchFamily="18" charset="0"/>
              </a:rPr>
              <a:t>A</a:t>
            </a:r>
            <a:r>
              <a:rPr lang="zh-CN" altLang="fr-FR" dirty="0">
                <a:latin typeface="Times New Roman" panose="02020603050405020304" pitchFamily="18" charset="0"/>
                <a:cs typeface="Times New Roman" panose="02020603050405020304" pitchFamily="18" charset="0"/>
              </a:rPr>
              <a:t>的一个否证</a:t>
            </a:r>
            <a:r>
              <a:rPr lang="fr-FR" altLang="zh-CN" dirty="0">
                <a:latin typeface="Times New Roman" panose="02020603050405020304" pitchFamily="18" charset="0"/>
                <a:cs typeface="Times New Roman" panose="02020603050405020304" pitchFamily="18" charset="0"/>
              </a:rPr>
              <a:t>, </a:t>
            </a:r>
            <a:r>
              <a:rPr lang="zh-CN" altLang="fr-FR" dirty="0">
                <a:latin typeface="Times New Roman" panose="02020603050405020304" pitchFamily="18" charset="0"/>
                <a:cs typeface="Times New Roman" panose="02020603050405020304" pitchFamily="18" charset="0"/>
              </a:rPr>
              <a:t>从而证明</a:t>
            </a:r>
            <a:r>
              <a:rPr lang="fr-FR" altLang="zh-CN" i="1" dirty="0">
                <a:latin typeface="Times New Roman" panose="02020603050405020304" pitchFamily="18" charset="0"/>
                <a:cs typeface="Times New Roman" panose="02020603050405020304" pitchFamily="18" charset="0"/>
              </a:rPr>
              <a:t>A</a:t>
            </a:r>
            <a:r>
              <a:rPr lang="zh-CN" altLang="fr-FR" dirty="0">
                <a:latin typeface="Times New Roman" panose="02020603050405020304" pitchFamily="18" charset="0"/>
                <a:cs typeface="Times New Roman" panose="02020603050405020304" pitchFamily="18" charset="0"/>
              </a:rPr>
              <a:t>是矛盾式</a:t>
            </a:r>
            <a:r>
              <a:rPr lang="fr-FR" altLang="zh-CN"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7284">
                                            <p:txEl>
                                              <p:pRg st="0" end="0"/>
                                            </p:txEl>
                                          </p:spTgt>
                                        </p:tgtEl>
                                        <p:attrNameLst>
                                          <p:attrName>style.visibility</p:attrName>
                                        </p:attrNameLst>
                                      </p:cBhvr>
                                      <p:to>
                                        <p:strVal val="visible"/>
                                      </p:to>
                                    </p:set>
                                    <p:animEffect transition="in" filter="wipe(left)">
                                      <p:cBhvr>
                                        <p:cTn id="7" dur="500"/>
                                        <p:tgtEl>
                                          <p:spTgt spid="9728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284">
                                            <p:txEl>
                                              <p:pRg st="2" end="2"/>
                                            </p:txEl>
                                          </p:spTgt>
                                        </p:tgtEl>
                                        <p:attrNameLst>
                                          <p:attrName>style.visibility</p:attrName>
                                        </p:attrNameLst>
                                      </p:cBhvr>
                                      <p:to>
                                        <p:strVal val="visible"/>
                                      </p:to>
                                    </p:set>
                                    <p:animEffect transition="in" filter="wipe(left)">
                                      <p:cBhvr>
                                        <p:cTn id="12" dur="500"/>
                                        <p:tgtEl>
                                          <p:spTgt spid="9728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7284">
                                            <p:txEl>
                                              <p:pRg st="3" end="3"/>
                                            </p:txEl>
                                          </p:spTgt>
                                        </p:tgtEl>
                                        <p:attrNameLst>
                                          <p:attrName>style.visibility</p:attrName>
                                        </p:attrNameLst>
                                      </p:cBhvr>
                                      <p:to>
                                        <p:strVal val="visible"/>
                                      </p:to>
                                    </p:set>
                                    <p:animEffect transition="in" filter="wipe(left)">
                                      <p:cBhvr>
                                        <p:cTn id="17" dur="500"/>
                                        <p:tgtEl>
                                          <p:spTgt spid="9728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7284">
                                            <p:txEl>
                                              <p:pRg st="4" end="4"/>
                                            </p:txEl>
                                          </p:spTgt>
                                        </p:tgtEl>
                                        <p:attrNameLst>
                                          <p:attrName>style.visibility</p:attrName>
                                        </p:attrNameLst>
                                      </p:cBhvr>
                                      <p:to>
                                        <p:strVal val="visible"/>
                                      </p:to>
                                    </p:set>
                                    <p:animEffect transition="in" filter="wipe(left)">
                                      <p:cBhvr>
                                        <p:cTn id="22" dur="500"/>
                                        <p:tgtEl>
                                          <p:spTgt spid="97284">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7284">
                                            <p:txEl>
                                              <p:pRg st="5" end="5"/>
                                            </p:txEl>
                                          </p:spTgt>
                                        </p:tgtEl>
                                        <p:attrNameLst>
                                          <p:attrName>style.visibility</p:attrName>
                                        </p:attrNameLst>
                                      </p:cBhvr>
                                      <p:to>
                                        <p:strVal val="visible"/>
                                      </p:to>
                                    </p:set>
                                    <p:animEffect transition="in" filter="wipe(left)">
                                      <p:cBhvr>
                                        <p:cTn id="27" dur="500"/>
                                        <p:tgtEl>
                                          <p:spTgt spid="97284">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7284">
                                            <p:txEl>
                                              <p:pRg st="6" end="6"/>
                                            </p:txEl>
                                          </p:spTgt>
                                        </p:tgtEl>
                                        <p:attrNameLst>
                                          <p:attrName>style.visibility</p:attrName>
                                        </p:attrNameLst>
                                      </p:cBhvr>
                                      <p:to>
                                        <p:strVal val="visible"/>
                                      </p:to>
                                    </p:set>
                                    <p:animEffect transition="in" filter="wipe(left)">
                                      <p:cBhvr>
                                        <p:cTn id="32" dur="500"/>
                                        <p:tgtEl>
                                          <p:spTgt spid="97284">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7284">
                                            <p:txEl>
                                              <p:pRg st="7" end="7"/>
                                            </p:txEl>
                                          </p:spTgt>
                                        </p:tgtEl>
                                        <p:attrNameLst>
                                          <p:attrName>style.visibility</p:attrName>
                                        </p:attrNameLst>
                                      </p:cBhvr>
                                      <p:to>
                                        <p:strVal val="visible"/>
                                      </p:to>
                                    </p:set>
                                    <p:animEffect transition="in" filter="wipe(left)">
                                      <p:cBhvr>
                                        <p:cTn id="37" dur="500"/>
                                        <p:tgtEl>
                                          <p:spTgt spid="97284">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7284">
                                            <p:txEl>
                                              <p:pRg st="8" end="8"/>
                                            </p:txEl>
                                          </p:spTgt>
                                        </p:tgtEl>
                                        <p:attrNameLst>
                                          <p:attrName>style.visibility</p:attrName>
                                        </p:attrNameLst>
                                      </p:cBhvr>
                                      <p:to>
                                        <p:strVal val="visible"/>
                                      </p:to>
                                    </p:set>
                                    <p:animEffect transition="in" filter="wipe(left)">
                                      <p:cBhvr>
                                        <p:cTn id="42" dur="500"/>
                                        <p:tgtEl>
                                          <p:spTgt spid="97284">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7284">
                                            <p:txEl>
                                              <p:pRg st="9" end="9"/>
                                            </p:txEl>
                                          </p:spTgt>
                                        </p:tgtEl>
                                        <p:attrNameLst>
                                          <p:attrName>style.visibility</p:attrName>
                                        </p:attrNameLst>
                                      </p:cBhvr>
                                      <p:to>
                                        <p:strVal val="visible"/>
                                      </p:to>
                                    </p:set>
                                    <p:animEffect transition="in" filter="wipe(left)">
                                      <p:cBhvr>
                                        <p:cTn id="47" dur="500"/>
                                        <p:tgtEl>
                                          <p:spTgt spid="97284">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7284">
                                            <p:txEl>
                                              <p:pRg st="10" end="10"/>
                                            </p:txEl>
                                          </p:spTgt>
                                        </p:tgtEl>
                                        <p:attrNameLst>
                                          <p:attrName>style.visibility</p:attrName>
                                        </p:attrNameLst>
                                      </p:cBhvr>
                                      <p:to>
                                        <p:strVal val="visible"/>
                                      </p:to>
                                    </p:set>
                                    <p:animEffect transition="in" filter="wipe(left)">
                                      <p:cBhvr>
                                        <p:cTn id="52" dur="500"/>
                                        <p:tgtEl>
                                          <p:spTgt spid="9728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build="p" bldLvl="2"/>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a:extLst>
              <a:ext uri="{FF2B5EF4-FFF2-40B4-BE49-F238E27FC236}">
                <a16:creationId xmlns:a16="http://schemas.microsoft.com/office/drawing/2014/main" id="{664D24C7-25BF-45D5-8429-C4CCA260D4D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C18DC3BE-4DBB-41BF-BCFF-84BC9D56171A}" type="slidenum">
              <a:rPr lang="en-US" altLang="zh-CN" sz="1400" b="0"/>
              <a:pPr>
                <a:spcBef>
                  <a:spcPct val="0"/>
                </a:spcBef>
                <a:buClrTx/>
                <a:buFontTx/>
                <a:buNone/>
              </a:pPr>
              <a:t>27</a:t>
            </a:fld>
            <a:endParaRPr lang="en-US" altLang="zh-CN" sz="1400" b="0"/>
          </a:p>
        </p:txBody>
      </p:sp>
      <p:sp>
        <p:nvSpPr>
          <p:cNvPr id="50179" name="Rectangle 2">
            <a:extLst>
              <a:ext uri="{FF2B5EF4-FFF2-40B4-BE49-F238E27FC236}">
                <a16:creationId xmlns:a16="http://schemas.microsoft.com/office/drawing/2014/main" id="{758D7810-EFD9-4679-9772-55354B07CC2C}"/>
              </a:ext>
            </a:extLst>
          </p:cNvPr>
          <p:cNvSpPr>
            <a:spLocks noGrp="1" noChangeArrowheads="1"/>
          </p:cNvSpPr>
          <p:nvPr>
            <p:ph type="title"/>
          </p:nvPr>
        </p:nvSpPr>
        <p:spPr/>
        <p:txBody>
          <a:bodyPr/>
          <a:lstStyle/>
          <a:p>
            <a:pPr algn="ctr" eaLnBrk="1" hangingPunct="1"/>
            <a:r>
              <a:rPr lang="zh-CN" altLang="en-US"/>
              <a:t>消解算法</a:t>
            </a:r>
          </a:p>
        </p:txBody>
      </p:sp>
      <p:sp>
        <p:nvSpPr>
          <p:cNvPr id="49156" name="Rectangle 3">
            <a:extLst>
              <a:ext uri="{FF2B5EF4-FFF2-40B4-BE49-F238E27FC236}">
                <a16:creationId xmlns:a16="http://schemas.microsoft.com/office/drawing/2014/main" id="{FD4A6C26-DD0A-4A2E-ACD6-BB8FC472CCDC}"/>
              </a:ext>
            </a:extLst>
          </p:cNvPr>
          <p:cNvSpPr>
            <a:spLocks noGrp="1" noChangeArrowheads="1"/>
          </p:cNvSpPr>
          <p:nvPr>
            <p:ph type="body" idx="1"/>
          </p:nvPr>
        </p:nvSpPr>
        <p:spPr>
          <a:xfrm>
            <a:off x="3635375" y="1052513"/>
            <a:ext cx="4608513" cy="5668962"/>
          </a:xfrm>
          <a:ln>
            <a:solidFill>
              <a:schemeClr val="tx1"/>
            </a:solidFill>
          </a:ln>
        </p:spPr>
        <p:txBody>
          <a:bodyPr/>
          <a:lstStyle/>
          <a:p>
            <a:pPr marL="457200" indent="-457200" eaLnBrk="1" hangingPunct="1">
              <a:defRPr/>
            </a:pPr>
            <a:r>
              <a:rPr lang="en-US" altLang="zh-CN" sz="1600" dirty="0">
                <a:latin typeface="Times New Roman" panose="02020603050405020304" pitchFamily="18" charset="0"/>
              </a:rPr>
              <a:t>1. </a:t>
            </a:r>
            <a:r>
              <a:rPr lang="zh-CN" altLang="en-US" sz="1600" dirty="0">
                <a:latin typeface="Times New Roman" panose="02020603050405020304" pitchFamily="18" charset="0"/>
              </a:rPr>
              <a:t>求</a:t>
            </a:r>
            <a:r>
              <a:rPr lang="en-US" altLang="zh-CN" sz="1600" i="1" dirty="0">
                <a:latin typeface="Times New Roman" panose="02020603050405020304" pitchFamily="18" charset="0"/>
              </a:rPr>
              <a:t>A</a:t>
            </a:r>
            <a:r>
              <a:rPr lang="zh-CN" altLang="en-US" sz="1600" dirty="0">
                <a:latin typeface="Times New Roman" panose="02020603050405020304" pitchFamily="18" charset="0"/>
              </a:rPr>
              <a:t>的合取范式</a:t>
            </a:r>
            <a:r>
              <a:rPr lang="en-US" altLang="zh-CN" sz="1600" i="1" dirty="0">
                <a:latin typeface="Times New Roman" panose="02020603050405020304" pitchFamily="18" charset="0"/>
              </a:rPr>
              <a:t>S</a:t>
            </a:r>
          </a:p>
          <a:p>
            <a:pPr marL="457200" indent="-457200" eaLnBrk="1" hangingPunct="1">
              <a:defRPr/>
            </a:pPr>
            <a:r>
              <a:rPr lang="en-US" altLang="zh-CN" sz="1600" dirty="0">
                <a:latin typeface="Times New Roman" panose="02020603050405020304" pitchFamily="18" charset="0"/>
              </a:rPr>
              <a:t>2. </a:t>
            </a:r>
            <a:r>
              <a:rPr lang="zh-CN" altLang="en-US" sz="1600" dirty="0">
                <a:latin typeface="Times New Roman" panose="02020603050405020304" pitchFamily="18" charset="0"/>
              </a:rPr>
              <a:t>令</a:t>
            </a:r>
            <a:r>
              <a:rPr lang="en-US" altLang="zh-CN" sz="1600" i="1" dirty="0">
                <a:latin typeface="Times New Roman" panose="02020603050405020304" pitchFamily="18" charset="0"/>
              </a:rPr>
              <a:t>S</a:t>
            </a:r>
            <a:r>
              <a:rPr lang="en-US" altLang="zh-CN" sz="1600" baseline="-25000" dirty="0">
                <a:latin typeface="Times New Roman" panose="02020603050405020304" pitchFamily="18" charset="0"/>
              </a:rPr>
              <a:t>0</a:t>
            </a:r>
            <a:r>
              <a:rPr lang="en-US" altLang="zh-CN" sz="1600" dirty="0">
                <a:latin typeface="Times New Roman" panose="02020603050405020304" pitchFamily="18" charset="0"/>
                <a:sym typeface="Symbol" panose="05050102010706020507" pitchFamily="18" charset="2"/>
              </a:rPr>
              <a:t>, </a:t>
            </a:r>
            <a:r>
              <a:rPr lang="en-US" altLang="zh-CN" sz="1600" i="1" dirty="0">
                <a:latin typeface="Times New Roman" panose="02020603050405020304" pitchFamily="18" charset="0"/>
              </a:rPr>
              <a:t>S</a:t>
            </a:r>
            <a:r>
              <a:rPr lang="en-US" altLang="zh-CN" sz="1600" baseline="-25000" dirty="0">
                <a:latin typeface="Times New Roman" panose="02020603050405020304" pitchFamily="18" charset="0"/>
              </a:rPr>
              <a:t>2</a:t>
            </a:r>
            <a:r>
              <a:rPr lang="en-US" altLang="zh-CN" sz="1600" dirty="0">
                <a:latin typeface="Times New Roman" panose="02020603050405020304" pitchFamily="18" charset="0"/>
                <a:sym typeface="Symbol" panose="05050102010706020507" pitchFamily="18" charset="2"/>
              </a:rPr>
              <a:t>, </a:t>
            </a:r>
            <a:r>
              <a:rPr lang="en-US" altLang="zh-CN" sz="1600" i="1" dirty="0">
                <a:latin typeface="Times New Roman" panose="02020603050405020304" pitchFamily="18" charset="0"/>
              </a:rPr>
              <a:t>S</a:t>
            </a:r>
            <a:r>
              <a:rPr lang="en-US" altLang="zh-CN" sz="1600" baseline="-25000" dirty="0">
                <a:latin typeface="Times New Roman" panose="02020603050405020304" pitchFamily="18" charset="0"/>
              </a:rPr>
              <a:t>1</a:t>
            </a:r>
            <a:r>
              <a:rPr lang="en-US" altLang="zh-CN" sz="1600" dirty="0">
                <a:latin typeface="Times New Roman" panose="02020603050405020304" pitchFamily="18" charset="0"/>
                <a:sym typeface="Symbol" panose="05050102010706020507" pitchFamily="18" charset="2"/>
              </a:rPr>
              <a:t></a:t>
            </a:r>
            <a:r>
              <a:rPr lang="en-US" altLang="zh-CN" sz="1600" i="1" dirty="0">
                <a:latin typeface="Times New Roman" panose="02020603050405020304" pitchFamily="18" charset="0"/>
                <a:sym typeface="Symbol" panose="05050102010706020507" pitchFamily="18" charset="2"/>
              </a:rPr>
              <a:t>S</a:t>
            </a:r>
            <a:r>
              <a:rPr lang="zh-CN" altLang="en-US" sz="1600" dirty="0">
                <a:latin typeface="Times New Roman" panose="02020603050405020304" pitchFamily="18" charset="0"/>
                <a:sym typeface="Symbol" panose="05050102010706020507" pitchFamily="18" charset="2"/>
              </a:rPr>
              <a:t>的所有简单析取式</a:t>
            </a:r>
          </a:p>
          <a:p>
            <a:pPr marL="457200" indent="-457200" eaLnBrk="1" hangingPunct="1">
              <a:defRPr/>
            </a:pPr>
            <a:r>
              <a:rPr lang="en-US" altLang="zh-CN" sz="1600" dirty="0">
                <a:solidFill>
                  <a:srgbClr val="00B050"/>
                </a:solidFill>
                <a:latin typeface="Times New Roman" panose="02020603050405020304" pitchFamily="18" charset="0"/>
              </a:rPr>
              <a:t>3. For </a:t>
            </a:r>
            <a:r>
              <a:rPr lang="en-US" altLang="zh-CN" sz="1600" i="1" dirty="0">
                <a:solidFill>
                  <a:srgbClr val="00B050"/>
                </a:solidFill>
                <a:latin typeface="Times New Roman" panose="02020603050405020304" pitchFamily="18" charset="0"/>
              </a:rPr>
              <a:t>C</a:t>
            </a:r>
            <a:r>
              <a:rPr lang="en-US" altLang="zh-CN" sz="1600" baseline="-25000" dirty="0">
                <a:solidFill>
                  <a:srgbClr val="00B050"/>
                </a:solidFill>
                <a:latin typeface="Times New Roman" panose="02020603050405020304" pitchFamily="18" charset="0"/>
              </a:rPr>
              <a:t>1</a:t>
            </a:r>
            <a:r>
              <a:rPr lang="en-US" altLang="zh-CN" sz="1600" dirty="0">
                <a:solidFill>
                  <a:srgbClr val="00B050"/>
                </a:solidFill>
                <a:latin typeface="Times New Roman" panose="02020603050405020304" pitchFamily="18" charset="0"/>
                <a:sym typeface="Symbol" panose="05050102010706020507" pitchFamily="18" charset="2"/>
              </a:rPr>
              <a:t></a:t>
            </a:r>
            <a:r>
              <a:rPr lang="en-US" altLang="zh-CN" sz="1600" i="1" dirty="0">
                <a:solidFill>
                  <a:srgbClr val="00B050"/>
                </a:solidFill>
                <a:latin typeface="Times New Roman" panose="02020603050405020304" pitchFamily="18" charset="0"/>
              </a:rPr>
              <a:t>S</a:t>
            </a:r>
            <a:r>
              <a:rPr lang="en-US" altLang="zh-CN" sz="1600" baseline="-25000" dirty="0">
                <a:solidFill>
                  <a:srgbClr val="00B050"/>
                </a:solidFill>
                <a:latin typeface="Times New Roman" panose="02020603050405020304" pitchFamily="18" charset="0"/>
              </a:rPr>
              <a:t>0</a:t>
            </a:r>
            <a:r>
              <a:rPr lang="zh-CN" altLang="en-US" sz="1600" dirty="0">
                <a:solidFill>
                  <a:srgbClr val="00B050"/>
                </a:solidFill>
                <a:latin typeface="Times New Roman" panose="02020603050405020304" pitchFamily="18" charset="0"/>
                <a:sym typeface="Symbol" panose="05050102010706020507" pitchFamily="18" charset="2"/>
              </a:rPr>
              <a:t>和</a:t>
            </a:r>
            <a:r>
              <a:rPr lang="en-US" altLang="zh-CN" sz="1600" i="1" dirty="0">
                <a:solidFill>
                  <a:srgbClr val="00B050"/>
                </a:solidFill>
                <a:latin typeface="Times New Roman" panose="02020603050405020304" pitchFamily="18" charset="0"/>
              </a:rPr>
              <a:t>C</a:t>
            </a:r>
            <a:r>
              <a:rPr lang="en-US" altLang="zh-CN" sz="1600" baseline="-25000" dirty="0">
                <a:solidFill>
                  <a:srgbClr val="00B050"/>
                </a:solidFill>
                <a:latin typeface="Times New Roman" panose="02020603050405020304" pitchFamily="18" charset="0"/>
              </a:rPr>
              <a:t>2</a:t>
            </a:r>
            <a:r>
              <a:rPr lang="en-US" altLang="zh-CN" sz="1600" dirty="0">
                <a:solidFill>
                  <a:srgbClr val="00B050"/>
                </a:solidFill>
                <a:latin typeface="Times New Roman" panose="02020603050405020304" pitchFamily="18" charset="0"/>
                <a:sym typeface="Symbol" panose="05050102010706020507" pitchFamily="18" charset="2"/>
              </a:rPr>
              <a:t></a:t>
            </a:r>
            <a:r>
              <a:rPr lang="en-US" altLang="zh-CN" sz="1600" i="1" dirty="0">
                <a:solidFill>
                  <a:srgbClr val="00B050"/>
                </a:solidFill>
                <a:latin typeface="Times New Roman" panose="02020603050405020304" pitchFamily="18" charset="0"/>
              </a:rPr>
              <a:t>S</a:t>
            </a:r>
            <a:r>
              <a:rPr lang="en-US" altLang="zh-CN" sz="1600" baseline="-25000" dirty="0">
                <a:solidFill>
                  <a:srgbClr val="00B050"/>
                </a:solidFill>
                <a:latin typeface="Times New Roman" panose="02020603050405020304" pitchFamily="18" charset="0"/>
              </a:rPr>
              <a:t>1</a:t>
            </a:r>
            <a:endParaRPr lang="en-US" altLang="zh-CN" sz="1600" dirty="0">
              <a:solidFill>
                <a:srgbClr val="00B050"/>
              </a:solidFill>
              <a:latin typeface="Times New Roman" panose="02020603050405020304" pitchFamily="18" charset="0"/>
              <a:sym typeface="Symbol" panose="05050102010706020507" pitchFamily="18" charset="2"/>
            </a:endParaRPr>
          </a:p>
          <a:p>
            <a:pPr marL="457200" indent="-457200" eaLnBrk="1" hangingPunct="1">
              <a:defRPr/>
            </a:pPr>
            <a:r>
              <a:rPr lang="en-US" altLang="zh-CN" sz="1600" dirty="0">
                <a:solidFill>
                  <a:srgbClr val="00B050"/>
                </a:solidFill>
                <a:latin typeface="Times New Roman" panose="02020603050405020304" pitchFamily="18" charset="0"/>
              </a:rPr>
              <a:t>4.      If </a:t>
            </a:r>
            <a:r>
              <a:rPr lang="en-US" altLang="zh-CN" sz="1600" i="1" dirty="0">
                <a:solidFill>
                  <a:srgbClr val="00B050"/>
                </a:solidFill>
                <a:latin typeface="Times New Roman" panose="02020603050405020304" pitchFamily="18" charset="0"/>
              </a:rPr>
              <a:t>C</a:t>
            </a:r>
            <a:r>
              <a:rPr lang="en-US" altLang="zh-CN" sz="1600" baseline="-25000" dirty="0">
                <a:solidFill>
                  <a:srgbClr val="00B050"/>
                </a:solidFill>
                <a:latin typeface="Times New Roman" panose="02020603050405020304" pitchFamily="18" charset="0"/>
              </a:rPr>
              <a:t>1</a:t>
            </a:r>
            <a:r>
              <a:rPr lang="en-US" altLang="zh-CN" sz="1600" dirty="0">
                <a:solidFill>
                  <a:srgbClr val="00B050"/>
                </a:solidFill>
                <a:latin typeface="Times New Roman" panose="02020603050405020304" pitchFamily="18" charset="0"/>
              </a:rPr>
              <a:t>, </a:t>
            </a:r>
            <a:r>
              <a:rPr lang="en-US" altLang="zh-CN" sz="1600" i="1" dirty="0">
                <a:solidFill>
                  <a:srgbClr val="00B050"/>
                </a:solidFill>
                <a:latin typeface="Times New Roman" panose="02020603050405020304" pitchFamily="18" charset="0"/>
              </a:rPr>
              <a:t>C</a:t>
            </a:r>
            <a:r>
              <a:rPr lang="en-US" altLang="zh-CN" sz="1600" baseline="-25000" dirty="0">
                <a:solidFill>
                  <a:srgbClr val="00B050"/>
                </a:solidFill>
                <a:latin typeface="Times New Roman" panose="02020603050405020304" pitchFamily="18" charset="0"/>
              </a:rPr>
              <a:t>2</a:t>
            </a:r>
            <a:r>
              <a:rPr lang="zh-CN" altLang="en-US" sz="1600" dirty="0">
                <a:solidFill>
                  <a:srgbClr val="00B050"/>
                </a:solidFill>
                <a:latin typeface="Times New Roman" panose="02020603050405020304" pitchFamily="18" charset="0"/>
              </a:rPr>
              <a:t>可以消解 </a:t>
            </a:r>
            <a:r>
              <a:rPr lang="en-US" altLang="zh-CN" sz="1600" dirty="0">
                <a:solidFill>
                  <a:srgbClr val="00B050"/>
                </a:solidFill>
                <a:latin typeface="Times New Roman" panose="02020603050405020304" pitchFamily="18" charset="0"/>
              </a:rPr>
              <a:t>then</a:t>
            </a:r>
          </a:p>
          <a:p>
            <a:pPr marL="457200" indent="-457200" eaLnBrk="1" hangingPunct="1">
              <a:defRPr/>
            </a:pPr>
            <a:r>
              <a:rPr lang="en-US" altLang="zh-CN" sz="1600" dirty="0">
                <a:solidFill>
                  <a:srgbClr val="00B050"/>
                </a:solidFill>
                <a:latin typeface="Times New Roman" panose="02020603050405020304" pitchFamily="18" charset="0"/>
              </a:rPr>
              <a:t>5.              </a:t>
            </a:r>
            <a:r>
              <a:rPr lang="zh-CN" altLang="en-US" sz="1600" dirty="0">
                <a:solidFill>
                  <a:srgbClr val="00B050"/>
                </a:solidFill>
                <a:latin typeface="Times New Roman" panose="02020603050405020304" pitchFamily="18" charset="0"/>
              </a:rPr>
              <a:t>计算</a:t>
            </a:r>
            <a:r>
              <a:rPr lang="en-US" altLang="zh-CN" sz="1600" i="1" dirty="0" err="1">
                <a:solidFill>
                  <a:srgbClr val="00B050"/>
                </a:solidFill>
                <a:latin typeface="Times New Roman" panose="02020603050405020304" pitchFamily="18" charset="0"/>
              </a:rPr>
              <a:t>C</a:t>
            </a:r>
            <a:r>
              <a:rPr lang="en-US" altLang="zh-CN" sz="1600" dirty="0" err="1">
                <a:solidFill>
                  <a:srgbClr val="00B050"/>
                </a:solidFill>
                <a:latin typeface="Times New Roman" panose="02020603050405020304" pitchFamily="18" charset="0"/>
                <a:sym typeface="Symbol" panose="05050102010706020507" pitchFamily="18" charset="2"/>
              </a:rPr>
              <a:t></a:t>
            </a:r>
            <a:r>
              <a:rPr lang="en-US" altLang="zh-CN" sz="1600" dirty="0" err="1">
                <a:solidFill>
                  <a:srgbClr val="00B050"/>
                </a:solidFill>
                <a:latin typeface="Times New Roman" panose="02020603050405020304" pitchFamily="18" charset="0"/>
              </a:rPr>
              <a:t>Res</a:t>
            </a:r>
            <a:r>
              <a:rPr lang="en-US" altLang="zh-CN" sz="1600" dirty="0">
                <a:solidFill>
                  <a:srgbClr val="00B050"/>
                </a:solidFill>
                <a:latin typeface="Times New Roman" panose="02020603050405020304" pitchFamily="18" charset="0"/>
              </a:rPr>
              <a:t>(</a:t>
            </a:r>
            <a:r>
              <a:rPr lang="en-US" altLang="zh-CN" sz="1600" i="1" dirty="0">
                <a:solidFill>
                  <a:srgbClr val="00B050"/>
                </a:solidFill>
                <a:latin typeface="Times New Roman" panose="02020603050405020304" pitchFamily="18" charset="0"/>
              </a:rPr>
              <a:t>C</a:t>
            </a:r>
            <a:r>
              <a:rPr lang="en-US" altLang="zh-CN" sz="1600" baseline="-25000" dirty="0">
                <a:solidFill>
                  <a:srgbClr val="00B050"/>
                </a:solidFill>
                <a:latin typeface="Times New Roman" panose="02020603050405020304" pitchFamily="18" charset="0"/>
              </a:rPr>
              <a:t>1</a:t>
            </a:r>
            <a:r>
              <a:rPr lang="en-US" altLang="zh-CN" sz="1600" dirty="0">
                <a:solidFill>
                  <a:srgbClr val="00B050"/>
                </a:solidFill>
                <a:latin typeface="Times New Roman" panose="02020603050405020304" pitchFamily="18" charset="0"/>
              </a:rPr>
              <a:t>,</a:t>
            </a:r>
            <a:r>
              <a:rPr lang="en-US" altLang="zh-CN" sz="1600" i="1" dirty="0">
                <a:solidFill>
                  <a:srgbClr val="00B050"/>
                </a:solidFill>
                <a:latin typeface="Times New Roman" panose="02020603050405020304" pitchFamily="18" charset="0"/>
              </a:rPr>
              <a:t>C</a:t>
            </a:r>
            <a:r>
              <a:rPr lang="en-US" altLang="zh-CN" sz="1600" baseline="-25000" dirty="0">
                <a:solidFill>
                  <a:srgbClr val="00B050"/>
                </a:solidFill>
                <a:latin typeface="Times New Roman" panose="02020603050405020304" pitchFamily="18" charset="0"/>
              </a:rPr>
              <a:t>2</a:t>
            </a:r>
            <a:r>
              <a:rPr lang="en-US" altLang="zh-CN" sz="1600" dirty="0">
                <a:solidFill>
                  <a:srgbClr val="00B050"/>
                </a:solidFill>
                <a:latin typeface="Times New Roman" panose="02020603050405020304" pitchFamily="18" charset="0"/>
              </a:rPr>
              <a:t>)</a:t>
            </a:r>
          </a:p>
          <a:p>
            <a:pPr marL="457200" indent="-457200" eaLnBrk="1" hangingPunct="1">
              <a:defRPr/>
            </a:pPr>
            <a:r>
              <a:rPr lang="en-US" altLang="zh-CN" sz="1600" dirty="0">
                <a:solidFill>
                  <a:srgbClr val="00B050"/>
                </a:solidFill>
                <a:latin typeface="Times New Roman" panose="02020603050405020304" pitchFamily="18" charset="0"/>
              </a:rPr>
              <a:t>6.               If </a:t>
            </a:r>
            <a:r>
              <a:rPr lang="en-US" altLang="zh-CN" sz="1600" i="1" dirty="0">
                <a:solidFill>
                  <a:srgbClr val="00B050"/>
                </a:solidFill>
                <a:latin typeface="Times New Roman" panose="02020603050405020304" pitchFamily="18" charset="0"/>
              </a:rPr>
              <a:t>C</a:t>
            </a:r>
            <a:r>
              <a:rPr lang="en-US" altLang="zh-CN" sz="1600" dirty="0">
                <a:solidFill>
                  <a:srgbClr val="00B050"/>
                </a:solidFill>
                <a:latin typeface="Times New Roman" panose="02020603050405020304" pitchFamily="18" charset="0"/>
              </a:rPr>
              <a:t>=</a:t>
            </a:r>
            <a:r>
              <a:rPr lang="en-US" altLang="zh-CN" sz="1600" i="1" dirty="0">
                <a:solidFill>
                  <a:srgbClr val="00B050"/>
                </a:solidFill>
                <a:latin typeface="Times New Roman" panose="02020603050405020304" pitchFamily="18" charset="0"/>
                <a:sym typeface="Symbol" panose="05050102010706020507" pitchFamily="18" charset="2"/>
              </a:rPr>
              <a:t></a:t>
            </a:r>
            <a:r>
              <a:rPr lang="en-US" altLang="zh-CN" sz="1600" dirty="0">
                <a:solidFill>
                  <a:srgbClr val="00B050"/>
                </a:solidFill>
                <a:latin typeface="Times New Roman" panose="02020603050405020304" pitchFamily="18" charset="0"/>
                <a:sym typeface="Symbol" panose="05050102010706020507" pitchFamily="18" charset="2"/>
              </a:rPr>
              <a:t> then</a:t>
            </a:r>
            <a:endParaRPr lang="en-US" altLang="en-US" sz="1600" dirty="0">
              <a:solidFill>
                <a:srgbClr val="00B050"/>
              </a:solidFill>
              <a:latin typeface="Times New Roman" panose="02020603050405020304" pitchFamily="18" charset="0"/>
              <a:sym typeface="Symbol" panose="05050102010706020507" pitchFamily="18" charset="2"/>
            </a:endParaRPr>
          </a:p>
          <a:p>
            <a:pPr marL="457200" indent="-457200" eaLnBrk="1" hangingPunct="1">
              <a:defRPr/>
            </a:pPr>
            <a:r>
              <a:rPr lang="en-US" altLang="zh-CN" sz="1600" dirty="0">
                <a:solidFill>
                  <a:srgbClr val="00B050"/>
                </a:solidFill>
                <a:latin typeface="Times New Roman" panose="02020603050405020304" pitchFamily="18" charset="0"/>
              </a:rPr>
              <a:t>7</a:t>
            </a:r>
            <a:r>
              <a:rPr lang="en-US" altLang="zh-CN" sz="1600" dirty="0">
                <a:solidFill>
                  <a:srgbClr val="C00000"/>
                </a:solidFill>
                <a:latin typeface="Times New Roman" panose="02020603050405020304" pitchFamily="18" charset="0"/>
              </a:rPr>
              <a:t>.                     </a:t>
            </a:r>
            <a:r>
              <a:rPr lang="zh-CN" altLang="en-US" sz="1600" dirty="0">
                <a:solidFill>
                  <a:srgbClr val="C00000"/>
                </a:solidFill>
                <a:latin typeface="Times New Roman" panose="02020603050405020304" pitchFamily="18" charset="0"/>
              </a:rPr>
              <a:t>输出“</a:t>
            </a:r>
            <a:r>
              <a:rPr lang="en-US" altLang="zh-CN" sz="1600" dirty="0">
                <a:solidFill>
                  <a:srgbClr val="C00000"/>
                </a:solidFill>
                <a:latin typeface="Times New Roman" panose="02020603050405020304" pitchFamily="18" charset="0"/>
              </a:rPr>
              <a:t>No”, </a:t>
            </a:r>
            <a:r>
              <a:rPr lang="zh-CN" altLang="en-US" sz="1600" dirty="0">
                <a:solidFill>
                  <a:srgbClr val="C00000"/>
                </a:solidFill>
                <a:latin typeface="Times New Roman" panose="02020603050405020304" pitchFamily="18" charset="0"/>
              </a:rPr>
              <a:t>计算结束 </a:t>
            </a:r>
          </a:p>
          <a:p>
            <a:pPr marL="457200" indent="-457200" eaLnBrk="1" hangingPunct="1">
              <a:defRPr/>
            </a:pPr>
            <a:r>
              <a:rPr lang="en-US" altLang="zh-CN" sz="1600" dirty="0">
                <a:solidFill>
                  <a:srgbClr val="00B050"/>
                </a:solidFill>
                <a:latin typeface="Times New Roman" panose="02020603050405020304" pitchFamily="18" charset="0"/>
              </a:rPr>
              <a:t>8.               If </a:t>
            </a:r>
            <a:r>
              <a:rPr lang="en-US" altLang="zh-CN" sz="1600" i="1" dirty="0">
                <a:solidFill>
                  <a:srgbClr val="00B050"/>
                </a:solidFill>
                <a:latin typeface="Times New Roman" panose="02020603050405020304" pitchFamily="18" charset="0"/>
              </a:rPr>
              <a:t>C</a:t>
            </a:r>
            <a:r>
              <a:rPr lang="en-US" altLang="zh-CN" sz="1600" dirty="0">
                <a:solidFill>
                  <a:srgbClr val="00B050"/>
                </a:solidFill>
                <a:latin typeface="Times New Roman" panose="02020603050405020304" pitchFamily="18" charset="0"/>
                <a:sym typeface="Symbol" panose="05050102010706020507" pitchFamily="18" charset="2"/>
              </a:rPr>
              <a:t></a:t>
            </a:r>
            <a:r>
              <a:rPr lang="en-US" altLang="zh-CN" sz="1600" i="1" dirty="0">
                <a:solidFill>
                  <a:srgbClr val="00B050"/>
                </a:solidFill>
                <a:latin typeface="Times New Roman" panose="02020603050405020304" pitchFamily="18" charset="0"/>
              </a:rPr>
              <a:t>S</a:t>
            </a:r>
            <a:r>
              <a:rPr lang="en-US" altLang="zh-CN" sz="1600" baseline="-25000" dirty="0">
                <a:solidFill>
                  <a:srgbClr val="00B050"/>
                </a:solidFill>
                <a:latin typeface="Times New Roman" panose="02020603050405020304" pitchFamily="18" charset="0"/>
              </a:rPr>
              <a:t>0</a:t>
            </a:r>
            <a:r>
              <a:rPr lang="zh-CN" altLang="en-US" sz="1600" dirty="0">
                <a:solidFill>
                  <a:srgbClr val="00B050"/>
                </a:solidFill>
                <a:latin typeface="Times New Roman" panose="02020603050405020304" pitchFamily="18" charset="0"/>
                <a:sym typeface="Symbol" panose="05050102010706020507" pitchFamily="18" charset="2"/>
              </a:rPr>
              <a:t>且</a:t>
            </a:r>
            <a:r>
              <a:rPr lang="en-US" altLang="zh-CN" sz="1600" i="1" dirty="0">
                <a:solidFill>
                  <a:srgbClr val="00B050"/>
                </a:solidFill>
                <a:latin typeface="Times New Roman" panose="02020603050405020304" pitchFamily="18" charset="0"/>
                <a:sym typeface="Symbol" panose="05050102010706020507" pitchFamily="18" charset="2"/>
              </a:rPr>
              <a:t>C</a:t>
            </a:r>
            <a:r>
              <a:rPr lang="en-US" altLang="zh-CN" sz="1600" dirty="0">
                <a:solidFill>
                  <a:srgbClr val="00B050"/>
                </a:solidFill>
                <a:latin typeface="Times New Roman" panose="02020603050405020304" pitchFamily="18" charset="0"/>
                <a:sym typeface="Symbol" panose="05050102010706020507" pitchFamily="18" charset="2"/>
              </a:rPr>
              <a:t> </a:t>
            </a:r>
            <a:r>
              <a:rPr lang="en-US" altLang="zh-CN" sz="1600" i="1" dirty="0">
                <a:solidFill>
                  <a:srgbClr val="00B050"/>
                </a:solidFill>
                <a:latin typeface="Times New Roman" panose="02020603050405020304" pitchFamily="18" charset="0"/>
              </a:rPr>
              <a:t>S</a:t>
            </a:r>
            <a:r>
              <a:rPr lang="en-US" altLang="zh-CN" sz="1600" baseline="-25000" dirty="0">
                <a:solidFill>
                  <a:srgbClr val="00B050"/>
                </a:solidFill>
                <a:latin typeface="Times New Roman" panose="02020603050405020304" pitchFamily="18" charset="0"/>
              </a:rPr>
              <a:t>1</a:t>
            </a:r>
            <a:r>
              <a:rPr lang="en-US" altLang="zh-CN" sz="1600" dirty="0">
                <a:solidFill>
                  <a:srgbClr val="00B050"/>
                </a:solidFill>
                <a:latin typeface="Times New Roman" panose="02020603050405020304" pitchFamily="18" charset="0"/>
                <a:sym typeface="Symbol" panose="05050102010706020507" pitchFamily="18" charset="2"/>
              </a:rPr>
              <a:t> then</a:t>
            </a:r>
          </a:p>
          <a:p>
            <a:pPr marL="457200" indent="-457200" eaLnBrk="1" hangingPunct="1">
              <a:defRPr/>
            </a:pPr>
            <a:r>
              <a:rPr lang="en-US" altLang="zh-CN" sz="1600" dirty="0">
                <a:solidFill>
                  <a:srgbClr val="00B050"/>
                </a:solidFill>
                <a:latin typeface="Times New Roman" panose="02020603050405020304" pitchFamily="18" charset="0"/>
                <a:sym typeface="Symbol" panose="05050102010706020507" pitchFamily="18" charset="2"/>
              </a:rPr>
              <a:t>9.                    </a:t>
            </a:r>
            <a:r>
              <a:rPr lang="en-US" altLang="zh-CN" sz="1600" i="1" dirty="0">
                <a:solidFill>
                  <a:srgbClr val="00B050"/>
                </a:solidFill>
                <a:latin typeface="Times New Roman" panose="02020603050405020304" pitchFamily="18" charset="0"/>
              </a:rPr>
              <a:t>S</a:t>
            </a:r>
            <a:r>
              <a:rPr lang="en-US" altLang="zh-CN" sz="1600" baseline="-25000" dirty="0">
                <a:solidFill>
                  <a:srgbClr val="00B050"/>
                </a:solidFill>
                <a:latin typeface="Times New Roman" panose="02020603050405020304" pitchFamily="18" charset="0"/>
              </a:rPr>
              <a:t>2</a:t>
            </a:r>
            <a:r>
              <a:rPr lang="en-US" altLang="zh-CN" sz="1600" dirty="0">
                <a:solidFill>
                  <a:srgbClr val="00B050"/>
                </a:solidFill>
                <a:latin typeface="Times New Roman" panose="02020603050405020304" pitchFamily="18" charset="0"/>
                <a:sym typeface="Symbol" panose="05050102010706020507" pitchFamily="18" charset="2"/>
              </a:rPr>
              <a:t></a:t>
            </a:r>
            <a:r>
              <a:rPr lang="en-US" altLang="zh-CN" sz="1600" i="1" dirty="0">
                <a:solidFill>
                  <a:srgbClr val="00B050"/>
                </a:solidFill>
                <a:latin typeface="Times New Roman" panose="02020603050405020304" pitchFamily="18" charset="0"/>
              </a:rPr>
              <a:t>S</a:t>
            </a:r>
            <a:r>
              <a:rPr lang="en-US" altLang="zh-CN" sz="1600" baseline="-25000" dirty="0">
                <a:solidFill>
                  <a:srgbClr val="00B050"/>
                </a:solidFill>
                <a:latin typeface="Times New Roman" panose="02020603050405020304" pitchFamily="18" charset="0"/>
              </a:rPr>
              <a:t>2</a:t>
            </a:r>
            <a:r>
              <a:rPr lang="en-US" altLang="zh-CN" sz="1600" dirty="0">
                <a:solidFill>
                  <a:srgbClr val="00B050"/>
                </a:solidFill>
                <a:latin typeface="Times New Roman" panose="02020603050405020304" pitchFamily="18" charset="0"/>
                <a:sym typeface="Symbol" panose="05050102010706020507" pitchFamily="18" charset="2"/>
              </a:rPr>
              <a:t>{</a:t>
            </a:r>
            <a:r>
              <a:rPr lang="en-US" altLang="zh-CN" sz="1600" i="1" dirty="0">
                <a:solidFill>
                  <a:srgbClr val="00B050"/>
                </a:solidFill>
                <a:latin typeface="Times New Roman" panose="02020603050405020304" pitchFamily="18" charset="0"/>
                <a:sym typeface="Symbol" panose="05050102010706020507" pitchFamily="18" charset="2"/>
              </a:rPr>
              <a:t>C</a:t>
            </a:r>
            <a:r>
              <a:rPr lang="en-US" altLang="zh-CN" sz="1600" dirty="0">
                <a:solidFill>
                  <a:srgbClr val="00B050"/>
                </a:solidFill>
                <a:latin typeface="Times New Roman" panose="02020603050405020304" pitchFamily="18" charset="0"/>
                <a:sym typeface="Symbol" panose="05050102010706020507" pitchFamily="18" charset="2"/>
              </a:rPr>
              <a:t>}</a:t>
            </a:r>
          </a:p>
          <a:p>
            <a:pPr marL="0" indent="0" eaLnBrk="1" hangingPunct="1">
              <a:defRPr/>
            </a:pPr>
            <a:r>
              <a:rPr lang="en-US" altLang="zh-CN" sz="1600" dirty="0">
                <a:solidFill>
                  <a:srgbClr val="0066FF"/>
                </a:solidFill>
                <a:latin typeface="Times New Roman" panose="02020603050405020304" pitchFamily="18" charset="0"/>
              </a:rPr>
              <a:t>10. For </a:t>
            </a:r>
            <a:r>
              <a:rPr lang="en-US" altLang="zh-CN" sz="1600" i="1" dirty="0">
                <a:solidFill>
                  <a:srgbClr val="0066FF"/>
                </a:solidFill>
                <a:latin typeface="Times New Roman" panose="02020603050405020304" pitchFamily="18" charset="0"/>
                <a:sym typeface="Symbol" panose="05050102010706020507" pitchFamily="18" charset="2"/>
              </a:rPr>
              <a:t>C</a:t>
            </a:r>
            <a:r>
              <a:rPr lang="en-US" altLang="zh-CN" sz="1600" baseline="-25000" dirty="0">
                <a:solidFill>
                  <a:srgbClr val="0066FF"/>
                </a:solidFill>
                <a:latin typeface="Times New Roman" panose="02020603050405020304" pitchFamily="18" charset="0"/>
                <a:sym typeface="Symbol" panose="05050102010706020507" pitchFamily="18" charset="2"/>
              </a:rPr>
              <a:t>1</a:t>
            </a:r>
            <a:r>
              <a:rPr lang="en-US" altLang="zh-CN" sz="1600" dirty="0">
                <a:solidFill>
                  <a:srgbClr val="0066FF"/>
                </a:solidFill>
                <a:latin typeface="Times New Roman" panose="02020603050405020304" pitchFamily="18" charset="0"/>
                <a:sym typeface="Symbol" panose="05050102010706020507" pitchFamily="18" charset="2"/>
              </a:rPr>
              <a:t></a:t>
            </a:r>
            <a:r>
              <a:rPr lang="en-US" altLang="zh-CN" sz="1600" i="1" dirty="0">
                <a:solidFill>
                  <a:srgbClr val="0066FF"/>
                </a:solidFill>
                <a:latin typeface="Times New Roman" panose="02020603050405020304" pitchFamily="18" charset="0"/>
                <a:sym typeface="Symbol" panose="05050102010706020507" pitchFamily="18" charset="2"/>
              </a:rPr>
              <a:t>S</a:t>
            </a:r>
            <a:r>
              <a:rPr lang="en-US" altLang="zh-CN" sz="1600" baseline="-25000" dirty="0">
                <a:solidFill>
                  <a:srgbClr val="0066FF"/>
                </a:solidFill>
                <a:latin typeface="Times New Roman" panose="02020603050405020304" pitchFamily="18" charset="0"/>
                <a:sym typeface="Symbol" panose="05050102010706020507" pitchFamily="18" charset="2"/>
              </a:rPr>
              <a:t>1</a:t>
            </a:r>
            <a:r>
              <a:rPr lang="en-US" altLang="zh-CN" sz="1600" dirty="0">
                <a:solidFill>
                  <a:srgbClr val="0066FF"/>
                </a:solidFill>
                <a:latin typeface="Times New Roman" panose="02020603050405020304" pitchFamily="18" charset="0"/>
                <a:sym typeface="Symbol" panose="05050102010706020507" pitchFamily="18" charset="2"/>
              </a:rPr>
              <a:t>, </a:t>
            </a:r>
            <a:r>
              <a:rPr lang="en-US" altLang="zh-CN" sz="1600" i="1" dirty="0">
                <a:solidFill>
                  <a:srgbClr val="0066FF"/>
                </a:solidFill>
                <a:latin typeface="Times New Roman" panose="02020603050405020304" pitchFamily="18" charset="0"/>
                <a:sym typeface="Symbol" panose="05050102010706020507" pitchFamily="18" charset="2"/>
              </a:rPr>
              <a:t>C</a:t>
            </a:r>
            <a:r>
              <a:rPr lang="en-US" altLang="zh-CN" sz="1600" baseline="-25000" dirty="0">
                <a:solidFill>
                  <a:srgbClr val="0066FF"/>
                </a:solidFill>
                <a:latin typeface="Times New Roman" panose="02020603050405020304" pitchFamily="18" charset="0"/>
                <a:sym typeface="Symbol" panose="05050102010706020507" pitchFamily="18" charset="2"/>
              </a:rPr>
              <a:t>2</a:t>
            </a:r>
            <a:r>
              <a:rPr lang="en-US" altLang="zh-CN" sz="1600" dirty="0">
                <a:solidFill>
                  <a:srgbClr val="0066FF"/>
                </a:solidFill>
                <a:latin typeface="Times New Roman" panose="02020603050405020304" pitchFamily="18" charset="0"/>
                <a:sym typeface="Symbol" panose="05050102010706020507" pitchFamily="18" charset="2"/>
              </a:rPr>
              <a:t></a:t>
            </a:r>
            <a:r>
              <a:rPr lang="en-US" altLang="zh-CN" sz="1600" i="1" dirty="0">
                <a:solidFill>
                  <a:srgbClr val="0066FF"/>
                </a:solidFill>
                <a:latin typeface="Times New Roman" panose="02020603050405020304" pitchFamily="18" charset="0"/>
                <a:sym typeface="Symbol" panose="05050102010706020507" pitchFamily="18" charset="2"/>
              </a:rPr>
              <a:t>S</a:t>
            </a:r>
            <a:r>
              <a:rPr lang="en-US" altLang="zh-CN" sz="1600" baseline="-25000" dirty="0">
                <a:solidFill>
                  <a:srgbClr val="0066FF"/>
                </a:solidFill>
                <a:latin typeface="Times New Roman" panose="02020603050405020304" pitchFamily="18" charset="0"/>
                <a:sym typeface="Symbol" panose="05050102010706020507" pitchFamily="18" charset="2"/>
              </a:rPr>
              <a:t>1</a:t>
            </a:r>
            <a:r>
              <a:rPr lang="zh-CN" altLang="en-US" sz="1600" dirty="0">
                <a:solidFill>
                  <a:srgbClr val="0066FF"/>
                </a:solidFill>
                <a:latin typeface="Times New Roman" panose="02020603050405020304" pitchFamily="18" charset="0"/>
                <a:sym typeface="Symbol" panose="05050102010706020507" pitchFamily="18" charset="2"/>
              </a:rPr>
              <a:t>且</a:t>
            </a:r>
            <a:r>
              <a:rPr lang="en-US" altLang="zh-CN" sz="1600" i="1" dirty="0">
                <a:solidFill>
                  <a:srgbClr val="0066FF"/>
                </a:solidFill>
                <a:latin typeface="Times New Roman" panose="02020603050405020304" pitchFamily="18" charset="0"/>
                <a:sym typeface="Symbol" panose="05050102010706020507" pitchFamily="18" charset="2"/>
              </a:rPr>
              <a:t>C</a:t>
            </a:r>
            <a:r>
              <a:rPr lang="en-US" altLang="zh-CN" sz="1600" baseline="-25000" dirty="0">
                <a:solidFill>
                  <a:srgbClr val="0066FF"/>
                </a:solidFill>
                <a:latin typeface="Times New Roman" panose="02020603050405020304" pitchFamily="18" charset="0"/>
                <a:sym typeface="Symbol" panose="05050102010706020507" pitchFamily="18" charset="2"/>
              </a:rPr>
              <a:t>1</a:t>
            </a:r>
            <a:r>
              <a:rPr lang="en-US" altLang="zh-CN" sz="1600" dirty="0">
                <a:solidFill>
                  <a:srgbClr val="0066FF"/>
                </a:solidFill>
                <a:latin typeface="Times New Roman" panose="02020603050405020304" pitchFamily="18" charset="0"/>
                <a:sym typeface="Symbol" panose="05050102010706020507" pitchFamily="18" charset="2"/>
              </a:rPr>
              <a:t></a:t>
            </a:r>
            <a:r>
              <a:rPr lang="en-US" altLang="zh-CN" sz="1600" i="1" dirty="0">
                <a:solidFill>
                  <a:srgbClr val="0066FF"/>
                </a:solidFill>
                <a:latin typeface="Times New Roman" panose="02020603050405020304" pitchFamily="18" charset="0"/>
                <a:sym typeface="Symbol" panose="05050102010706020507" pitchFamily="18" charset="2"/>
              </a:rPr>
              <a:t>C</a:t>
            </a:r>
            <a:r>
              <a:rPr lang="en-US" altLang="zh-CN" sz="1600" baseline="-25000" dirty="0">
                <a:solidFill>
                  <a:srgbClr val="0066FF"/>
                </a:solidFill>
                <a:latin typeface="Times New Roman" panose="02020603050405020304" pitchFamily="18" charset="0"/>
                <a:sym typeface="Symbol" panose="05050102010706020507" pitchFamily="18" charset="2"/>
              </a:rPr>
              <a:t>2</a:t>
            </a:r>
            <a:endParaRPr lang="en-US" altLang="zh-CN" sz="1600" dirty="0">
              <a:solidFill>
                <a:srgbClr val="0066FF"/>
              </a:solidFill>
              <a:latin typeface="Times New Roman" panose="02020603050405020304" pitchFamily="18" charset="0"/>
              <a:sym typeface="Symbol" panose="05050102010706020507" pitchFamily="18" charset="2"/>
            </a:endParaRPr>
          </a:p>
          <a:p>
            <a:pPr marL="0" indent="0" eaLnBrk="1" hangingPunct="1">
              <a:defRPr/>
            </a:pPr>
            <a:r>
              <a:rPr lang="en-US" altLang="zh-CN" sz="1600" dirty="0">
                <a:solidFill>
                  <a:srgbClr val="0066FF"/>
                </a:solidFill>
                <a:latin typeface="Times New Roman" panose="02020603050405020304" pitchFamily="18" charset="0"/>
              </a:rPr>
              <a:t>11.      If </a:t>
            </a:r>
            <a:r>
              <a:rPr lang="en-US" altLang="zh-CN" sz="1600" i="1" dirty="0">
                <a:solidFill>
                  <a:srgbClr val="0066FF"/>
                </a:solidFill>
                <a:latin typeface="Times New Roman" panose="02020603050405020304" pitchFamily="18" charset="0"/>
              </a:rPr>
              <a:t>C</a:t>
            </a:r>
            <a:r>
              <a:rPr lang="en-US" altLang="zh-CN" sz="1600" baseline="-25000" dirty="0">
                <a:solidFill>
                  <a:srgbClr val="0066FF"/>
                </a:solidFill>
                <a:latin typeface="Times New Roman" panose="02020603050405020304" pitchFamily="18" charset="0"/>
              </a:rPr>
              <a:t>1</a:t>
            </a:r>
            <a:r>
              <a:rPr lang="en-US" altLang="zh-CN" sz="1600" dirty="0">
                <a:solidFill>
                  <a:srgbClr val="0066FF"/>
                </a:solidFill>
                <a:latin typeface="Times New Roman" panose="02020603050405020304" pitchFamily="18" charset="0"/>
              </a:rPr>
              <a:t>, </a:t>
            </a:r>
            <a:r>
              <a:rPr lang="en-US" altLang="zh-CN" sz="1600" i="1" dirty="0">
                <a:solidFill>
                  <a:srgbClr val="0066FF"/>
                </a:solidFill>
                <a:latin typeface="Times New Roman" panose="02020603050405020304" pitchFamily="18" charset="0"/>
              </a:rPr>
              <a:t>C</a:t>
            </a:r>
            <a:r>
              <a:rPr lang="en-US" altLang="zh-CN" sz="1600" baseline="-25000" dirty="0">
                <a:solidFill>
                  <a:srgbClr val="0066FF"/>
                </a:solidFill>
                <a:latin typeface="Times New Roman" panose="02020603050405020304" pitchFamily="18" charset="0"/>
              </a:rPr>
              <a:t>2</a:t>
            </a:r>
            <a:r>
              <a:rPr lang="zh-CN" altLang="en-US" sz="1600" dirty="0">
                <a:solidFill>
                  <a:srgbClr val="0066FF"/>
                </a:solidFill>
                <a:latin typeface="Times New Roman" panose="02020603050405020304" pitchFamily="18" charset="0"/>
              </a:rPr>
              <a:t>可以消解 </a:t>
            </a:r>
            <a:r>
              <a:rPr lang="en-US" altLang="zh-CN" sz="1600" dirty="0">
                <a:solidFill>
                  <a:srgbClr val="0066FF"/>
                </a:solidFill>
                <a:latin typeface="Times New Roman" panose="02020603050405020304" pitchFamily="18" charset="0"/>
              </a:rPr>
              <a:t>then</a:t>
            </a:r>
          </a:p>
          <a:p>
            <a:pPr marL="0" indent="0" eaLnBrk="1" hangingPunct="1">
              <a:defRPr/>
            </a:pPr>
            <a:r>
              <a:rPr lang="en-US" altLang="zh-CN" sz="1600" dirty="0">
                <a:solidFill>
                  <a:srgbClr val="0066FF"/>
                </a:solidFill>
                <a:latin typeface="Times New Roman" panose="02020603050405020304" pitchFamily="18" charset="0"/>
              </a:rPr>
              <a:t>12.              </a:t>
            </a:r>
            <a:r>
              <a:rPr lang="zh-CN" altLang="en-US" sz="1600" dirty="0">
                <a:solidFill>
                  <a:srgbClr val="0066FF"/>
                </a:solidFill>
                <a:latin typeface="Times New Roman" panose="02020603050405020304" pitchFamily="18" charset="0"/>
              </a:rPr>
              <a:t>计算</a:t>
            </a:r>
            <a:r>
              <a:rPr lang="en-US" altLang="zh-CN" sz="1600" i="1" dirty="0" err="1">
                <a:solidFill>
                  <a:srgbClr val="0066FF"/>
                </a:solidFill>
                <a:latin typeface="Times New Roman" panose="02020603050405020304" pitchFamily="18" charset="0"/>
              </a:rPr>
              <a:t>C</a:t>
            </a:r>
            <a:r>
              <a:rPr lang="en-US" altLang="zh-CN" sz="1600" dirty="0" err="1">
                <a:solidFill>
                  <a:srgbClr val="0066FF"/>
                </a:solidFill>
                <a:latin typeface="Times New Roman" panose="02020603050405020304" pitchFamily="18" charset="0"/>
                <a:sym typeface="Symbol" panose="05050102010706020507" pitchFamily="18" charset="2"/>
              </a:rPr>
              <a:t></a:t>
            </a:r>
            <a:r>
              <a:rPr lang="en-US" altLang="zh-CN" sz="1600" dirty="0" err="1">
                <a:solidFill>
                  <a:srgbClr val="0066FF"/>
                </a:solidFill>
                <a:latin typeface="Times New Roman" panose="02020603050405020304" pitchFamily="18" charset="0"/>
              </a:rPr>
              <a:t>Res</a:t>
            </a:r>
            <a:r>
              <a:rPr lang="en-US" altLang="zh-CN" sz="1600" dirty="0">
                <a:solidFill>
                  <a:srgbClr val="0066FF"/>
                </a:solidFill>
                <a:latin typeface="Times New Roman" panose="02020603050405020304" pitchFamily="18" charset="0"/>
              </a:rPr>
              <a:t>(</a:t>
            </a:r>
            <a:r>
              <a:rPr lang="en-US" altLang="zh-CN" sz="1600" i="1" dirty="0">
                <a:solidFill>
                  <a:srgbClr val="0066FF"/>
                </a:solidFill>
                <a:latin typeface="Times New Roman" panose="02020603050405020304" pitchFamily="18" charset="0"/>
              </a:rPr>
              <a:t>C</a:t>
            </a:r>
            <a:r>
              <a:rPr lang="en-US" altLang="zh-CN" sz="1600" baseline="-25000" dirty="0">
                <a:solidFill>
                  <a:srgbClr val="0066FF"/>
                </a:solidFill>
                <a:latin typeface="Times New Roman" panose="02020603050405020304" pitchFamily="18" charset="0"/>
              </a:rPr>
              <a:t>1</a:t>
            </a:r>
            <a:r>
              <a:rPr lang="en-US" altLang="zh-CN" sz="1600" dirty="0">
                <a:solidFill>
                  <a:srgbClr val="0066FF"/>
                </a:solidFill>
                <a:latin typeface="Times New Roman" panose="02020603050405020304" pitchFamily="18" charset="0"/>
              </a:rPr>
              <a:t>,</a:t>
            </a:r>
            <a:r>
              <a:rPr lang="en-US" altLang="zh-CN" sz="1600" i="1" dirty="0">
                <a:solidFill>
                  <a:srgbClr val="0066FF"/>
                </a:solidFill>
                <a:latin typeface="Times New Roman" panose="02020603050405020304" pitchFamily="18" charset="0"/>
              </a:rPr>
              <a:t>C</a:t>
            </a:r>
            <a:r>
              <a:rPr lang="en-US" altLang="zh-CN" sz="1600" baseline="-25000" dirty="0">
                <a:solidFill>
                  <a:srgbClr val="0066FF"/>
                </a:solidFill>
                <a:latin typeface="Times New Roman" panose="02020603050405020304" pitchFamily="18" charset="0"/>
              </a:rPr>
              <a:t>2</a:t>
            </a:r>
            <a:r>
              <a:rPr lang="en-US" altLang="zh-CN" sz="1600" dirty="0">
                <a:solidFill>
                  <a:srgbClr val="0066FF"/>
                </a:solidFill>
                <a:latin typeface="Times New Roman" panose="02020603050405020304" pitchFamily="18" charset="0"/>
              </a:rPr>
              <a:t>)</a:t>
            </a:r>
          </a:p>
          <a:p>
            <a:pPr marL="0" indent="0" eaLnBrk="1" hangingPunct="1">
              <a:defRPr/>
            </a:pPr>
            <a:r>
              <a:rPr lang="en-US" altLang="zh-CN" sz="1600" dirty="0">
                <a:solidFill>
                  <a:srgbClr val="0066FF"/>
                </a:solidFill>
                <a:latin typeface="Times New Roman" panose="02020603050405020304" pitchFamily="18" charset="0"/>
              </a:rPr>
              <a:t>13.               If </a:t>
            </a:r>
            <a:r>
              <a:rPr lang="en-US" altLang="zh-CN" sz="1600" i="1" dirty="0">
                <a:solidFill>
                  <a:srgbClr val="0066FF"/>
                </a:solidFill>
                <a:latin typeface="Times New Roman" panose="02020603050405020304" pitchFamily="18" charset="0"/>
              </a:rPr>
              <a:t>C</a:t>
            </a:r>
            <a:r>
              <a:rPr lang="en-US" altLang="zh-CN" sz="1600" dirty="0">
                <a:solidFill>
                  <a:srgbClr val="0066FF"/>
                </a:solidFill>
                <a:latin typeface="Times New Roman" panose="02020603050405020304" pitchFamily="18" charset="0"/>
              </a:rPr>
              <a:t>=</a:t>
            </a:r>
            <a:r>
              <a:rPr lang="en-US" altLang="zh-CN" sz="1600" i="1" dirty="0">
                <a:solidFill>
                  <a:srgbClr val="0066FF"/>
                </a:solidFill>
                <a:latin typeface="Times New Roman" panose="02020603050405020304" pitchFamily="18" charset="0"/>
                <a:sym typeface="Symbol" panose="05050102010706020507" pitchFamily="18" charset="2"/>
              </a:rPr>
              <a:t></a:t>
            </a:r>
            <a:r>
              <a:rPr lang="en-US" altLang="zh-CN" sz="1600" dirty="0">
                <a:solidFill>
                  <a:srgbClr val="0066FF"/>
                </a:solidFill>
                <a:latin typeface="Times New Roman" panose="02020603050405020304" pitchFamily="18" charset="0"/>
                <a:sym typeface="Symbol" panose="05050102010706020507" pitchFamily="18" charset="2"/>
              </a:rPr>
              <a:t> then</a:t>
            </a:r>
            <a:endParaRPr lang="en-US" altLang="en-US" sz="1600" dirty="0">
              <a:solidFill>
                <a:srgbClr val="0066FF"/>
              </a:solidFill>
              <a:latin typeface="Times New Roman" panose="02020603050405020304" pitchFamily="18" charset="0"/>
              <a:sym typeface="Symbol" panose="05050102010706020507" pitchFamily="18" charset="2"/>
            </a:endParaRPr>
          </a:p>
          <a:p>
            <a:pPr marL="0" indent="0" eaLnBrk="1" hangingPunct="1">
              <a:defRPr/>
            </a:pPr>
            <a:r>
              <a:rPr lang="en-US" altLang="zh-CN" sz="1600" dirty="0">
                <a:solidFill>
                  <a:srgbClr val="0066FF"/>
                </a:solidFill>
                <a:latin typeface="Times New Roman" panose="02020603050405020304" pitchFamily="18" charset="0"/>
              </a:rPr>
              <a:t>14</a:t>
            </a:r>
            <a:r>
              <a:rPr lang="en-US" altLang="zh-CN" sz="1600" dirty="0">
                <a:solidFill>
                  <a:srgbClr val="C00000"/>
                </a:solidFill>
                <a:latin typeface="Times New Roman" panose="02020603050405020304" pitchFamily="18" charset="0"/>
              </a:rPr>
              <a:t>.                     </a:t>
            </a:r>
            <a:r>
              <a:rPr lang="zh-CN" altLang="en-US" sz="1600" dirty="0">
                <a:solidFill>
                  <a:srgbClr val="C00000"/>
                </a:solidFill>
                <a:latin typeface="Times New Roman" panose="02020603050405020304" pitchFamily="18" charset="0"/>
              </a:rPr>
              <a:t>输出“</a:t>
            </a:r>
            <a:r>
              <a:rPr lang="en-US" altLang="zh-CN" sz="1600" dirty="0">
                <a:solidFill>
                  <a:srgbClr val="C00000"/>
                </a:solidFill>
                <a:latin typeface="Times New Roman" panose="02020603050405020304" pitchFamily="18" charset="0"/>
              </a:rPr>
              <a:t>No”, </a:t>
            </a:r>
            <a:r>
              <a:rPr lang="zh-CN" altLang="en-US" sz="1600" dirty="0">
                <a:solidFill>
                  <a:srgbClr val="C00000"/>
                </a:solidFill>
                <a:latin typeface="Times New Roman" panose="02020603050405020304" pitchFamily="18" charset="0"/>
              </a:rPr>
              <a:t>计算结束 </a:t>
            </a:r>
          </a:p>
          <a:p>
            <a:pPr marL="0" indent="0" eaLnBrk="1" hangingPunct="1">
              <a:defRPr/>
            </a:pPr>
            <a:r>
              <a:rPr lang="en-US" altLang="zh-CN" sz="1600" dirty="0">
                <a:solidFill>
                  <a:srgbClr val="0066FF"/>
                </a:solidFill>
                <a:latin typeface="Times New Roman" panose="02020603050405020304" pitchFamily="18" charset="0"/>
              </a:rPr>
              <a:t>15.               If </a:t>
            </a:r>
            <a:r>
              <a:rPr lang="en-US" altLang="zh-CN" sz="1600" i="1" dirty="0">
                <a:solidFill>
                  <a:srgbClr val="0066FF"/>
                </a:solidFill>
                <a:latin typeface="Times New Roman" panose="02020603050405020304" pitchFamily="18" charset="0"/>
              </a:rPr>
              <a:t>C</a:t>
            </a:r>
            <a:r>
              <a:rPr lang="en-US" altLang="zh-CN" sz="1600" dirty="0">
                <a:solidFill>
                  <a:srgbClr val="0066FF"/>
                </a:solidFill>
                <a:latin typeface="Times New Roman" panose="02020603050405020304" pitchFamily="18" charset="0"/>
                <a:sym typeface="Symbol" panose="05050102010706020507" pitchFamily="18" charset="2"/>
              </a:rPr>
              <a:t></a:t>
            </a:r>
            <a:r>
              <a:rPr lang="en-US" altLang="zh-CN" sz="1600" i="1" dirty="0">
                <a:solidFill>
                  <a:srgbClr val="0066FF"/>
                </a:solidFill>
                <a:latin typeface="Times New Roman" panose="02020603050405020304" pitchFamily="18" charset="0"/>
              </a:rPr>
              <a:t>S</a:t>
            </a:r>
            <a:r>
              <a:rPr lang="en-US" altLang="zh-CN" sz="1600" baseline="-25000" dirty="0">
                <a:solidFill>
                  <a:srgbClr val="0066FF"/>
                </a:solidFill>
                <a:latin typeface="Times New Roman" panose="02020603050405020304" pitchFamily="18" charset="0"/>
              </a:rPr>
              <a:t>0</a:t>
            </a:r>
            <a:r>
              <a:rPr lang="zh-CN" altLang="en-US" sz="1600" dirty="0">
                <a:solidFill>
                  <a:srgbClr val="0066FF"/>
                </a:solidFill>
                <a:latin typeface="Times New Roman" panose="02020603050405020304" pitchFamily="18" charset="0"/>
                <a:sym typeface="Symbol" panose="05050102010706020507" pitchFamily="18" charset="2"/>
              </a:rPr>
              <a:t>且</a:t>
            </a:r>
            <a:r>
              <a:rPr lang="en-US" altLang="zh-CN" sz="1600" i="1" dirty="0">
                <a:solidFill>
                  <a:srgbClr val="0066FF"/>
                </a:solidFill>
                <a:latin typeface="Times New Roman" panose="02020603050405020304" pitchFamily="18" charset="0"/>
                <a:sym typeface="Symbol" panose="05050102010706020507" pitchFamily="18" charset="2"/>
              </a:rPr>
              <a:t>C</a:t>
            </a:r>
            <a:r>
              <a:rPr lang="en-US" altLang="zh-CN" sz="1600" dirty="0">
                <a:solidFill>
                  <a:srgbClr val="0066FF"/>
                </a:solidFill>
                <a:latin typeface="Times New Roman" panose="02020603050405020304" pitchFamily="18" charset="0"/>
                <a:sym typeface="Symbol" panose="05050102010706020507" pitchFamily="18" charset="2"/>
              </a:rPr>
              <a:t> </a:t>
            </a:r>
            <a:r>
              <a:rPr lang="en-US" altLang="zh-CN" sz="1600" i="1" dirty="0">
                <a:solidFill>
                  <a:srgbClr val="0066FF"/>
                </a:solidFill>
                <a:latin typeface="Times New Roman" panose="02020603050405020304" pitchFamily="18" charset="0"/>
              </a:rPr>
              <a:t>S</a:t>
            </a:r>
            <a:r>
              <a:rPr lang="en-US" altLang="zh-CN" sz="1600" baseline="-25000" dirty="0">
                <a:solidFill>
                  <a:srgbClr val="0066FF"/>
                </a:solidFill>
                <a:latin typeface="Times New Roman" panose="02020603050405020304" pitchFamily="18" charset="0"/>
              </a:rPr>
              <a:t>1</a:t>
            </a:r>
            <a:r>
              <a:rPr lang="en-US" altLang="zh-CN" sz="1600" dirty="0">
                <a:solidFill>
                  <a:srgbClr val="0066FF"/>
                </a:solidFill>
                <a:latin typeface="Times New Roman" panose="02020603050405020304" pitchFamily="18" charset="0"/>
                <a:sym typeface="Symbol" panose="05050102010706020507" pitchFamily="18" charset="2"/>
              </a:rPr>
              <a:t> then</a:t>
            </a:r>
          </a:p>
          <a:p>
            <a:pPr marL="0" indent="0" eaLnBrk="1" hangingPunct="1">
              <a:defRPr/>
            </a:pPr>
            <a:r>
              <a:rPr lang="en-US" altLang="zh-CN" sz="1600" dirty="0">
                <a:solidFill>
                  <a:srgbClr val="0066FF"/>
                </a:solidFill>
                <a:latin typeface="Times New Roman" panose="02020603050405020304" pitchFamily="18" charset="0"/>
                <a:sym typeface="Symbol" panose="05050102010706020507" pitchFamily="18" charset="2"/>
              </a:rPr>
              <a:t>16.                    </a:t>
            </a:r>
            <a:r>
              <a:rPr lang="en-US" altLang="zh-CN" sz="1600" i="1" dirty="0">
                <a:solidFill>
                  <a:srgbClr val="0066FF"/>
                </a:solidFill>
                <a:latin typeface="Times New Roman" panose="02020603050405020304" pitchFamily="18" charset="0"/>
              </a:rPr>
              <a:t>S</a:t>
            </a:r>
            <a:r>
              <a:rPr lang="en-US" altLang="zh-CN" sz="1600" baseline="-25000" dirty="0">
                <a:solidFill>
                  <a:srgbClr val="0066FF"/>
                </a:solidFill>
                <a:latin typeface="Times New Roman" panose="02020603050405020304" pitchFamily="18" charset="0"/>
              </a:rPr>
              <a:t>2</a:t>
            </a:r>
            <a:r>
              <a:rPr lang="en-US" altLang="zh-CN" sz="1600" dirty="0">
                <a:solidFill>
                  <a:srgbClr val="0066FF"/>
                </a:solidFill>
                <a:latin typeface="Times New Roman" panose="02020603050405020304" pitchFamily="18" charset="0"/>
                <a:sym typeface="Symbol" panose="05050102010706020507" pitchFamily="18" charset="2"/>
              </a:rPr>
              <a:t></a:t>
            </a:r>
            <a:r>
              <a:rPr lang="en-US" altLang="zh-CN" sz="1600" i="1" dirty="0">
                <a:solidFill>
                  <a:srgbClr val="0066FF"/>
                </a:solidFill>
                <a:latin typeface="Times New Roman" panose="02020603050405020304" pitchFamily="18" charset="0"/>
              </a:rPr>
              <a:t>S</a:t>
            </a:r>
            <a:r>
              <a:rPr lang="en-US" altLang="zh-CN" sz="1600" baseline="-25000" dirty="0">
                <a:solidFill>
                  <a:srgbClr val="0066FF"/>
                </a:solidFill>
                <a:latin typeface="Times New Roman" panose="02020603050405020304" pitchFamily="18" charset="0"/>
              </a:rPr>
              <a:t>2</a:t>
            </a:r>
            <a:r>
              <a:rPr lang="en-US" altLang="zh-CN" sz="1600" dirty="0">
                <a:solidFill>
                  <a:srgbClr val="0066FF"/>
                </a:solidFill>
                <a:latin typeface="Times New Roman" panose="02020603050405020304" pitchFamily="18" charset="0"/>
                <a:sym typeface="Symbol" panose="05050102010706020507" pitchFamily="18" charset="2"/>
              </a:rPr>
              <a:t>{</a:t>
            </a:r>
            <a:r>
              <a:rPr lang="en-US" altLang="zh-CN" sz="1600" i="1" dirty="0">
                <a:solidFill>
                  <a:srgbClr val="0066FF"/>
                </a:solidFill>
                <a:latin typeface="Times New Roman" panose="02020603050405020304" pitchFamily="18" charset="0"/>
                <a:sym typeface="Symbol" panose="05050102010706020507" pitchFamily="18" charset="2"/>
              </a:rPr>
              <a:t>C</a:t>
            </a:r>
            <a:r>
              <a:rPr lang="en-US" altLang="zh-CN" sz="1600" dirty="0">
                <a:solidFill>
                  <a:srgbClr val="0066FF"/>
                </a:solidFill>
                <a:latin typeface="Times New Roman" panose="02020603050405020304" pitchFamily="18" charset="0"/>
                <a:sym typeface="Symbol" panose="05050102010706020507" pitchFamily="18" charset="2"/>
              </a:rPr>
              <a:t>}</a:t>
            </a:r>
          </a:p>
          <a:p>
            <a:pPr marL="0" indent="0" eaLnBrk="1" hangingPunct="1">
              <a:defRPr/>
            </a:pPr>
            <a:r>
              <a:rPr lang="en-US" altLang="zh-CN" sz="1600" dirty="0">
                <a:latin typeface="Times New Roman" panose="02020603050405020304" pitchFamily="18" charset="0"/>
              </a:rPr>
              <a:t>17. If </a:t>
            </a:r>
            <a:r>
              <a:rPr lang="en-US" altLang="zh-CN" sz="1600" i="1" dirty="0">
                <a:latin typeface="Times New Roman" panose="02020603050405020304" pitchFamily="18" charset="0"/>
              </a:rPr>
              <a:t>S</a:t>
            </a:r>
            <a:r>
              <a:rPr lang="en-US" altLang="zh-CN" sz="1600" baseline="-25000" dirty="0">
                <a:latin typeface="Times New Roman" panose="02020603050405020304" pitchFamily="18" charset="0"/>
              </a:rPr>
              <a:t>2</a:t>
            </a:r>
            <a:r>
              <a:rPr lang="en-US" altLang="zh-CN" sz="1600" dirty="0">
                <a:latin typeface="Times New Roman" panose="02020603050405020304" pitchFamily="18" charset="0"/>
              </a:rPr>
              <a:t>=</a:t>
            </a:r>
            <a:r>
              <a:rPr lang="en-US" altLang="zh-CN" sz="1600" dirty="0">
                <a:latin typeface="Times New Roman" panose="02020603050405020304" pitchFamily="18" charset="0"/>
                <a:sym typeface="Symbol" panose="05050102010706020507" pitchFamily="18" charset="2"/>
              </a:rPr>
              <a:t> then</a:t>
            </a:r>
            <a:r>
              <a:rPr lang="en-US" altLang="zh-CN" sz="1600" dirty="0">
                <a:latin typeface="Times New Roman" panose="02020603050405020304" pitchFamily="18" charset="0"/>
              </a:rPr>
              <a:t>     </a:t>
            </a:r>
          </a:p>
          <a:p>
            <a:pPr marL="0" indent="0" eaLnBrk="1" hangingPunct="1">
              <a:defRPr/>
            </a:pPr>
            <a:r>
              <a:rPr lang="en-US" altLang="zh-CN" sz="1600" dirty="0">
                <a:latin typeface="Times New Roman" panose="02020603050405020304" pitchFamily="18" charset="0"/>
              </a:rPr>
              <a:t>18.     </a:t>
            </a:r>
            <a:r>
              <a:rPr lang="zh-CN" altLang="en-US" sz="1600" dirty="0">
                <a:solidFill>
                  <a:srgbClr val="FF0000"/>
                </a:solidFill>
                <a:latin typeface="Times New Roman" panose="02020603050405020304" pitchFamily="18" charset="0"/>
              </a:rPr>
              <a:t>输出“</a:t>
            </a:r>
            <a:r>
              <a:rPr lang="en-US" altLang="zh-CN" sz="1600" dirty="0">
                <a:solidFill>
                  <a:srgbClr val="FF0000"/>
                </a:solidFill>
                <a:latin typeface="Times New Roman" panose="02020603050405020304" pitchFamily="18" charset="0"/>
              </a:rPr>
              <a:t>Yes”, </a:t>
            </a:r>
            <a:r>
              <a:rPr lang="zh-CN" altLang="en-US" sz="1600" dirty="0">
                <a:solidFill>
                  <a:srgbClr val="FF0000"/>
                </a:solidFill>
                <a:latin typeface="Times New Roman" panose="02020603050405020304" pitchFamily="18" charset="0"/>
              </a:rPr>
              <a:t>计算结束</a:t>
            </a:r>
          </a:p>
          <a:p>
            <a:pPr marL="0" indent="0" eaLnBrk="1" hangingPunct="1">
              <a:defRPr/>
            </a:pPr>
            <a:r>
              <a:rPr lang="en-US" altLang="zh-CN" sz="1600" dirty="0">
                <a:latin typeface="Times New Roman" panose="02020603050405020304" pitchFamily="18" charset="0"/>
              </a:rPr>
              <a:t>19. Else </a:t>
            </a:r>
            <a:r>
              <a:rPr lang="en-US" altLang="zh-CN" sz="1600" i="1" dirty="0">
                <a:latin typeface="Times New Roman" panose="02020603050405020304" pitchFamily="18" charset="0"/>
              </a:rPr>
              <a:t>S</a:t>
            </a:r>
            <a:r>
              <a:rPr lang="en-US" altLang="zh-CN" sz="1600" baseline="-25000" dirty="0">
                <a:latin typeface="Times New Roman" panose="02020603050405020304" pitchFamily="18" charset="0"/>
              </a:rPr>
              <a:t>0</a:t>
            </a:r>
            <a:r>
              <a:rPr lang="en-US" altLang="zh-CN" sz="1600" dirty="0">
                <a:latin typeface="Times New Roman" panose="02020603050405020304" pitchFamily="18" charset="0"/>
                <a:sym typeface="Symbol" panose="05050102010706020507" pitchFamily="18" charset="2"/>
              </a:rPr>
              <a:t></a:t>
            </a:r>
            <a:r>
              <a:rPr lang="en-US" altLang="zh-CN" sz="1600" i="1" dirty="0">
                <a:latin typeface="Times New Roman" panose="02020603050405020304" pitchFamily="18" charset="0"/>
              </a:rPr>
              <a:t>S</a:t>
            </a:r>
            <a:r>
              <a:rPr lang="en-US" altLang="zh-CN" sz="1600" baseline="-25000" dirty="0">
                <a:latin typeface="Times New Roman" panose="02020603050405020304" pitchFamily="18" charset="0"/>
              </a:rPr>
              <a:t>0</a:t>
            </a:r>
            <a:r>
              <a:rPr lang="en-US" altLang="zh-CN" sz="1600" dirty="0">
                <a:latin typeface="Times New Roman" panose="02020603050405020304" pitchFamily="18" charset="0"/>
                <a:sym typeface="Symbol" panose="05050102010706020507" pitchFamily="18" charset="2"/>
              </a:rPr>
              <a:t></a:t>
            </a:r>
            <a:r>
              <a:rPr lang="en-US" altLang="zh-CN" sz="1600" i="1" dirty="0">
                <a:latin typeface="Times New Roman" panose="02020603050405020304" pitchFamily="18" charset="0"/>
              </a:rPr>
              <a:t>S</a:t>
            </a:r>
            <a:r>
              <a:rPr lang="en-US" altLang="zh-CN" sz="1600" baseline="-25000" dirty="0">
                <a:latin typeface="Times New Roman" panose="02020603050405020304" pitchFamily="18" charset="0"/>
              </a:rPr>
              <a:t>1</a:t>
            </a:r>
            <a:r>
              <a:rPr lang="en-US" altLang="zh-CN" sz="1600" dirty="0">
                <a:latin typeface="Times New Roman" panose="02020603050405020304" pitchFamily="18" charset="0"/>
                <a:sym typeface="Symbol" panose="05050102010706020507" pitchFamily="18" charset="2"/>
              </a:rPr>
              <a:t>, </a:t>
            </a:r>
            <a:r>
              <a:rPr lang="en-US" altLang="zh-CN" sz="1600" i="1" dirty="0">
                <a:latin typeface="Times New Roman" panose="02020603050405020304" pitchFamily="18" charset="0"/>
              </a:rPr>
              <a:t>S</a:t>
            </a:r>
            <a:r>
              <a:rPr lang="en-US" altLang="zh-CN" sz="1600" baseline="-25000" dirty="0">
                <a:latin typeface="Times New Roman" panose="02020603050405020304" pitchFamily="18" charset="0"/>
              </a:rPr>
              <a:t>1</a:t>
            </a:r>
            <a:r>
              <a:rPr lang="en-US" altLang="zh-CN" sz="1600" dirty="0">
                <a:latin typeface="Times New Roman" panose="02020603050405020304" pitchFamily="18" charset="0"/>
                <a:sym typeface="Symbol" panose="05050102010706020507" pitchFamily="18" charset="2"/>
              </a:rPr>
              <a:t></a:t>
            </a:r>
            <a:r>
              <a:rPr lang="en-US" altLang="zh-CN" sz="1600" i="1" dirty="0">
                <a:latin typeface="Times New Roman" panose="02020603050405020304" pitchFamily="18" charset="0"/>
              </a:rPr>
              <a:t>S</a:t>
            </a:r>
            <a:r>
              <a:rPr lang="en-US" altLang="zh-CN" sz="1600" baseline="-25000" dirty="0">
                <a:latin typeface="Times New Roman" panose="02020603050405020304" pitchFamily="18" charset="0"/>
              </a:rPr>
              <a:t>2</a:t>
            </a:r>
            <a:r>
              <a:rPr lang="en-US" altLang="zh-CN" sz="1600" dirty="0">
                <a:latin typeface="Times New Roman" panose="02020603050405020304" pitchFamily="18" charset="0"/>
                <a:sym typeface="Symbol" panose="05050102010706020507" pitchFamily="18" charset="2"/>
              </a:rPr>
              <a:t>, </a:t>
            </a:r>
            <a:r>
              <a:rPr lang="en-US" altLang="zh-CN" sz="1600" i="1" dirty="0">
                <a:latin typeface="Times New Roman" panose="02020603050405020304" pitchFamily="18" charset="0"/>
              </a:rPr>
              <a:t>S</a:t>
            </a:r>
            <a:r>
              <a:rPr lang="en-US" altLang="zh-CN" sz="1600" baseline="-25000" dirty="0">
                <a:latin typeface="Times New Roman" panose="02020603050405020304" pitchFamily="18" charset="0"/>
              </a:rPr>
              <a:t>2</a:t>
            </a:r>
            <a:r>
              <a:rPr lang="en-US" altLang="zh-CN" sz="1600" dirty="0">
                <a:latin typeface="Times New Roman" panose="02020603050405020304" pitchFamily="18" charset="0"/>
                <a:sym typeface="Symbol" panose="05050102010706020507" pitchFamily="18" charset="2"/>
              </a:rPr>
              <a:t>, </a:t>
            </a:r>
            <a:r>
              <a:rPr lang="en-US" altLang="zh-CN" sz="1600" dirty="0" err="1">
                <a:latin typeface="Times New Roman" panose="02020603050405020304" pitchFamily="18" charset="0"/>
                <a:sym typeface="Symbol" panose="05050102010706020507" pitchFamily="18" charset="2"/>
              </a:rPr>
              <a:t>goto</a:t>
            </a:r>
            <a:r>
              <a:rPr lang="en-US" altLang="zh-CN" sz="1600" dirty="0">
                <a:latin typeface="Times New Roman" panose="02020603050405020304" pitchFamily="18" charset="0"/>
                <a:sym typeface="Symbol" panose="05050102010706020507" pitchFamily="18" charset="2"/>
              </a:rPr>
              <a:t> 3</a:t>
            </a:r>
            <a:endParaRPr lang="en-US" altLang="zh-CN" sz="1600" dirty="0">
              <a:latin typeface="Times New Roman" panose="02020603050405020304" pitchFamily="18" charset="0"/>
            </a:endParaRPr>
          </a:p>
          <a:p>
            <a:pPr marL="457200" indent="-457200" eaLnBrk="1" hangingPunct="1">
              <a:defRPr/>
            </a:pPr>
            <a:endParaRPr lang="en-US" altLang="zh-CN" sz="1600" dirty="0">
              <a:latin typeface="Times New Roman" panose="02020603050405020304" pitchFamily="18" charset="0"/>
              <a:sym typeface="Symbol" panose="05050102010706020507" pitchFamily="18" charset="2"/>
            </a:endParaRPr>
          </a:p>
        </p:txBody>
      </p:sp>
      <p:sp>
        <p:nvSpPr>
          <p:cNvPr id="50181" name="Rectangle 3">
            <a:extLst>
              <a:ext uri="{FF2B5EF4-FFF2-40B4-BE49-F238E27FC236}">
                <a16:creationId xmlns:a16="http://schemas.microsoft.com/office/drawing/2014/main" id="{381EA5AB-C2DA-45C3-B65B-FC2BF69DA004}"/>
              </a:ext>
            </a:extLst>
          </p:cNvPr>
          <p:cNvSpPr txBox="1">
            <a:spLocks noChangeArrowheads="1"/>
          </p:cNvSpPr>
          <p:nvPr/>
        </p:nvSpPr>
        <p:spPr bwMode="auto">
          <a:xfrm>
            <a:off x="395288" y="1484313"/>
            <a:ext cx="3168650"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r>
              <a:rPr lang="zh-CN" altLang="en-US">
                <a:solidFill>
                  <a:srgbClr val="A50021"/>
                </a:solidFill>
                <a:latin typeface="Times New Roman" panose="02020603050405020304" pitchFamily="18" charset="0"/>
              </a:rPr>
              <a:t>消解算法</a:t>
            </a:r>
          </a:p>
          <a:p>
            <a:pPr eaLnBrk="1" hangingPunct="1"/>
            <a:r>
              <a:rPr lang="zh-CN" altLang="en-US">
                <a:solidFill>
                  <a:srgbClr val="FF0000"/>
                </a:solidFill>
                <a:latin typeface="Times New Roman" panose="02020603050405020304" pitchFamily="18" charset="0"/>
              </a:rPr>
              <a:t>输入</a:t>
            </a:r>
            <a:r>
              <a:rPr lang="en-US" altLang="zh-CN">
                <a:solidFill>
                  <a:srgbClr val="FF0000"/>
                </a:solidFill>
                <a:latin typeface="Times New Roman" panose="02020603050405020304" pitchFamily="18" charset="0"/>
              </a:rPr>
              <a:t>:</a:t>
            </a:r>
            <a:r>
              <a:rPr lang="en-US" altLang="zh-CN">
                <a:latin typeface="Times New Roman" panose="02020603050405020304" pitchFamily="18" charset="0"/>
              </a:rPr>
              <a:t> </a:t>
            </a:r>
            <a:r>
              <a:rPr lang="zh-CN" altLang="en-US">
                <a:latin typeface="Times New Roman" panose="02020603050405020304" pitchFamily="18" charset="0"/>
              </a:rPr>
              <a:t>合式公式</a:t>
            </a:r>
            <a:r>
              <a:rPr lang="en-US" altLang="zh-CN" i="1">
                <a:latin typeface="Times New Roman" panose="02020603050405020304" pitchFamily="18" charset="0"/>
              </a:rPr>
              <a:t>A</a:t>
            </a:r>
          </a:p>
          <a:p>
            <a:pPr eaLnBrk="1" hangingPunct="1"/>
            <a:r>
              <a:rPr lang="zh-CN" altLang="en-US">
                <a:solidFill>
                  <a:srgbClr val="FF0000"/>
                </a:solidFill>
                <a:latin typeface="Times New Roman" panose="02020603050405020304" pitchFamily="18" charset="0"/>
              </a:rPr>
              <a:t>输出</a:t>
            </a:r>
            <a:r>
              <a:rPr lang="en-US" altLang="zh-CN">
                <a:solidFill>
                  <a:srgbClr val="FF0000"/>
                </a:solidFill>
                <a:latin typeface="Times New Roman" panose="02020603050405020304" pitchFamily="18" charset="0"/>
              </a:rPr>
              <a:t>: </a:t>
            </a:r>
          </a:p>
          <a:p>
            <a:pPr eaLnBrk="1" hangingPunct="1"/>
            <a:r>
              <a:rPr lang="zh-CN" altLang="en-US">
                <a:latin typeface="Times New Roman" panose="02020603050405020304" pitchFamily="18" charset="0"/>
              </a:rPr>
              <a:t>      当</a:t>
            </a:r>
            <a:r>
              <a:rPr lang="en-US" altLang="zh-CN" i="1">
                <a:latin typeface="Times New Roman" panose="02020603050405020304" pitchFamily="18" charset="0"/>
              </a:rPr>
              <a:t>A</a:t>
            </a:r>
            <a:r>
              <a:rPr lang="zh-CN" altLang="en-US">
                <a:latin typeface="Times New Roman" panose="02020603050405020304" pitchFamily="18" charset="0"/>
              </a:rPr>
              <a:t>是可满足时</a:t>
            </a:r>
            <a:r>
              <a:rPr lang="en-US" altLang="zh-CN">
                <a:latin typeface="Times New Roman" panose="02020603050405020304" pitchFamily="18" charset="0"/>
              </a:rPr>
              <a:t>, </a:t>
            </a:r>
          </a:p>
          <a:p>
            <a:pPr eaLnBrk="1" hangingPunct="1"/>
            <a:r>
              <a:rPr lang="zh-CN" altLang="en-US">
                <a:latin typeface="Times New Roman" panose="02020603050405020304" pitchFamily="18" charset="0"/>
              </a:rPr>
              <a:t>          回答“</a:t>
            </a:r>
            <a:r>
              <a:rPr lang="en-US" altLang="zh-CN">
                <a:latin typeface="Times New Roman" panose="02020603050405020304" pitchFamily="18" charset="0"/>
              </a:rPr>
              <a:t>Yes”; </a:t>
            </a:r>
          </a:p>
          <a:p>
            <a:pPr eaLnBrk="1" hangingPunct="1"/>
            <a:r>
              <a:rPr lang="zh-CN" altLang="en-US">
                <a:latin typeface="Times New Roman" panose="02020603050405020304" pitchFamily="18" charset="0"/>
              </a:rPr>
              <a:t>      否则，</a:t>
            </a:r>
            <a:endParaRPr lang="en-US" altLang="zh-CN">
              <a:latin typeface="Times New Roman" panose="02020603050405020304" pitchFamily="18" charset="0"/>
            </a:endParaRPr>
          </a:p>
          <a:p>
            <a:pPr eaLnBrk="1" hangingPunct="1"/>
            <a:r>
              <a:rPr lang="zh-CN" altLang="en-US">
                <a:latin typeface="Times New Roman" panose="02020603050405020304" pitchFamily="18" charset="0"/>
              </a:rPr>
              <a:t>          回答“</a:t>
            </a:r>
            <a:r>
              <a:rPr lang="en-US" altLang="zh-CN">
                <a:latin typeface="Times New Roman" panose="02020603050405020304" pitchFamily="18" charset="0"/>
              </a:rPr>
              <a:t>No”.</a:t>
            </a:r>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a:extLst>
              <a:ext uri="{FF2B5EF4-FFF2-40B4-BE49-F238E27FC236}">
                <a16:creationId xmlns:a16="http://schemas.microsoft.com/office/drawing/2014/main" id="{60EAB9D1-82B5-4F4E-8B50-2867A8F2F1DD}"/>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F7ACC479-2E51-4931-B6DF-68232625D99B}" type="slidenum">
              <a:rPr lang="en-US" altLang="zh-CN" sz="1200" b="0">
                <a:latin typeface="Verdana" panose="020B0604030504040204" pitchFamily="34" charset="0"/>
              </a:rPr>
              <a:pPr>
                <a:spcBef>
                  <a:spcPct val="0"/>
                </a:spcBef>
                <a:buClrTx/>
                <a:buFontTx/>
                <a:buNone/>
              </a:pPr>
              <a:t>28</a:t>
            </a:fld>
            <a:endParaRPr lang="en-US" altLang="zh-CN" sz="1200" b="0">
              <a:latin typeface="Verdana" panose="020B0604030504040204" pitchFamily="34" charset="0"/>
            </a:endParaRPr>
          </a:p>
        </p:txBody>
      </p:sp>
      <p:sp>
        <p:nvSpPr>
          <p:cNvPr id="52227" name="Rectangle 2">
            <a:extLst>
              <a:ext uri="{FF2B5EF4-FFF2-40B4-BE49-F238E27FC236}">
                <a16:creationId xmlns:a16="http://schemas.microsoft.com/office/drawing/2014/main" id="{7E78F363-00FC-4EAB-AB7F-38B6CD54FE4B}"/>
              </a:ext>
            </a:extLst>
          </p:cNvPr>
          <p:cNvSpPr>
            <a:spLocks noGrp="1" noChangeArrowheads="1"/>
          </p:cNvSpPr>
          <p:nvPr>
            <p:ph type="title"/>
          </p:nvPr>
        </p:nvSpPr>
        <p:spPr/>
        <p:txBody>
          <a:bodyPr/>
          <a:lstStyle/>
          <a:p>
            <a:pPr eaLnBrk="1" hangingPunct="1"/>
            <a:r>
              <a:rPr lang="zh-CN" altLang="en-US"/>
              <a:t>消解算法例题</a:t>
            </a:r>
          </a:p>
        </p:txBody>
      </p:sp>
      <p:sp>
        <p:nvSpPr>
          <p:cNvPr id="52228" name="Rectangle 3">
            <a:extLst>
              <a:ext uri="{FF2B5EF4-FFF2-40B4-BE49-F238E27FC236}">
                <a16:creationId xmlns:a16="http://schemas.microsoft.com/office/drawing/2014/main" id="{406265E5-C700-44D7-9112-83AFD73ADDED}"/>
              </a:ext>
            </a:extLst>
          </p:cNvPr>
          <p:cNvSpPr>
            <a:spLocks noGrp="1" noChangeArrowheads="1"/>
          </p:cNvSpPr>
          <p:nvPr>
            <p:ph type="body" idx="1"/>
          </p:nvPr>
        </p:nvSpPr>
        <p:spPr>
          <a:xfrm>
            <a:off x="468313" y="1196975"/>
            <a:ext cx="8424862" cy="5040313"/>
          </a:xfrm>
        </p:spPr>
        <p:txBody>
          <a:bodyPr/>
          <a:lstStyle/>
          <a:p>
            <a:pPr marL="0" indent="0" eaLnBrk="1" hangingPunct="1"/>
            <a:r>
              <a:rPr lang="zh-CN" altLang="en-US">
                <a:solidFill>
                  <a:srgbClr val="A50021"/>
                </a:solidFill>
                <a:latin typeface="Times New Roman" panose="02020603050405020304" pitchFamily="18" charset="0"/>
                <a:cs typeface="Times New Roman" panose="02020603050405020304" pitchFamily="18" charset="0"/>
              </a:rPr>
              <a:t>例</a:t>
            </a:r>
            <a:r>
              <a:rPr lang="en-US" altLang="zh-CN">
                <a:solidFill>
                  <a:srgbClr val="A50021"/>
                </a:solidFill>
                <a:latin typeface="Times New Roman" panose="02020603050405020304" pitchFamily="18" charset="0"/>
                <a:cs typeface="Times New Roman" panose="02020603050405020304" pitchFamily="18" charset="0"/>
              </a:rPr>
              <a:t>12</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用消解算法判断下述公式是否是可满足的</a:t>
            </a:r>
            <a:r>
              <a:rPr lang="en-US" altLang="zh-CN">
                <a:latin typeface="Times New Roman" panose="02020603050405020304" pitchFamily="18" charset="0"/>
                <a:cs typeface="Times New Roman" panose="02020603050405020304" pitchFamily="18" charset="0"/>
              </a:rPr>
              <a:t>:</a:t>
            </a:r>
          </a:p>
          <a:p>
            <a:pPr marL="0" indent="0" eaLnBrk="1" hangingPunct="1"/>
            <a:r>
              <a:rPr lang="en-US" altLang="zh-CN">
                <a:latin typeface="Times New Roman" panose="02020603050405020304" pitchFamily="18" charset="0"/>
                <a:cs typeface="Times New Roman" panose="02020603050405020304" pitchFamily="18" charset="0"/>
                <a:sym typeface="Symbol" panose="05050102010706020507" pitchFamily="18" charset="2"/>
              </a:rPr>
              <a:t>     1) (</a:t>
            </a:r>
            <a:r>
              <a:rPr lang="en-US" altLang="zh-CN" i="1">
                <a:latin typeface="Times New Roman" panose="02020603050405020304" pitchFamily="18" charset="0"/>
                <a:cs typeface="Times New Roman" panose="02020603050405020304" pitchFamily="18" charset="0"/>
                <a:sym typeface="Symbol" panose="05050102010706020507" pitchFamily="18" charset="2"/>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q</a:t>
            </a:r>
            <a:endParaRPr lang="en-US" altLang="zh-CN">
              <a:latin typeface="Times New Roman" panose="02020603050405020304" pitchFamily="18" charset="0"/>
              <a:cs typeface="Times New Roman" panose="02020603050405020304" pitchFamily="18" charset="0"/>
              <a:sym typeface="Symbol" panose="05050102010706020507" pitchFamily="18" charset="2"/>
            </a:endParaRPr>
          </a:p>
          <a:p>
            <a:pPr marL="0" indent="0" eaLnBrk="1" hangingPunct="1"/>
            <a:endParaRPr lang="en-US" altLang="zh-CN">
              <a:latin typeface="Times New Roman" panose="02020603050405020304" pitchFamily="18" charset="0"/>
              <a:cs typeface="Times New Roman" panose="02020603050405020304" pitchFamily="18" charset="0"/>
              <a:sym typeface="Symbol" panose="05050102010706020507" pitchFamily="18" charset="2"/>
            </a:endParaRPr>
          </a:p>
          <a:p>
            <a:pPr marL="0" indent="0" eaLnBrk="1" hangingPunct="1"/>
            <a:r>
              <a:rPr lang="zh-CN" altLang="en-US">
                <a:latin typeface="Times New Roman" panose="02020603050405020304" pitchFamily="18" charset="0"/>
                <a:cs typeface="Times New Roman" panose="02020603050405020304" pitchFamily="18" charset="0"/>
                <a:sym typeface="Symbol" panose="05050102010706020507" pitchFamily="18" charset="2"/>
              </a:rPr>
              <a:t>解</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zh-CN" altLang="en-US">
                <a:latin typeface="Times New Roman" panose="02020603050405020304" pitchFamily="18" charset="0"/>
                <a:cs typeface="Times New Roman" panose="02020603050405020304" pitchFamily="18" charset="0"/>
                <a:sym typeface="Symbol" panose="05050102010706020507" pitchFamily="18" charset="2"/>
              </a:rPr>
              <a:t> </a:t>
            </a:r>
            <a:endParaRPr lang="en-US" altLang="zh-CN">
              <a:latin typeface="Times New Roman" panose="02020603050405020304" pitchFamily="18" charset="0"/>
              <a:cs typeface="Times New Roman" panose="02020603050405020304" pitchFamily="18" charset="0"/>
              <a:sym typeface="Symbol" panose="05050102010706020507" pitchFamily="18" charset="2"/>
            </a:endParaRPr>
          </a:p>
          <a:p>
            <a:pPr marL="0" indent="0" eaLnBrk="1" hangingPunct="1"/>
            <a:r>
              <a:rPr lang="zh-CN" altLang="en-US">
                <a:latin typeface="Times New Roman" panose="02020603050405020304" pitchFamily="18" charset="0"/>
                <a:cs typeface="Times New Roman" panose="02020603050405020304" pitchFamily="18" charset="0"/>
                <a:sym typeface="Symbol" panose="05050102010706020507" pitchFamily="18" charset="2"/>
              </a:rPr>
              <a:t>      </a:t>
            </a:r>
            <a:r>
              <a:rPr lang="en-US" altLang="zh-CN" i="1">
                <a:latin typeface="Times New Roman" panose="02020603050405020304" pitchFamily="18" charset="0"/>
                <a:cs typeface="Times New Roman" panose="02020603050405020304" pitchFamily="18" charset="0"/>
                <a:sym typeface="Symbol" panose="05050102010706020507" pitchFamily="18" charset="2"/>
              </a:rPr>
              <a:t>S</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en-US" altLang="zh-CN" i="1">
                <a:latin typeface="Times New Roman" panose="02020603050405020304" pitchFamily="18" charset="0"/>
                <a:cs typeface="Times New Roman" panose="02020603050405020304" pitchFamily="18" charset="0"/>
                <a:sym typeface="Symbol" panose="05050102010706020507" pitchFamily="18" charset="2"/>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q</a:t>
            </a:r>
            <a:endParaRPr lang="en-US" altLang="zh-CN">
              <a:latin typeface="Times New Roman" panose="02020603050405020304" pitchFamily="18" charset="0"/>
              <a:cs typeface="Times New Roman" panose="02020603050405020304" pitchFamily="18" charset="0"/>
              <a:sym typeface="Symbol" panose="05050102010706020507" pitchFamily="18" charset="2"/>
            </a:endParaRPr>
          </a:p>
          <a:p>
            <a:pPr marL="0" indent="0" eaLnBrk="1" hangingPunct="1"/>
            <a:r>
              <a:rPr lang="zh-CN" altLang="en-US">
                <a:latin typeface="Times New Roman" panose="02020603050405020304" pitchFamily="18" charset="0"/>
                <a:cs typeface="Times New Roman" panose="02020603050405020304" pitchFamily="18" charset="0"/>
                <a:sym typeface="Symbol" panose="05050102010706020507" pitchFamily="18" charset="2"/>
              </a:rPr>
              <a:t>循环</a:t>
            </a:r>
            <a:r>
              <a:rPr lang="en-US" altLang="zh-CN">
                <a:latin typeface="Times New Roman" panose="02020603050405020304" pitchFamily="18" charset="0"/>
                <a:cs typeface="Times New Roman" panose="02020603050405020304" pitchFamily="18" charset="0"/>
                <a:sym typeface="Symbol" panose="05050102010706020507" pitchFamily="18" charset="2"/>
              </a:rPr>
              <a:t>1  </a:t>
            </a:r>
            <a:r>
              <a:rPr lang="en-US" altLang="zh-CN" i="1">
                <a:latin typeface="Times New Roman" panose="02020603050405020304" pitchFamily="18" charset="0"/>
                <a:cs typeface="Times New Roman" panose="02020603050405020304" pitchFamily="18" charset="0"/>
                <a:sym typeface="Symbol" panose="05050102010706020507" pitchFamily="18" charset="2"/>
              </a:rPr>
              <a:t>S</a:t>
            </a:r>
            <a:r>
              <a:rPr lang="en-US" altLang="zh-CN" baseline="-25000">
                <a:latin typeface="Times New Roman" panose="02020603050405020304" pitchFamily="18" charset="0"/>
                <a:cs typeface="Times New Roman" panose="02020603050405020304" pitchFamily="18" charset="0"/>
                <a:sym typeface="Symbol" panose="05050102010706020507" pitchFamily="18" charset="2"/>
              </a:rPr>
              <a:t>0</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en-US" altLang="zh-CN" i="1">
                <a:latin typeface="Times New Roman" panose="02020603050405020304" pitchFamily="18" charset="0"/>
                <a:cs typeface="Times New Roman" panose="02020603050405020304" pitchFamily="18" charset="0"/>
                <a:sym typeface="Symbol" panose="05050102010706020507" pitchFamily="18" charset="2"/>
              </a:rPr>
              <a:t>S</a:t>
            </a:r>
            <a:r>
              <a:rPr lang="en-US" altLang="zh-CN" baseline="-25000">
                <a:latin typeface="Times New Roman" panose="02020603050405020304" pitchFamily="18" charset="0"/>
                <a:cs typeface="Times New Roman" panose="02020603050405020304" pitchFamily="18" charset="0"/>
                <a:sym typeface="Symbol" panose="05050102010706020507" pitchFamily="18" charset="2"/>
              </a:rPr>
              <a:t>1</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en-US" altLang="zh-CN" i="1">
                <a:latin typeface="Times New Roman" panose="02020603050405020304" pitchFamily="18" charset="0"/>
                <a:cs typeface="Times New Roman" panose="02020603050405020304" pitchFamily="18" charset="0"/>
                <a:sym typeface="Symbol" panose="05050102010706020507" pitchFamily="18" charset="2"/>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en-US" altLang="zh-CN" i="1">
                <a:latin typeface="Times New Roman" panose="02020603050405020304" pitchFamily="18" charset="0"/>
                <a:cs typeface="Times New Roman" panose="02020603050405020304" pitchFamily="18" charset="0"/>
                <a:sym typeface="Symbol" panose="05050102010706020507" pitchFamily="18" charset="2"/>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en-US" altLang="zh-CN" i="1">
                <a:latin typeface="Times New Roman" panose="02020603050405020304" pitchFamily="18" charset="0"/>
                <a:cs typeface="Times New Roman" panose="02020603050405020304" pitchFamily="18" charset="0"/>
                <a:sym typeface="Symbol" panose="05050102010706020507" pitchFamily="18" charset="2"/>
              </a:rPr>
              <a:t>S</a:t>
            </a:r>
            <a:r>
              <a:rPr lang="en-US" altLang="zh-CN" baseline="-25000">
                <a:latin typeface="Times New Roman" panose="02020603050405020304" pitchFamily="18" charset="0"/>
                <a:cs typeface="Times New Roman" panose="02020603050405020304" pitchFamily="18" charset="0"/>
                <a:sym typeface="Symbol" panose="05050102010706020507" pitchFamily="18" charset="2"/>
              </a:rPr>
              <a:t>2</a:t>
            </a:r>
            <a:r>
              <a:rPr lang="en-US" altLang="zh-CN">
                <a:latin typeface="Times New Roman" panose="02020603050405020304" pitchFamily="18" charset="0"/>
                <a:cs typeface="Times New Roman" panose="02020603050405020304" pitchFamily="18" charset="0"/>
                <a:sym typeface="Symbol" panose="05050102010706020507" pitchFamily="18" charset="2"/>
              </a:rPr>
              <a:t>=</a:t>
            </a:r>
          </a:p>
          <a:p>
            <a:pPr marL="0" indent="0" eaLnBrk="1" hangingPunct="1"/>
            <a:r>
              <a:rPr lang="en-US" altLang="zh-CN">
                <a:latin typeface="Times New Roman" panose="02020603050405020304" pitchFamily="18" charset="0"/>
                <a:cs typeface="Times New Roman" panose="02020603050405020304" pitchFamily="18" charset="0"/>
                <a:sym typeface="Symbol" panose="05050102010706020507" pitchFamily="18" charset="2"/>
              </a:rPr>
              <a:t>     Res(</a:t>
            </a:r>
            <a:r>
              <a:rPr lang="en-US" altLang="zh-CN" i="1">
                <a:latin typeface="Times New Roman" panose="02020603050405020304" pitchFamily="18" charset="0"/>
                <a:cs typeface="Times New Roman" panose="02020603050405020304" pitchFamily="18" charset="0"/>
                <a:sym typeface="Symbol" panose="05050102010706020507" pitchFamily="18" charset="2"/>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en-US" altLang="zh-CN" i="1">
                <a:latin typeface="Times New Roman" panose="02020603050405020304" pitchFamily="18" charset="0"/>
                <a:cs typeface="Times New Roman" panose="02020603050405020304" pitchFamily="18" charset="0"/>
                <a:sym typeface="Symbol" panose="05050102010706020507" pitchFamily="18" charset="2"/>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en-US" altLang="zh-CN" i="1">
                <a:latin typeface="Times New Roman" panose="02020603050405020304" pitchFamily="18" charset="0"/>
                <a:cs typeface="Times New Roman" panose="02020603050405020304" pitchFamily="18" charset="0"/>
                <a:sym typeface="Symbol" panose="05050102010706020507" pitchFamily="18" charset="2"/>
              </a:rPr>
              <a:t>p</a:t>
            </a:r>
          </a:p>
          <a:p>
            <a:pPr marL="0" indent="0" eaLnBrk="1" hangingPunct="1"/>
            <a:r>
              <a:rPr lang="en-US" altLang="zh-CN">
                <a:latin typeface="Times New Roman" panose="02020603050405020304" pitchFamily="18" charset="0"/>
                <a:cs typeface="Times New Roman" panose="02020603050405020304" pitchFamily="18" charset="0"/>
                <a:sym typeface="Symbol" panose="05050102010706020507" pitchFamily="18" charset="2"/>
              </a:rPr>
              <a:t>     Res(</a:t>
            </a:r>
            <a:r>
              <a:rPr lang="en-US" altLang="zh-CN" i="1">
                <a:latin typeface="Times New Roman" panose="02020603050405020304" pitchFamily="18" charset="0"/>
                <a:cs typeface="Times New Roman" panose="02020603050405020304" pitchFamily="18" charset="0"/>
                <a:sym typeface="Symbol" panose="05050102010706020507" pitchFamily="18" charset="2"/>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en-US" altLang="zh-CN" i="1">
                <a:latin typeface="Times New Roman" panose="02020603050405020304" pitchFamily="18" charset="0"/>
                <a:cs typeface="Times New Roman" panose="02020603050405020304" pitchFamily="18" charset="0"/>
                <a:sym typeface="Symbol" panose="05050102010706020507" pitchFamily="18" charset="2"/>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p</a:t>
            </a:r>
            <a:endParaRPr lang="en-US" altLang="zh-CN">
              <a:latin typeface="Times New Roman" panose="02020603050405020304" pitchFamily="18" charset="0"/>
              <a:cs typeface="Times New Roman" panose="02020603050405020304" pitchFamily="18" charset="0"/>
              <a:sym typeface="Symbol" panose="05050102010706020507" pitchFamily="18" charset="2"/>
            </a:endParaRPr>
          </a:p>
          <a:p>
            <a:pPr marL="0" indent="0" eaLnBrk="1" hangingPunct="1"/>
            <a:r>
              <a:rPr lang="en-US" altLang="zh-CN">
                <a:latin typeface="Times New Roman" panose="02020603050405020304" pitchFamily="18" charset="0"/>
                <a:cs typeface="Times New Roman" panose="02020603050405020304" pitchFamily="18" charset="0"/>
                <a:sym typeface="Symbol" panose="05050102010706020507" pitchFamily="18" charset="2"/>
              </a:rPr>
              <a:t>     Res(</a:t>
            </a:r>
            <a:r>
              <a:rPr lang="en-US" altLang="zh-CN" i="1">
                <a:latin typeface="Times New Roman" panose="02020603050405020304" pitchFamily="18" charset="0"/>
                <a:cs typeface="Times New Roman" panose="02020603050405020304" pitchFamily="18" charset="0"/>
                <a:sym typeface="Symbol" panose="05050102010706020507" pitchFamily="18" charset="2"/>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en-US" altLang="zh-CN" i="1">
                <a:latin typeface="Times New Roman" panose="02020603050405020304" pitchFamily="18" charset="0"/>
                <a:cs typeface="Times New Roman" panose="02020603050405020304" pitchFamily="18" charset="0"/>
                <a:sym typeface="Symbol" panose="05050102010706020507" pitchFamily="18" charset="2"/>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en-US" altLang="zh-CN" i="1">
                <a:latin typeface="Times New Roman" panose="02020603050405020304" pitchFamily="18" charset="0"/>
                <a:cs typeface="Times New Roman" panose="02020603050405020304" pitchFamily="18" charset="0"/>
                <a:sym typeface="Symbol" panose="05050102010706020507" pitchFamily="18" charset="2"/>
              </a:rPr>
              <a:t>q</a:t>
            </a:r>
            <a:endParaRPr lang="en-US" altLang="zh-CN">
              <a:latin typeface="Times New Roman" panose="02020603050405020304" pitchFamily="18" charset="0"/>
              <a:cs typeface="Times New Roman" panose="02020603050405020304" pitchFamily="18" charset="0"/>
              <a:sym typeface="Symbol" panose="05050102010706020507" pitchFamily="18" charset="2"/>
            </a:endParaRPr>
          </a:p>
          <a:p>
            <a:pPr marL="0" indent="0" eaLnBrk="1" hangingPunct="1"/>
            <a:r>
              <a:rPr lang="en-US" altLang="zh-CN" i="1">
                <a:latin typeface="Times New Roman" panose="02020603050405020304" pitchFamily="18" charset="0"/>
                <a:cs typeface="Times New Roman" panose="02020603050405020304" pitchFamily="18" charset="0"/>
                <a:sym typeface="Symbol" panose="05050102010706020507" pitchFamily="18" charset="2"/>
              </a:rPr>
              <a:t>     S</a:t>
            </a:r>
            <a:r>
              <a:rPr lang="en-US" altLang="zh-CN" baseline="-25000">
                <a:latin typeface="Times New Roman" panose="02020603050405020304" pitchFamily="18" charset="0"/>
                <a:cs typeface="Times New Roman" panose="02020603050405020304" pitchFamily="18" charset="0"/>
                <a:sym typeface="Symbol" panose="05050102010706020507" pitchFamily="18" charset="2"/>
              </a:rPr>
              <a:t>2</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en-US" altLang="zh-CN" i="1">
                <a:latin typeface="Times New Roman" panose="02020603050405020304" pitchFamily="18" charset="0"/>
                <a:cs typeface="Times New Roman" panose="02020603050405020304" pitchFamily="18" charset="0"/>
                <a:sym typeface="Symbol" panose="05050102010706020507" pitchFamily="18" charset="2"/>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en-US" altLang="zh-CN" i="1">
                <a:latin typeface="Times New Roman" panose="02020603050405020304" pitchFamily="18" charset="0"/>
                <a:cs typeface="Times New Roman" panose="02020603050405020304" pitchFamily="18" charset="0"/>
                <a:sym typeface="Symbol" panose="05050102010706020507" pitchFamily="18" charset="2"/>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a:t>
            </a:r>
          </a:p>
        </p:txBody>
      </p:sp>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a:extLst>
              <a:ext uri="{FF2B5EF4-FFF2-40B4-BE49-F238E27FC236}">
                <a16:creationId xmlns:a16="http://schemas.microsoft.com/office/drawing/2014/main" id="{D218E860-2ABE-46BC-B99F-089AEFB95D3E}"/>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308E5A42-D957-4CE4-A3D8-B55265B46662}" type="slidenum">
              <a:rPr lang="en-US" altLang="zh-CN" sz="1200" b="0">
                <a:latin typeface="Verdana" panose="020B0604030504040204" pitchFamily="34" charset="0"/>
              </a:rPr>
              <a:pPr>
                <a:spcBef>
                  <a:spcPct val="0"/>
                </a:spcBef>
                <a:buClrTx/>
                <a:buFontTx/>
                <a:buNone/>
              </a:pPr>
              <a:t>29</a:t>
            </a:fld>
            <a:endParaRPr lang="en-US" altLang="zh-CN" sz="1200" b="0">
              <a:latin typeface="Verdana" panose="020B0604030504040204" pitchFamily="34" charset="0"/>
            </a:endParaRPr>
          </a:p>
        </p:txBody>
      </p:sp>
      <p:sp>
        <p:nvSpPr>
          <p:cNvPr id="54275" name="Rectangle 2">
            <a:extLst>
              <a:ext uri="{FF2B5EF4-FFF2-40B4-BE49-F238E27FC236}">
                <a16:creationId xmlns:a16="http://schemas.microsoft.com/office/drawing/2014/main" id="{264D6C3C-3600-4182-B21F-D984F8F45400}"/>
              </a:ext>
            </a:extLst>
          </p:cNvPr>
          <p:cNvSpPr>
            <a:spLocks noGrp="1" noChangeArrowheads="1"/>
          </p:cNvSpPr>
          <p:nvPr>
            <p:ph type="title"/>
          </p:nvPr>
        </p:nvSpPr>
        <p:spPr/>
        <p:txBody>
          <a:bodyPr/>
          <a:lstStyle/>
          <a:p>
            <a:pPr eaLnBrk="1" hangingPunct="1"/>
            <a:r>
              <a:rPr lang="zh-CN" altLang="en-US"/>
              <a:t>消解算法例题</a:t>
            </a:r>
          </a:p>
        </p:txBody>
      </p:sp>
      <p:sp>
        <p:nvSpPr>
          <p:cNvPr id="54276" name="Rectangle 3">
            <a:extLst>
              <a:ext uri="{FF2B5EF4-FFF2-40B4-BE49-F238E27FC236}">
                <a16:creationId xmlns:a16="http://schemas.microsoft.com/office/drawing/2014/main" id="{D561E8B4-489A-46AB-9C15-298F061B260A}"/>
              </a:ext>
            </a:extLst>
          </p:cNvPr>
          <p:cNvSpPr>
            <a:spLocks noGrp="1" noChangeArrowheads="1"/>
          </p:cNvSpPr>
          <p:nvPr>
            <p:ph type="body" idx="1"/>
          </p:nvPr>
        </p:nvSpPr>
        <p:spPr>
          <a:xfrm>
            <a:off x="468313" y="1196975"/>
            <a:ext cx="8229600" cy="5040313"/>
          </a:xfrm>
        </p:spPr>
        <p:txBody>
          <a:bodyPr/>
          <a:lstStyle/>
          <a:p>
            <a:pPr marL="0" indent="0" eaLnBrk="1" hangingPunct="1"/>
            <a:r>
              <a:rPr lang="zh-CN" altLang="en-US">
                <a:latin typeface="Times New Roman" panose="02020603050405020304" pitchFamily="18" charset="0"/>
                <a:cs typeface="Times New Roman" panose="02020603050405020304" pitchFamily="18" charset="0"/>
                <a:sym typeface="Symbol" panose="05050102010706020507" pitchFamily="18" charset="2"/>
              </a:rPr>
              <a:t>循环</a:t>
            </a:r>
            <a:r>
              <a:rPr lang="en-US" altLang="zh-CN">
                <a:latin typeface="Times New Roman" panose="02020603050405020304" pitchFamily="18" charset="0"/>
                <a:cs typeface="Times New Roman" panose="02020603050405020304" pitchFamily="18" charset="0"/>
                <a:sym typeface="Symbol" panose="05050102010706020507" pitchFamily="18" charset="2"/>
              </a:rPr>
              <a:t>2  </a:t>
            </a:r>
            <a:r>
              <a:rPr lang="en-US" altLang="zh-CN" i="1">
                <a:latin typeface="Times New Roman" panose="02020603050405020304" pitchFamily="18" charset="0"/>
                <a:cs typeface="Times New Roman" panose="02020603050405020304" pitchFamily="18" charset="0"/>
                <a:sym typeface="Symbol" panose="05050102010706020507" pitchFamily="18" charset="2"/>
              </a:rPr>
              <a:t>S</a:t>
            </a:r>
            <a:r>
              <a:rPr lang="en-US" altLang="zh-CN" baseline="-25000">
                <a:latin typeface="Times New Roman" panose="02020603050405020304" pitchFamily="18" charset="0"/>
                <a:cs typeface="Times New Roman" panose="02020603050405020304" pitchFamily="18" charset="0"/>
                <a:sym typeface="Symbol" panose="05050102010706020507" pitchFamily="18" charset="2"/>
              </a:rPr>
              <a:t>0</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en-US" altLang="zh-CN" i="1">
                <a:latin typeface="Times New Roman" panose="02020603050405020304" pitchFamily="18" charset="0"/>
                <a:cs typeface="Times New Roman" panose="02020603050405020304" pitchFamily="18" charset="0"/>
                <a:sym typeface="Symbol" panose="05050102010706020507" pitchFamily="18" charset="2"/>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en-US" altLang="zh-CN" i="1">
                <a:latin typeface="Times New Roman" panose="02020603050405020304" pitchFamily="18" charset="0"/>
                <a:cs typeface="Times New Roman" panose="02020603050405020304" pitchFamily="18" charset="0"/>
                <a:sym typeface="Symbol" panose="05050102010706020507" pitchFamily="18" charset="2"/>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en-US" altLang="zh-CN" i="1">
                <a:latin typeface="Times New Roman" panose="02020603050405020304" pitchFamily="18" charset="0"/>
                <a:cs typeface="Times New Roman" panose="02020603050405020304" pitchFamily="18" charset="0"/>
                <a:sym typeface="Symbol" panose="05050102010706020507" pitchFamily="18" charset="2"/>
              </a:rPr>
              <a:t>S</a:t>
            </a:r>
            <a:r>
              <a:rPr lang="en-US" altLang="zh-CN" baseline="-25000">
                <a:latin typeface="Times New Roman" panose="02020603050405020304" pitchFamily="18" charset="0"/>
                <a:cs typeface="Times New Roman" panose="02020603050405020304" pitchFamily="18" charset="0"/>
                <a:sym typeface="Symbol" panose="05050102010706020507" pitchFamily="18" charset="2"/>
              </a:rPr>
              <a:t>1</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en-US" altLang="zh-CN" i="1">
                <a:latin typeface="Times New Roman" panose="02020603050405020304" pitchFamily="18" charset="0"/>
                <a:cs typeface="Times New Roman" panose="02020603050405020304" pitchFamily="18" charset="0"/>
                <a:sym typeface="Symbol" panose="05050102010706020507" pitchFamily="18" charset="2"/>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en-US" altLang="zh-CN" i="1">
                <a:latin typeface="Times New Roman" panose="02020603050405020304" pitchFamily="18" charset="0"/>
                <a:cs typeface="Times New Roman" panose="02020603050405020304" pitchFamily="18" charset="0"/>
                <a:sym typeface="Symbol" panose="05050102010706020507" pitchFamily="18" charset="2"/>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en-US" altLang="zh-CN" i="1">
                <a:latin typeface="Times New Roman" panose="02020603050405020304" pitchFamily="18" charset="0"/>
                <a:cs typeface="Times New Roman" panose="02020603050405020304" pitchFamily="18" charset="0"/>
                <a:sym typeface="Symbol" panose="05050102010706020507" pitchFamily="18" charset="2"/>
              </a:rPr>
              <a:t>S</a:t>
            </a:r>
            <a:r>
              <a:rPr lang="en-US" altLang="zh-CN" baseline="-25000">
                <a:latin typeface="Times New Roman" panose="02020603050405020304" pitchFamily="18" charset="0"/>
                <a:cs typeface="Times New Roman" panose="02020603050405020304" pitchFamily="18" charset="0"/>
                <a:sym typeface="Symbol" panose="05050102010706020507" pitchFamily="18" charset="2"/>
              </a:rPr>
              <a:t>2</a:t>
            </a:r>
            <a:r>
              <a:rPr lang="en-US" altLang="zh-CN">
                <a:latin typeface="Times New Roman" panose="02020603050405020304" pitchFamily="18" charset="0"/>
                <a:cs typeface="Times New Roman" panose="02020603050405020304" pitchFamily="18" charset="0"/>
                <a:sym typeface="Symbol" panose="05050102010706020507" pitchFamily="18" charset="2"/>
              </a:rPr>
              <a:t>=</a:t>
            </a:r>
          </a:p>
          <a:p>
            <a:pPr marL="0" indent="0" eaLnBrk="1" hangingPunct="1"/>
            <a:r>
              <a:rPr lang="en-US" altLang="zh-CN">
                <a:latin typeface="Times New Roman" panose="02020603050405020304" pitchFamily="18" charset="0"/>
                <a:cs typeface="Times New Roman" panose="02020603050405020304" pitchFamily="18" charset="0"/>
                <a:sym typeface="Symbol" panose="05050102010706020507" pitchFamily="18" charset="2"/>
              </a:rPr>
              <a:t>     Res(</a:t>
            </a:r>
            <a:r>
              <a:rPr lang="en-US" altLang="zh-CN" i="1">
                <a:latin typeface="Times New Roman" panose="02020603050405020304" pitchFamily="18" charset="0"/>
                <a:cs typeface="Times New Roman" panose="02020603050405020304" pitchFamily="18" charset="0"/>
                <a:sym typeface="Symbol" panose="05050102010706020507" pitchFamily="18" charset="2"/>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en-US" altLang="zh-CN" i="1">
                <a:latin typeface="Times New Roman" panose="02020603050405020304" pitchFamily="18" charset="0"/>
                <a:cs typeface="Times New Roman" panose="02020603050405020304" pitchFamily="18" charset="0"/>
                <a:sym typeface="Symbol" panose="05050102010706020507" pitchFamily="18" charset="2"/>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q</a:t>
            </a:r>
          </a:p>
          <a:p>
            <a:pPr marL="0" indent="0" eaLnBrk="1" hangingPunct="1"/>
            <a:r>
              <a:rPr lang="en-US" altLang="zh-CN">
                <a:latin typeface="Times New Roman" panose="02020603050405020304" pitchFamily="18" charset="0"/>
                <a:cs typeface="Times New Roman" panose="02020603050405020304" pitchFamily="18" charset="0"/>
                <a:sym typeface="Symbol" panose="05050102010706020507" pitchFamily="18" charset="2"/>
              </a:rPr>
              <a:t>     Res(</a:t>
            </a:r>
            <a:r>
              <a:rPr lang="en-US" altLang="zh-CN" i="1">
                <a:latin typeface="Times New Roman" panose="02020603050405020304" pitchFamily="18" charset="0"/>
                <a:cs typeface="Times New Roman" panose="02020603050405020304" pitchFamily="18" charset="0"/>
                <a:sym typeface="Symbol" panose="05050102010706020507" pitchFamily="18" charset="2"/>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en-US" altLang="zh-CN" i="1">
                <a:latin typeface="Times New Roman" panose="02020603050405020304" pitchFamily="18" charset="0"/>
                <a:cs typeface="Times New Roman" panose="02020603050405020304" pitchFamily="18" charset="0"/>
                <a:sym typeface="Symbol" panose="05050102010706020507" pitchFamily="18" charset="2"/>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q</a:t>
            </a:r>
          </a:p>
          <a:p>
            <a:pPr marL="0" indent="0" eaLnBrk="1" hangingPunct="1"/>
            <a:r>
              <a:rPr lang="en-US" altLang="zh-CN">
                <a:latin typeface="Times New Roman" panose="02020603050405020304" pitchFamily="18" charset="0"/>
                <a:cs typeface="Times New Roman" panose="02020603050405020304" pitchFamily="18" charset="0"/>
                <a:sym typeface="Symbol" panose="05050102010706020507" pitchFamily="18" charset="2"/>
              </a:rPr>
              <a:t>     Res(</a:t>
            </a:r>
            <a:r>
              <a:rPr lang="en-US" altLang="zh-CN" i="1">
                <a:latin typeface="Times New Roman" panose="02020603050405020304" pitchFamily="18" charset="0"/>
                <a:cs typeface="Times New Roman" panose="02020603050405020304" pitchFamily="18" charset="0"/>
                <a:sym typeface="Symbol" panose="05050102010706020507" pitchFamily="18" charset="2"/>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en-US" altLang="zh-CN" i="1">
                <a:latin typeface="Times New Roman" panose="02020603050405020304" pitchFamily="18" charset="0"/>
                <a:cs typeface="Times New Roman" panose="02020603050405020304" pitchFamily="18" charset="0"/>
                <a:sym typeface="Symbol" panose="05050102010706020507" pitchFamily="18" charset="2"/>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en-US" altLang="zh-CN" i="1">
                <a:latin typeface="Times New Roman" panose="02020603050405020304" pitchFamily="18" charset="0"/>
                <a:cs typeface="Times New Roman" panose="02020603050405020304" pitchFamily="18" charset="0"/>
                <a:sym typeface="Symbol" panose="05050102010706020507" pitchFamily="18" charset="2"/>
              </a:rPr>
              <a:t></a:t>
            </a:r>
          </a:p>
          <a:p>
            <a:pPr marL="0" indent="0" eaLnBrk="1" hangingPunct="1"/>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zh-CN" altLang="en-US">
                <a:latin typeface="Times New Roman" panose="02020603050405020304" pitchFamily="18" charset="0"/>
                <a:cs typeface="Times New Roman" panose="02020603050405020304" pitchFamily="18" charset="0"/>
                <a:sym typeface="Symbol" panose="05050102010706020507" pitchFamily="18" charset="2"/>
              </a:rPr>
              <a:t>输出“</a:t>
            </a:r>
            <a:r>
              <a:rPr lang="en-US" altLang="zh-CN">
                <a:latin typeface="Times New Roman" panose="02020603050405020304" pitchFamily="18" charset="0"/>
                <a:cs typeface="Times New Roman" panose="02020603050405020304" pitchFamily="18" charset="0"/>
                <a:sym typeface="Symbol" panose="05050102010706020507" pitchFamily="18" charset="2"/>
              </a:rPr>
              <a:t>No”</a:t>
            </a:r>
            <a:r>
              <a:rPr lang="zh-CN" altLang="en-US">
                <a:latin typeface="Times New Roman" panose="02020603050405020304" pitchFamily="18" charset="0"/>
                <a:cs typeface="Times New Roman" panose="02020603050405020304" pitchFamily="18" charset="0"/>
                <a:sym typeface="Symbol" panose="05050102010706020507" pitchFamily="18" charset="2"/>
              </a:rPr>
              <a:t>，说明</a:t>
            </a:r>
            <a:r>
              <a:rPr lang="en-US" altLang="zh-CN" i="1">
                <a:latin typeface="Times New Roman" panose="02020603050405020304" pitchFamily="18" charset="0"/>
                <a:cs typeface="Times New Roman" panose="02020603050405020304" pitchFamily="18" charset="0"/>
                <a:sym typeface="Symbol" panose="05050102010706020507" pitchFamily="18" charset="2"/>
              </a:rPr>
              <a:t>S</a:t>
            </a:r>
            <a:r>
              <a:rPr lang="zh-CN" altLang="en-US">
                <a:latin typeface="Times New Roman" panose="02020603050405020304" pitchFamily="18" charset="0"/>
                <a:cs typeface="Times New Roman" panose="02020603050405020304" pitchFamily="18" charset="0"/>
                <a:sym typeface="Symbol" panose="05050102010706020507" pitchFamily="18" charset="2"/>
              </a:rPr>
              <a:t>是不可满足的。</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a:extLst>
              <a:ext uri="{FF2B5EF4-FFF2-40B4-BE49-F238E27FC236}">
                <a16:creationId xmlns:a16="http://schemas.microsoft.com/office/drawing/2014/main" id="{BBC0C38D-F463-4FE7-8D6C-E2262FCDA63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107393E2-39B0-4E4F-91E4-0B1A8A6CB87B}" type="slidenum">
              <a:rPr lang="en-US" altLang="zh-CN" sz="1400" b="0"/>
              <a:pPr>
                <a:spcBef>
                  <a:spcPct val="0"/>
                </a:spcBef>
                <a:buClrTx/>
                <a:buFontTx/>
                <a:buNone/>
              </a:pPr>
              <a:t>3</a:t>
            </a:fld>
            <a:endParaRPr lang="en-US" altLang="zh-CN" sz="1400" b="0"/>
          </a:p>
        </p:txBody>
      </p:sp>
      <p:sp>
        <p:nvSpPr>
          <p:cNvPr id="9219" name="Rectangle 2">
            <a:extLst>
              <a:ext uri="{FF2B5EF4-FFF2-40B4-BE49-F238E27FC236}">
                <a16:creationId xmlns:a16="http://schemas.microsoft.com/office/drawing/2014/main" id="{BAF0C307-A240-4C57-9B40-13259B1E899C}"/>
              </a:ext>
            </a:extLst>
          </p:cNvPr>
          <p:cNvSpPr>
            <a:spLocks noGrp="1" noChangeArrowheads="1"/>
          </p:cNvSpPr>
          <p:nvPr>
            <p:ph type="title"/>
          </p:nvPr>
        </p:nvSpPr>
        <p:spPr/>
        <p:txBody>
          <a:bodyPr/>
          <a:lstStyle/>
          <a:p>
            <a:pPr marL="342900" indent="-342900" algn="ctr">
              <a:buClr>
                <a:srgbClr val="FFC000"/>
              </a:buClr>
            </a:pPr>
            <a:r>
              <a:rPr lang="zh-CN" altLang="en-US"/>
              <a:t>与非 </a:t>
            </a:r>
            <a:r>
              <a:rPr lang="en-US" altLang="zh-CN">
                <a:sym typeface="Symbol" panose="05050102010706020507" pitchFamily="18" charset="2"/>
              </a:rPr>
              <a:t></a:t>
            </a:r>
            <a:r>
              <a:rPr lang="zh-CN" altLang="en-US">
                <a:sym typeface="Symbol" panose="05050102010706020507" pitchFamily="18" charset="2"/>
              </a:rPr>
              <a:t> </a:t>
            </a:r>
            <a:r>
              <a:rPr lang="en-US" altLang="zh-CN">
                <a:sym typeface="Symbol" panose="05050102010706020507" pitchFamily="18" charset="2"/>
              </a:rPr>
              <a:t>&amp; </a:t>
            </a:r>
            <a:r>
              <a:rPr lang="zh-CN" altLang="en-US"/>
              <a:t>或非 </a:t>
            </a:r>
            <a:r>
              <a:rPr lang="en-US" altLang="zh-CN">
                <a:sym typeface="Symbol" panose="05050102010706020507" pitchFamily="18" charset="2"/>
              </a:rPr>
              <a:t></a:t>
            </a:r>
            <a:endParaRPr lang="en-US" altLang="zh-CN"/>
          </a:p>
        </p:txBody>
      </p:sp>
      <p:sp>
        <p:nvSpPr>
          <p:cNvPr id="9220" name="Rectangle 3">
            <a:extLst>
              <a:ext uri="{FF2B5EF4-FFF2-40B4-BE49-F238E27FC236}">
                <a16:creationId xmlns:a16="http://schemas.microsoft.com/office/drawing/2014/main" id="{DE976E83-E620-4B73-8B79-87B6BC4D969B}"/>
              </a:ext>
            </a:extLst>
          </p:cNvPr>
          <p:cNvSpPr>
            <a:spLocks noGrp="1" noChangeArrowheads="1"/>
          </p:cNvSpPr>
          <p:nvPr>
            <p:ph type="body" idx="1"/>
          </p:nvPr>
        </p:nvSpPr>
        <p:spPr>
          <a:xfrm>
            <a:off x="323850" y="1268413"/>
            <a:ext cx="8280400" cy="1944687"/>
          </a:xfrm>
        </p:spPr>
        <p:txBody>
          <a:bodyPr/>
          <a:lstStyle/>
          <a:p>
            <a:pPr marL="609600" indent="-609600" eaLnBrk="1" hangingPunct="1"/>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2.8</a:t>
            </a:r>
            <a:r>
              <a:rPr lang="en-US" altLang="zh-CN" dirty="0">
                <a:latin typeface="Times New Roman" panose="02020603050405020304" pitchFamily="18" charset="0"/>
              </a:rPr>
              <a:t>  </a:t>
            </a:r>
            <a:r>
              <a:rPr lang="zh-CN" altLang="en-US" dirty="0">
                <a:latin typeface="Times New Roman" panose="02020603050405020304" pitchFamily="18" charset="0"/>
              </a:rPr>
              <a:t>设 </a:t>
            </a:r>
            <a:r>
              <a:rPr lang="en-US" altLang="zh-CN" i="1" dirty="0">
                <a:latin typeface="Times New Roman" panose="02020603050405020304" pitchFamily="18" charset="0"/>
              </a:rPr>
              <a:t>p</a:t>
            </a:r>
            <a:r>
              <a:rPr lang="en-US" altLang="zh-CN" dirty="0">
                <a:latin typeface="Times New Roman" panose="02020603050405020304" pitchFamily="18" charset="0"/>
              </a:rPr>
              <a:t>, </a:t>
            </a:r>
            <a:r>
              <a:rPr lang="en-US" altLang="zh-CN" i="1" dirty="0">
                <a:latin typeface="Times New Roman" panose="02020603050405020304" pitchFamily="18" charset="0"/>
              </a:rPr>
              <a:t>q </a:t>
            </a:r>
            <a:r>
              <a:rPr lang="zh-CN" altLang="en-US" dirty="0">
                <a:latin typeface="Times New Roman" panose="02020603050405020304" pitchFamily="18" charset="0"/>
              </a:rPr>
              <a:t>为两个命题</a:t>
            </a:r>
            <a:r>
              <a:rPr lang="en-US" altLang="zh-CN" dirty="0">
                <a:latin typeface="Times New Roman" panose="02020603050405020304" pitchFamily="18" charset="0"/>
              </a:rPr>
              <a:t>, </a:t>
            </a:r>
          </a:p>
          <a:p>
            <a:pPr marL="609600" indent="-609600" eaLnBrk="1" hangingPunct="1"/>
            <a:r>
              <a:rPr lang="en-US" altLang="zh-CN"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a:latin typeface="Times New Roman" panose="02020603050405020304" pitchFamily="18" charset="0"/>
              </a:rPr>
              <a:t>)</a:t>
            </a:r>
            <a:r>
              <a:rPr lang="zh-CN" altLang="en-US" dirty="0">
                <a:latin typeface="Times New Roman" panose="02020603050405020304" pitchFamily="18" charset="0"/>
              </a:rPr>
              <a:t>称作</a:t>
            </a:r>
            <a:r>
              <a:rPr lang="en-US" altLang="zh-CN" i="1" dirty="0">
                <a:latin typeface="Times New Roman" panose="02020603050405020304" pitchFamily="18" charset="0"/>
              </a:rPr>
              <a:t>p</a:t>
            </a:r>
            <a:r>
              <a:rPr lang="zh-CN" altLang="en-US" dirty="0">
                <a:latin typeface="Times New Roman" panose="02020603050405020304" pitchFamily="18" charset="0"/>
              </a:rPr>
              <a:t>与</a:t>
            </a:r>
            <a:r>
              <a:rPr lang="en-US" altLang="zh-CN" i="1" dirty="0">
                <a:latin typeface="Times New Roman" panose="02020603050405020304" pitchFamily="18" charset="0"/>
              </a:rPr>
              <a:t>q</a:t>
            </a:r>
            <a:r>
              <a:rPr lang="zh-CN" altLang="en-US" dirty="0">
                <a:latin typeface="Times New Roman" panose="02020603050405020304" pitchFamily="18" charset="0"/>
              </a:rPr>
              <a:t>的</a:t>
            </a:r>
            <a:r>
              <a:rPr lang="zh-CN" altLang="en-US" dirty="0">
                <a:solidFill>
                  <a:srgbClr val="A50021"/>
                </a:solidFill>
                <a:latin typeface="Times New Roman" panose="02020603050405020304" pitchFamily="18" charset="0"/>
              </a:rPr>
              <a:t>与非式</a:t>
            </a:r>
            <a:r>
              <a:rPr lang="en-US" altLang="zh-CN" dirty="0">
                <a:latin typeface="Times New Roman" panose="02020603050405020304" pitchFamily="18" charset="0"/>
              </a:rPr>
              <a:t>, </a:t>
            </a:r>
            <a:r>
              <a:rPr lang="zh-CN" altLang="en-US" dirty="0">
                <a:latin typeface="Times New Roman" panose="02020603050405020304" pitchFamily="18" charset="0"/>
              </a:rPr>
              <a:t>记作</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a:latin typeface="Times New Roman" panose="02020603050405020304" pitchFamily="18" charset="0"/>
              </a:rPr>
              <a:t>,</a:t>
            </a:r>
          </a:p>
          <a:p>
            <a:pPr marL="609600" indent="-609600" eaLnBrk="1" hangingPunct="1"/>
            <a:r>
              <a:rPr lang="en-US" altLang="zh-CN" dirty="0">
                <a:latin typeface="Times New Roman" panose="02020603050405020304" pitchFamily="18" charset="0"/>
              </a:rPr>
              <a:t>                                       </a:t>
            </a:r>
            <a:r>
              <a:rPr lang="zh-CN" altLang="en-US" dirty="0">
                <a:latin typeface="Times New Roman" panose="02020603050405020304" pitchFamily="18" charset="0"/>
              </a:rPr>
              <a:t>即 </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称为</a:t>
            </a:r>
            <a:r>
              <a:rPr lang="zh-CN" altLang="en-US" dirty="0">
                <a:solidFill>
                  <a:srgbClr val="A50021"/>
                </a:solidFill>
                <a:latin typeface="Times New Roman" panose="02020603050405020304" pitchFamily="18" charset="0"/>
              </a:rPr>
              <a:t>与非联结词</a:t>
            </a:r>
            <a:endParaRPr lang="zh-CN" altLang="en-US" i="1" dirty="0">
              <a:solidFill>
                <a:srgbClr val="A50021"/>
              </a:solidFill>
              <a:latin typeface="Times New Roman" panose="02020603050405020304" pitchFamily="18" charset="0"/>
            </a:endParaRPr>
          </a:p>
          <a:p>
            <a:pPr marL="609600" indent="-609600" eaLnBrk="1" hangingPunct="1"/>
            <a:r>
              <a:rPr lang="zh-CN" altLang="en-US"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a:latin typeface="Times New Roman" panose="02020603050405020304" pitchFamily="18" charset="0"/>
              </a:rPr>
              <a:t>) </a:t>
            </a:r>
            <a:r>
              <a:rPr lang="zh-CN" altLang="en-US" dirty="0">
                <a:latin typeface="Times New Roman" panose="02020603050405020304" pitchFamily="18" charset="0"/>
              </a:rPr>
              <a:t>称作 </a:t>
            </a:r>
            <a:r>
              <a:rPr lang="en-US" altLang="zh-CN" i="1" dirty="0">
                <a:latin typeface="Times New Roman" panose="02020603050405020304" pitchFamily="18" charset="0"/>
              </a:rPr>
              <a:t>p </a:t>
            </a:r>
            <a:r>
              <a:rPr lang="zh-CN" altLang="en-US" dirty="0">
                <a:latin typeface="Times New Roman" panose="02020603050405020304" pitchFamily="18" charset="0"/>
              </a:rPr>
              <a:t>与 </a:t>
            </a:r>
            <a:r>
              <a:rPr lang="en-US" altLang="zh-CN" i="1" dirty="0">
                <a:latin typeface="Times New Roman" panose="02020603050405020304" pitchFamily="18" charset="0"/>
              </a:rPr>
              <a:t>q </a:t>
            </a:r>
            <a:r>
              <a:rPr lang="zh-CN" altLang="en-US" dirty="0">
                <a:latin typeface="Times New Roman" panose="02020603050405020304" pitchFamily="18" charset="0"/>
              </a:rPr>
              <a:t>的</a:t>
            </a:r>
            <a:r>
              <a:rPr lang="zh-CN" altLang="en-US" dirty="0">
                <a:solidFill>
                  <a:srgbClr val="A50021"/>
                </a:solidFill>
                <a:latin typeface="Times New Roman" panose="02020603050405020304" pitchFamily="18" charset="0"/>
              </a:rPr>
              <a:t>或非式</a:t>
            </a:r>
            <a:r>
              <a:rPr lang="en-US" altLang="zh-CN" dirty="0">
                <a:latin typeface="Times New Roman" panose="02020603050405020304" pitchFamily="18" charset="0"/>
              </a:rPr>
              <a:t>, </a:t>
            </a:r>
            <a:r>
              <a:rPr lang="zh-CN" altLang="en-US" dirty="0">
                <a:latin typeface="Times New Roman" panose="02020603050405020304" pitchFamily="18" charset="0"/>
              </a:rPr>
              <a:t>记作 </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a:latin typeface="Times New Roman" panose="02020603050405020304" pitchFamily="18" charset="0"/>
              </a:rPr>
              <a:t>,</a:t>
            </a:r>
          </a:p>
          <a:p>
            <a:pPr marL="609600" indent="-609600" eaLnBrk="1" hangingPunct="1"/>
            <a:r>
              <a:rPr lang="en-US" altLang="zh-CN" dirty="0">
                <a:latin typeface="Times New Roman" panose="02020603050405020304" pitchFamily="18" charset="0"/>
              </a:rPr>
              <a:t>                                       </a:t>
            </a:r>
            <a:r>
              <a:rPr lang="zh-CN" altLang="en-US" dirty="0">
                <a:latin typeface="Times New Roman" panose="02020603050405020304" pitchFamily="18" charset="0"/>
              </a:rPr>
              <a:t>即 </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称为</a:t>
            </a:r>
            <a:r>
              <a:rPr lang="zh-CN" altLang="en-US" dirty="0">
                <a:solidFill>
                  <a:srgbClr val="A50021"/>
                </a:solidFill>
                <a:latin typeface="Times New Roman" panose="02020603050405020304" pitchFamily="18" charset="0"/>
              </a:rPr>
              <a:t>或非联结词</a:t>
            </a:r>
          </a:p>
        </p:txBody>
      </p:sp>
      <p:sp>
        <p:nvSpPr>
          <p:cNvPr id="9221" name="Text Box 20">
            <a:extLst>
              <a:ext uri="{FF2B5EF4-FFF2-40B4-BE49-F238E27FC236}">
                <a16:creationId xmlns:a16="http://schemas.microsoft.com/office/drawing/2014/main" id="{7D50478A-730F-4D57-8A09-C9F0F32EBDA2}"/>
              </a:ext>
            </a:extLst>
          </p:cNvPr>
          <p:cNvSpPr txBox="1">
            <a:spLocks noChangeArrowheads="1"/>
          </p:cNvSpPr>
          <p:nvPr/>
        </p:nvSpPr>
        <p:spPr bwMode="auto">
          <a:xfrm>
            <a:off x="808037" y="4408487"/>
            <a:ext cx="21986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50000"/>
              </a:spcBef>
              <a:buClrTx/>
              <a:buFontTx/>
              <a:buNone/>
            </a:pPr>
            <a:r>
              <a:rPr kumimoji="1" lang="zh-CN" altLang="en-US" sz="3600" dirty="0">
                <a:solidFill>
                  <a:srgbClr val="0000FF"/>
                </a:solidFill>
                <a:latin typeface="Times New Roman" panose="02020603050405020304" pitchFamily="18" charset="0"/>
              </a:rPr>
              <a:t>真值表</a:t>
            </a:r>
          </a:p>
        </p:txBody>
      </p:sp>
      <p:graphicFrame>
        <p:nvGraphicFramePr>
          <p:cNvPr id="7" name="表格 6">
            <a:extLst>
              <a:ext uri="{FF2B5EF4-FFF2-40B4-BE49-F238E27FC236}">
                <a16:creationId xmlns:a16="http://schemas.microsoft.com/office/drawing/2014/main" id="{E1EFD4B0-A45F-4B86-B31C-3B6DF93BE3B0}"/>
              </a:ext>
            </a:extLst>
          </p:cNvPr>
          <p:cNvGraphicFramePr>
            <a:graphicFrameLocks noGrp="1"/>
          </p:cNvGraphicFramePr>
          <p:nvPr>
            <p:extLst>
              <p:ext uri="{D42A27DB-BD31-4B8C-83A1-F6EECF244321}">
                <p14:modId xmlns:p14="http://schemas.microsoft.com/office/powerpoint/2010/main" val="266513888"/>
              </p:ext>
            </p:extLst>
          </p:nvPr>
        </p:nvGraphicFramePr>
        <p:xfrm>
          <a:off x="2844007" y="3908155"/>
          <a:ext cx="4392612" cy="2278060"/>
        </p:xfrm>
        <a:graphic>
          <a:graphicData uri="http://schemas.openxmlformats.org/drawingml/2006/table">
            <a:tbl>
              <a:tblPr/>
              <a:tblGrid>
                <a:gridCol w="1116766">
                  <a:extLst>
                    <a:ext uri="{9D8B030D-6E8A-4147-A177-3AD203B41FA5}">
                      <a16:colId xmlns:a16="http://schemas.microsoft.com/office/drawing/2014/main" val="20000"/>
                    </a:ext>
                  </a:extLst>
                </a:gridCol>
                <a:gridCol w="971389">
                  <a:extLst>
                    <a:ext uri="{9D8B030D-6E8A-4147-A177-3AD203B41FA5}">
                      <a16:colId xmlns:a16="http://schemas.microsoft.com/office/drawing/2014/main" val="20001"/>
                    </a:ext>
                  </a:extLst>
                </a:gridCol>
                <a:gridCol w="1224244">
                  <a:extLst>
                    <a:ext uri="{9D8B030D-6E8A-4147-A177-3AD203B41FA5}">
                      <a16:colId xmlns:a16="http://schemas.microsoft.com/office/drawing/2014/main" val="20002"/>
                    </a:ext>
                  </a:extLst>
                </a:gridCol>
                <a:gridCol w="1080213">
                  <a:extLst>
                    <a:ext uri="{9D8B030D-6E8A-4147-A177-3AD203B41FA5}">
                      <a16:colId xmlns:a16="http://schemas.microsoft.com/office/drawing/2014/main" val="20003"/>
                    </a:ext>
                  </a:extLst>
                </a:gridCol>
              </a:tblGrid>
              <a:tr h="455612">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lang="en-US" altLang="zh-CN" sz="2800" b="1" i="1" dirty="0">
                          <a:latin typeface="Times New Roman" panose="02020603050405020304" pitchFamily="18" charset="0"/>
                        </a:rPr>
                        <a:t>p</a:t>
                      </a:r>
                      <a:endParaRPr kumimoji="0" lang="en-US" altLang="zh-CN" sz="2800" b="1" i="0" u="none" strike="noStrike" cap="none" normalizeH="0" baseline="0" dirty="0">
                        <a:ln>
                          <a:noFill/>
                        </a:ln>
                        <a:solidFill>
                          <a:srgbClr val="000000"/>
                        </a:solidFill>
                        <a:effectLst/>
                        <a:latin typeface="宋体" pitchFamily="2" charset="-122"/>
                        <a:ea typeface="宋体" pitchFamily="2" charset="-122"/>
                      </a:endParaRPr>
                    </a:p>
                  </a:txBody>
                  <a:tcPr marL="9526" marR="9526"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lang="en-US" altLang="zh-CN" sz="2800" b="1" i="1" dirty="0">
                          <a:latin typeface="Times New Roman" panose="02020603050405020304" pitchFamily="18" charset="0"/>
                        </a:rPr>
                        <a:t>q</a:t>
                      </a:r>
                      <a:endParaRPr kumimoji="0" lang="en-US" altLang="zh-CN" sz="2800" b="1" i="0" u="none" strike="noStrike" cap="none" normalizeH="0" baseline="0" dirty="0">
                        <a:ln>
                          <a:noFill/>
                        </a:ln>
                        <a:solidFill>
                          <a:srgbClr val="000000"/>
                        </a:solidFill>
                        <a:effectLst/>
                        <a:latin typeface="宋体" pitchFamily="2" charset="-122"/>
                        <a:ea typeface="宋体" pitchFamily="2" charset="-122"/>
                      </a:endParaRPr>
                    </a:p>
                  </a:txBody>
                  <a:tcPr marL="9526" marR="9526"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lang="en-US" altLang="zh-CN" sz="2800" b="1" i="1" dirty="0" err="1">
                          <a:latin typeface="Times New Roman" panose="02020603050405020304" pitchFamily="18" charset="0"/>
                        </a:rPr>
                        <a:t>p</a:t>
                      </a:r>
                      <a:r>
                        <a:rPr lang="en-US" altLang="zh-CN" sz="2800" b="1" dirty="0" err="1">
                          <a:latin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rPr>
                        <a:t>q</a:t>
                      </a:r>
                      <a:endParaRPr kumimoji="0" lang="en-US" altLang="zh-CN" sz="2800" b="1" i="0" u="none" strike="noStrike" cap="none" normalizeH="0" baseline="0" dirty="0">
                        <a:ln>
                          <a:noFill/>
                        </a:ln>
                        <a:solidFill>
                          <a:srgbClr val="000000"/>
                        </a:solidFill>
                        <a:effectLst/>
                        <a:latin typeface="宋体" pitchFamily="2" charset="-122"/>
                        <a:ea typeface="宋体" pitchFamily="2" charset="-122"/>
                      </a:endParaRPr>
                    </a:p>
                  </a:txBody>
                  <a:tcPr marL="9526" marR="9526"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lang="en-US" altLang="zh-CN" sz="2800" b="1" i="1" dirty="0" err="1">
                          <a:latin typeface="Times New Roman" panose="02020603050405020304" pitchFamily="18" charset="0"/>
                        </a:rPr>
                        <a:t>p</a:t>
                      </a:r>
                      <a:r>
                        <a:rPr lang="en-US" altLang="zh-CN" sz="2800" b="1" dirty="0" err="1">
                          <a:latin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rPr>
                        <a:t>q</a:t>
                      </a:r>
                      <a:endParaRPr kumimoji="0" lang="en-US" altLang="zh-CN" sz="2800" b="1" i="0" u="none" strike="noStrike" cap="none" normalizeH="0" baseline="0" dirty="0">
                        <a:ln>
                          <a:noFill/>
                        </a:ln>
                        <a:solidFill>
                          <a:srgbClr val="000000"/>
                        </a:solidFill>
                        <a:effectLst/>
                        <a:latin typeface="宋体" pitchFamily="2" charset="-122"/>
                        <a:ea typeface="宋体" pitchFamily="2" charset="-122"/>
                      </a:endParaRPr>
                    </a:p>
                  </a:txBody>
                  <a:tcPr marL="9526" marR="9526"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5612">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rgbClr val="000000"/>
                          </a:solidFill>
                          <a:effectLst/>
                          <a:latin typeface="宋体" pitchFamily="2" charset="-122"/>
                          <a:ea typeface="宋体" pitchFamily="2" charset="-122"/>
                        </a:rPr>
                        <a:t>0</a:t>
                      </a:r>
                    </a:p>
                  </a:txBody>
                  <a:tcPr marL="9526" marR="9526"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rgbClr val="000000"/>
                          </a:solidFill>
                          <a:effectLst/>
                          <a:latin typeface="宋体" pitchFamily="2" charset="-122"/>
                          <a:ea typeface="宋体" pitchFamily="2" charset="-122"/>
                        </a:rPr>
                        <a:t>0</a:t>
                      </a:r>
                    </a:p>
                  </a:txBody>
                  <a:tcPr marL="9526" marR="9526"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rgbClr val="000000"/>
                          </a:solidFill>
                          <a:effectLst/>
                          <a:latin typeface="宋体" pitchFamily="2" charset="-122"/>
                          <a:ea typeface="宋体" pitchFamily="2" charset="-122"/>
                        </a:rPr>
                        <a:t>1</a:t>
                      </a:r>
                    </a:p>
                  </a:txBody>
                  <a:tcPr marL="9526" marR="9526"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rgbClr val="000000"/>
                          </a:solidFill>
                          <a:effectLst/>
                          <a:latin typeface="宋体" pitchFamily="2" charset="-122"/>
                          <a:ea typeface="宋体" pitchFamily="2" charset="-122"/>
                        </a:rPr>
                        <a:t>1</a:t>
                      </a:r>
                    </a:p>
                  </a:txBody>
                  <a:tcPr marL="9526" marR="9526"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1"/>
                  </a:ext>
                </a:extLst>
              </a:tr>
              <a:tr h="455612">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rgbClr val="000000"/>
                          </a:solidFill>
                          <a:effectLst/>
                          <a:latin typeface="宋体" pitchFamily="2" charset="-122"/>
                          <a:ea typeface="宋体" pitchFamily="2" charset="-122"/>
                        </a:rPr>
                        <a:t>0</a:t>
                      </a:r>
                    </a:p>
                  </a:txBody>
                  <a:tcPr marL="9526" marR="9526"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rgbClr val="000000"/>
                          </a:solidFill>
                          <a:effectLst/>
                          <a:latin typeface="宋体" pitchFamily="2" charset="-122"/>
                          <a:ea typeface="宋体" pitchFamily="2" charset="-122"/>
                        </a:rPr>
                        <a:t>1</a:t>
                      </a:r>
                    </a:p>
                  </a:txBody>
                  <a:tcPr marL="9526" marR="9526"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rgbClr val="000000"/>
                          </a:solidFill>
                          <a:effectLst/>
                          <a:latin typeface="宋体" pitchFamily="2" charset="-122"/>
                          <a:ea typeface="宋体" pitchFamily="2" charset="-122"/>
                        </a:rPr>
                        <a:t>1</a:t>
                      </a:r>
                    </a:p>
                  </a:txBody>
                  <a:tcPr marL="9526" marR="9526"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rgbClr val="000000"/>
                          </a:solidFill>
                          <a:effectLst/>
                          <a:latin typeface="宋体" pitchFamily="2" charset="-122"/>
                          <a:ea typeface="宋体" pitchFamily="2" charset="-122"/>
                        </a:rPr>
                        <a:t>0</a:t>
                      </a:r>
                    </a:p>
                  </a:txBody>
                  <a:tcPr marL="9526" marR="9526"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r h="455612">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000000"/>
                          </a:solidFill>
                          <a:effectLst/>
                          <a:latin typeface="宋体" pitchFamily="2" charset="-122"/>
                          <a:ea typeface="宋体" pitchFamily="2" charset="-122"/>
                        </a:rPr>
                        <a:t>1</a:t>
                      </a:r>
                    </a:p>
                  </a:txBody>
                  <a:tcPr marL="9526" marR="9526"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000000"/>
                          </a:solidFill>
                          <a:effectLst/>
                          <a:latin typeface="宋体" pitchFamily="2" charset="-122"/>
                          <a:ea typeface="宋体" pitchFamily="2" charset="-122"/>
                        </a:rPr>
                        <a:t>0</a:t>
                      </a:r>
                    </a:p>
                  </a:txBody>
                  <a:tcPr marL="9526" marR="9526"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rgbClr val="000000"/>
                          </a:solidFill>
                          <a:effectLst/>
                          <a:latin typeface="宋体" pitchFamily="2" charset="-122"/>
                          <a:ea typeface="宋体" pitchFamily="2" charset="-122"/>
                        </a:rPr>
                        <a:t>1</a:t>
                      </a:r>
                    </a:p>
                  </a:txBody>
                  <a:tcPr marL="9526" marR="9526"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rgbClr val="000000"/>
                          </a:solidFill>
                          <a:effectLst/>
                          <a:latin typeface="宋体" pitchFamily="2" charset="-122"/>
                          <a:ea typeface="宋体" pitchFamily="2" charset="-122"/>
                        </a:rPr>
                        <a:t>0</a:t>
                      </a:r>
                    </a:p>
                  </a:txBody>
                  <a:tcPr marL="9526" marR="9526"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r h="455612">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rgbClr val="000000"/>
                          </a:solidFill>
                          <a:effectLst/>
                          <a:latin typeface="宋体" pitchFamily="2" charset="-122"/>
                          <a:ea typeface="宋体" pitchFamily="2" charset="-122"/>
                        </a:rPr>
                        <a:t>1</a:t>
                      </a:r>
                    </a:p>
                  </a:txBody>
                  <a:tcPr marL="9526" marR="9526"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rgbClr val="000000"/>
                          </a:solidFill>
                          <a:effectLst/>
                          <a:latin typeface="宋体" pitchFamily="2" charset="-122"/>
                          <a:ea typeface="宋体" pitchFamily="2" charset="-122"/>
                        </a:rPr>
                        <a:t>1</a:t>
                      </a:r>
                    </a:p>
                  </a:txBody>
                  <a:tcPr marL="9526" marR="9526"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rgbClr val="000000"/>
                          </a:solidFill>
                          <a:effectLst/>
                          <a:latin typeface="宋体" pitchFamily="2" charset="-122"/>
                          <a:ea typeface="宋体" pitchFamily="2" charset="-122"/>
                        </a:rPr>
                        <a:t>0</a:t>
                      </a:r>
                    </a:p>
                  </a:txBody>
                  <a:tcPr marL="9526" marR="9526"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rgbClr val="000000"/>
                          </a:solidFill>
                          <a:effectLst/>
                          <a:latin typeface="宋体" pitchFamily="2" charset="-122"/>
                          <a:ea typeface="宋体" pitchFamily="2" charset="-122"/>
                        </a:rPr>
                        <a:t>0</a:t>
                      </a:r>
                    </a:p>
                  </a:txBody>
                  <a:tcPr marL="9526" marR="9526"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4"/>
                  </a:ext>
                </a:extLst>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2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build="p"/>
      <p:bldP spid="922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a:extLst>
              <a:ext uri="{FF2B5EF4-FFF2-40B4-BE49-F238E27FC236}">
                <a16:creationId xmlns:a16="http://schemas.microsoft.com/office/drawing/2014/main" id="{6760937C-27ED-4EA5-8BC5-E2FDF7AED6D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EDE3F138-E691-416B-B2E2-1352CBE7D452}" type="slidenum">
              <a:rPr lang="en-US" altLang="zh-CN" sz="1400" b="0"/>
              <a:pPr>
                <a:spcBef>
                  <a:spcPct val="0"/>
                </a:spcBef>
                <a:buClrTx/>
                <a:buFontTx/>
                <a:buNone/>
              </a:pPr>
              <a:t>30</a:t>
            </a:fld>
            <a:endParaRPr lang="en-US" altLang="zh-CN" sz="1400" b="0"/>
          </a:p>
        </p:txBody>
      </p:sp>
      <p:sp>
        <p:nvSpPr>
          <p:cNvPr id="56323" name="Rectangle 2">
            <a:extLst>
              <a:ext uri="{FF2B5EF4-FFF2-40B4-BE49-F238E27FC236}">
                <a16:creationId xmlns:a16="http://schemas.microsoft.com/office/drawing/2014/main" id="{54D1DFC3-A049-43E6-95C4-ECE82E1641EF}"/>
              </a:ext>
            </a:extLst>
          </p:cNvPr>
          <p:cNvSpPr>
            <a:spLocks noGrp="1" noChangeArrowheads="1"/>
          </p:cNvSpPr>
          <p:nvPr>
            <p:ph type="title"/>
          </p:nvPr>
        </p:nvSpPr>
        <p:spPr/>
        <p:txBody>
          <a:bodyPr/>
          <a:lstStyle/>
          <a:p>
            <a:pPr algn="ctr" eaLnBrk="1" hangingPunct="1"/>
            <a:r>
              <a:rPr lang="zh-CN" altLang="en-US"/>
              <a:t>消解算法例题</a:t>
            </a:r>
          </a:p>
        </p:txBody>
      </p:sp>
      <p:sp>
        <p:nvSpPr>
          <p:cNvPr id="56324" name="Rectangle 3">
            <a:extLst>
              <a:ext uri="{FF2B5EF4-FFF2-40B4-BE49-F238E27FC236}">
                <a16:creationId xmlns:a16="http://schemas.microsoft.com/office/drawing/2014/main" id="{92C09DD0-D7E9-4A33-AAA1-928D53548AC6}"/>
              </a:ext>
            </a:extLst>
          </p:cNvPr>
          <p:cNvSpPr>
            <a:spLocks noGrp="1" noChangeArrowheads="1"/>
          </p:cNvSpPr>
          <p:nvPr>
            <p:ph type="body" idx="1"/>
          </p:nvPr>
        </p:nvSpPr>
        <p:spPr>
          <a:xfrm>
            <a:off x="468313" y="1196975"/>
            <a:ext cx="8229600" cy="5040313"/>
          </a:xfrm>
        </p:spPr>
        <p:txBody>
          <a:bodyPr/>
          <a:lstStyle/>
          <a:p>
            <a:pPr marL="0" indent="0" eaLnBrk="1" hangingPunct="1"/>
            <a:r>
              <a:rPr lang="zh-CN" altLang="en-US">
                <a:solidFill>
                  <a:srgbClr val="A50021"/>
                </a:solidFill>
                <a:latin typeface="Times New Roman" panose="02020603050405020304" pitchFamily="18" charset="0"/>
              </a:rPr>
              <a:t>例</a:t>
            </a:r>
            <a:r>
              <a:rPr lang="en-US" altLang="zh-CN">
                <a:solidFill>
                  <a:srgbClr val="A50021"/>
                </a:solidFill>
                <a:latin typeface="Times New Roman" panose="02020603050405020304" pitchFamily="18" charset="0"/>
              </a:rPr>
              <a:t>12</a:t>
            </a:r>
            <a:r>
              <a:rPr lang="en-US" altLang="zh-CN">
                <a:latin typeface="Times New Roman" panose="02020603050405020304" pitchFamily="18" charset="0"/>
              </a:rPr>
              <a:t> </a:t>
            </a:r>
            <a:r>
              <a:rPr lang="zh-CN" altLang="en-US">
                <a:latin typeface="Times New Roman" panose="02020603050405020304" pitchFamily="18" charset="0"/>
              </a:rPr>
              <a:t>用消解算法判断下述公式是否是可满足的</a:t>
            </a:r>
            <a:r>
              <a:rPr lang="en-US" altLang="zh-CN">
                <a:latin typeface="Times New Roman" panose="02020603050405020304" pitchFamily="18" charset="0"/>
              </a:rPr>
              <a:t>:</a:t>
            </a:r>
          </a:p>
          <a:p>
            <a:pPr marL="0" indent="0" eaLnBrk="1" hangingPunct="1"/>
            <a:r>
              <a:rPr lang="en-US" altLang="zh-CN">
                <a:latin typeface="Times New Roman" panose="02020603050405020304" pitchFamily="18" charset="0"/>
                <a:sym typeface="Symbol" panose="05050102010706020507" pitchFamily="18" charset="2"/>
              </a:rPr>
              <a:t>    2)  </a:t>
            </a:r>
            <a:r>
              <a:rPr lang="en-US" altLang="zh-CN" i="1">
                <a:latin typeface="Times New Roman" panose="02020603050405020304" pitchFamily="18" charset="0"/>
                <a:sym typeface="Symbol" panose="05050102010706020507" pitchFamily="18" charset="2"/>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r</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r</a:t>
            </a:r>
            <a:r>
              <a:rPr lang="en-US" altLang="zh-CN">
                <a:latin typeface="Times New Roman" panose="02020603050405020304" pitchFamily="18" charset="0"/>
                <a:sym typeface="Symbol" panose="05050102010706020507" pitchFamily="18" charset="2"/>
              </a:rPr>
              <a:t>)</a:t>
            </a:r>
          </a:p>
          <a:p>
            <a:pPr marL="0" indent="0" eaLnBrk="1" hangingPunct="1"/>
            <a:endParaRPr lang="en-US" altLang="zh-CN">
              <a:latin typeface="Times New Roman" panose="02020603050405020304" pitchFamily="18" charset="0"/>
              <a:sym typeface="Symbol" panose="05050102010706020507" pitchFamily="18" charset="2"/>
            </a:endParaRPr>
          </a:p>
          <a:p>
            <a:pPr marL="0" indent="0" eaLnBrk="1" hangingPunct="1"/>
            <a:r>
              <a:rPr lang="zh-CN" altLang="en-US">
                <a:latin typeface="Times New Roman" panose="02020603050405020304" pitchFamily="18" charset="0"/>
                <a:sym typeface="Symbol" panose="05050102010706020507" pitchFamily="18" charset="2"/>
              </a:rPr>
              <a:t>解 </a:t>
            </a:r>
            <a:endParaRPr lang="en-US" altLang="zh-CN">
              <a:latin typeface="Times New Roman" panose="02020603050405020304" pitchFamily="18" charset="0"/>
              <a:sym typeface="Symbol" panose="05050102010706020507" pitchFamily="18" charset="2"/>
            </a:endParaRPr>
          </a:p>
          <a:p>
            <a:pPr marL="0" indent="0" eaLnBrk="1" hangingPunct="1"/>
            <a:r>
              <a:rPr lang="zh-CN" altLang="en-US">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S</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r</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r</a:t>
            </a:r>
            <a:r>
              <a:rPr lang="en-US" altLang="zh-CN">
                <a:latin typeface="Times New Roman" panose="02020603050405020304" pitchFamily="18" charset="0"/>
                <a:sym typeface="Symbol" panose="05050102010706020507" pitchFamily="18" charset="2"/>
              </a:rPr>
              <a:t>)</a:t>
            </a:r>
          </a:p>
          <a:p>
            <a:pPr marL="0" indent="0" eaLnBrk="1" hangingPunct="1"/>
            <a:r>
              <a:rPr lang="zh-CN" altLang="en-US">
                <a:latin typeface="Times New Roman" panose="02020603050405020304" pitchFamily="18" charset="0"/>
                <a:sym typeface="Symbol" panose="05050102010706020507" pitchFamily="18" charset="2"/>
              </a:rPr>
              <a:t>循环</a:t>
            </a:r>
            <a:r>
              <a:rPr lang="en-US" altLang="zh-CN">
                <a:latin typeface="Times New Roman" panose="02020603050405020304" pitchFamily="18" charset="0"/>
                <a:sym typeface="Symbol" panose="05050102010706020507" pitchFamily="18" charset="2"/>
              </a:rPr>
              <a:t>1  </a:t>
            </a:r>
            <a:r>
              <a:rPr lang="en-US" altLang="zh-CN" i="1">
                <a:latin typeface="Times New Roman" panose="02020603050405020304" pitchFamily="18" charset="0"/>
                <a:sym typeface="Symbol" panose="05050102010706020507" pitchFamily="18" charset="2"/>
              </a:rPr>
              <a:t>S</a:t>
            </a:r>
            <a:r>
              <a:rPr lang="en-US" altLang="zh-CN" baseline="-25000">
                <a:latin typeface="Times New Roman" panose="02020603050405020304" pitchFamily="18" charset="0"/>
                <a:sym typeface="Symbol" panose="05050102010706020507" pitchFamily="18" charset="2"/>
              </a:rPr>
              <a:t>0</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S</a:t>
            </a:r>
            <a:r>
              <a:rPr lang="en-US" altLang="zh-CN" baseline="-25000">
                <a:latin typeface="Times New Roman" panose="02020603050405020304" pitchFamily="18" charset="0"/>
                <a:sym typeface="Symbol" panose="05050102010706020507" pitchFamily="18" charset="2"/>
              </a:rPr>
              <a:t>1</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p</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r</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r</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S</a:t>
            </a:r>
            <a:r>
              <a:rPr lang="en-US" altLang="zh-CN" baseline="-25000">
                <a:latin typeface="Times New Roman" panose="02020603050405020304" pitchFamily="18" charset="0"/>
                <a:sym typeface="Symbol" panose="05050102010706020507" pitchFamily="18" charset="2"/>
              </a:rPr>
              <a:t>2</a:t>
            </a:r>
            <a:r>
              <a:rPr lang="en-US" altLang="zh-CN">
                <a:latin typeface="Times New Roman" panose="02020603050405020304" pitchFamily="18" charset="0"/>
                <a:sym typeface="Symbol" panose="05050102010706020507" pitchFamily="18" charset="2"/>
              </a:rPr>
              <a:t>=</a:t>
            </a:r>
          </a:p>
          <a:p>
            <a:pPr marL="0" indent="0" eaLnBrk="1" hangingPunct="1"/>
            <a:r>
              <a:rPr lang="en-US" altLang="zh-CN">
                <a:latin typeface="Times New Roman" panose="02020603050405020304" pitchFamily="18" charset="0"/>
                <a:sym typeface="Symbol" panose="05050102010706020507" pitchFamily="18" charset="2"/>
              </a:rPr>
              <a:t>     Res(</a:t>
            </a:r>
            <a:r>
              <a:rPr lang="en-US" altLang="zh-CN" i="1">
                <a:latin typeface="Times New Roman" panose="02020603050405020304" pitchFamily="18" charset="0"/>
                <a:sym typeface="Symbol" panose="05050102010706020507" pitchFamily="18" charset="2"/>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p</a:t>
            </a:r>
          </a:p>
          <a:p>
            <a:pPr marL="0" indent="0" eaLnBrk="1" hangingPunct="1"/>
            <a:r>
              <a:rPr lang="en-US" altLang="zh-CN">
                <a:latin typeface="Times New Roman" panose="02020603050405020304" pitchFamily="18" charset="0"/>
                <a:sym typeface="Symbol" panose="05050102010706020507" pitchFamily="18" charset="2"/>
              </a:rPr>
              <a:t>     Res(</a:t>
            </a:r>
            <a:r>
              <a:rPr lang="en-US" altLang="zh-CN" i="1">
                <a:latin typeface="Times New Roman" panose="02020603050405020304" pitchFamily="18" charset="0"/>
                <a:sym typeface="Symbol" panose="05050102010706020507" pitchFamily="18" charset="2"/>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r</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r</a:t>
            </a:r>
            <a:endParaRPr lang="en-US" altLang="zh-CN">
              <a:latin typeface="Times New Roman" panose="02020603050405020304" pitchFamily="18" charset="0"/>
              <a:sym typeface="Symbol" panose="05050102010706020507" pitchFamily="18" charset="2"/>
            </a:endParaRPr>
          </a:p>
          <a:p>
            <a:pPr marL="0" indent="0" eaLnBrk="1" hangingPunct="1"/>
            <a:r>
              <a:rPr lang="en-US" altLang="zh-CN">
                <a:latin typeface="Times New Roman" panose="02020603050405020304" pitchFamily="18" charset="0"/>
                <a:sym typeface="Symbol" panose="05050102010706020507" pitchFamily="18" charset="2"/>
              </a:rPr>
              <a:t>     Res(</a:t>
            </a:r>
            <a:r>
              <a:rPr lang="en-US" altLang="zh-CN" i="1">
                <a:latin typeface="Times New Roman" panose="02020603050405020304" pitchFamily="18" charset="0"/>
                <a:sym typeface="Symbol" panose="05050102010706020507" pitchFamily="18" charset="2"/>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r</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r</a:t>
            </a:r>
            <a:endParaRPr lang="en-US" altLang="zh-CN">
              <a:latin typeface="Times New Roman" panose="02020603050405020304" pitchFamily="18" charset="0"/>
              <a:sym typeface="Symbol" panose="05050102010706020507" pitchFamily="18" charset="2"/>
            </a:endParaRPr>
          </a:p>
          <a:p>
            <a:pPr marL="0" indent="0" eaLnBrk="1" hangingPunct="1"/>
            <a:r>
              <a:rPr lang="en-US" altLang="zh-CN">
                <a:latin typeface="Times New Roman" panose="02020603050405020304" pitchFamily="18" charset="0"/>
                <a:sym typeface="Symbol" panose="05050102010706020507" pitchFamily="18" charset="2"/>
              </a:rPr>
              <a:t>     Res(</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r</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r</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endParaRPr lang="en-US" altLang="zh-CN">
              <a:latin typeface="Times New Roman" panose="02020603050405020304" pitchFamily="18" charset="0"/>
              <a:sym typeface="Symbol" panose="05050102010706020507" pitchFamily="18" charset="2"/>
            </a:endParaRPr>
          </a:p>
          <a:p>
            <a:pPr marL="0" indent="0" eaLnBrk="1" hangingPunct="1"/>
            <a:r>
              <a:rPr lang="en-US" altLang="zh-CN" i="1">
                <a:latin typeface="Times New Roman" panose="02020603050405020304" pitchFamily="18" charset="0"/>
                <a:sym typeface="Symbol" panose="05050102010706020507" pitchFamily="18" charset="2"/>
              </a:rPr>
              <a:t>     S</a:t>
            </a:r>
            <a:r>
              <a:rPr lang="en-US" altLang="zh-CN" baseline="-25000">
                <a:latin typeface="Times New Roman" panose="02020603050405020304" pitchFamily="18" charset="0"/>
                <a:sym typeface="Symbol" panose="05050102010706020507" pitchFamily="18" charset="2"/>
              </a:rPr>
              <a:t>2</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r</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r</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a:t>
            </a:r>
          </a:p>
        </p:txBody>
      </p:sp>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a:extLst>
              <a:ext uri="{FF2B5EF4-FFF2-40B4-BE49-F238E27FC236}">
                <a16:creationId xmlns:a16="http://schemas.microsoft.com/office/drawing/2014/main" id="{653BA23C-3E27-4D57-813C-0C0EDC9AB36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B69D188B-4473-473C-822D-EAAECA507005}" type="slidenum">
              <a:rPr lang="en-US" altLang="zh-CN" sz="1400" b="0"/>
              <a:pPr>
                <a:spcBef>
                  <a:spcPct val="0"/>
                </a:spcBef>
                <a:buClrTx/>
                <a:buFontTx/>
                <a:buNone/>
              </a:pPr>
              <a:t>31</a:t>
            </a:fld>
            <a:endParaRPr lang="en-US" altLang="zh-CN" sz="1400" b="0"/>
          </a:p>
        </p:txBody>
      </p:sp>
      <p:sp>
        <p:nvSpPr>
          <p:cNvPr id="58371" name="Rectangle 2">
            <a:extLst>
              <a:ext uri="{FF2B5EF4-FFF2-40B4-BE49-F238E27FC236}">
                <a16:creationId xmlns:a16="http://schemas.microsoft.com/office/drawing/2014/main" id="{1AB3D78D-A7E9-49CF-89A4-B3BE698437C4}"/>
              </a:ext>
            </a:extLst>
          </p:cNvPr>
          <p:cNvSpPr>
            <a:spLocks noGrp="1" noChangeArrowheads="1"/>
          </p:cNvSpPr>
          <p:nvPr>
            <p:ph type="title"/>
          </p:nvPr>
        </p:nvSpPr>
        <p:spPr/>
        <p:txBody>
          <a:bodyPr/>
          <a:lstStyle/>
          <a:p>
            <a:pPr algn="ctr" eaLnBrk="1" hangingPunct="1"/>
            <a:r>
              <a:rPr lang="zh-CN" altLang="en-US"/>
              <a:t>消解算法例题</a:t>
            </a:r>
          </a:p>
        </p:txBody>
      </p:sp>
      <p:sp>
        <p:nvSpPr>
          <p:cNvPr id="58372" name="Rectangle 3">
            <a:extLst>
              <a:ext uri="{FF2B5EF4-FFF2-40B4-BE49-F238E27FC236}">
                <a16:creationId xmlns:a16="http://schemas.microsoft.com/office/drawing/2014/main" id="{2C30656E-228B-4145-A823-7BC6F24EA927}"/>
              </a:ext>
            </a:extLst>
          </p:cNvPr>
          <p:cNvSpPr>
            <a:spLocks noGrp="1" noChangeArrowheads="1"/>
          </p:cNvSpPr>
          <p:nvPr>
            <p:ph type="body" idx="1"/>
          </p:nvPr>
        </p:nvSpPr>
        <p:spPr>
          <a:xfrm>
            <a:off x="468313" y="1196975"/>
            <a:ext cx="8229600" cy="5040313"/>
          </a:xfrm>
        </p:spPr>
        <p:txBody>
          <a:bodyPr/>
          <a:lstStyle/>
          <a:p>
            <a:pPr marL="0" indent="0" eaLnBrk="1" hangingPunct="1"/>
            <a:r>
              <a:rPr lang="zh-CN" altLang="en-US">
                <a:latin typeface="Times New Roman" panose="02020603050405020304" pitchFamily="18" charset="0"/>
                <a:sym typeface="Symbol" panose="05050102010706020507" pitchFamily="18" charset="2"/>
              </a:rPr>
              <a:t>循环</a:t>
            </a:r>
            <a:r>
              <a:rPr lang="en-US" altLang="zh-CN">
                <a:latin typeface="Times New Roman" panose="02020603050405020304" pitchFamily="18" charset="0"/>
                <a:sym typeface="Symbol" panose="05050102010706020507" pitchFamily="18" charset="2"/>
              </a:rPr>
              <a:t>2  </a:t>
            </a:r>
            <a:r>
              <a:rPr lang="en-US" altLang="zh-CN" i="1">
                <a:latin typeface="Times New Roman" panose="02020603050405020304" pitchFamily="18" charset="0"/>
                <a:sym typeface="Symbol" panose="05050102010706020507" pitchFamily="18" charset="2"/>
              </a:rPr>
              <a:t>S</a:t>
            </a:r>
            <a:r>
              <a:rPr lang="en-US" altLang="zh-CN" baseline="-25000">
                <a:latin typeface="Times New Roman" panose="02020603050405020304" pitchFamily="18" charset="0"/>
                <a:sym typeface="Symbol" panose="05050102010706020507" pitchFamily="18" charset="2"/>
              </a:rPr>
              <a:t>0</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p</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r</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r</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S</a:t>
            </a:r>
            <a:r>
              <a:rPr lang="en-US" altLang="zh-CN" baseline="-25000">
                <a:latin typeface="Times New Roman" panose="02020603050405020304" pitchFamily="18" charset="0"/>
                <a:sym typeface="Symbol" panose="05050102010706020507" pitchFamily="18" charset="2"/>
              </a:rPr>
              <a:t>1</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r</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r</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S</a:t>
            </a:r>
            <a:r>
              <a:rPr lang="en-US" altLang="zh-CN" baseline="-25000">
                <a:latin typeface="Times New Roman" panose="02020603050405020304" pitchFamily="18" charset="0"/>
                <a:sym typeface="Symbol" panose="05050102010706020507" pitchFamily="18" charset="2"/>
              </a:rPr>
              <a:t>2</a:t>
            </a:r>
            <a:r>
              <a:rPr lang="en-US" altLang="zh-CN">
                <a:latin typeface="Times New Roman" panose="02020603050405020304" pitchFamily="18" charset="0"/>
                <a:sym typeface="Symbol" panose="05050102010706020507" pitchFamily="18" charset="2"/>
              </a:rPr>
              <a:t>=</a:t>
            </a:r>
          </a:p>
          <a:p>
            <a:pPr marL="0" indent="0" eaLnBrk="1" hangingPunct="1"/>
            <a:r>
              <a:rPr lang="en-US" altLang="zh-CN">
                <a:latin typeface="Times New Roman" panose="02020603050405020304" pitchFamily="18" charset="0"/>
                <a:sym typeface="Symbol" panose="05050102010706020507" pitchFamily="18" charset="2"/>
              </a:rPr>
              <a:t>     Res(</a:t>
            </a:r>
            <a:r>
              <a:rPr lang="en-US" altLang="zh-CN" i="1">
                <a:latin typeface="Times New Roman" panose="02020603050405020304" pitchFamily="18" charset="0"/>
                <a:sym typeface="Symbol" panose="05050102010706020507" pitchFamily="18" charset="2"/>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p</a:t>
            </a:r>
            <a:endParaRPr lang="en-US" altLang="zh-CN">
              <a:latin typeface="Times New Roman" panose="02020603050405020304" pitchFamily="18" charset="0"/>
              <a:sym typeface="Symbol" panose="05050102010706020507" pitchFamily="18" charset="2"/>
            </a:endParaRPr>
          </a:p>
          <a:p>
            <a:pPr marL="0" indent="0" eaLnBrk="1" hangingPunct="1"/>
            <a:r>
              <a:rPr lang="en-US" altLang="zh-CN">
                <a:latin typeface="Times New Roman" panose="02020603050405020304" pitchFamily="18" charset="0"/>
                <a:sym typeface="Symbol" panose="05050102010706020507" pitchFamily="18" charset="2"/>
              </a:rPr>
              <a:t>     Res(</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r</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r</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p>
          <a:p>
            <a:pPr marL="0" indent="0" eaLnBrk="1" hangingPunct="1"/>
            <a:r>
              <a:rPr lang="en-US" altLang="zh-CN">
                <a:latin typeface="Times New Roman" panose="02020603050405020304" pitchFamily="18" charset="0"/>
                <a:sym typeface="Symbol" panose="05050102010706020507" pitchFamily="18" charset="2"/>
              </a:rPr>
              <a:t>     Res(</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r</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r</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p>
          <a:p>
            <a:pPr marL="0" indent="0" eaLnBrk="1" hangingPunct="1"/>
            <a:r>
              <a:rPr lang="en-US" altLang="zh-CN">
                <a:latin typeface="Times New Roman" panose="02020603050405020304" pitchFamily="18" charset="0"/>
                <a:sym typeface="Symbol" panose="05050102010706020507" pitchFamily="18" charset="2"/>
              </a:rPr>
              <a:t>     Res(</a:t>
            </a:r>
            <a:r>
              <a:rPr lang="en-US" altLang="zh-CN" i="1">
                <a:latin typeface="Times New Roman" panose="02020603050405020304" pitchFamily="18" charset="0"/>
                <a:sym typeface="Symbol" panose="05050102010706020507" pitchFamily="18" charset="2"/>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r</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r</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p</a:t>
            </a:r>
            <a:endParaRPr lang="en-US" altLang="zh-CN">
              <a:latin typeface="Times New Roman" panose="02020603050405020304" pitchFamily="18" charset="0"/>
              <a:sym typeface="Symbol" panose="05050102010706020507" pitchFamily="18" charset="2"/>
            </a:endParaRPr>
          </a:p>
          <a:p>
            <a:pPr marL="0" indent="0" eaLnBrk="1" hangingPunct="1"/>
            <a:r>
              <a:rPr lang="en-US" altLang="zh-CN" i="1">
                <a:latin typeface="Times New Roman" panose="02020603050405020304" pitchFamily="18" charset="0"/>
                <a:sym typeface="Symbol" panose="05050102010706020507" pitchFamily="18" charset="2"/>
              </a:rPr>
              <a:t>     S</a:t>
            </a:r>
            <a:r>
              <a:rPr lang="en-US" altLang="zh-CN" baseline="-25000">
                <a:latin typeface="Times New Roman" panose="02020603050405020304" pitchFamily="18" charset="0"/>
                <a:sym typeface="Symbol" panose="05050102010706020507" pitchFamily="18" charset="2"/>
              </a:rPr>
              <a:t>2</a:t>
            </a:r>
            <a:r>
              <a:rPr lang="en-US" altLang="zh-CN">
                <a:latin typeface="Times New Roman" panose="02020603050405020304" pitchFamily="18" charset="0"/>
                <a:sym typeface="Symbol" panose="05050102010706020507" pitchFamily="18" charset="2"/>
              </a:rPr>
              <a:t>=</a:t>
            </a:r>
          </a:p>
          <a:p>
            <a:pPr marL="0" indent="0" eaLnBrk="1" hangingPunct="1"/>
            <a:r>
              <a:rPr lang="en-US" altLang="zh-CN">
                <a:latin typeface="Times New Roman" panose="02020603050405020304" pitchFamily="18" charset="0"/>
                <a:sym typeface="Symbol" panose="05050102010706020507" pitchFamily="18" charset="2"/>
              </a:rPr>
              <a:t>     </a:t>
            </a:r>
            <a:r>
              <a:rPr lang="zh-CN" altLang="en-US">
                <a:latin typeface="Times New Roman" panose="02020603050405020304" pitchFamily="18" charset="0"/>
                <a:sym typeface="Symbol" panose="05050102010706020507" pitchFamily="18" charset="2"/>
              </a:rPr>
              <a:t>输出“</a:t>
            </a:r>
            <a:r>
              <a:rPr lang="en-US" altLang="zh-CN">
                <a:latin typeface="Times New Roman" panose="02020603050405020304" pitchFamily="18" charset="0"/>
                <a:sym typeface="Symbol" panose="05050102010706020507" pitchFamily="18" charset="2"/>
              </a:rPr>
              <a:t>Yes”</a:t>
            </a:r>
            <a:r>
              <a:rPr lang="zh-CN" altLang="en-US">
                <a:latin typeface="Times New Roman" panose="02020603050405020304" pitchFamily="18" charset="0"/>
                <a:cs typeface="Times New Roman" panose="02020603050405020304" pitchFamily="18" charset="0"/>
                <a:sym typeface="Symbol" panose="05050102010706020507" pitchFamily="18" charset="2"/>
              </a:rPr>
              <a:t> ，说明</a:t>
            </a:r>
            <a:r>
              <a:rPr lang="en-US" altLang="zh-CN" i="1">
                <a:latin typeface="Times New Roman" panose="02020603050405020304" pitchFamily="18" charset="0"/>
                <a:cs typeface="Times New Roman" panose="02020603050405020304" pitchFamily="18" charset="0"/>
                <a:sym typeface="Symbol" panose="05050102010706020507" pitchFamily="18" charset="2"/>
              </a:rPr>
              <a:t>S</a:t>
            </a:r>
            <a:r>
              <a:rPr lang="zh-CN" altLang="en-US">
                <a:latin typeface="Times New Roman" panose="02020603050405020304" pitchFamily="18" charset="0"/>
                <a:cs typeface="Times New Roman" panose="02020603050405020304" pitchFamily="18" charset="0"/>
                <a:sym typeface="Symbol" panose="05050102010706020507" pitchFamily="18" charset="2"/>
              </a:rPr>
              <a:t>是可满足的。</a:t>
            </a:r>
            <a:endParaRPr lang="en-US" altLang="zh-CN" i="1">
              <a:latin typeface="Times New Roman" panose="02020603050405020304" pitchFamily="18" charset="0"/>
              <a:sym typeface="Symbol" panose="05050102010706020507" pitchFamily="18" charset="2"/>
            </a:endParaRPr>
          </a:p>
        </p:txBody>
      </p:sp>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a:extLst>
              <a:ext uri="{FF2B5EF4-FFF2-40B4-BE49-F238E27FC236}">
                <a16:creationId xmlns:a16="http://schemas.microsoft.com/office/drawing/2014/main" id="{749F1A0E-C9F4-4649-9DC6-6C85081588A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22B48E33-6448-48CA-963F-6FCE6B1E50A3}" type="slidenum">
              <a:rPr lang="en-US" altLang="zh-CN" sz="1400" b="0"/>
              <a:pPr>
                <a:spcBef>
                  <a:spcPct val="0"/>
                </a:spcBef>
                <a:buClrTx/>
                <a:buFontTx/>
                <a:buNone/>
              </a:pPr>
              <a:t>32</a:t>
            </a:fld>
            <a:endParaRPr lang="en-US" altLang="zh-CN" sz="1400" b="0"/>
          </a:p>
        </p:txBody>
      </p:sp>
      <p:sp>
        <p:nvSpPr>
          <p:cNvPr id="60419" name="Rectangle 2">
            <a:extLst>
              <a:ext uri="{FF2B5EF4-FFF2-40B4-BE49-F238E27FC236}">
                <a16:creationId xmlns:a16="http://schemas.microsoft.com/office/drawing/2014/main" id="{5A9CAF30-169D-4BC1-8440-2271581C1965}"/>
              </a:ext>
            </a:extLst>
          </p:cNvPr>
          <p:cNvSpPr>
            <a:spLocks noGrp="1" noChangeArrowheads="1"/>
          </p:cNvSpPr>
          <p:nvPr>
            <p:ph type="title"/>
          </p:nvPr>
        </p:nvSpPr>
        <p:spPr/>
        <p:txBody>
          <a:bodyPr/>
          <a:lstStyle/>
          <a:p>
            <a:pPr algn="ctr" eaLnBrk="1" hangingPunct="1"/>
            <a:r>
              <a:rPr lang="en-US" altLang="zh-CN">
                <a:latin typeface="Times New Roman" panose="02020603050405020304" pitchFamily="18" charset="0"/>
              </a:rPr>
              <a:t>2.4</a:t>
            </a:r>
            <a:r>
              <a:rPr lang="en-US" altLang="zh-CN"/>
              <a:t> </a:t>
            </a:r>
            <a:r>
              <a:rPr lang="zh-CN" altLang="en-US"/>
              <a:t>可满足性问题与消解法（回顾）</a:t>
            </a:r>
          </a:p>
        </p:txBody>
      </p:sp>
      <p:sp>
        <p:nvSpPr>
          <p:cNvPr id="60420" name="Rectangle 3">
            <a:extLst>
              <a:ext uri="{FF2B5EF4-FFF2-40B4-BE49-F238E27FC236}">
                <a16:creationId xmlns:a16="http://schemas.microsoft.com/office/drawing/2014/main" id="{CC9F556D-8626-4EBE-8442-964448E0FF26}"/>
              </a:ext>
            </a:extLst>
          </p:cNvPr>
          <p:cNvSpPr>
            <a:spLocks noGrp="1" noChangeArrowheads="1"/>
          </p:cNvSpPr>
          <p:nvPr>
            <p:ph type="body" idx="1"/>
          </p:nvPr>
        </p:nvSpPr>
        <p:spPr>
          <a:xfrm>
            <a:off x="468313" y="1196975"/>
            <a:ext cx="8229600" cy="5040313"/>
          </a:xfrm>
        </p:spPr>
        <p:txBody>
          <a:bodyPr/>
          <a:lstStyle/>
          <a:p>
            <a:pPr eaLnBrk="1" hangingPunct="1">
              <a:lnSpc>
                <a:spcPct val="90000"/>
              </a:lnSpc>
              <a:buFont typeface="Wingdings" panose="05000000000000000000" pitchFamily="2" charset="2"/>
              <a:buChar char="l"/>
            </a:pPr>
            <a:r>
              <a:rPr lang="zh-CN" altLang="en-US">
                <a:solidFill>
                  <a:srgbClr val="000000"/>
                </a:solidFill>
                <a:latin typeface="Times New Roman" panose="02020603050405020304" pitchFamily="18" charset="0"/>
                <a:sym typeface="Symbol" panose="05050102010706020507" pitchFamily="18" charset="2"/>
              </a:rPr>
              <a:t>消解文字、消解式（消解结果）</a:t>
            </a:r>
            <a:endParaRPr lang="en-US" altLang="zh-CN">
              <a:solidFill>
                <a:srgbClr val="000000"/>
              </a:solidFill>
              <a:latin typeface="Times New Roman" panose="02020603050405020304" pitchFamily="18" charset="0"/>
              <a:sym typeface="Symbol" panose="05050102010706020507" pitchFamily="18" charset="2"/>
            </a:endParaRPr>
          </a:p>
          <a:p>
            <a:pPr eaLnBrk="1" hangingPunct="1">
              <a:lnSpc>
                <a:spcPct val="90000"/>
              </a:lnSpc>
              <a:buFont typeface="Wingdings" panose="05000000000000000000" pitchFamily="2" charset="2"/>
              <a:buChar char="l"/>
            </a:pPr>
            <a:r>
              <a:rPr lang="zh-CN" altLang="en-US">
                <a:solidFill>
                  <a:srgbClr val="000000"/>
                </a:solidFill>
              </a:rPr>
              <a:t>消解规则</a:t>
            </a:r>
            <a:endParaRPr lang="en-US" altLang="zh-CN">
              <a:solidFill>
                <a:srgbClr val="000000"/>
              </a:solidFill>
            </a:endParaRPr>
          </a:p>
          <a:p>
            <a:pPr eaLnBrk="1" hangingPunct="1">
              <a:lnSpc>
                <a:spcPct val="90000"/>
              </a:lnSpc>
              <a:buFont typeface="Wingdings" panose="05000000000000000000" pitchFamily="2" charset="2"/>
              <a:buChar char="l"/>
            </a:pPr>
            <a:r>
              <a:rPr lang="zh-CN" altLang="en-US">
                <a:solidFill>
                  <a:srgbClr val="000000"/>
                </a:solidFill>
                <a:latin typeface="Times New Roman" panose="02020603050405020304" pitchFamily="18" charset="0"/>
                <a:sym typeface="Symbol" panose="05050102010706020507" pitchFamily="18" charset="2"/>
              </a:rPr>
              <a:t>消解序列</a:t>
            </a:r>
            <a:endParaRPr lang="en-US" altLang="zh-CN">
              <a:solidFill>
                <a:srgbClr val="000000"/>
              </a:solidFill>
              <a:latin typeface="Times New Roman" panose="02020603050405020304" pitchFamily="18" charset="0"/>
              <a:sym typeface="Symbol" panose="05050102010706020507" pitchFamily="18" charset="2"/>
            </a:endParaRPr>
          </a:p>
          <a:p>
            <a:pPr eaLnBrk="1" hangingPunct="1">
              <a:lnSpc>
                <a:spcPct val="90000"/>
              </a:lnSpc>
              <a:buFont typeface="Wingdings" panose="05000000000000000000" pitchFamily="2" charset="2"/>
              <a:buChar char="l"/>
            </a:pPr>
            <a:r>
              <a:rPr lang="zh-CN" altLang="en-US">
                <a:solidFill>
                  <a:srgbClr val="000000"/>
                </a:solidFill>
              </a:rPr>
              <a:t>消解算法</a:t>
            </a:r>
            <a:endParaRPr lang="en-US" altLang="zh-CN">
              <a:solidFill>
                <a:srgbClr val="000000"/>
              </a:solidFill>
              <a:latin typeface="Times New Roman" panose="02020603050405020304" pitchFamily="18" charset="0"/>
              <a:sym typeface="Symbol" panose="05050102010706020507" pitchFamily="18" charset="2"/>
            </a:endParaRPr>
          </a:p>
        </p:txBody>
      </p:sp>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a:extLst>
              <a:ext uri="{FF2B5EF4-FFF2-40B4-BE49-F238E27FC236}">
                <a16:creationId xmlns:a16="http://schemas.microsoft.com/office/drawing/2014/main" id="{CE970466-D711-4258-8A51-CDA27559B9B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B9E3850F-D4C0-4B32-AEF7-1FB9A15EB664}" type="slidenum">
              <a:rPr lang="en-US" altLang="zh-CN" sz="1400" b="0"/>
              <a:pPr>
                <a:spcBef>
                  <a:spcPct val="0"/>
                </a:spcBef>
                <a:buClrTx/>
                <a:buFontTx/>
                <a:buNone/>
              </a:pPr>
              <a:t>33</a:t>
            </a:fld>
            <a:endParaRPr lang="en-US" altLang="zh-CN" sz="1400" b="0"/>
          </a:p>
        </p:txBody>
      </p:sp>
      <p:sp>
        <p:nvSpPr>
          <p:cNvPr id="62467" name="Rectangle 3">
            <a:extLst>
              <a:ext uri="{FF2B5EF4-FFF2-40B4-BE49-F238E27FC236}">
                <a16:creationId xmlns:a16="http://schemas.microsoft.com/office/drawing/2014/main" id="{D7D627F6-20DC-4914-B1EF-2C817DA4BEBF}"/>
              </a:ext>
            </a:extLst>
          </p:cNvPr>
          <p:cNvSpPr>
            <a:spLocks noGrp="1" noChangeArrowheads="1"/>
          </p:cNvSpPr>
          <p:nvPr>
            <p:ph type="body" idx="1"/>
          </p:nvPr>
        </p:nvSpPr>
        <p:spPr>
          <a:xfrm>
            <a:off x="395288" y="1196975"/>
            <a:ext cx="8229600" cy="4924425"/>
          </a:xfrm>
        </p:spPr>
        <p:txBody>
          <a:bodyPr/>
          <a:lstStyle/>
          <a:p>
            <a:pPr marL="361950" indent="-361950" eaLnBrk="1" hangingPunct="1"/>
            <a:r>
              <a:rPr lang="zh-CN" altLang="en-US"/>
              <a:t>主要内容</a:t>
            </a:r>
          </a:p>
          <a:p>
            <a:pPr marL="361950" indent="-361950" eaLnBrk="1" hangingPunct="1">
              <a:buClr>
                <a:srgbClr val="FF9900"/>
              </a:buClr>
              <a:buFont typeface="Wingdings" panose="05000000000000000000" pitchFamily="2" charset="2"/>
              <a:buChar char="l"/>
            </a:pPr>
            <a:r>
              <a:rPr lang="en-US" altLang="zh-CN"/>
              <a:t>2.1 </a:t>
            </a:r>
            <a:r>
              <a:rPr lang="zh-CN" altLang="en-US"/>
              <a:t>等值式</a:t>
            </a:r>
            <a:endParaRPr lang="en-US" altLang="zh-CN"/>
          </a:p>
          <a:p>
            <a:pPr marL="361950" indent="-361950" eaLnBrk="1" hangingPunct="1">
              <a:buClr>
                <a:srgbClr val="FF9900"/>
              </a:buClr>
              <a:buFont typeface="Wingdings" panose="05000000000000000000" pitchFamily="2" charset="2"/>
              <a:buChar char="l"/>
            </a:pPr>
            <a:r>
              <a:rPr lang="en-US" altLang="zh-CN"/>
              <a:t>2.2 </a:t>
            </a:r>
            <a:r>
              <a:rPr lang="zh-CN" altLang="en-US"/>
              <a:t>析取范式与合取范式</a:t>
            </a:r>
          </a:p>
          <a:p>
            <a:pPr marL="361950" indent="-361950" eaLnBrk="1" hangingPunct="1">
              <a:buClr>
                <a:srgbClr val="FF9900"/>
              </a:buClr>
              <a:buFont typeface="Wingdings" panose="05000000000000000000" pitchFamily="2" charset="2"/>
              <a:buChar char="l"/>
            </a:pPr>
            <a:r>
              <a:rPr lang="en-US" altLang="zh-CN"/>
              <a:t>2.3 </a:t>
            </a:r>
            <a:r>
              <a:rPr lang="zh-CN" altLang="en-US"/>
              <a:t>联结词完备集</a:t>
            </a:r>
          </a:p>
          <a:p>
            <a:pPr marL="361950" indent="-361950" eaLnBrk="1" hangingPunct="1">
              <a:buClr>
                <a:srgbClr val="FF9900"/>
              </a:buClr>
              <a:buFont typeface="Wingdings" panose="05000000000000000000" pitchFamily="2" charset="2"/>
              <a:buChar char="l"/>
            </a:pPr>
            <a:r>
              <a:rPr lang="en-US" altLang="zh-CN">
                <a:solidFill>
                  <a:srgbClr val="000000"/>
                </a:solidFill>
              </a:rPr>
              <a:t>2.4 </a:t>
            </a:r>
            <a:r>
              <a:rPr lang="zh-CN" altLang="en-US">
                <a:solidFill>
                  <a:srgbClr val="000000"/>
                </a:solidFill>
              </a:rPr>
              <a:t>可满足性问题与消解法</a:t>
            </a:r>
          </a:p>
        </p:txBody>
      </p:sp>
      <p:sp>
        <p:nvSpPr>
          <p:cNvPr id="62468" name="Rectangle 4">
            <a:extLst>
              <a:ext uri="{FF2B5EF4-FFF2-40B4-BE49-F238E27FC236}">
                <a16:creationId xmlns:a16="http://schemas.microsoft.com/office/drawing/2014/main" id="{FD03B36B-F320-4958-8FF9-A85086634BAD}"/>
              </a:ext>
            </a:extLst>
          </p:cNvPr>
          <p:cNvSpPr>
            <a:spLocks noGrp="1" noChangeArrowheads="1"/>
          </p:cNvSpPr>
          <p:nvPr>
            <p:ph type="title"/>
          </p:nvPr>
        </p:nvSpPr>
        <p:spPr>
          <a:xfrm>
            <a:off x="1835150" y="260350"/>
            <a:ext cx="6394450" cy="431800"/>
          </a:xfrm>
          <a:noFill/>
          <a:extLst>
            <a:ext uri="{AF507438-7753-43E0-B8FC-AC1667EBCBE1}">
              <a14:hiddenEffects xmlns:a14="http://schemas.microsoft.com/office/drawing/2010/main">
                <a:effectLst>
                  <a:outerShdw dist="17961" dir="2700000" algn="ctr" rotWithShape="0">
                    <a:schemeClr val="tx1">
                      <a:alpha val="50000"/>
                    </a:schemeClr>
                  </a:outerShdw>
                </a:effectLst>
              </a14:hiddenEffects>
            </a:ext>
          </a:extLst>
        </p:spPr>
        <p:txBody>
          <a:bodyPr/>
          <a:lstStyle/>
          <a:p>
            <a:pPr algn="ctr" eaLnBrk="1" hangingPunct="1"/>
            <a:r>
              <a:rPr lang="zh-CN" altLang="en-US">
                <a:solidFill>
                  <a:schemeClr val="tx1"/>
                </a:solidFill>
                <a:latin typeface="宋体" panose="02010600030101010101" pitchFamily="2" charset="-122"/>
              </a:rPr>
              <a:t>第二章 命题逻辑等值演算（回顾）</a:t>
            </a: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灯片编号占位符 7">
            <a:extLst>
              <a:ext uri="{FF2B5EF4-FFF2-40B4-BE49-F238E27FC236}">
                <a16:creationId xmlns:a16="http://schemas.microsoft.com/office/drawing/2014/main" id="{48574796-373D-4256-B01F-4D2A2D91EA04}"/>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1BE22989-2AB9-4E1F-9B74-FFF6F0745890}" type="slidenum">
              <a:rPr lang="en-US" altLang="zh-CN" sz="1200" b="0">
                <a:latin typeface="Verdana" panose="020B0604030504040204" pitchFamily="34" charset="0"/>
              </a:rPr>
              <a:pPr>
                <a:spcBef>
                  <a:spcPct val="0"/>
                </a:spcBef>
                <a:buClrTx/>
                <a:buFontTx/>
                <a:buNone/>
              </a:pPr>
              <a:t>4</a:t>
            </a:fld>
            <a:endParaRPr lang="en-US" altLang="zh-CN" sz="1200" b="0">
              <a:latin typeface="Verdana" panose="020B0604030504040204" pitchFamily="34" charset="0"/>
            </a:endParaRPr>
          </a:p>
        </p:txBody>
      </p:sp>
      <p:sp>
        <p:nvSpPr>
          <p:cNvPr id="11267" name="Rectangle 3">
            <a:extLst>
              <a:ext uri="{FF2B5EF4-FFF2-40B4-BE49-F238E27FC236}">
                <a16:creationId xmlns:a16="http://schemas.microsoft.com/office/drawing/2014/main" id="{20987721-B9DE-4E89-A76E-DDE6FA0C9966}"/>
              </a:ext>
            </a:extLst>
          </p:cNvPr>
          <p:cNvSpPr>
            <a:spLocks noGrp="1" noChangeArrowheads="1"/>
          </p:cNvSpPr>
          <p:nvPr>
            <p:ph type="body" sz="half" idx="1"/>
          </p:nvPr>
        </p:nvSpPr>
        <p:spPr>
          <a:xfrm>
            <a:off x="700088" y="1216025"/>
            <a:ext cx="7966075" cy="1511300"/>
          </a:xfrm>
        </p:spPr>
        <p:txBody>
          <a:bodyPr/>
          <a:lstStyle/>
          <a:p>
            <a:pPr marL="0" indent="0" eaLnBrk="1" hangingPunct="1"/>
            <a:r>
              <a:rPr lang="zh-CN" altLang="en-US" dirty="0">
                <a:solidFill>
                  <a:srgbClr val="CC0000"/>
                </a:solidFill>
                <a:latin typeface="Times New Roman" panose="02020603050405020304" pitchFamily="18" charset="0"/>
                <a:cs typeface="Times New Roman" panose="02020603050405020304" pitchFamily="18" charset="0"/>
              </a:rPr>
              <a:t>   </a:t>
            </a:r>
            <a:r>
              <a:rPr lang="zh-CN" altLang="en-US" dirty="0">
                <a:solidFill>
                  <a:srgbClr val="C00000"/>
                </a:solidFill>
                <a:latin typeface="Times New Roman" panose="02020603050405020304" pitchFamily="18" charset="0"/>
                <a:cs typeface="Times New Roman" panose="02020603050405020304" pitchFamily="18" charset="0"/>
              </a:rPr>
              <a:t>定义</a:t>
            </a:r>
            <a:r>
              <a:rPr lang="zh-CN" altLang="en-US" dirty="0">
                <a:latin typeface="Times New Roman" panose="02020603050405020304" pitchFamily="18" charset="0"/>
                <a:cs typeface="Times New Roman" panose="02020603050405020304" pitchFamily="18" charset="0"/>
              </a:rPr>
              <a:t>：给定两个命题</a:t>
            </a:r>
            <a:r>
              <a:rPr lang="en-US" altLang="zh-CN" i="1"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和</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 , </a:t>
            </a:r>
            <a:r>
              <a:rPr lang="zh-CN" altLang="en-US" dirty="0">
                <a:latin typeface="Times New Roman" panose="02020603050405020304" pitchFamily="18" charset="0"/>
                <a:cs typeface="Times New Roman" panose="02020603050405020304" pitchFamily="18" charset="0"/>
              </a:rPr>
              <a:t>复合命题</a:t>
            </a:r>
            <a:r>
              <a:rPr lang="en-US" altLang="zh-CN" i="1" dirty="0">
                <a:latin typeface="Times New Roman" panose="02020603050405020304" pitchFamily="18" charset="0"/>
                <a:cs typeface="Times New Roman" panose="02020603050405020304" pitchFamily="18" charset="0"/>
              </a:rPr>
              <a:t>p   q</a:t>
            </a:r>
            <a:r>
              <a:rPr lang="zh-CN" altLang="en-US" dirty="0">
                <a:latin typeface="Times New Roman" panose="02020603050405020304" pitchFamily="18" charset="0"/>
                <a:cs typeface="Times New Roman" panose="02020603050405020304" pitchFamily="18" charset="0"/>
              </a:rPr>
              <a:t>称作</a:t>
            </a:r>
            <a:r>
              <a:rPr lang="en-US" altLang="zh-CN" i="1"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和</a:t>
            </a:r>
            <a:r>
              <a:rPr lang="en-US" altLang="zh-CN" i="1" dirty="0">
                <a:latin typeface="Times New Roman" panose="02020603050405020304" pitchFamily="18" charset="0"/>
                <a:cs typeface="Times New Roman" panose="02020603050405020304" pitchFamily="18" charset="0"/>
              </a:rPr>
              <a:t>q</a:t>
            </a:r>
            <a:r>
              <a:rPr lang="zh-CN" altLang="en-US" dirty="0">
                <a:latin typeface="Times New Roman" panose="02020603050405020304" pitchFamily="18" charset="0"/>
                <a:cs typeface="Times New Roman" panose="02020603050405020304" pitchFamily="18" charset="0"/>
              </a:rPr>
              <a:t>的</a:t>
            </a:r>
            <a:endParaRPr lang="en-US" altLang="zh-CN" dirty="0">
              <a:latin typeface="Times New Roman" panose="02020603050405020304" pitchFamily="18" charset="0"/>
              <a:cs typeface="Times New Roman" panose="02020603050405020304" pitchFamily="18" charset="0"/>
            </a:endParaRPr>
          </a:p>
          <a:p>
            <a:pPr marL="0" indent="0" eaLnBrk="1" hangingPunct="1"/>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a:t>
            </a:r>
            <a:r>
              <a:rPr lang="zh-CN" altLang="en-US" dirty="0">
                <a:solidFill>
                  <a:schemeClr val="accent2"/>
                </a:solidFill>
                <a:latin typeface="Times New Roman" panose="02020603050405020304" pitchFamily="18" charset="0"/>
                <a:cs typeface="Times New Roman" panose="02020603050405020304" pitchFamily="18" charset="0"/>
              </a:rPr>
              <a:t>不可兼析取</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p>
          <a:p>
            <a:pPr marL="0" indent="0" eaLnBrk="1" hangingPunct="1"/>
            <a:r>
              <a:rPr lang="en-US" altLang="zh-CN" i="1" dirty="0">
                <a:latin typeface="Times New Roman" panose="02020603050405020304" pitchFamily="18" charset="0"/>
                <a:cs typeface="Times New Roman" panose="02020603050405020304" pitchFamily="18" charset="0"/>
              </a:rPr>
              <a:t>    p   q</a:t>
            </a:r>
            <a:r>
              <a:rPr lang="zh-CN" altLang="en-US" dirty="0">
                <a:latin typeface="Times New Roman" panose="02020603050405020304" pitchFamily="18" charset="0"/>
                <a:cs typeface="Times New Roman" panose="02020603050405020304" pitchFamily="18" charset="0"/>
              </a:rPr>
              <a:t>的真值为</a:t>
            </a: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当且仅当</a:t>
            </a:r>
            <a:r>
              <a:rPr lang="en-US" altLang="zh-CN" i="1"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和</a:t>
            </a:r>
            <a:r>
              <a:rPr lang="en-US" altLang="zh-CN" i="1" dirty="0">
                <a:latin typeface="Times New Roman" panose="02020603050405020304" pitchFamily="18" charset="0"/>
                <a:cs typeface="Times New Roman" panose="02020603050405020304" pitchFamily="18" charset="0"/>
              </a:rPr>
              <a:t>q</a:t>
            </a:r>
            <a:r>
              <a:rPr lang="zh-CN" altLang="en-US" dirty="0">
                <a:latin typeface="Times New Roman" panose="02020603050405020304" pitchFamily="18" charset="0"/>
                <a:cs typeface="Times New Roman" panose="02020603050405020304" pitchFamily="18" charset="0"/>
              </a:rPr>
              <a:t>真值不相同</a:t>
            </a:r>
            <a:r>
              <a:rPr lang="en-US" altLang="zh-CN" dirty="0">
                <a:latin typeface="Times New Roman" panose="02020603050405020304" pitchFamily="18" charset="0"/>
                <a:cs typeface="Times New Roman" panose="02020603050405020304" pitchFamily="18" charset="0"/>
              </a:rPr>
              <a:t>, </a:t>
            </a:r>
          </a:p>
          <a:p>
            <a:pPr marL="0" indent="0" eaLnBrk="1" hangingPunct="1"/>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否则</a:t>
            </a:r>
            <a:r>
              <a:rPr lang="en-US" altLang="zh-CN" i="1" dirty="0">
                <a:latin typeface="Times New Roman" panose="02020603050405020304" pitchFamily="18" charset="0"/>
                <a:cs typeface="Times New Roman" panose="02020603050405020304" pitchFamily="18" charset="0"/>
              </a:rPr>
              <a:t>p    q</a:t>
            </a:r>
            <a:r>
              <a:rPr lang="zh-CN" altLang="en-US" dirty="0">
                <a:latin typeface="Times New Roman" panose="02020603050405020304" pitchFamily="18" charset="0"/>
                <a:cs typeface="Times New Roman" panose="02020603050405020304" pitchFamily="18" charset="0"/>
              </a:rPr>
              <a:t>的真值为</a:t>
            </a:r>
            <a:r>
              <a:rPr lang="en-US" altLang="zh-CN" dirty="0">
                <a:latin typeface="Times New Roman" panose="02020603050405020304" pitchFamily="18" charset="0"/>
                <a:cs typeface="Times New Roman" panose="02020603050405020304" pitchFamily="18" charset="0"/>
              </a:rPr>
              <a:t>0.</a:t>
            </a:r>
          </a:p>
        </p:txBody>
      </p:sp>
      <p:graphicFrame>
        <p:nvGraphicFramePr>
          <p:cNvPr id="11268" name="Object 10">
            <a:extLst>
              <a:ext uri="{FF2B5EF4-FFF2-40B4-BE49-F238E27FC236}">
                <a16:creationId xmlns:a16="http://schemas.microsoft.com/office/drawing/2014/main" id="{80E2B7AE-EB3F-483E-9D25-8304891E81BF}"/>
              </a:ext>
            </a:extLst>
          </p:cNvPr>
          <p:cNvGraphicFramePr>
            <a:graphicFrameLocks noGrp="1" noChangeAspect="1"/>
          </p:cNvGraphicFramePr>
          <p:nvPr>
            <p:ph sz="quarter" idx="2"/>
            <p:extLst>
              <p:ext uri="{D42A27DB-BD31-4B8C-83A1-F6EECF244321}">
                <p14:modId xmlns:p14="http://schemas.microsoft.com/office/powerpoint/2010/main" val="3845471145"/>
              </p:ext>
            </p:extLst>
          </p:nvPr>
        </p:nvGraphicFramePr>
        <p:xfrm>
          <a:off x="1763365" y="2636590"/>
          <a:ext cx="360363" cy="360362"/>
        </p:xfrm>
        <a:graphic>
          <a:graphicData uri="http://schemas.openxmlformats.org/presentationml/2006/ole">
            <mc:AlternateContent xmlns:mc="http://schemas.openxmlformats.org/markup-compatibility/2006">
              <mc:Choice xmlns:v="urn:schemas-microsoft-com:vml" Requires="v">
                <p:oleObj name="公式" r:id="rId3" imgW="152268" imgH="152268" progId="Equation.3">
                  <p:embed/>
                </p:oleObj>
              </mc:Choice>
              <mc:Fallback>
                <p:oleObj name="公式" r:id="rId3" imgW="152268" imgH="152268"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365" y="2636590"/>
                        <a:ext cx="360363" cy="36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9" name="Rectangle 5">
            <a:extLst>
              <a:ext uri="{FF2B5EF4-FFF2-40B4-BE49-F238E27FC236}">
                <a16:creationId xmlns:a16="http://schemas.microsoft.com/office/drawing/2014/main" id="{01E19C9F-7589-4FE2-8194-0B52633183E6}"/>
              </a:ext>
            </a:extLst>
          </p:cNvPr>
          <p:cNvSpPr>
            <a:spLocks noChangeArrowheads="1"/>
          </p:cNvSpPr>
          <p:nvPr/>
        </p:nvSpPr>
        <p:spPr bwMode="auto">
          <a:xfrm>
            <a:off x="0" y="3352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2800" b="0">
              <a:latin typeface="Times New Roman" panose="02020603050405020304" pitchFamily="18" charset="0"/>
            </a:endParaRPr>
          </a:p>
        </p:txBody>
      </p:sp>
      <p:graphicFrame>
        <p:nvGraphicFramePr>
          <p:cNvPr id="11270" name="Object 4">
            <a:extLst>
              <a:ext uri="{FF2B5EF4-FFF2-40B4-BE49-F238E27FC236}">
                <a16:creationId xmlns:a16="http://schemas.microsoft.com/office/drawing/2014/main" id="{943AD669-CC93-4A32-AA58-D5A12E3874E9}"/>
              </a:ext>
            </a:extLst>
          </p:cNvPr>
          <p:cNvGraphicFramePr>
            <a:graphicFrameLocks noChangeAspect="1"/>
          </p:cNvGraphicFramePr>
          <p:nvPr/>
        </p:nvGraphicFramePr>
        <p:xfrm>
          <a:off x="5940425" y="1274763"/>
          <a:ext cx="360363" cy="360362"/>
        </p:xfrm>
        <a:graphic>
          <a:graphicData uri="http://schemas.openxmlformats.org/presentationml/2006/ole">
            <mc:AlternateContent xmlns:mc="http://schemas.openxmlformats.org/markup-compatibility/2006">
              <mc:Choice xmlns:v="urn:schemas-microsoft-com:vml" Requires="v">
                <p:oleObj name="公式" r:id="rId5" imgW="152268" imgH="152268" progId="Equation.3">
                  <p:embed/>
                </p:oleObj>
              </mc:Choice>
              <mc:Fallback>
                <p:oleObj name="公式" r:id="rId5" imgW="152268" imgH="152268"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425" y="12747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71" name="Object 12">
            <a:extLst>
              <a:ext uri="{FF2B5EF4-FFF2-40B4-BE49-F238E27FC236}">
                <a16:creationId xmlns:a16="http://schemas.microsoft.com/office/drawing/2014/main" id="{E33803CC-CC8D-4D14-BF80-B98EA52CCACF}"/>
              </a:ext>
            </a:extLst>
          </p:cNvPr>
          <p:cNvGraphicFramePr>
            <a:graphicFrameLocks noGrp="1" noChangeAspect="1"/>
          </p:cNvGraphicFramePr>
          <p:nvPr>
            <p:ph sz="quarter" idx="3"/>
            <p:extLst>
              <p:ext uri="{D42A27DB-BD31-4B8C-83A1-F6EECF244321}">
                <p14:modId xmlns:p14="http://schemas.microsoft.com/office/powerpoint/2010/main" val="1272155925"/>
              </p:ext>
            </p:extLst>
          </p:nvPr>
        </p:nvGraphicFramePr>
        <p:xfrm>
          <a:off x="1201738" y="2132534"/>
          <a:ext cx="360362" cy="360362"/>
        </p:xfrm>
        <a:graphic>
          <a:graphicData uri="http://schemas.openxmlformats.org/presentationml/2006/ole">
            <mc:AlternateContent xmlns:mc="http://schemas.openxmlformats.org/markup-compatibility/2006">
              <mc:Choice xmlns:v="urn:schemas-microsoft-com:vml" Requires="v">
                <p:oleObj name="公式" r:id="rId6" imgW="152268" imgH="152268" progId="Equation.3">
                  <p:embed/>
                </p:oleObj>
              </mc:Choice>
              <mc:Fallback>
                <p:oleObj name="公式" r:id="rId6" imgW="152268" imgH="152268"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1738" y="2132534"/>
                        <a:ext cx="360362" cy="36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1006" name="Group 14">
            <a:extLst>
              <a:ext uri="{FF2B5EF4-FFF2-40B4-BE49-F238E27FC236}">
                <a16:creationId xmlns:a16="http://schemas.microsoft.com/office/drawing/2014/main" id="{A45A5C4E-2991-460F-A002-88BF5C416D83}"/>
              </a:ext>
            </a:extLst>
          </p:cNvPr>
          <p:cNvGraphicFramePr>
            <a:graphicFrameLocks noGrp="1"/>
          </p:cNvGraphicFramePr>
          <p:nvPr>
            <p:extLst>
              <p:ext uri="{D42A27DB-BD31-4B8C-83A1-F6EECF244321}">
                <p14:modId xmlns:p14="http://schemas.microsoft.com/office/powerpoint/2010/main" val="2783822015"/>
              </p:ext>
            </p:extLst>
          </p:nvPr>
        </p:nvGraphicFramePr>
        <p:xfrm>
          <a:off x="969963" y="3502025"/>
          <a:ext cx="2592387" cy="2743200"/>
        </p:xfrm>
        <a:graphic>
          <a:graphicData uri="http://schemas.openxmlformats.org/drawingml/2006/table">
            <a:tbl>
              <a:tblPr/>
              <a:tblGrid>
                <a:gridCol w="1296987">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466725">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3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a:t>
                      </a:r>
                      <a:endParaRPr kumimoji="0" lang="en-US" altLang="zh-CN" sz="3000" b="1" i="1"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3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q</a:t>
                      </a:r>
                      <a:endParaRPr kumimoji="0" lang="en-US" altLang="zh-CN" sz="3000" b="1" i="1"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6725">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3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endParaRPr kumimoji="0" lang="en-US" altLang="zh-CN" sz="3000" b="1"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3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endParaRPr kumimoji="0" lang="en-US" altLang="zh-CN" sz="3000" b="1"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468313">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3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endParaRPr kumimoji="0" lang="en-US" altLang="zh-CN" sz="3000" b="1"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3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endParaRPr kumimoji="0" lang="en-US" altLang="zh-CN" sz="3000" b="1"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2"/>
                  </a:ext>
                </a:extLst>
              </a:tr>
              <a:tr h="466725">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3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30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3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endParaRPr kumimoji="0" lang="en-US" altLang="zh-CN" sz="3000" b="1"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3"/>
                  </a:ext>
                </a:extLst>
              </a:tr>
              <a:tr h="466725">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3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endParaRPr kumimoji="0" lang="en-US" altLang="zh-CN" sz="3000" b="1"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3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endParaRPr kumimoji="0" lang="en-US" altLang="zh-CN" sz="3000" b="1"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4"/>
                  </a:ext>
                </a:extLst>
              </a:tr>
            </a:tbl>
          </a:graphicData>
        </a:graphic>
      </p:graphicFrame>
      <p:graphicFrame>
        <p:nvGraphicFramePr>
          <p:cNvPr id="341026" name="Group 34">
            <a:extLst>
              <a:ext uri="{FF2B5EF4-FFF2-40B4-BE49-F238E27FC236}">
                <a16:creationId xmlns:a16="http://schemas.microsoft.com/office/drawing/2014/main" id="{55894FB1-7AF7-4EAA-9E3C-99AB2D604BBE}"/>
              </a:ext>
            </a:extLst>
          </p:cNvPr>
          <p:cNvGraphicFramePr>
            <a:graphicFrameLocks noGrp="1"/>
          </p:cNvGraphicFramePr>
          <p:nvPr>
            <p:extLst>
              <p:ext uri="{D42A27DB-BD31-4B8C-83A1-F6EECF244321}">
                <p14:modId xmlns:p14="http://schemas.microsoft.com/office/powerpoint/2010/main" val="4038739627"/>
              </p:ext>
            </p:extLst>
          </p:nvPr>
        </p:nvGraphicFramePr>
        <p:xfrm>
          <a:off x="3562350" y="3502025"/>
          <a:ext cx="1441450" cy="2743200"/>
        </p:xfrm>
        <a:graphic>
          <a:graphicData uri="http://schemas.openxmlformats.org/drawingml/2006/table">
            <a:tbl>
              <a:tblPr/>
              <a:tblGrid>
                <a:gridCol w="1441450">
                  <a:extLst>
                    <a:ext uri="{9D8B030D-6E8A-4147-A177-3AD203B41FA5}">
                      <a16:colId xmlns:a16="http://schemas.microsoft.com/office/drawing/2014/main" val="20000"/>
                    </a:ext>
                  </a:extLst>
                </a:gridCol>
              </a:tblGrid>
              <a:tr h="466725">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3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    q</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6725">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3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endParaRPr kumimoji="0" lang="en-US" altLang="zh-CN" sz="3000" b="1"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468313">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3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endParaRPr kumimoji="0" lang="en-US" altLang="zh-CN" sz="3000" b="1"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2"/>
                  </a:ext>
                </a:extLst>
              </a:tr>
              <a:tr h="466725">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3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endParaRPr kumimoji="0" lang="en-US" altLang="zh-CN" sz="3000" b="1"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3"/>
                  </a:ext>
                </a:extLst>
              </a:tr>
              <a:tr h="466725">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3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endParaRPr kumimoji="0" lang="en-US" altLang="zh-CN" sz="3000" b="1"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4"/>
                  </a:ext>
                </a:extLst>
              </a:tr>
            </a:tbl>
          </a:graphicData>
        </a:graphic>
      </p:graphicFrame>
      <p:graphicFrame>
        <p:nvGraphicFramePr>
          <p:cNvPr id="11306" name="Object 48">
            <a:extLst>
              <a:ext uri="{FF2B5EF4-FFF2-40B4-BE49-F238E27FC236}">
                <a16:creationId xmlns:a16="http://schemas.microsoft.com/office/drawing/2014/main" id="{2DC603BF-4996-48F1-AC75-D1CB043F63CA}"/>
              </a:ext>
            </a:extLst>
          </p:cNvPr>
          <p:cNvGraphicFramePr>
            <a:graphicFrameLocks noChangeAspect="1"/>
          </p:cNvGraphicFramePr>
          <p:nvPr/>
        </p:nvGraphicFramePr>
        <p:xfrm>
          <a:off x="4111625" y="3648075"/>
          <a:ext cx="360363" cy="360363"/>
        </p:xfrm>
        <a:graphic>
          <a:graphicData uri="http://schemas.openxmlformats.org/presentationml/2006/ole">
            <mc:AlternateContent xmlns:mc="http://schemas.openxmlformats.org/markup-compatibility/2006">
              <mc:Choice xmlns:v="urn:schemas-microsoft-com:vml" Requires="v">
                <p:oleObj name="公式" r:id="rId7" imgW="152268" imgH="152268" progId="Equation.3">
                  <p:embed/>
                </p:oleObj>
              </mc:Choice>
              <mc:Fallback>
                <p:oleObj name="公式" r:id="rId7" imgW="152268" imgH="152268" progId="Equation.3">
                  <p:embed/>
                  <p:pic>
                    <p:nvPicPr>
                      <p:cNvPr id="0" name="Object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1625" y="364807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1046" name="Object 54">
            <a:extLst>
              <a:ext uri="{FF2B5EF4-FFF2-40B4-BE49-F238E27FC236}">
                <a16:creationId xmlns:a16="http://schemas.microsoft.com/office/drawing/2014/main" id="{9BC3D4F9-F179-4D96-8A4F-FC6D925BDC2F}"/>
              </a:ext>
            </a:extLst>
          </p:cNvPr>
          <p:cNvGraphicFramePr>
            <a:graphicFrameLocks noChangeAspect="1"/>
          </p:cNvGraphicFramePr>
          <p:nvPr/>
        </p:nvGraphicFramePr>
        <p:xfrm>
          <a:off x="5853113" y="3690938"/>
          <a:ext cx="360362" cy="360362"/>
        </p:xfrm>
        <a:graphic>
          <a:graphicData uri="http://schemas.openxmlformats.org/presentationml/2006/ole">
            <mc:AlternateContent xmlns:mc="http://schemas.openxmlformats.org/markup-compatibility/2006">
              <mc:Choice xmlns:v="urn:schemas-microsoft-com:vml" Requires="v">
                <p:oleObj name="公式" r:id="rId8" imgW="152268" imgH="152268" progId="Equation.3">
                  <p:embed/>
                </p:oleObj>
              </mc:Choice>
              <mc:Fallback>
                <p:oleObj name="公式" r:id="rId8" imgW="152268" imgH="152268" progId="Equation.3">
                  <p:embed/>
                  <p:pic>
                    <p:nvPicPr>
                      <p:cNvPr id="0" name="Object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3113" y="369093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1047" name="Text Box 55">
            <a:extLst>
              <a:ext uri="{FF2B5EF4-FFF2-40B4-BE49-F238E27FC236}">
                <a16:creationId xmlns:a16="http://schemas.microsoft.com/office/drawing/2014/main" id="{BF4E6C26-80CA-4660-BDA3-7E5671787B10}"/>
              </a:ext>
            </a:extLst>
          </p:cNvPr>
          <p:cNvSpPr txBox="1">
            <a:spLocks noChangeArrowheads="1"/>
          </p:cNvSpPr>
          <p:nvPr/>
        </p:nvSpPr>
        <p:spPr bwMode="auto">
          <a:xfrm>
            <a:off x="5553075" y="3502025"/>
            <a:ext cx="31686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50000"/>
              </a:spcBef>
              <a:buClrTx/>
              <a:buFontTx/>
              <a:buNone/>
            </a:pPr>
            <a:r>
              <a:rPr lang="en-US" altLang="zh-CN" sz="3000" i="1" dirty="0">
                <a:latin typeface="Times New Roman" panose="02020603050405020304" pitchFamily="18" charset="0"/>
              </a:rPr>
              <a:t>p </a:t>
            </a:r>
            <a:r>
              <a:rPr lang="en-US" altLang="zh-CN" sz="3000" dirty="0">
                <a:latin typeface="Times New Roman" panose="02020603050405020304" pitchFamily="18" charset="0"/>
              </a:rPr>
              <a:t>   </a:t>
            </a:r>
            <a:r>
              <a:rPr lang="en-US" altLang="zh-CN" sz="3000" i="1" dirty="0">
                <a:latin typeface="Times New Roman" panose="02020603050405020304" pitchFamily="18" charset="0"/>
              </a:rPr>
              <a:t>q</a:t>
            </a:r>
            <a:r>
              <a:rPr lang="en-US" altLang="zh-CN" sz="3000" dirty="0">
                <a:latin typeface="Times New Roman" panose="02020603050405020304" pitchFamily="18" charset="0"/>
              </a:rPr>
              <a:t> </a:t>
            </a:r>
            <a:r>
              <a:rPr lang="en-US" altLang="zh-CN" sz="3000" dirty="0">
                <a:latin typeface="Times New Roman" panose="02020603050405020304" pitchFamily="18" charset="0"/>
                <a:sym typeface="Symbol" panose="05050102010706020507" pitchFamily="18" charset="2"/>
              </a:rPr>
              <a:t> (</a:t>
            </a:r>
            <a:r>
              <a:rPr lang="en-US" altLang="zh-CN" sz="3000" i="1" dirty="0" err="1">
                <a:latin typeface="Times New Roman" panose="02020603050405020304" pitchFamily="18" charset="0"/>
                <a:sym typeface="Symbol" panose="05050102010706020507" pitchFamily="18" charset="2"/>
              </a:rPr>
              <a:t>p</a:t>
            </a:r>
            <a:r>
              <a:rPr lang="en-US" altLang="zh-CN" sz="3000" dirty="0" err="1">
                <a:latin typeface="Times New Roman" panose="02020603050405020304" pitchFamily="18" charset="0"/>
                <a:sym typeface="Symbol" panose="05050102010706020507" pitchFamily="18" charset="2"/>
              </a:rPr>
              <a:t></a:t>
            </a:r>
            <a:r>
              <a:rPr lang="en-US" altLang="zh-CN" sz="3000" i="1" dirty="0" err="1">
                <a:latin typeface="Times New Roman" panose="02020603050405020304" pitchFamily="18" charset="0"/>
                <a:sym typeface="Symbol" panose="05050102010706020507" pitchFamily="18" charset="2"/>
              </a:rPr>
              <a:t>q</a:t>
            </a:r>
            <a:r>
              <a:rPr lang="en-US" altLang="zh-CN" sz="3000" dirty="0">
                <a:latin typeface="Times New Roman" panose="02020603050405020304" pitchFamily="18" charset="0"/>
                <a:sym typeface="Symbol" panose="05050102010706020507" pitchFamily="18" charset="2"/>
              </a:rPr>
              <a:t>)</a:t>
            </a:r>
          </a:p>
        </p:txBody>
      </p:sp>
      <p:sp>
        <p:nvSpPr>
          <p:cNvPr id="11309" name="Rectangle 2">
            <a:extLst>
              <a:ext uri="{FF2B5EF4-FFF2-40B4-BE49-F238E27FC236}">
                <a16:creationId xmlns:a16="http://schemas.microsoft.com/office/drawing/2014/main" id="{D1AAE6F0-7EC6-40D3-870E-3C8FDD7758DA}"/>
              </a:ext>
            </a:extLst>
          </p:cNvPr>
          <p:cNvSpPr>
            <a:spLocks noGrp="1" noChangeArrowheads="1"/>
          </p:cNvSpPr>
          <p:nvPr>
            <p:ph type="title"/>
          </p:nvPr>
        </p:nvSpPr>
        <p:spPr>
          <a:xfrm>
            <a:off x="1979613" y="260350"/>
            <a:ext cx="6121400" cy="417513"/>
          </a:xfrm>
        </p:spPr>
        <p:txBody>
          <a:bodyPr/>
          <a:lstStyle/>
          <a:p>
            <a:pPr marL="762000" indent="-762000" algn="ctr" eaLnBrk="1" hangingPunct="1"/>
            <a:r>
              <a:rPr lang="zh-CN" altLang="en-US"/>
              <a:t>不可兼析取</a:t>
            </a:r>
          </a:p>
        </p:txBody>
      </p:sp>
      <p:graphicFrame>
        <p:nvGraphicFramePr>
          <p:cNvPr id="11310" name="Object 22">
            <a:extLst>
              <a:ext uri="{FF2B5EF4-FFF2-40B4-BE49-F238E27FC236}">
                <a16:creationId xmlns:a16="http://schemas.microsoft.com/office/drawing/2014/main" id="{D1F739FE-E1D5-4482-8E68-5AAE3B482AB7}"/>
              </a:ext>
            </a:extLst>
          </p:cNvPr>
          <p:cNvGraphicFramePr>
            <a:graphicFrameLocks noChangeAspect="1"/>
          </p:cNvGraphicFramePr>
          <p:nvPr/>
        </p:nvGraphicFramePr>
        <p:xfrm>
          <a:off x="6084888" y="204788"/>
          <a:ext cx="474662" cy="512762"/>
        </p:xfrm>
        <a:graphic>
          <a:graphicData uri="http://schemas.openxmlformats.org/presentationml/2006/ole">
            <mc:AlternateContent xmlns:mc="http://schemas.openxmlformats.org/markup-compatibility/2006">
              <mc:Choice xmlns:v="urn:schemas-microsoft-com:vml" Requires="v">
                <p:oleObj name="Equation" r:id="rId9" imgW="121320" imgH="132480" progId="">
                  <p:embed/>
                </p:oleObj>
              </mc:Choice>
              <mc:Fallback>
                <p:oleObj name="Equation" r:id="rId9" imgW="121320" imgH="132480" progId="">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84888" y="204788"/>
                        <a:ext cx="4746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311" name="Text Box 20">
            <a:extLst>
              <a:ext uri="{FF2B5EF4-FFF2-40B4-BE49-F238E27FC236}">
                <a16:creationId xmlns:a16="http://schemas.microsoft.com/office/drawing/2014/main" id="{176946F9-FD1C-4F9B-977F-DC7761B202BD}"/>
              </a:ext>
            </a:extLst>
          </p:cNvPr>
          <p:cNvSpPr txBox="1">
            <a:spLocks noChangeArrowheads="1"/>
          </p:cNvSpPr>
          <p:nvPr/>
        </p:nvSpPr>
        <p:spPr bwMode="auto">
          <a:xfrm>
            <a:off x="231299" y="3951137"/>
            <a:ext cx="738664" cy="1714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50000"/>
              </a:spcBef>
              <a:buClrTx/>
              <a:buFontTx/>
              <a:buNone/>
            </a:pPr>
            <a:r>
              <a:rPr kumimoji="1" lang="zh-CN" altLang="en-US" sz="3600" dirty="0">
                <a:solidFill>
                  <a:srgbClr val="0000FF"/>
                </a:solidFill>
                <a:latin typeface="Times New Roman" panose="02020603050405020304" pitchFamily="18" charset="0"/>
              </a:rPr>
              <a:t>真值表</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1047"/>
                                        </p:tgtEl>
                                        <p:attrNameLst>
                                          <p:attrName>style.visibility</p:attrName>
                                        </p:attrNameLst>
                                      </p:cBhvr>
                                      <p:to>
                                        <p:strVal val="visible"/>
                                      </p:to>
                                    </p:set>
                                    <p:animEffect transition="in" filter="wipe(left)">
                                      <p:cBhvr>
                                        <p:cTn id="7" dur="500"/>
                                        <p:tgtEl>
                                          <p:spTgt spid="341047"/>
                                        </p:tgtEl>
                                      </p:cBhvr>
                                    </p:animEffect>
                                  </p:childTnLst>
                                </p:cTn>
                              </p:par>
                              <p:par>
                                <p:cTn id="8" presetID="3" presetClass="entr" presetSubtype="10" fill="hold" nodeType="withEffect">
                                  <p:stCondLst>
                                    <p:cond delay="0"/>
                                  </p:stCondLst>
                                  <p:childTnLst>
                                    <p:set>
                                      <p:cBhvr>
                                        <p:cTn id="9" dur="1" fill="hold">
                                          <p:stCondLst>
                                            <p:cond delay="0"/>
                                          </p:stCondLst>
                                        </p:cTn>
                                        <p:tgtEl>
                                          <p:spTgt spid="341046"/>
                                        </p:tgtEl>
                                        <p:attrNameLst>
                                          <p:attrName>style.visibility</p:attrName>
                                        </p:attrNameLst>
                                      </p:cBhvr>
                                      <p:to>
                                        <p:strVal val="visible"/>
                                      </p:to>
                                    </p:set>
                                    <p:animEffect transition="in" filter="blinds(horizontal)">
                                      <p:cBhvr>
                                        <p:cTn id="10" dur="500"/>
                                        <p:tgtEl>
                                          <p:spTgt spid="341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047"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41006" name="Group 14">
            <a:extLst>
              <a:ext uri="{FF2B5EF4-FFF2-40B4-BE49-F238E27FC236}">
                <a16:creationId xmlns:a16="http://schemas.microsoft.com/office/drawing/2014/main" id="{7B8E5655-60EA-4B19-9357-74512FB68150}"/>
              </a:ext>
            </a:extLst>
          </p:cNvPr>
          <p:cNvGraphicFramePr>
            <a:graphicFrameLocks noGrp="1"/>
          </p:cNvGraphicFramePr>
          <p:nvPr/>
        </p:nvGraphicFramePr>
        <p:xfrm>
          <a:off x="179388" y="1046163"/>
          <a:ext cx="2592387" cy="2743200"/>
        </p:xfrm>
        <a:graphic>
          <a:graphicData uri="http://schemas.openxmlformats.org/drawingml/2006/table">
            <a:tbl>
              <a:tblPr/>
              <a:tblGrid>
                <a:gridCol w="1296987">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466725">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3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a:t>
                      </a:r>
                      <a:endParaRPr kumimoji="0" lang="en-US" altLang="zh-CN" sz="3000" b="1" i="1"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3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q</a:t>
                      </a:r>
                      <a:endParaRPr kumimoji="0" lang="en-US" altLang="zh-CN" sz="3000" b="1" i="1"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7557">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3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30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3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endParaRPr kumimoji="0" lang="en-US" altLang="zh-CN" sz="3000" b="1"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68313">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3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30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3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endParaRPr kumimoji="0" lang="en-US" altLang="zh-CN" sz="3000" b="1"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66725">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3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30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3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endParaRPr kumimoji="0" lang="en-US" altLang="zh-CN" sz="3000" b="1"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466725">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3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endParaRPr kumimoji="0" lang="en-US" altLang="zh-CN" sz="3000" b="1"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3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endParaRPr kumimoji="0" lang="en-US" altLang="zh-CN" sz="3000" b="1"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graphicFrame>
        <p:nvGraphicFramePr>
          <p:cNvPr id="341026" name="Group 34">
            <a:extLst>
              <a:ext uri="{FF2B5EF4-FFF2-40B4-BE49-F238E27FC236}">
                <a16:creationId xmlns:a16="http://schemas.microsoft.com/office/drawing/2014/main" id="{D22F8623-9DD1-48DC-B9EA-00B6FE37AE5B}"/>
              </a:ext>
            </a:extLst>
          </p:cNvPr>
          <p:cNvGraphicFramePr>
            <a:graphicFrameLocks noGrp="1"/>
          </p:cNvGraphicFramePr>
          <p:nvPr/>
        </p:nvGraphicFramePr>
        <p:xfrm>
          <a:off x="2771775" y="1046163"/>
          <a:ext cx="1441450" cy="2743200"/>
        </p:xfrm>
        <a:graphic>
          <a:graphicData uri="http://schemas.openxmlformats.org/drawingml/2006/table">
            <a:tbl>
              <a:tblPr/>
              <a:tblGrid>
                <a:gridCol w="1441450">
                  <a:extLst>
                    <a:ext uri="{9D8B030D-6E8A-4147-A177-3AD203B41FA5}">
                      <a16:colId xmlns:a16="http://schemas.microsoft.com/office/drawing/2014/main" val="20000"/>
                    </a:ext>
                  </a:extLst>
                </a:gridCol>
              </a:tblGrid>
              <a:tr h="466725">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30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p    q</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66725">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3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endParaRPr kumimoji="0" lang="en-US" altLang="zh-CN" sz="3000" b="1"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68313">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3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endParaRPr kumimoji="0" lang="en-US" altLang="zh-CN" sz="3000" b="1"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66725">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3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endParaRPr kumimoji="0" lang="en-US" altLang="zh-CN" sz="3000" b="1"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466725">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3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endParaRPr kumimoji="0" lang="en-US" altLang="zh-CN" sz="3000" b="1"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graphicFrame>
        <p:nvGraphicFramePr>
          <p:cNvPr id="12324" name="Object 48">
            <a:extLst>
              <a:ext uri="{FF2B5EF4-FFF2-40B4-BE49-F238E27FC236}">
                <a16:creationId xmlns:a16="http://schemas.microsoft.com/office/drawing/2014/main" id="{F90C3044-D03B-4018-9674-CB75C50F57B5}"/>
              </a:ext>
            </a:extLst>
          </p:cNvPr>
          <p:cNvGraphicFramePr>
            <a:graphicFrameLocks noChangeAspect="1"/>
          </p:cNvGraphicFramePr>
          <p:nvPr/>
        </p:nvGraphicFramePr>
        <p:xfrm>
          <a:off x="3313113" y="1241425"/>
          <a:ext cx="360362" cy="360363"/>
        </p:xfrm>
        <a:graphic>
          <a:graphicData uri="http://schemas.openxmlformats.org/presentationml/2006/ole">
            <mc:AlternateContent xmlns:mc="http://schemas.openxmlformats.org/markup-compatibility/2006">
              <mc:Choice xmlns:v="urn:schemas-microsoft-com:vml" Requires="v">
                <p:oleObj name="公式" r:id="rId3" imgW="152268" imgH="152268" progId="Equation.3">
                  <p:embed/>
                </p:oleObj>
              </mc:Choice>
              <mc:Fallback>
                <p:oleObj name="公式" r:id="rId3" imgW="152268" imgH="152268" progId="Equation.3">
                  <p:embed/>
                  <p:pic>
                    <p:nvPicPr>
                      <p:cNvPr id="0" name="Object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3113" y="12414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25" name="Rectangle 2">
            <a:extLst>
              <a:ext uri="{FF2B5EF4-FFF2-40B4-BE49-F238E27FC236}">
                <a16:creationId xmlns:a16="http://schemas.microsoft.com/office/drawing/2014/main" id="{CA205084-BE8B-49AC-B4A2-E26BC79F07B9}"/>
              </a:ext>
            </a:extLst>
          </p:cNvPr>
          <p:cNvSpPr>
            <a:spLocks noGrp="1" noChangeArrowheads="1"/>
          </p:cNvSpPr>
          <p:nvPr>
            <p:ph type="title"/>
          </p:nvPr>
        </p:nvSpPr>
        <p:spPr>
          <a:xfrm>
            <a:off x="1979613" y="260350"/>
            <a:ext cx="6121400" cy="417513"/>
          </a:xfrm>
        </p:spPr>
        <p:txBody>
          <a:bodyPr/>
          <a:lstStyle/>
          <a:p>
            <a:pPr marL="762000" indent="-762000" algn="ctr" eaLnBrk="1" hangingPunct="1"/>
            <a:r>
              <a:rPr lang="zh-CN" altLang="en-US"/>
              <a:t>不可兼析取</a:t>
            </a:r>
          </a:p>
        </p:txBody>
      </p:sp>
      <p:graphicFrame>
        <p:nvGraphicFramePr>
          <p:cNvPr id="12326" name="Object 22">
            <a:extLst>
              <a:ext uri="{FF2B5EF4-FFF2-40B4-BE49-F238E27FC236}">
                <a16:creationId xmlns:a16="http://schemas.microsoft.com/office/drawing/2014/main" id="{C89C1552-18BB-4D56-8BE6-19BCCA790E38}"/>
              </a:ext>
            </a:extLst>
          </p:cNvPr>
          <p:cNvGraphicFramePr>
            <a:graphicFrameLocks noChangeAspect="1"/>
          </p:cNvGraphicFramePr>
          <p:nvPr/>
        </p:nvGraphicFramePr>
        <p:xfrm>
          <a:off x="6084888" y="204788"/>
          <a:ext cx="474662" cy="512762"/>
        </p:xfrm>
        <a:graphic>
          <a:graphicData uri="http://schemas.openxmlformats.org/presentationml/2006/ole">
            <mc:AlternateContent xmlns:mc="http://schemas.openxmlformats.org/markup-compatibility/2006">
              <mc:Choice xmlns:v="urn:schemas-microsoft-com:vml" Requires="v">
                <p:oleObj name="Equation" r:id="rId5" imgW="121320" imgH="132480" progId="">
                  <p:embed/>
                </p:oleObj>
              </mc:Choice>
              <mc:Fallback>
                <p:oleObj name="Equation" r:id="rId5" imgW="121320" imgH="132480" progId="">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4888" y="204788"/>
                        <a:ext cx="4746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5" name="Group 463">
            <a:extLst>
              <a:ext uri="{FF2B5EF4-FFF2-40B4-BE49-F238E27FC236}">
                <a16:creationId xmlns:a16="http://schemas.microsoft.com/office/drawing/2014/main" id="{8EB3C1F4-AD74-486E-B72B-F1377C2F535C}"/>
              </a:ext>
            </a:extLst>
          </p:cNvPr>
          <p:cNvGrpSpPr>
            <a:grpSpLocks/>
          </p:cNvGrpSpPr>
          <p:nvPr/>
        </p:nvGrpSpPr>
        <p:grpSpPr bwMode="auto">
          <a:xfrm>
            <a:off x="5016500" y="4656138"/>
            <a:ext cx="1404938" cy="2012950"/>
            <a:chOff x="3158" y="1693"/>
            <a:chExt cx="885" cy="1268"/>
          </a:xfrm>
        </p:grpSpPr>
        <p:sp>
          <p:nvSpPr>
            <p:cNvPr id="12384" name="Rectangle 75">
              <a:extLst>
                <a:ext uri="{FF2B5EF4-FFF2-40B4-BE49-F238E27FC236}">
                  <a16:creationId xmlns:a16="http://schemas.microsoft.com/office/drawing/2014/main" id="{5E7A6DFD-6CE7-461D-AAA5-06AB3DB59A30}"/>
                </a:ext>
              </a:extLst>
            </p:cNvPr>
            <p:cNvSpPr>
              <a:spLocks noChangeArrowheads="1"/>
            </p:cNvSpPr>
            <p:nvPr/>
          </p:nvSpPr>
          <p:spPr bwMode="auto">
            <a:xfrm>
              <a:off x="3158" y="2644"/>
              <a:ext cx="885" cy="31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40000"/>
                </a:spcBef>
                <a:buClr>
                  <a:srgbClr val="8DACD0"/>
                </a:buClr>
                <a:buSzPct val="70000"/>
              </a:pPr>
              <a:r>
                <a:rPr lang="en-US" altLang="zh-CN" sz="2800"/>
                <a:t>0</a:t>
              </a:r>
            </a:p>
          </p:txBody>
        </p:sp>
        <p:sp>
          <p:nvSpPr>
            <p:cNvPr id="12385" name="Rectangle 73">
              <a:extLst>
                <a:ext uri="{FF2B5EF4-FFF2-40B4-BE49-F238E27FC236}">
                  <a16:creationId xmlns:a16="http://schemas.microsoft.com/office/drawing/2014/main" id="{27B71D0D-4CA6-4FCA-9DA7-01006A9ABD7B}"/>
                </a:ext>
              </a:extLst>
            </p:cNvPr>
            <p:cNvSpPr>
              <a:spLocks noChangeArrowheads="1"/>
            </p:cNvSpPr>
            <p:nvPr/>
          </p:nvSpPr>
          <p:spPr bwMode="auto">
            <a:xfrm>
              <a:off x="3158" y="2326"/>
              <a:ext cx="885" cy="3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40000"/>
                </a:spcBef>
                <a:buClr>
                  <a:srgbClr val="8DACD0"/>
                </a:buClr>
                <a:buSzPct val="70000"/>
              </a:pPr>
              <a:r>
                <a:rPr lang="en-US" altLang="zh-CN" sz="2800"/>
                <a:t>1</a:t>
              </a:r>
            </a:p>
          </p:txBody>
        </p:sp>
        <p:sp>
          <p:nvSpPr>
            <p:cNvPr id="12386" name="Rectangle 71">
              <a:extLst>
                <a:ext uri="{FF2B5EF4-FFF2-40B4-BE49-F238E27FC236}">
                  <a16:creationId xmlns:a16="http://schemas.microsoft.com/office/drawing/2014/main" id="{1A146D35-F77E-4D5E-AC22-8475CABD3EEA}"/>
                </a:ext>
              </a:extLst>
            </p:cNvPr>
            <p:cNvSpPr>
              <a:spLocks noChangeArrowheads="1"/>
            </p:cNvSpPr>
            <p:nvPr/>
          </p:nvSpPr>
          <p:spPr bwMode="auto">
            <a:xfrm>
              <a:off x="3158" y="2010"/>
              <a:ext cx="885" cy="31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40000"/>
                </a:spcBef>
                <a:buClr>
                  <a:srgbClr val="8DACD0"/>
                </a:buClr>
                <a:buSzPct val="70000"/>
              </a:pPr>
              <a:r>
                <a:rPr lang="en-US" altLang="zh-CN" sz="2800"/>
                <a:t>0</a:t>
              </a:r>
            </a:p>
          </p:txBody>
        </p:sp>
        <p:sp>
          <p:nvSpPr>
            <p:cNvPr id="12387" name="Rectangle 69">
              <a:extLst>
                <a:ext uri="{FF2B5EF4-FFF2-40B4-BE49-F238E27FC236}">
                  <a16:creationId xmlns:a16="http://schemas.microsoft.com/office/drawing/2014/main" id="{6F10BF64-B02D-4AA6-8116-50693BCDB616}"/>
                </a:ext>
              </a:extLst>
            </p:cNvPr>
            <p:cNvSpPr>
              <a:spLocks noChangeArrowheads="1"/>
            </p:cNvSpPr>
            <p:nvPr/>
          </p:nvSpPr>
          <p:spPr bwMode="auto">
            <a:xfrm>
              <a:off x="3158" y="1693"/>
              <a:ext cx="885" cy="31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40000"/>
                </a:spcBef>
                <a:buClr>
                  <a:srgbClr val="8DACD0"/>
                </a:buClr>
                <a:buSzPct val="70000"/>
              </a:pPr>
              <a:r>
                <a:rPr lang="en-US" altLang="zh-CN" sz="2800"/>
                <a:t>0</a:t>
              </a:r>
            </a:p>
          </p:txBody>
        </p:sp>
      </p:grpSp>
      <p:grpSp>
        <p:nvGrpSpPr>
          <p:cNvPr id="50" name="Group 464">
            <a:extLst>
              <a:ext uri="{FF2B5EF4-FFF2-40B4-BE49-F238E27FC236}">
                <a16:creationId xmlns:a16="http://schemas.microsoft.com/office/drawing/2014/main" id="{519C8FB0-52C7-4FBB-BBD7-44AF7D2D98EA}"/>
              </a:ext>
            </a:extLst>
          </p:cNvPr>
          <p:cNvGrpSpPr>
            <a:grpSpLocks/>
          </p:cNvGrpSpPr>
          <p:nvPr/>
        </p:nvGrpSpPr>
        <p:grpSpPr bwMode="auto">
          <a:xfrm>
            <a:off x="6421438" y="4656138"/>
            <a:ext cx="2111375" cy="2012950"/>
            <a:chOff x="4043" y="1693"/>
            <a:chExt cx="1330" cy="1268"/>
          </a:xfrm>
        </p:grpSpPr>
        <p:sp>
          <p:nvSpPr>
            <p:cNvPr id="12380" name="Rectangle 4">
              <a:extLst>
                <a:ext uri="{FF2B5EF4-FFF2-40B4-BE49-F238E27FC236}">
                  <a16:creationId xmlns:a16="http://schemas.microsoft.com/office/drawing/2014/main" id="{F15ECA0F-B5CC-4333-A8D9-4DBE3B3FB356}"/>
                </a:ext>
              </a:extLst>
            </p:cNvPr>
            <p:cNvSpPr>
              <a:spLocks noChangeArrowheads="1"/>
            </p:cNvSpPr>
            <p:nvPr/>
          </p:nvSpPr>
          <p:spPr bwMode="auto">
            <a:xfrm>
              <a:off x="4043" y="2644"/>
              <a:ext cx="1330" cy="31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40000"/>
                </a:spcBef>
                <a:buClr>
                  <a:srgbClr val="8DACD0"/>
                </a:buClr>
                <a:buSzPct val="70000"/>
              </a:pPr>
              <a:r>
                <a:rPr lang="en-US" altLang="zh-CN" sz="2800"/>
                <a:t>0</a:t>
              </a:r>
            </a:p>
          </p:txBody>
        </p:sp>
        <p:sp>
          <p:nvSpPr>
            <p:cNvPr id="12381" name="Rectangle 11">
              <a:extLst>
                <a:ext uri="{FF2B5EF4-FFF2-40B4-BE49-F238E27FC236}">
                  <a16:creationId xmlns:a16="http://schemas.microsoft.com/office/drawing/2014/main" id="{5A4C0784-F90F-4700-A3B8-844FBCA22EE2}"/>
                </a:ext>
              </a:extLst>
            </p:cNvPr>
            <p:cNvSpPr>
              <a:spLocks noChangeArrowheads="1"/>
            </p:cNvSpPr>
            <p:nvPr/>
          </p:nvSpPr>
          <p:spPr bwMode="auto">
            <a:xfrm>
              <a:off x="4043" y="2326"/>
              <a:ext cx="1330" cy="3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40000"/>
                </a:spcBef>
                <a:buClr>
                  <a:srgbClr val="8DACD0"/>
                </a:buClr>
                <a:buSzPct val="70000"/>
              </a:pPr>
              <a:r>
                <a:rPr lang="en-US" altLang="zh-CN" sz="2800"/>
                <a:t>1</a:t>
              </a:r>
            </a:p>
          </p:txBody>
        </p:sp>
        <p:sp>
          <p:nvSpPr>
            <p:cNvPr id="12382" name="Rectangle 18">
              <a:extLst>
                <a:ext uri="{FF2B5EF4-FFF2-40B4-BE49-F238E27FC236}">
                  <a16:creationId xmlns:a16="http://schemas.microsoft.com/office/drawing/2014/main" id="{3211B141-177B-4C32-B22E-61FF86AA4BA9}"/>
                </a:ext>
              </a:extLst>
            </p:cNvPr>
            <p:cNvSpPr>
              <a:spLocks noChangeArrowheads="1"/>
            </p:cNvSpPr>
            <p:nvPr/>
          </p:nvSpPr>
          <p:spPr bwMode="auto">
            <a:xfrm>
              <a:off x="4043" y="2010"/>
              <a:ext cx="1330" cy="31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40000"/>
                </a:spcBef>
                <a:buClr>
                  <a:srgbClr val="8DACD0"/>
                </a:buClr>
                <a:buSzPct val="70000"/>
              </a:pPr>
              <a:r>
                <a:rPr lang="en-US" altLang="zh-CN" sz="2800"/>
                <a:t>1</a:t>
              </a:r>
            </a:p>
          </p:txBody>
        </p:sp>
        <p:sp>
          <p:nvSpPr>
            <p:cNvPr id="12383" name="Rectangle 25">
              <a:extLst>
                <a:ext uri="{FF2B5EF4-FFF2-40B4-BE49-F238E27FC236}">
                  <a16:creationId xmlns:a16="http://schemas.microsoft.com/office/drawing/2014/main" id="{3D2E7C68-5E40-4445-8933-9A4E18CD317D}"/>
                </a:ext>
              </a:extLst>
            </p:cNvPr>
            <p:cNvSpPr>
              <a:spLocks noChangeArrowheads="1"/>
            </p:cNvSpPr>
            <p:nvPr/>
          </p:nvSpPr>
          <p:spPr bwMode="auto">
            <a:xfrm>
              <a:off x="4043" y="1693"/>
              <a:ext cx="1330" cy="31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40000"/>
                </a:spcBef>
                <a:buClr>
                  <a:srgbClr val="8DACD0"/>
                </a:buClr>
                <a:buSzPct val="70000"/>
              </a:pPr>
              <a:r>
                <a:rPr lang="en-US" altLang="zh-CN" sz="2800"/>
                <a:t>0</a:t>
              </a:r>
            </a:p>
          </p:txBody>
        </p:sp>
      </p:grpSp>
      <p:grpSp>
        <p:nvGrpSpPr>
          <p:cNvPr id="55" name="Group 462">
            <a:extLst>
              <a:ext uri="{FF2B5EF4-FFF2-40B4-BE49-F238E27FC236}">
                <a16:creationId xmlns:a16="http://schemas.microsoft.com/office/drawing/2014/main" id="{5E0503E7-C0B8-4E7E-9D7B-FBD877A669B1}"/>
              </a:ext>
            </a:extLst>
          </p:cNvPr>
          <p:cNvGrpSpPr>
            <a:grpSpLocks/>
          </p:cNvGrpSpPr>
          <p:nvPr/>
        </p:nvGrpSpPr>
        <p:grpSpPr bwMode="auto">
          <a:xfrm>
            <a:off x="3521075" y="4656138"/>
            <a:ext cx="1495425" cy="2012950"/>
            <a:chOff x="2216" y="1693"/>
            <a:chExt cx="942" cy="1268"/>
          </a:xfrm>
        </p:grpSpPr>
        <p:sp>
          <p:nvSpPr>
            <p:cNvPr id="12376" name="Rectangle 5">
              <a:extLst>
                <a:ext uri="{FF2B5EF4-FFF2-40B4-BE49-F238E27FC236}">
                  <a16:creationId xmlns:a16="http://schemas.microsoft.com/office/drawing/2014/main" id="{0B86FB72-7E50-4B41-86CD-665F0B43E79B}"/>
                </a:ext>
              </a:extLst>
            </p:cNvPr>
            <p:cNvSpPr>
              <a:spLocks noChangeArrowheads="1"/>
            </p:cNvSpPr>
            <p:nvPr/>
          </p:nvSpPr>
          <p:spPr bwMode="auto">
            <a:xfrm>
              <a:off x="2216" y="2644"/>
              <a:ext cx="942" cy="31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40000"/>
                </a:spcBef>
                <a:buClr>
                  <a:srgbClr val="8DACD0"/>
                </a:buClr>
                <a:buSzPct val="70000"/>
              </a:pPr>
              <a:r>
                <a:rPr lang="en-US" altLang="zh-CN" sz="2800"/>
                <a:t>0</a:t>
              </a:r>
            </a:p>
          </p:txBody>
        </p:sp>
        <p:sp>
          <p:nvSpPr>
            <p:cNvPr id="12377" name="Rectangle 12">
              <a:extLst>
                <a:ext uri="{FF2B5EF4-FFF2-40B4-BE49-F238E27FC236}">
                  <a16:creationId xmlns:a16="http://schemas.microsoft.com/office/drawing/2014/main" id="{7EB07B82-2BCA-4177-AF9A-00A16B87F519}"/>
                </a:ext>
              </a:extLst>
            </p:cNvPr>
            <p:cNvSpPr>
              <a:spLocks noChangeArrowheads="1"/>
            </p:cNvSpPr>
            <p:nvPr/>
          </p:nvSpPr>
          <p:spPr bwMode="auto">
            <a:xfrm>
              <a:off x="2216" y="2326"/>
              <a:ext cx="942" cy="3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40000"/>
                </a:spcBef>
                <a:buClr>
                  <a:srgbClr val="8DACD0"/>
                </a:buClr>
                <a:buSzPct val="70000"/>
              </a:pPr>
              <a:r>
                <a:rPr lang="en-US" altLang="zh-CN" sz="2800"/>
                <a:t>0</a:t>
              </a:r>
            </a:p>
          </p:txBody>
        </p:sp>
        <p:sp>
          <p:nvSpPr>
            <p:cNvPr id="12378" name="Rectangle 19">
              <a:extLst>
                <a:ext uri="{FF2B5EF4-FFF2-40B4-BE49-F238E27FC236}">
                  <a16:creationId xmlns:a16="http://schemas.microsoft.com/office/drawing/2014/main" id="{419815B1-BFF1-45B8-9F10-0013247D16F6}"/>
                </a:ext>
              </a:extLst>
            </p:cNvPr>
            <p:cNvSpPr>
              <a:spLocks noChangeArrowheads="1"/>
            </p:cNvSpPr>
            <p:nvPr/>
          </p:nvSpPr>
          <p:spPr bwMode="auto">
            <a:xfrm>
              <a:off x="2216" y="2010"/>
              <a:ext cx="942" cy="31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40000"/>
                </a:spcBef>
                <a:buClr>
                  <a:srgbClr val="8DACD0"/>
                </a:buClr>
                <a:buSzPct val="70000"/>
              </a:pPr>
              <a:r>
                <a:rPr lang="en-US" altLang="zh-CN" sz="2800"/>
                <a:t>1</a:t>
              </a:r>
            </a:p>
          </p:txBody>
        </p:sp>
        <p:sp>
          <p:nvSpPr>
            <p:cNvPr id="12379" name="Rectangle 26">
              <a:extLst>
                <a:ext uri="{FF2B5EF4-FFF2-40B4-BE49-F238E27FC236}">
                  <a16:creationId xmlns:a16="http://schemas.microsoft.com/office/drawing/2014/main" id="{04264B06-0A0F-4B03-BB35-79558FCB39E8}"/>
                </a:ext>
              </a:extLst>
            </p:cNvPr>
            <p:cNvSpPr>
              <a:spLocks noChangeArrowheads="1"/>
            </p:cNvSpPr>
            <p:nvPr/>
          </p:nvSpPr>
          <p:spPr bwMode="auto">
            <a:xfrm>
              <a:off x="2216" y="1693"/>
              <a:ext cx="942" cy="31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40000"/>
                </a:spcBef>
                <a:buClr>
                  <a:srgbClr val="8DACD0"/>
                </a:buClr>
                <a:buSzPct val="70000"/>
              </a:pPr>
              <a:r>
                <a:rPr lang="en-US" altLang="zh-CN" sz="2800"/>
                <a:t>0</a:t>
              </a:r>
            </a:p>
          </p:txBody>
        </p:sp>
      </p:grpSp>
      <p:grpSp>
        <p:nvGrpSpPr>
          <p:cNvPr id="60" name="Group 460">
            <a:extLst>
              <a:ext uri="{FF2B5EF4-FFF2-40B4-BE49-F238E27FC236}">
                <a16:creationId xmlns:a16="http://schemas.microsoft.com/office/drawing/2014/main" id="{B4B29AE8-618C-48D2-B46C-EC8CAB4A9678}"/>
              </a:ext>
            </a:extLst>
          </p:cNvPr>
          <p:cNvGrpSpPr>
            <a:grpSpLocks/>
          </p:cNvGrpSpPr>
          <p:nvPr/>
        </p:nvGrpSpPr>
        <p:grpSpPr bwMode="auto">
          <a:xfrm>
            <a:off x="1574800" y="4656138"/>
            <a:ext cx="931863" cy="2012950"/>
            <a:chOff x="990" y="1693"/>
            <a:chExt cx="587" cy="1268"/>
          </a:xfrm>
        </p:grpSpPr>
        <p:sp>
          <p:nvSpPr>
            <p:cNvPr id="12372" name="Rectangle 7">
              <a:extLst>
                <a:ext uri="{FF2B5EF4-FFF2-40B4-BE49-F238E27FC236}">
                  <a16:creationId xmlns:a16="http://schemas.microsoft.com/office/drawing/2014/main" id="{7CF8B055-6C63-4E71-9B2E-F0FD21A6DDEF}"/>
                </a:ext>
              </a:extLst>
            </p:cNvPr>
            <p:cNvSpPr>
              <a:spLocks noChangeArrowheads="1"/>
            </p:cNvSpPr>
            <p:nvPr/>
          </p:nvSpPr>
          <p:spPr bwMode="auto">
            <a:xfrm>
              <a:off x="990" y="2644"/>
              <a:ext cx="587" cy="31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t>0</a:t>
              </a:r>
            </a:p>
          </p:txBody>
        </p:sp>
        <p:sp>
          <p:nvSpPr>
            <p:cNvPr id="12373" name="Rectangle 14">
              <a:extLst>
                <a:ext uri="{FF2B5EF4-FFF2-40B4-BE49-F238E27FC236}">
                  <a16:creationId xmlns:a16="http://schemas.microsoft.com/office/drawing/2014/main" id="{8BF03060-1706-483D-9261-82E2A137E105}"/>
                </a:ext>
              </a:extLst>
            </p:cNvPr>
            <p:cNvSpPr>
              <a:spLocks noChangeArrowheads="1"/>
            </p:cNvSpPr>
            <p:nvPr/>
          </p:nvSpPr>
          <p:spPr bwMode="auto">
            <a:xfrm>
              <a:off x="990" y="2326"/>
              <a:ext cx="587" cy="3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t>0</a:t>
              </a:r>
            </a:p>
          </p:txBody>
        </p:sp>
        <p:sp>
          <p:nvSpPr>
            <p:cNvPr id="12374" name="Rectangle 21">
              <a:extLst>
                <a:ext uri="{FF2B5EF4-FFF2-40B4-BE49-F238E27FC236}">
                  <a16:creationId xmlns:a16="http://schemas.microsoft.com/office/drawing/2014/main" id="{1C766A82-1A8E-40FF-BF0F-571EB09298B2}"/>
                </a:ext>
              </a:extLst>
            </p:cNvPr>
            <p:cNvSpPr>
              <a:spLocks noChangeArrowheads="1"/>
            </p:cNvSpPr>
            <p:nvPr/>
          </p:nvSpPr>
          <p:spPr bwMode="auto">
            <a:xfrm>
              <a:off x="990" y="2010"/>
              <a:ext cx="587" cy="31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t>1</a:t>
              </a:r>
            </a:p>
          </p:txBody>
        </p:sp>
        <p:sp>
          <p:nvSpPr>
            <p:cNvPr id="12375" name="Rectangle 28">
              <a:extLst>
                <a:ext uri="{FF2B5EF4-FFF2-40B4-BE49-F238E27FC236}">
                  <a16:creationId xmlns:a16="http://schemas.microsoft.com/office/drawing/2014/main" id="{FBF292D0-48CC-488D-82AB-0960FB6327CA}"/>
                </a:ext>
              </a:extLst>
            </p:cNvPr>
            <p:cNvSpPr>
              <a:spLocks noChangeArrowheads="1"/>
            </p:cNvSpPr>
            <p:nvPr/>
          </p:nvSpPr>
          <p:spPr bwMode="auto">
            <a:xfrm>
              <a:off x="990" y="1693"/>
              <a:ext cx="587" cy="31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t>1</a:t>
              </a:r>
            </a:p>
          </p:txBody>
        </p:sp>
      </p:grpSp>
      <p:grpSp>
        <p:nvGrpSpPr>
          <p:cNvPr id="65" name="Group 461">
            <a:extLst>
              <a:ext uri="{FF2B5EF4-FFF2-40B4-BE49-F238E27FC236}">
                <a16:creationId xmlns:a16="http://schemas.microsoft.com/office/drawing/2014/main" id="{248B452F-908C-4AD2-9AA2-81AC2319BD98}"/>
              </a:ext>
            </a:extLst>
          </p:cNvPr>
          <p:cNvGrpSpPr>
            <a:grpSpLocks/>
          </p:cNvGrpSpPr>
          <p:nvPr/>
        </p:nvGrpSpPr>
        <p:grpSpPr bwMode="auto">
          <a:xfrm>
            <a:off x="2506663" y="4656138"/>
            <a:ext cx="1014412" cy="2012950"/>
            <a:chOff x="1577" y="1693"/>
            <a:chExt cx="639" cy="1268"/>
          </a:xfrm>
        </p:grpSpPr>
        <p:sp>
          <p:nvSpPr>
            <p:cNvPr id="12368" name="Rectangle 6">
              <a:extLst>
                <a:ext uri="{FF2B5EF4-FFF2-40B4-BE49-F238E27FC236}">
                  <a16:creationId xmlns:a16="http://schemas.microsoft.com/office/drawing/2014/main" id="{B828FC35-EC5D-45A4-9155-9FA24AE82EFC}"/>
                </a:ext>
              </a:extLst>
            </p:cNvPr>
            <p:cNvSpPr>
              <a:spLocks noChangeArrowheads="1"/>
            </p:cNvSpPr>
            <p:nvPr/>
          </p:nvSpPr>
          <p:spPr bwMode="auto">
            <a:xfrm>
              <a:off x="1577" y="2644"/>
              <a:ext cx="639" cy="31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t>0</a:t>
              </a:r>
            </a:p>
          </p:txBody>
        </p:sp>
        <p:sp>
          <p:nvSpPr>
            <p:cNvPr id="12369" name="Rectangle 13">
              <a:extLst>
                <a:ext uri="{FF2B5EF4-FFF2-40B4-BE49-F238E27FC236}">
                  <a16:creationId xmlns:a16="http://schemas.microsoft.com/office/drawing/2014/main" id="{86172F43-5AAC-40CE-A5FB-12706A8E11CB}"/>
                </a:ext>
              </a:extLst>
            </p:cNvPr>
            <p:cNvSpPr>
              <a:spLocks noChangeArrowheads="1"/>
            </p:cNvSpPr>
            <p:nvPr/>
          </p:nvSpPr>
          <p:spPr bwMode="auto">
            <a:xfrm>
              <a:off x="1577" y="2326"/>
              <a:ext cx="639" cy="3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t>1</a:t>
              </a:r>
            </a:p>
          </p:txBody>
        </p:sp>
        <p:sp>
          <p:nvSpPr>
            <p:cNvPr id="12370" name="Rectangle 20">
              <a:extLst>
                <a:ext uri="{FF2B5EF4-FFF2-40B4-BE49-F238E27FC236}">
                  <a16:creationId xmlns:a16="http://schemas.microsoft.com/office/drawing/2014/main" id="{55033E08-8842-45FE-8F35-EB098F4C4BDB}"/>
                </a:ext>
              </a:extLst>
            </p:cNvPr>
            <p:cNvSpPr>
              <a:spLocks noChangeArrowheads="1"/>
            </p:cNvSpPr>
            <p:nvPr/>
          </p:nvSpPr>
          <p:spPr bwMode="auto">
            <a:xfrm>
              <a:off x="1577" y="2010"/>
              <a:ext cx="639" cy="31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t>0</a:t>
              </a:r>
            </a:p>
          </p:txBody>
        </p:sp>
        <p:sp>
          <p:nvSpPr>
            <p:cNvPr id="12371" name="Rectangle 27">
              <a:extLst>
                <a:ext uri="{FF2B5EF4-FFF2-40B4-BE49-F238E27FC236}">
                  <a16:creationId xmlns:a16="http://schemas.microsoft.com/office/drawing/2014/main" id="{9E533F99-5F0B-41EA-A782-34C969FF3BD6}"/>
                </a:ext>
              </a:extLst>
            </p:cNvPr>
            <p:cNvSpPr>
              <a:spLocks noChangeArrowheads="1"/>
            </p:cNvSpPr>
            <p:nvPr/>
          </p:nvSpPr>
          <p:spPr bwMode="auto">
            <a:xfrm>
              <a:off x="1577" y="1693"/>
              <a:ext cx="639" cy="31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t>1</a:t>
              </a:r>
            </a:p>
          </p:txBody>
        </p:sp>
      </p:grpSp>
      <p:grpSp>
        <p:nvGrpSpPr>
          <p:cNvPr id="70" name="Group 458">
            <a:extLst>
              <a:ext uri="{FF2B5EF4-FFF2-40B4-BE49-F238E27FC236}">
                <a16:creationId xmlns:a16="http://schemas.microsoft.com/office/drawing/2014/main" id="{75DEECAB-ECC9-4CD1-9667-5679093BC247}"/>
              </a:ext>
            </a:extLst>
          </p:cNvPr>
          <p:cNvGrpSpPr>
            <a:grpSpLocks/>
          </p:cNvGrpSpPr>
          <p:nvPr/>
        </p:nvGrpSpPr>
        <p:grpSpPr bwMode="auto">
          <a:xfrm>
            <a:off x="693738" y="3797300"/>
            <a:ext cx="7839075" cy="2871788"/>
            <a:chOff x="435" y="1152"/>
            <a:chExt cx="4938" cy="1809"/>
          </a:xfrm>
        </p:grpSpPr>
        <p:sp>
          <p:nvSpPr>
            <p:cNvPr id="12347" name="Rectangle 67">
              <a:extLst>
                <a:ext uri="{FF2B5EF4-FFF2-40B4-BE49-F238E27FC236}">
                  <a16:creationId xmlns:a16="http://schemas.microsoft.com/office/drawing/2014/main" id="{936456CD-BF9A-4C7B-81EB-04AB5709046E}"/>
                </a:ext>
              </a:extLst>
            </p:cNvPr>
            <p:cNvSpPr>
              <a:spLocks noChangeArrowheads="1"/>
            </p:cNvSpPr>
            <p:nvPr/>
          </p:nvSpPr>
          <p:spPr bwMode="auto">
            <a:xfrm>
              <a:off x="3158" y="1152"/>
              <a:ext cx="914" cy="54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pPr>
              <a:r>
                <a:rPr lang="en-US" altLang="zh-CN" sz="2800" i="1">
                  <a:solidFill>
                    <a:srgbClr val="FF0000"/>
                  </a:solidFill>
                  <a:latin typeface="Times New Roman" panose="02020603050405020304" pitchFamily="18" charset="0"/>
                </a:rPr>
                <a:t>p</a:t>
              </a:r>
              <a:r>
                <a:rPr lang="en-US" altLang="zh-CN" sz="2800">
                  <a:solidFill>
                    <a:srgbClr val="FF0000"/>
                  </a:solidFill>
                  <a:latin typeface="Times New Roman" panose="02020603050405020304" pitchFamily="18" charset="0"/>
                  <a:sym typeface="Symbol" panose="05050102010706020507" pitchFamily="18" charset="2"/>
                </a:rPr>
                <a:t>   </a:t>
              </a:r>
              <a:r>
                <a:rPr lang="en-US" altLang="zh-CN" sz="2800" i="1">
                  <a:solidFill>
                    <a:srgbClr val="FF0000"/>
                  </a:solidFill>
                  <a:latin typeface="Times New Roman" panose="02020603050405020304" pitchFamily="18" charset="0"/>
                </a:rPr>
                <a:t>q</a:t>
              </a:r>
              <a:endParaRPr lang="en-US" altLang="zh-CN" sz="2800"/>
            </a:p>
          </p:txBody>
        </p:sp>
        <p:sp>
          <p:nvSpPr>
            <p:cNvPr id="12348" name="Rectangle 32">
              <a:extLst>
                <a:ext uri="{FF2B5EF4-FFF2-40B4-BE49-F238E27FC236}">
                  <a16:creationId xmlns:a16="http://schemas.microsoft.com/office/drawing/2014/main" id="{B8EB4823-CE65-48C8-B51D-14B9B55345F5}"/>
                </a:ext>
              </a:extLst>
            </p:cNvPr>
            <p:cNvSpPr>
              <a:spLocks noChangeArrowheads="1"/>
            </p:cNvSpPr>
            <p:nvPr/>
          </p:nvSpPr>
          <p:spPr bwMode="auto">
            <a:xfrm>
              <a:off x="4043" y="1152"/>
              <a:ext cx="1330" cy="54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solidFill>
                    <a:srgbClr val="FF0000"/>
                  </a:solidFill>
                  <a:latin typeface="Times New Roman" panose="02020603050405020304" pitchFamily="18" charset="0"/>
                  <a:cs typeface="Times New Roman" panose="02020603050405020304" pitchFamily="18" charset="0"/>
                </a:rPr>
                <a:t>(</a:t>
              </a:r>
              <a:r>
                <a:rPr lang="en-US" altLang="zh-CN" sz="28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a:solidFill>
                    <a:srgbClr val="FF0000"/>
                  </a:solidFill>
                  <a:latin typeface="Times New Roman" panose="02020603050405020304" pitchFamily="18" charset="0"/>
                  <a:cs typeface="Times New Roman" panose="02020603050405020304" pitchFamily="18" charset="0"/>
                </a:rPr>
                <a:t>p</a:t>
              </a:r>
              <a:r>
                <a:rPr lang="en-US" altLang="zh-CN" sz="28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 </a:t>
              </a:r>
              <a:r>
                <a:rPr lang="en-US" altLang="zh-CN" sz="2800" i="1">
                  <a:solidFill>
                    <a:srgbClr val="FF0000"/>
                  </a:solidFill>
                  <a:latin typeface="Times New Roman" panose="02020603050405020304" pitchFamily="18" charset="0"/>
                  <a:cs typeface="Times New Roman" panose="02020603050405020304" pitchFamily="18" charset="0"/>
                </a:rPr>
                <a:t>q</a:t>
              </a:r>
              <a:r>
                <a:rPr lang="en-US" altLang="zh-CN" sz="2800">
                  <a:solidFill>
                    <a:srgbClr val="FF0000"/>
                  </a:solidFill>
                  <a:latin typeface="Times New Roman" panose="02020603050405020304" pitchFamily="18" charset="0"/>
                  <a:cs typeface="Times New Roman" panose="02020603050405020304" pitchFamily="18" charset="0"/>
                </a:rPr>
                <a:t>)</a:t>
              </a:r>
              <a:r>
                <a:rPr lang="en-US" altLang="zh-CN" sz="2800" i="1">
                  <a:solidFill>
                    <a:srgbClr val="FF0000"/>
                  </a:solidFill>
                  <a:latin typeface="Times New Roman" panose="02020603050405020304" pitchFamily="18" charset="0"/>
                  <a:cs typeface="Times New Roman" panose="02020603050405020304" pitchFamily="18" charset="0"/>
                </a:rPr>
                <a:t> </a:t>
              </a:r>
              <a:r>
                <a:rPr lang="en-US" altLang="zh-CN" sz="28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p>
            <a:p>
              <a:pPr algn="ctr" eaLnBrk="1" hangingPunct="1">
                <a:lnSpc>
                  <a:spcPct val="90000"/>
                </a:lnSpc>
                <a:spcBef>
                  <a:spcPct val="0"/>
                </a:spcBef>
                <a:buClrTx/>
                <a:buFontTx/>
                <a:buNone/>
              </a:pPr>
              <a:r>
                <a:rPr lang="en-US" altLang="zh-CN" sz="28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solidFill>
                    <a:srgbClr val="FF0000"/>
                  </a:solidFill>
                  <a:latin typeface="Times New Roman" panose="02020603050405020304" pitchFamily="18" charset="0"/>
                  <a:cs typeface="Times New Roman" panose="02020603050405020304" pitchFamily="18" charset="0"/>
                </a:rPr>
                <a:t>p</a:t>
              </a:r>
              <a:r>
                <a:rPr lang="en-US" altLang="zh-CN" sz="28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  </a:t>
              </a:r>
              <a:r>
                <a:rPr lang="en-US" altLang="zh-CN" sz="2800" i="1">
                  <a:solidFill>
                    <a:srgbClr val="FF0000"/>
                  </a:solidFill>
                  <a:latin typeface="Times New Roman" panose="02020603050405020304" pitchFamily="18" charset="0"/>
                  <a:cs typeface="Times New Roman" panose="02020603050405020304" pitchFamily="18" charset="0"/>
                </a:rPr>
                <a:t>q</a:t>
              </a:r>
              <a:r>
                <a:rPr lang="en-US" altLang="zh-CN" sz="2800">
                  <a:solidFill>
                    <a:srgbClr val="FF0000"/>
                  </a:solidFill>
                  <a:latin typeface="Times New Roman" panose="02020603050405020304" pitchFamily="18" charset="0"/>
                  <a:cs typeface="Times New Roman" panose="02020603050405020304" pitchFamily="18" charset="0"/>
                </a:rPr>
                <a:t>)</a:t>
              </a:r>
              <a:endParaRPr lang="en-US" altLang="zh-CN" sz="2800">
                <a:latin typeface="Times New Roman" panose="02020603050405020304" pitchFamily="18" charset="0"/>
                <a:cs typeface="Times New Roman" panose="02020603050405020304" pitchFamily="18" charset="0"/>
              </a:endParaRPr>
            </a:p>
          </p:txBody>
        </p:sp>
        <p:sp>
          <p:nvSpPr>
            <p:cNvPr id="12349" name="Rectangle 33">
              <a:extLst>
                <a:ext uri="{FF2B5EF4-FFF2-40B4-BE49-F238E27FC236}">
                  <a16:creationId xmlns:a16="http://schemas.microsoft.com/office/drawing/2014/main" id="{CECE217E-99C0-4142-B427-6B682C95C438}"/>
                </a:ext>
              </a:extLst>
            </p:cNvPr>
            <p:cNvSpPr>
              <a:spLocks noChangeArrowheads="1"/>
            </p:cNvSpPr>
            <p:nvPr/>
          </p:nvSpPr>
          <p:spPr bwMode="auto">
            <a:xfrm>
              <a:off x="2216" y="1152"/>
              <a:ext cx="942" cy="54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pPr>
              <a:r>
                <a:rPr lang="en-US" altLang="zh-CN" sz="2800">
                  <a:solidFill>
                    <a:srgbClr val="FF0000"/>
                  </a:solidFill>
                  <a:latin typeface="Times New Roman" panose="02020603050405020304" pitchFamily="18" charset="0"/>
                  <a:sym typeface="Symbol" panose="05050102010706020507" pitchFamily="18" charset="2"/>
                </a:rPr>
                <a:t> </a:t>
              </a:r>
              <a:r>
                <a:rPr lang="en-US" altLang="zh-CN" sz="2800" i="1">
                  <a:solidFill>
                    <a:srgbClr val="FF0000"/>
                  </a:solidFill>
                  <a:latin typeface="Times New Roman" panose="02020603050405020304" pitchFamily="18" charset="0"/>
                </a:rPr>
                <a:t>p</a:t>
              </a:r>
              <a:r>
                <a:rPr lang="en-US" altLang="zh-CN" sz="2800">
                  <a:solidFill>
                    <a:srgbClr val="FF0000"/>
                  </a:solidFill>
                  <a:latin typeface="Times New Roman" panose="02020603050405020304" pitchFamily="18" charset="0"/>
                  <a:sym typeface="Symbol" panose="05050102010706020507" pitchFamily="18" charset="2"/>
                </a:rPr>
                <a:t>  </a:t>
              </a:r>
              <a:r>
                <a:rPr lang="en-US" altLang="zh-CN" sz="2800" i="1">
                  <a:solidFill>
                    <a:srgbClr val="FF0000"/>
                  </a:solidFill>
                  <a:latin typeface="Times New Roman" panose="02020603050405020304" pitchFamily="18" charset="0"/>
                </a:rPr>
                <a:t>q</a:t>
              </a:r>
              <a:endParaRPr lang="en-US" altLang="zh-CN" sz="2800"/>
            </a:p>
          </p:txBody>
        </p:sp>
        <p:sp>
          <p:nvSpPr>
            <p:cNvPr id="12350" name="Rectangle 34">
              <a:extLst>
                <a:ext uri="{FF2B5EF4-FFF2-40B4-BE49-F238E27FC236}">
                  <a16:creationId xmlns:a16="http://schemas.microsoft.com/office/drawing/2014/main" id="{BF363048-3257-4144-AF9F-113F513DAADA}"/>
                </a:ext>
              </a:extLst>
            </p:cNvPr>
            <p:cNvSpPr>
              <a:spLocks noChangeArrowheads="1"/>
            </p:cNvSpPr>
            <p:nvPr/>
          </p:nvSpPr>
          <p:spPr bwMode="auto">
            <a:xfrm>
              <a:off x="1577" y="1152"/>
              <a:ext cx="639" cy="54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zh-CN" altLang="en-US" sz="2800">
                  <a:solidFill>
                    <a:srgbClr val="FF0000"/>
                  </a:solidFill>
                  <a:sym typeface="Symbol" panose="05050102010706020507" pitchFamily="18" charset="2"/>
                </a:rPr>
                <a:t></a:t>
              </a:r>
              <a:r>
                <a:rPr lang="en-US" altLang="zh-CN" sz="2800" i="1">
                  <a:solidFill>
                    <a:srgbClr val="FF0000"/>
                  </a:solidFill>
                  <a:latin typeface="Times New Roman" panose="02020603050405020304" pitchFamily="18" charset="0"/>
                </a:rPr>
                <a:t> q</a:t>
              </a:r>
              <a:endParaRPr lang="en-US" altLang="zh-CN" sz="2800">
                <a:sym typeface="Symbol" panose="05050102010706020507" pitchFamily="18" charset="2"/>
              </a:endParaRPr>
            </a:p>
          </p:txBody>
        </p:sp>
        <p:sp>
          <p:nvSpPr>
            <p:cNvPr id="12351" name="Rectangle 35">
              <a:extLst>
                <a:ext uri="{FF2B5EF4-FFF2-40B4-BE49-F238E27FC236}">
                  <a16:creationId xmlns:a16="http://schemas.microsoft.com/office/drawing/2014/main" id="{45925ECC-BAF2-4285-B94A-54D4F9AB0D50}"/>
                </a:ext>
              </a:extLst>
            </p:cNvPr>
            <p:cNvSpPr>
              <a:spLocks noChangeArrowheads="1"/>
            </p:cNvSpPr>
            <p:nvPr/>
          </p:nvSpPr>
          <p:spPr bwMode="auto">
            <a:xfrm>
              <a:off x="990" y="1152"/>
              <a:ext cx="587" cy="54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zh-CN" altLang="en-US" sz="2800">
                  <a:solidFill>
                    <a:srgbClr val="FF0000"/>
                  </a:solidFill>
                  <a:sym typeface="Symbol" panose="05050102010706020507" pitchFamily="18" charset="2"/>
                </a:rPr>
                <a:t></a:t>
              </a:r>
              <a:r>
                <a:rPr lang="en-US" altLang="zh-CN" sz="2800" i="1">
                  <a:solidFill>
                    <a:srgbClr val="FF0000"/>
                  </a:solidFill>
                  <a:latin typeface="Times New Roman" panose="02020603050405020304" pitchFamily="18" charset="0"/>
                </a:rPr>
                <a:t> p</a:t>
              </a:r>
              <a:endParaRPr lang="en-US" altLang="zh-CN" sz="2800">
                <a:sym typeface="Symbol" panose="05050102010706020507" pitchFamily="18" charset="2"/>
              </a:endParaRPr>
            </a:p>
          </p:txBody>
        </p:sp>
        <p:sp>
          <p:nvSpPr>
            <p:cNvPr id="12352" name="Rectangle 37">
              <a:extLst>
                <a:ext uri="{FF2B5EF4-FFF2-40B4-BE49-F238E27FC236}">
                  <a16:creationId xmlns:a16="http://schemas.microsoft.com/office/drawing/2014/main" id="{982288A2-8590-472D-B09E-24966DFE6C09}"/>
                </a:ext>
              </a:extLst>
            </p:cNvPr>
            <p:cNvSpPr>
              <a:spLocks noChangeArrowheads="1"/>
            </p:cNvSpPr>
            <p:nvPr/>
          </p:nvSpPr>
          <p:spPr bwMode="auto">
            <a:xfrm>
              <a:off x="676" y="1152"/>
              <a:ext cx="314" cy="54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i="1">
                  <a:solidFill>
                    <a:srgbClr val="FF0000"/>
                  </a:solidFill>
                  <a:latin typeface="Times New Roman" panose="02020603050405020304" pitchFamily="18" charset="0"/>
                </a:rPr>
                <a:t>q</a:t>
              </a:r>
              <a:endParaRPr lang="en-US" altLang="zh-CN" sz="2800"/>
            </a:p>
          </p:txBody>
        </p:sp>
        <p:sp>
          <p:nvSpPr>
            <p:cNvPr id="12353" name="Rectangle 38">
              <a:extLst>
                <a:ext uri="{FF2B5EF4-FFF2-40B4-BE49-F238E27FC236}">
                  <a16:creationId xmlns:a16="http://schemas.microsoft.com/office/drawing/2014/main" id="{035E1FB9-55CE-4D44-9847-B2EE08C8CDD8}"/>
                </a:ext>
              </a:extLst>
            </p:cNvPr>
            <p:cNvSpPr>
              <a:spLocks noChangeArrowheads="1"/>
            </p:cNvSpPr>
            <p:nvPr/>
          </p:nvSpPr>
          <p:spPr bwMode="auto">
            <a:xfrm>
              <a:off x="435" y="1152"/>
              <a:ext cx="241" cy="54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i="1">
                  <a:solidFill>
                    <a:srgbClr val="FF0000"/>
                  </a:solidFill>
                  <a:latin typeface="Times New Roman" panose="02020603050405020304" pitchFamily="18" charset="0"/>
                </a:rPr>
                <a:t>p</a:t>
              </a:r>
              <a:endParaRPr lang="en-US" altLang="zh-CN" sz="2800"/>
            </a:p>
          </p:txBody>
        </p:sp>
        <p:sp>
          <p:nvSpPr>
            <p:cNvPr id="12354" name="Line 39">
              <a:extLst>
                <a:ext uri="{FF2B5EF4-FFF2-40B4-BE49-F238E27FC236}">
                  <a16:creationId xmlns:a16="http://schemas.microsoft.com/office/drawing/2014/main" id="{0CA5D1DD-B730-445B-92BA-A2C792BD1235}"/>
                </a:ext>
              </a:extLst>
            </p:cNvPr>
            <p:cNvSpPr>
              <a:spLocks noChangeShapeType="1"/>
            </p:cNvSpPr>
            <p:nvPr/>
          </p:nvSpPr>
          <p:spPr bwMode="auto">
            <a:xfrm>
              <a:off x="435" y="1152"/>
              <a:ext cx="4938" cy="0"/>
            </a:xfrm>
            <a:prstGeom prst="line">
              <a:avLst/>
            </a:prstGeom>
            <a:noFill/>
            <a:ln w="254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355" name="Line 40">
              <a:extLst>
                <a:ext uri="{FF2B5EF4-FFF2-40B4-BE49-F238E27FC236}">
                  <a16:creationId xmlns:a16="http://schemas.microsoft.com/office/drawing/2014/main" id="{592208C9-8D85-4FF6-AD01-04E96427422F}"/>
                </a:ext>
              </a:extLst>
            </p:cNvPr>
            <p:cNvSpPr>
              <a:spLocks noChangeShapeType="1"/>
            </p:cNvSpPr>
            <p:nvPr/>
          </p:nvSpPr>
          <p:spPr bwMode="auto">
            <a:xfrm>
              <a:off x="435" y="2961"/>
              <a:ext cx="4938" cy="0"/>
            </a:xfrm>
            <a:prstGeom prst="line">
              <a:avLst/>
            </a:prstGeom>
            <a:noFill/>
            <a:ln w="254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356" name="Line 41">
              <a:extLst>
                <a:ext uri="{FF2B5EF4-FFF2-40B4-BE49-F238E27FC236}">
                  <a16:creationId xmlns:a16="http://schemas.microsoft.com/office/drawing/2014/main" id="{45ED149D-5E7E-4FAD-9A65-E552C5EE5FFB}"/>
                </a:ext>
              </a:extLst>
            </p:cNvPr>
            <p:cNvSpPr>
              <a:spLocks noChangeShapeType="1"/>
            </p:cNvSpPr>
            <p:nvPr/>
          </p:nvSpPr>
          <p:spPr bwMode="auto">
            <a:xfrm>
              <a:off x="435" y="1152"/>
              <a:ext cx="0" cy="1809"/>
            </a:xfrm>
            <a:prstGeom prst="line">
              <a:avLst/>
            </a:prstGeom>
            <a:noFill/>
            <a:ln w="254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357" name="Line 42">
              <a:extLst>
                <a:ext uri="{FF2B5EF4-FFF2-40B4-BE49-F238E27FC236}">
                  <a16:creationId xmlns:a16="http://schemas.microsoft.com/office/drawing/2014/main" id="{67968E2E-70DD-4CA5-B4FD-ECD344B4FFB0}"/>
                </a:ext>
              </a:extLst>
            </p:cNvPr>
            <p:cNvSpPr>
              <a:spLocks noChangeShapeType="1"/>
            </p:cNvSpPr>
            <p:nvPr/>
          </p:nvSpPr>
          <p:spPr bwMode="auto">
            <a:xfrm>
              <a:off x="5373" y="1152"/>
              <a:ext cx="0" cy="1809"/>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358" name="Line 43">
              <a:extLst>
                <a:ext uri="{FF2B5EF4-FFF2-40B4-BE49-F238E27FC236}">
                  <a16:creationId xmlns:a16="http://schemas.microsoft.com/office/drawing/2014/main" id="{59837D43-DCAB-4449-8E5A-6A94B41C6361}"/>
                </a:ext>
              </a:extLst>
            </p:cNvPr>
            <p:cNvSpPr>
              <a:spLocks noChangeShapeType="1"/>
            </p:cNvSpPr>
            <p:nvPr/>
          </p:nvSpPr>
          <p:spPr bwMode="auto">
            <a:xfrm>
              <a:off x="435" y="1693"/>
              <a:ext cx="4938" cy="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359" name="Line 44">
              <a:extLst>
                <a:ext uri="{FF2B5EF4-FFF2-40B4-BE49-F238E27FC236}">
                  <a16:creationId xmlns:a16="http://schemas.microsoft.com/office/drawing/2014/main" id="{850DCC49-34AF-4D69-80BE-55D81FE71AA1}"/>
                </a:ext>
              </a:extLst>
            </p:cNvPr>
            <p:cNvSpPr>
              <a:spLocks noChangeShapeType="1"/>
            </p:cNvSpPr>
            <p:nvPr/>
          </p:nvSpPr>
          <p:spPr bwMode="auto">
            <a:xfrm>
              <a:off x="676" y="1152"/>
              <a:ext cx="0" cy="1809"/>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360" name="Line 45">
              <a:extLst>
                <a:ext uri="{FF2B5EF4-FFF2-40B4-BE49-F238E27FC236}">
                  <a16:creationId xmlns:a16="http://schemas.microsoft.com/office/drawing/2014/main" id="{AC8100D8-8127-4BE0-B62C-177EB448C346}"/>
                </a:ext>
              </a:extLst>
            </p:cNvPr>
            <p:cNvSpPr>
              <a:spLocks noChangeShapeType="1"/>
            </p:cNvSpPr>
            <p:nvPr/>
          </p:nvSpPr>
          <p:spPr bwMode="auto">
            <a:xfrm>
              <a:off x="990" y="1152"/>
              <a:ext cx="0" cy="1809"/>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361" name="Line 47">
              <a:extLst>
                <a:ext uri="{FF2B5EF4-FFF2-40B4-BE49-F238E27FC236}">
                  <a16:creationId xmlns:a16="http://schemas.microsoft.com/office/drawing/2014/main" id="{48D3866B-51FF-4ABC-A9CB-338448FBC9F1}"/>
                </a:ext>
              </a:extLst>
            </p:cNvPr>
            <p:cNvSpPr>
              <a:spLocks noChangeShapeType="1"/>
            </p:cNvSpPr>
            <p:nvPr/>
          </p:nvSpPr>
          <p:spPr bwMode="auto">
            <a:xfrm>
              <a:off x="1577" y="1152"/>
              <a:ext cx="0" cy="1809"/>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362" name="Line 48">
              <a:extLst>
                <a:ext uri="{FF2B5EF4-FFF2-40B4-BE49-F238E27FC236}">
                  <a16:creationId xmlns:a16="http://schemas.microsoft.com/office/drawing/2014/main" id="{4E666074-239F-4EBB-88C1-11AB167C402B}"/>
                </a:ext>
              </a:extLst>
            </p:cNvPr>
            <p:cNvSpPr>
              <a:spLocks noChangeShapeType="1"/>
            </p:cNvSpPr>
            <p:nvPr/>
          </p:nvSpPr>
          <p:spPr bwMode="auto">
            <a:xfrm>
              <a:off x="2216" y="1152"/>
              <a:ext cx="0" cy="1809"/>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363" name="Line 49">
              <a:extLst>
                <a:ext uri="{FF2B5EF4-FFF2-40B4-BE49-F238E27FC236}">
                  <a16:creationId xmlns:a16="http://schemas.microsoft.com/office/drawing/2014/main" id="{9E444620-5A79-4578-8F70-663558155119}"/>
                </a:ext>
              </a:extLst>
            </p:cNvPr>
            <p:cNvSpPr>
              <a:spLocks noChangeShapeType="1"/>
            </p:cNvSpPr>
            <p:nvPr/>
          </p:nvSpPr>
          <p:spPr bwMode="auto">
            <a:xfrm>
              <a:off x="3158" y="1152"/>
              <a:ext cx="0" cy="1809"/>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364" name="Line 50">
              <a:extLst>
                <a:ext uri="{FF2B5EF4-FFF2-40B4-BE49-F238E27FC236}">
                  <a16:creationId xmlns:a16="http://schemas.microsoft.com/office/drawing/2014/main" id="{2E5E3DD3-1E98-47E0-9937-A8BFD754DE39}"/>
                </a:ext>
              </a:extLst>
            </p:cNvPr>
            <p:cNvSpPr>
              <a:spLocks noChangeShapeType="1"/>
            </p:cNvSpPr>
            <p:nvPr/>
          </p:nvSpPr>
          <p:spPr bwMode="auto">
            <a:xfrm>
              <a:off x="435" y="2010"/>
              <a:ext cx="4938" cy="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365" name="Line 51">
              <a:extLst>
                <a:ext uri="{FF2B5EF4-FFF2-40B4-BE49-F238E27FC236}">
                  <a16:creationId xmlns:a16="http://schemas.microsoft.com/office/drawing/2014/main" id="{0F25B7AB-E843-4CFD-AC7B-80595F7E0F52}"/>
                </a:ext>
              </a:extLst>
            </p:cNvPr>
            <p:cNvSpPr>
              <a:spLocks noChangeShapeType="1"/>
            </p:cNvSpPr>
            <p:nvPr/>
          </p:nvSpPr>
          <p:spPr bwMode="auto">
            <a:xfrm>
              <a:off x="435" y="2326"/>
              <a:ext cx="4938" cy="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366" name="Line 52">
              <a:extLst>
                <a:ext uri="{FF2B5EF4-FFF2-40B4-BE49-F238E27FC236}">
                  <a16:creationId xmlns:a16="http://schemas.microsoft.com/office/drawing/2014/main" id="{18B6EB60-B261-4985-A0E4-E7593ED134FB}"/>
                </a:ext>
              </a:extLst>
            </p:cNvPr>
            <p:cNvSpPr>
              <a:spLocks noChangeShapeType="1"/>
            </p:cNvSpPr>
            <p:nvPr/>
          </p:nvSpPr>
          <p:spPr bwMode="auto">
            <a:xfrm>
              <a:off x="435" y="2644"/>
              <a:ext cx="4938" cy="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367" name="Line 68">
              <a:extLst>
                <a:ext uri="{FF2B5EF4-FFF2-40B4-BE49-F238E27FC236}">
                  <a16:creationId xmlns:a16="http://schemas.microsoft.com/office/drawing/2014/main" id="{0299F4B0-7DBB-4F5D-A987-2C62BA3D344E}"/>
                </a:ext>
              </a:extLst>
            </p:cNvPr>
            <p:cNvSpPr>
              <a:spLocks noChangeShapeType="1"/>
            </p:cNvSpPr>
            <p:nvPr/>
          </p:nvSpPr>
          <p:spPr bwMode="auto">
            <a:xfrm>
              <a:off x="4043" y="1152"/>
              <a:ext cx="0" cy="18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5" name="Group 459">
            <a:extLst>
              <a:ext uri="{FF2B5EF4-FFF2-40B4-BE49-F238E27FC236}">
                <a16:creationId xmlns:a16="http://schemas.microsoft.com/office/drawing/2014/main" id="{7F48814C-42A0-4A35-B07D-680890BE7C70}"/>
              </a:ext>
            </a:extLst>
          </p:cNvPr>
          <p:cNvGrpSpPr>
            <a:grpSpLocks/>
          </p:cNvGrpSpPr>
          <p:nvPr/>
        </p:nvGrpSpPr>
        <p:grpSpPr bwMode="auto">
          <a:xfrm>
            <a:off x="693738" y="4656138"/>
            <a:ext cx="881062" cy="2003425"/>
            <a:chOff x="435" y="1693"/>
            <a:chExt cx="555" cy="1268"/>
          </a:xfrm>
        </p:grpSpPr>
        <p:sp>
          <p:nvSpPr>
            <p:cNvPr id="12339" name="Rectangle 9">
              <a:extLst>
                <a:ext uri="{FF2B5EF4-FFF2-40B4-BE49-F238E27FC236}">
                  <a16:creationId xmlns:a16="http://schemas.microsoft.com/office/drawing/2014/main" id="{52CEC184-4390-4EC5-A2C0-A306839958AB}"/>
                </a:ext>
              </a:extLst>
            </p:cNvPr>
            <p:cNvSpPr>
              <a:spLocks noChangeArrowheads="1"/>
            </p:cNvSpPr>
            <p:nvPr/>
          </p:nvSpPr>
          <p:spPr bwMode="auto">
            <a:xfrm>
              <a:off x="676" y="2644"/>
              <a:ext cx="314" cy="31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t>1</a:t>
              </a:r>
            </a:p>
          </p:txBody>
        </p:sp>
        <p:sp>
          <p:nvSpPr>
            <p:cNvPr id="12340" name="Rectangle 10">
              <a:extLst>
                <a:ext uri="{FF2B5EF4-FFF2-40B4-BE49-F238E27FC236}">
                  <a16:creationId xmlns:a16="http://schemas.microsoft.com/office/drawing/2014/main" id="{FE2395B0-2DFE-420D-BF3A-2C44033D0045}"/>
                </a:ext>
              </a:extLst>
            </p:cNvPr>
            <p:cNvSpPr>
              <a:spLocks noChangeArrowheads="1"/>
            </p:cNvSpPr>
            <p:nvPr/>
          </p:nvSpPr>
          <p:spPr bwMode="auto">
            <a:xfrm>
              <a:off x="435" y="2644"/>
              <a:ext cx="241" cy="31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t>1</a:t>
              </a:r>
            </a:p>
          </p:txBody>
        </p:sp>
        <p:sp>
          <p:nvSpPr>
            <p:cNvPr id="12341" name="Rectangle 16">
              <a:extLst>
                <a:ext uri="{FF2B5EF4-FFF2-40B4-BE49-F238E27FC236}">
                  <a16:creationId xmlns:a16="http://schemas.microsoft.com/office/drawing/2014/main" id="{0867DA55-942E-408A-AF19-99BDEA08A12E}"/>
                </a:ext>
              </a:extLst>
            </p:cNvPr>
            <p:cNvSpPr>
              <a:spLocks noChangeArrowheads="1"/>
            </p:cNvSpPr>
            <p:nvPr/>
          </p:nvSpPr>
          <p:spPr bwMode="auto">
            <a:xfrm>
              <a:off x="676" y="2326"/>
              <a:ext cx="314" cy="3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t>0</a:t>
              </a:r>
            </a:p>
          </p:txBody>
        </p:sp>
        <p:sp>
          <p:nvSpPr>
            <p:cNvPr id="12342" name="Rectangle 17">
              <a:extLst>
                <a:ext uri="{FF2B5EF4-FFF2-40B4-BE49-F238E27FC236}">
                  <a16:creationId xmlns:a16="http://schemas.microsoft.com/office/drawing/2014/main" id="{7D516483-2FEF-4DA6-BE68-9505826B6DDE}"/>
                </a:ext>
              </a:extLst>
            </p:cNvPr>
            <p:cNvSpPr>
              <a:spLocks noChangeArrowheads="1"/>
            </p:cNvSpPr>
            <p:nvPr/>
          </p:nvSpPr>
          <p:spPr bwMode="auto">
            <a:xfrm>
              <a:off x="435" y="2326"/>
              <a:ext cx="241" cy="3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t>1</a:t>
              </a:r>
            </a:p>
          </p:txBody>
        </p:sp>
        <p:sp>
          <p:nvSpPr>
            <p:cNvPr id="12343" name="Rectangle 23">
              <a:extLst>
                <a:ext uri="{FF2B5EF4-FFF2-40B4-BE49-F238E27FC236}">
                  <a16:creationId xmlns:a16="http://schemas.microsoft.com/office/drawing/2014/main" id="{87A6BA27-5DEF-4F6F-825E-2349E85CD6C8}"/>
                </a:ext>
              </a:extLst>
            </p:cNvPr>
            <p:cNvSpPr>
              <a:spLocks noChangeArrowheads="1"/>
            </p:cNvSpPr>
            <p:nvPr/>
          </p:nvSpPr>
          <p:spPr bwMode="auto">
            <a:xfrm>
              <a:off x="676" y="2010"/>
              <a:ext cx="314" cy="31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t>1</a:t>
              </a:r>
            </a:p>
          </p:txBody>
        </p:sp>
        <p:sp>
          <p:nvSpPr>
            <p:cNvPr id="12344" name="Rectangle 24">
              <a:extLst>
                <a:ext uri="{FF2B5EF4-FFF2-40B4-BE49-F238E27FC236}">
                  <a16:creationId xmlns:a16="http://schemas.microsoft.com/office/drawing/2014/main" id="{DDD07B6C-D792-4459-8049-D661AC7CB219}"/>
                </a:ext>
              </a:extLst>
            </p:cNvPr>
            <p:cNvSpPr>
              <a:spLocks noChangeArrowheads="1"/>
            </p:cNvSpPr>
            <p:nvPr/>
          </p:nvSpPr>
          <p:spPr bwMode="auto">
            <a:xfrm>
              <a:off x="435" y="2010"/>
              <a:ext cx="241" cy="31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t>0</a:t>
              </a:r>
            </a:p>
          </p:txBody>
        </p:sp>
        <p:sp>
          <p:nvSpPr>
            <p:cNvPr id="12345" name="Rectangle 30">
              <a:extLst>
                <a:ext uri="{FF2B5EF4-FFF2-40B4-BE49-F238E27FC236}">
                  <a16:creationId xmlns:a16="http://schemas.microsoft.com/office/drawing/2014/main" id="{9FD65BEE-5C85-4B92-BA2B-0AF01E4AA5A4}"/>
                </a:ext>
              </a:extLst>
            </p:cNvPr>
            <p:cNvSpPr>
              <a:spLocks noChangeArrowheads="1"/>
            </p:cNvSpPr>
            <p:nvPr/>
          </p:nvSpPr>
          <p:spPr bwMode="auto">
            <a:xfrm>
              <a:off x="676" y="1693"/>
              <a:ext cx="314" cy="31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t>0</a:t>
              </a:r>
            </a:p>
          </p:txBody>
        </p:sp>
        <p:sp>
          <p:nvSpPr>
            <p:cNvPr id="12346" name="Rectangle 31">
              <a:extLst>
                <a:ext uri="{FF2B5EF4-FFF2-40B4-BE49-F238E27FC236}">
                  <a16:creationId xmlns:a16="http://schemas.microsoft.com/office/drawing/2014/main" id="{48974A28-D17C-486A-B055-8BA666E4DFF4}"/>
                </a:ext>
              </a:extLst>
            </p:cNvPr>
            <p:cNvSpPr>
              <a:spLocks noChangeArrowheads="1"/>
            </p:cNvSpPr>
            <p:nvPr/>
          </p:nvSpPr>
          <p:spPr bwMode="auto">
            <a:xfrm>
              <a:off x="435" y="1693"/>
              <a:ext cx="241" cy="31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t>0</a:t>
              </a:r>
            </a:p>
          </p:txBody>
        </p:sp>
      </p:grpSp>
      <p:graphicFrame>
        <p:nvGraphicFramePr>
          <p:cNvPr id="113" name="Object 54">
            <a:extLst>
              <a:ext uri="{FF2B5EF4-FFF2-40B4-BE49-F238E27FC236}">
                <a16:creationId xmlns:a16="http://schemas.microsoft.com/office/drawing/2014/main" id="{B52E8C22-4662-405A-88BB-4FE94B902F54}"/>
              </a:ext>
            </a:extLst>
          </p:cNvPr>
          <p:cNvGraphicFramePr>
            <a:graphicFrameLocks noChangeAspect="1"/>
          </p:cNvGraphicFramePr>
          <p:nvPr/>
        </p:nvGraphicFramePr>
        <p:xfrm>
          <a:off x="5003800" y="1157288"/>
          <a:ext cx="360363" cy="360362"/>
        </p:xfrm>
        <a:graphic>
          <a:graphicData uri="http://schemas.openxmlformats.org/presentationml/2006/ole">
            <mc:AlternateContent xmlns:mc="http://schemas.openxmlformats.org/markup-compatibility/2006">
              <mc:Choice xmlns:v="urn:schemas-microsoft-com:vml" Requires="v">
                <p:oleObj name="公式" r:id="rId7" imgW="152268" imgH="152268" progId="Equation.3">
                  <p:embed/>
                </p:oleObj>
              </mc:Choice>
              <mc:Fallback>
                <p:oleObj name="公式" r:id="rId7" imgW="152268" imgH="152268" progId="Equation.3">
                  <p:embed/>
                  <p:pic>
                    <p:nvPicPr>
                      <p:cNvPr id="0" name="Object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11572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4" name="Text Box 55">
            <a:extLst>
              <a:ext uri="{FF2B5EF4-FFF2-40B4-BE49-F238E27FC236}">
                <a16:creationId xmlns:a16="http://schemas.microsoft.com/office/drawing/2014/main" id="{BFF2749B-0B9C-4FE0-B944-C5588ADDE1DC}"/>
              </a:ext>
            </a:extLst>
          </p:cNvPr>
          <p:cNvSpPr txBox="1">
            <a:spLocks noChangeArrowheads="1"/>
          </p:cNvSpPr>
          <p:nvPr/>
        </p:nvSpPr>
        <p:spPr bwMode="auto">
          <a:xfrm>
            <a:off x="4703763" y="981075"/>
            <a:ext cx="4098925" cy="1200150"/>
          </a:xfrm>
          <a:prstGeom prst="rect">
            <a:avLst/>
          </a:prstGeom>
          <a:noFill/>
          <a:ln>
            <a:noFill/>
          </a:ln>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50000"/>
              </a:spcBef>
              <a:buClrTx/>
              <a:buFontTx/>
              <a:buNone/>
              <a:defRPr/>
            </a:pPr>
            <a:r>
              <a:rPr lang="en-US" altLang="zh-CN" sz="3000" i="1" dirty="0">
                <a:latin typeface="Times New Roman" panose="02020603050405020304" pitchFamily="18" charset="0"/>
              </a:rPr>
              <a:t>p </a:t>
            </a:r>
            <a:r>
              <a:rPr lang="en-US" altLang="zh-CN" sz="3000" dirty="0">
                <a:latin typeface="Times New Roman" panose="02020603050405020304" pitchFamily="18" charset="0"/>
              </a:rPr>
              <a:t>   </a:t>
            </a:r>
            <a:r>
              <a:rPr lang="en-US" altLang="zh-CN" sz="3000" i="1" dirty="0">
                <a:latin typeface="Times New Roman" panose="02020603050405020304" pitchFamily="18" charset="0"/>
              </a:rPr>
              <a:t>q</a:t>
            </a:r>
            <a:endParaRPr lang="en-US" altLang="zh-CN" sz="3000" dirty="0">
              <a:latin typeface="Times New Roman" panose="02020603050405020304" pitchFamily="18" charset="0"/>
              <a:sym typeface="Symbol" panose="05050102010706020507" pitchFamily="18" charset="2"/>
            </a:endParaRPr>
          </a:p>
          <a:p>
            <a:pPr marL="457200" indent="-457200" eaLnBrk="1" hangingPunct="1">
              <a:spcBef>
                <a:spcPct val="50000"/>
              </a:spcBef>
              <a:buClrTx/>
              <a:buFont typeface="Symbol" panose="05050102010706020507" pitchFamily="18" charset="2"/>
              <a:buChar char="Û"/>
              <a:defRPr/>
            </a:pPr>
            <a:r>
              <a:rPr lang="en-US" altLang="zh-CN" sz="2800" dirty="0">
                <a:solidFill>
                  <a:srgbClr val="FF0000"/>
                </a:solidFill>
                <a:latin typeface="Times New Roman" panose="02020603050405020304" pitchFamily="18" charset="0"/>
              </a:rPr>
              <a:t>(</a:t>
            </a:r>
            <a:r>
              <a:rPr lang="en-US" altLang="zh-CN" sz="2800" dirty="0">
                <a:solidFill>
                  <a:srgbClr val="FF0000"/>
                </a:solidFill>
                <a:latin typeface="Times New Roman" panose="02020603050405020304" pitchFamily="18" charset="0"/>
                <a:sym typeface="Symbol" panose="05050102010706020507" pitchFamily="18" charset="2"/>
              </a:rPr>
              <a:t> </a:t>
            </a:r>
            <a:r>
              <a:rPr lang="en-US" altLang="zh-CN" sz="2800" i="1" dirty="0" err="1">
                <a:solidFill>
                  <a:srgbClr val="FF0000"/>
                </a:solidFill>
                <a:latin typeface="Times New Roman" panose="02020603050405020304" pitchFamily="18" charset="0"/>
              </a:rPr>
              <a:t>p</a:t>
            </a:r>
            <a:r>
              <a:rPr lang="en-US" altLang="zh-CN" sz="2800" dirty="0" err="1">
                <a:solidFill>
                  <a:srgbClr val="FF0000"/>
                </a:solidFill>
                <a:latin typeface="Times New Roman" panose="02020603050405020304" pitchFamily="18" charset="0"/>
                <a:sym typeface="Symbol" panose="05050102010706020507" pitchFamily="18" charset="2"/>
              </a:rPr>
              <a:t></a:t>
            </a:r>
            <a:r>
              <a:rPr lang="en-US" altLang="zh-CN" sz="2800" i="1" dirty="0" err="1">
                <a:solidFill>
                  <a:srgbClr val="FF0000"/>
                </a:solidFill>
                <a:latin typeface="Times New Roman" panose="02020603050405020304" pitchFamily="18" charset="0"/>
              </a:rPr>
              <a:t>q</a:t>
            </a:r>
            <a:r>
              <a:rPr lang="en-US" altLang="zh-CN" sz="2800" dirty="0">
                <a:solidFill>
                  <a:srgbClr val="FF0000"/>
                </a:solidFill>
                <a:latin typeface="Times New Roman" panose="02020603050405020304" pitchFamily="18" charset="0"/>
              </a:rPr>
              <a:t>)</a:t>
            </a:r>
            <a:r>
              <a:rPr lang="en-US" altLang="zh-CN" sz="2800" i="1" dirty="0">
                <a:solidFill>
                  <a:srgbClr val="FF0000"/>
                </a:solidFill>
                <a:latin typeface="Times New Roman" panose="02020603050405020304" pitchFamily="18" charset="0"/>
              </a:rPr>
              <a:t> </a:t>
            </a:r>
            <a:r>
              <a:rPr lang="en-US" altLang="zh-CN" sz="2800" dirty="0">
                <a:solidFill>
                  <a:srgbClr val="FF0000"/>
                </a:solidFill>
                <a:latin typeface="Times New Roman" panose="02020603050405020304" pitchFamily="18" charset="0"/>
                <a:sym typeface="Symbol" panose="05050102010706020507" pitchFamily="18" charset="2"/>
              </a:rPr>
              <a:t> (</a:t>
            </a:r>
            <a:r>
              <a:rPr lang="en-US" altLang="zh-CN" sz="2800" i="1" dirty="0">
                <a:solidFill>
                  <a:srgbClr val="FF0000"/>
                </a:solidFill>
                <a:latin typeface="Times New Roman" panose="02020603050405020304" pitchFamily="18" charset="0"/>
              </a:rPr>
              <a:t>p</a:t>
            </a:r>
            <a:r>
              <a:rPr lang="en-US" altLang="zh-CN" sz="2800" dirty="0">
                <a:solidFill>
                  <a:srgbClr val="FF0000"/>
                </a:solidFill>
                <a:latin typeface="Times New Roman" panose="02020603050405020304" pitchFamily="18" charset="0"/>
                <a:sym typeface="Symbol" panose="05050102010706020507" pitchFamily="18" charset="2"/>
              </a:rPr>
              <a:t> </a:t>
            </a:r>
            <a:r>
              <a:rPr lang="en-US" altLang="zh-CN" sz="2800" i="1" dirty="0">
                <a:solidFill>
                  <a:srgbClr val="FF0000"/>
                </a:solidFill>
                <a:latin typeface="Times New Roman" panose="02020603050405020304" pitchFamily="18" charset="0"/>
              </a:rPr>
              <a:t>q</a:t>
            </a:r>
            <a:r>
              <a:rPr lang="en-US" altLang="zh-CN" sz="2800" dirty="0">
                <a:solidFill>
                  <a:srgbClr val="FF0000"/>
                </a:solidFill>
                <a:latin typeface="Times New Roman" panose="02020603050405020304" pitchFamily="18" charset="0"/>
              </a:rPr>
              <a:t>)</a:t>
            </a:r>
            <a:endParaRPr lang="en-US" altLang="zh-CN" sz="3000" dirty="0">
              <a:latin typeface="Times New Roman" panose="02020603050405020304" pitchFamily="18" charset="0"/>
              <a:sym typeface="Symbol" panose="05050102010706020507" pitchFamily="18" charset="2"/>
            </a:endParaRPr>
          </a:p>
        </p:txBody>
      </p:sp>
      <p:sp>
        <p:nvSpPr>
          <p:cNvPr id="2" name="矩形 1">
            <a:extLst>
              <a:ext uri="{FF2B5EF4-FFF2-40B4-BE49-F238E27FC236}">
                <a16:creationId xmlns:a16="http://schemas.microsoft.com/office/drawing/2014/main" id="{9D2DE65B-318B-44A5-AB81-C2B74EE74924}"/>
              </a:ext>
            </a:extLst>
          </p:cNvPr>
          <p:cNvSpPr/>
          <p:nvPr/>
        </p:nvSpPr>
        <p:spPr>
          <a:xfrm>
            <a:off x="693738" y="3797300"/>
            <a:ext cx="881062" cy="288131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 name="矩形 65">
            <a:extLst>
              <a:ext uri="{FF2B5EF4-FFF2-40B4-BE49-F238E27FC236}">
                <a16:creationId xmlns:a16="http://schemas.microsoft.com/office/drawing/2014/main" id="{2A34D9D6-F8EE-4CA2-835A-F7D9A7B67992}"/>
              </a:ext>
            </a:extLst>
          </p:cNvPr>
          <p:cNvSpPr/>
          <p:nvPr/>
        </p:nvSpPr>
        <p:spPr>
          <a:xfrm>
            <a:off x="6421438" y="3778250"/>
            <a:ext cx="2111375" cy="288131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文本框 2">
            <a:extLst>
              <a:ext uri="{FF2B5EF4-FFF2-40B4-BE49-F238E27FC236}">
                <a16:creationId xmlns:a16="http://schemas.microsoft.com/office/drawing/2014/main" id="{4152F86F-A323-4601-9484-A467346F0B58}"/>
              </a:ext>
            </a:extLst>
          </p:cNvPr>
          <p:cNvSpPr txBox="1"/>
          <p:nvPr/>
        </p:nvSpPr>
        <p:spPr>
          <a:xfrm>
            <a:off x="4667250" y="2305050"/>
            <a:ext cx="3922713" cy="1601788"/>
          </a:xfrm>
          <a:prstGeom prst="rect">
            <a:avLst/>
          </a:prstGeom>
          <a:noFill/>
        </p:spPr>
        <p:txBody>
          <a:bodyPr>
            <a:spAutoFit/>
          </a:bodyPr>
          <a:lstStyle/>
          <a:p>
            <a:pPr marL="457200" indent="-457200" eaLnBrk="1" hangingPunct="1">
              <a:spcBef>
                <a:spcPct val="50000"/>
              </a:spcBef>
              <a:buFont typeface="Symbol" panose="05050102010706020507" pitchFamily="18" charset="2"/>
              <a:buChar char="Û"/>
              <a:defRPr/>
            </a:pPr>
            <a:r>
              <a:rPr lang="en-US" altLang="zh-CN" sz="2800" b="1" dirty="0">
                <a:solidFill>
                  <a:srgbClr val="00B050"/>
                </a:solidFill>
                <a:latin typeface="Times New Roman" panose="02020603050405020304" pitchFamily="18" charset="0"/>
              </a:rPr>
              <a:t>(</a:t>
            </a:r>
            <a:r>
              <a:rPr lang="en-US" altLang="zh-CN" sz="2800" b="1" i="1" dirty="0" err="1">
                <a:solidFill>
                  <a:srgbClr val="00B050"/>
                </a:solidFill>
                <a:latin typeface="Times New Roman" panose="02020603050405020304" pitchFamily="18" charset="0"/>
              </a:rPr>
              <a:t>p</a:t>
            </a:r>
            <a:r>
              <a:rPr lang="en-US" altLang="zh-CN" sz="2800" b="1" dirty="0" err="1">
                <a:solidFill>
                  <a:srgbClr val="00B050"/>
                </a:solidFill>
                <a:latin typeface="Times New Roman" panose="02020603050405020304" pitchFamily="18" charset="0"/>
                <a:sym typeface="Symbol" panose="05050102010706020507" pitchFamily="18" charset="2"/>
              </a:rPr>
              <a:t></a:t>
            </a:r>
            <a:r>
              <a:rPr lang="en-US" altLang="zh-CN" sz="2800" b="1" i="1" dirty="0" err="1">
                <a:solidFill>
                  <a:srgbClr val="00B050"/>
                </a:solidFill>
                <a:latin typeface="Times New Roman" panose="02020603050405020304" pitchFamily="18" charset="0"/>
              </a:rPr>
              <a:t>q</a:t>
            </a:r>
            <a:r>
              <a:rPr lang="en-US" altLang="zh-CN" sz="2800" b="1" dirty="0">
                <a:solidFill>
                  <a:srgbClr val="00B050"/>
                </a:solidFill>
                <a:latin typeface="Times New Roman" panose="02020603050405020304" pitchFamily="18" charset="0"/>
              </a:rPr>
              <a:t>)</a:t>
            </a:r>
            <a:r>
              <a:rPr lang="en-US" altLang="zh-CN" sz="2800" b="1" i="1" dirty="0">
                <a:solidFill>
                  <a:srgbClr val="00B050"/>
                </a:solidFill>
                <a:latin typeface="Times New Roman" panose="02020603050405020304" pitchFamily="18" charset="0"/>
              </a:rPr>
              <a:t> </a:t>
            </a:r>
            <a:r>
              <a:rPr lang="en-US" altLang="zh-CN" sz="2800" b="1" dirty="0">
                <a:solidFill>
                  <a:srgbClr val="00B050"/>
                </a:solidFill>
                <a:latin typeface="Times New Roman" panose="02020603050405020304" pitchFamily="18" charset="0"/>
                <a:sym typeface="Symbol" panose="05050102010706020507" pitchFamily="18" charset="2"/>
              </a:rPr>
              <a:t> ( </a:t>
            </a:r>
            <a:r>
              <a:rPr lang="en-US" altLang="zh-CN" sz="2800" b="1" i="1" dirty="0">
                <a:solidFill>
                  <a:srgbClr val="00B050"/>
                </a:solidFill>
                <a:latin typeface="Times New Roman" panose="02020603050405020304" pitchFamily="18" charset="0"/>
              </a:rPr>
              <a:t>p</a:t>
            </a:r>
            <a:r>
              <a:rPr lang="en-US" altLang="zh-CN" sz="2800" b="1" dirty="0">
                <a:solidFill>
                  <a:srgbClr val="00B050"/>
                </a:solidFill>
                <a:latin typeface="Times New Roman" panose="02020603050405020304" pitchFamily="18" charset="0"/>
                <a:sym typeface="Symbol" panose="05050102010706020507" pitchFamily="18" charset="2"/>
              </a:rPr>
              <a:t> </a:t>
            </a:r>
            <a:r>
              <a:rPr lang="en-US" altLang="zh-CN" sz="2800" b="1" i="1" dirty="0">
                <a:solidFill>
                  <a:srgbClr val="00B050"/>
                </a:solidFill>
                <a:latin typeface="Times New Roman" panose="02020603050405020304" pitchFamily="18" charset="0"/>
              </a:rPr>
              <a:t>q</a:t>
            </a:r>
            <a:r>
              <a:rPr lang="en-US" altLang="zh-CN" sz="2800" b="1" dirty="0">
                <a:solidFill>
                  <a:srgbClr val="00B050"/>
                </a:solidFill>
                <a:latin typeface="Times New Roman" panose="02020603050405020304" pitchFamily="18" charset="0"/>
              </a:rPr>
              <a:t>)</a:t>
            </a:r>
          </a:p>
          <a:p>
            <a:pPr marL="457200" indent="-457200" eaLnBrk="1" hangingPunct="1">
              <a:spcBef>
                <a:spcPct val="50000"/>
              </a:spcBef>
              <a:buFont typeface="Symbol" panose="05050102010706020507" pitchFamily="18" charset="2"/>
              <a:buChar char="Û"/>
              <a:defRPr/>
            </a:pPr>
            <a:r>
              <a:rPr lang="en-US" altLang="zh-CN" sz="2800" b="1" dirty="0">
                <a:solidFill>
                  <a:srgbClr val="00B050"/>
                </a:solidFill>
                <a:latin typeface="Times New Roman" panose="02020603050405020304" pitchFamily="18" charset="0"/>
              </a:rPr>
              <a:t>(</a:t>
            </a:r>
            <a:r>
              <a:rPr lang="en-US" altLang="zh-CN" sz="2800" b="1" i="1" dirty="0" err="1">
                <a:solidFill>
                  <a:srgbClr val="00B050"/>
                </a:solidFill>
                <a:latin typeface="Times New Roman" panose="02020603050405020304" pitchFamily="18" charset="0"/>
              </a:rPr>
              <a:t>p</a:t>
            </a:r>
            <a:r>
              <a:rPr lang="en-US" altLang="zh-CN" sz="2800" b="1" dirty="0" err="1">
                <a:solidFill>
                  <a:srgbClr val="00B050"/>
                </a:solidFill>
                <a:latin typeface="Times New Roman" panose="02020603050405020304" pitchFamily="18" charset="0"/>
                <a:sym typeface="Symbol" panose="05050102010706020507" pitchFamily="18" charset="2"/>
              </a:rPr>
              <a:t></a:t>
            </a:r>
            <a:r>
              <a:rPr lang="en-US" altLang="zh-CN" sz="2800" b="1" i="1" dirty="0" err="1">
                <a:solidFill>
                  <a:srgbClr val="00B050"/>
                </a:solidFill>
                <a:latin typeface="Times New Roman" panose="02020603050405020304" pitchFamily="18" charset="0"/>
              </a:rPr>
              <a:t>q</a:t>
            </a:r>
            <a:r>
              <a:rPr lang="en-US" altLang="zh-CN" sz="2800" b="1" dirty="0">
                <a:solidFill>
                  <a:srgbClr val="00B050"/>
                </a:solidFill>
                <a:latin typeface="Times New Roman" panose="02020603050405020304" pitchFamily="18" charset="0"/>
              </a:rPr>
              <a:t>)</a:t>
            </a:r>
            <a:r>
              <a:rPr lang="en-US" altLang="zh-CN" sz="2800" b="1" i="1" dirty="0">
                <a:solidFill>
                  <a:srgbClr val="00B050"/>
                </a:solidFill>
                <a:latin typeface="Times New Roman" panose="02020603050405020304" pitchFamily="18" charset="0"/>
              </a:rPr>
              <a:t> </a:t>
            </a:r>
            <a:r>
              <a:rPr lang="en-US" altLang="zh-CN" sz="2800" b="1" dirty="0">
                <a:solidFill>
                  <a:srgbClr val="00B050"/>
                </a:solidFill>
                <a:latin typeface="Times New Roman" panose="02020603050405020304" pitchFamily="18" charset="0"/>
                <a:sym typeface="Symbol" panose="05050102010706020507" pitchFamily="18" charset="2"/>
              </a:rPr>
              <a:t>  (</a:t>
            </a:r>
            <a:r>
              <a:rPr lang="en-US" altLang="zh-CN" sz="2800" b="1" i="1" dirty="0" err="1">
                <a:solidFill>
                  <a:srgbClr val="00B050"/>
                </a:solidFill>
                <a:latin typeface="Times New Roman" panose="02020603050405020304" pitchFamily="18" charset="0"/>
              </a:rPr>
              <a:t>p</a:t>
            </a:r>
            <a:r>
              <a:rPr lang="en-US" altLang="zh-CN" sz="2800" b="1" dirty="0" err="1">
                <a:solidFill>
                  <a:srgbClr val="00B050"/>
                </a:solidFill>
                <a:latin typeface="Times New Roman" panose="02020603050405020304" pitchFamily="18" charset="0"/>
                <a:sym typeface="Symbol" panose="05050102010706020507" pitchFamily="18" charset="2"/>
              </a:rPr>
              <a:t></a:t>
            </a:r>
            <a:r>
              <a:rPr lang="en-US" altLang="zh-CN" sz="2800" b="1" i="1" dirty="0" err="1">
                <a:solidFill>
                  <a:srgbClr val="00B050"/>
                </a:solidFill>
                <a:latin typeface="Times New Roman" panose="02020603050405020304" pitchFamily="18" charset="0"/>
              </a:rPr>
              <a:t>q</a:t>
            </a:r>
            <a:r>
              <a:rPr lang="en-US" altLang="zh-CN" sz="2800" b="1" dirty="0">
                <a:solidFill>
                  <a:srgbClr val="00B050"/>
                </a:solidFill>
                <a:latin typeface="Times New Roman" panose="02020603050405020304" pitchFamily="18" charset="0"/>
              </a:rPr>
              <a:t>)</a:t>
            </a:r>
            <a:endParaRPr lang="en-US" altLang="zh-CN" sz="2800" b="1" dirty="0">
              <a:solidFill>
                <a:srgbClr val="00B050"/>
              </a:solidFill>
              <a:latin typeface="Times New Roman" panose="02020603050405020304" pitchFamily="18" charset="0"/>
              <a:sym typeface="Symbol" panose="05050102010706020507" pitchFamily="18" charset="2"/>
            </a:endParaRPr>
          </a:p>
          <a:p>
            <a:pPr>
              <a:defRPr/>
            </a:pPr>
            <a:endParaRPr lang="zh-CN" altLang="en-US" sz="2800" b="1"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wipe(left)">
                                      <p:cBhvr>
                                        <p:cTn id="7" dur="500"/>
                                        <p:tgtEl>
                                          <p:spTgt spid="114"/>
                                        </p:tgtEl>
                                      </p:cBhvr>
                                    </p:animEffect>
                                  </p:childTnLst>
                                </p:cTn>
                              </p:par>
                              <p:par>
                                <p:cTn id="8" presetID="3" presetClass="entr" presetSubtype="10" fill="hold" nodeType="withEffect">
                                  <p:stCondLst>
                                    <p:cond delay="0"/>
                                  </p:stCondLst>
                                  <p:childTnLst>
                                    <p:set>
                                      <p:cBhvr>
                                        <p:cTn id="9" dur="1" fill="hold">
                                          <p:stCondLst>
                                            <p:cond delay="0"/>
                                          </p:stCondLst>
                                        </p:cTn>
                                        <p:tgtEl>
                                          <p:spTgt spid="113"/>
                                        </p:tgtEl>
                                        <p:attrNameLst>
                                          <p:attrName>style.visibility</p:attrName>
                                        </p:attrNameLst>
                                      </p:cBhvr>
                                      <p:to>
                                        <p:strVal val="visible"/>
                                      </p:to>
                                    </p:set>
                                    <p:animEffect transition="in" filter="blinds(horizontal)">
                                      <p:cBhvr>
                                        <p:cTn id="10" dur="500"/>
                                        <p:tgtEl>
                                          <p:spTgt spid="11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2" grpId="0" animBg="1"/>
      <p:bldP spid="66"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AFED235-61CE-4B3F-A2AA-56C3F086C7BB}"/>
              </a:ext>
            </a:extLst>
          </p:cNvPr>
          <p:cNvSpPr/>
          <p:nvPr/>
        </p:nvSpPr>
        <p:spPr>
          <a:xfrm>
            <a:off x="5075238" y="2392363"/>
            <a:ext cx="3230562" cy="1344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2"/>
                </a:solidFill>
              </a:rPr>
              <a:t>    除了这八个逻辑联结词之外，是否需要定义其它联结词呢？</a:t>
            </a:r>
            <a:endParaRPr lang="zh-CN" altLang="en-US" dirty="0"/>
          </a:p>
        </p:txBody>
      </p:sp>
      <p:sp>
        <p:nvSpPr>
          <p:cNvPr id="14339" name="灯片编号占位符 3">
            <a:extLst>
              <a:ext uri="{FF2B5EF4-FFF2-40B4-BE49-F238E27FC236}">
                <a16:creationId xmlns:a16="http://schemas.microsoft.com/office/drawing/2014/main" id="{366EC443-1E90-4E01-A83C-41C145F744A9}"/>
              </a:ext>
            </a:extLst>
          </p:cNvPr>
          <p:cNvSpPr>
            <a:spLocks noGrp="1"/>
          </p:cNvSpPr>
          <p:nvPr>
            <p:ph type="sldNum" sz="quarter" idx="12"/>
          </p:nvPr>
        </p:nvSpPr>
        <p:spPr>
          <a:xfrm>
            <a:off x="6765925" y="6237288"/>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CB8C793E-580A-4A58-AB87-6E65CC81E9F0}" type="slidenum">
              <a:rPr lang="zh-CN" altLang="en-US" sz="1400" b="0"/>
              <a:pPr algn="l">
                <a:spcBef>
                  <a:spcPct val="0"/>
                </a:spcBef>
                <a:buClrTx/>
                <a:buFontTx/>
                <a:buNone/>
              </a:pPr>
              <a:t>6</a:t>
            </a:fld>
            <a:endParaRPr lang="en-US" altLang="zh-CN" sz="1400" b="0"/>
          </a:p>
        </p:txBody>
      </p:sp>
      <p:sp>
        <p:nvSpPr>
          <p:cNvPr id="14340" name="Rectangle 2">
            <a:extLst>
              <a:ext uri="{FF2B5EF4-FFF2-40B4-BE49-F238E27FC236}">
                <a16:creationId xmlns:a16="http://schemas.microsoft.com/office/drawing/2014/main" id="{6711C03D-59F4-4E02-B6DB-ED70AEDBB381}"/>
              </a:ext>
            </a:extLst>
          </p:cNvPr>
          <p:cNvSpPr>
            <a:spLocks noGrp="1" noChangeArrowheads="1"/>
          </p:cNvSpPr>
          <p:nvPr>
            <p:ph type="title"/>
          </p:nvPr>
        </p:nvSpPr>
        <p:spPr>
          <a:xfrm>
            <a:off x="2843213" y="-25400"/>
            <a:ext cx="3452812" cy="1069975"/>
          </a:xfrm>
        </p:spPr>
        <p:txBody>
          <a:bodyPr/>
          <a:lstStyle/>
          <a:p>
            <a:pPr eaLnBrk="1" hangingPunct="1"/>
            <a:r>
              <a:rPr lang="zh-CN" altLang="en-US"/>
              <a:t>小结</a:t>
            </a:r>
            <a:r>
              <a:rPr lang="en-US" altLang="zh-CN"/>
              <a:t>_</a:t>
            </a:r>
            <a:r>
              <a:rPr lang="zh-CN" altLang="en-US">
                <a:latin typeface="楷体_GB2312" charset="-122"/>
                <a:ea typeface="楷体_GB2312" charset="-122"/>
              </a:rPr>
              <a:t>八个联结词</a:t>
            </a:r>
            <a:r>
              <a:rPr lang="zh-CN" altLang="en-US">
                <a:latin typeface="宋体" panose="02010600030101010101" pitchFamily="2" charset="-122"/>
                <a:sym typeface="Symbol" panose="05050102010706020507" pitchFamily="18" charset="2"/>
              </a:rPr>
              <a:t> </a:t>
            </a:r>
          </a:p>
        </p:txBody>
      </p:sp>
      <p:sp>
        <p:nvSpPr>
          <p:cNvPr id="14341" name="Rectangle 3">
            <a:extLst>
              <a:ext uri="{FF2B5EF4-FFF2-40B4-BE49-F238E27FC236}">
                <a16:creationId xmlns:a16="http://schemas.microsoft.com/office/drawing/2014/main" id="{654C7CDB-BBE9-4354-840C-99347AA651B5}"/>
              </a:ext>
            </a:extLst>
          </p:cNvPr>
          <p:cNvSpPr>
            <a:spLocks noGrp="1" noChangeArrowheads="1"/>
          </p:cNvSpPr>
          <p:nvPr>
            <p:ph type="body" idx="1"/>
          </p:nvPr>
        </p:nvSpPr>
        <p:spPr>
          <a:xfrm>
            <a:off x="533400" y="1295400"/>
            <a:ext cx="7772400" cy="769938"/>
          </a:xfrm>
        </p:spPr>
        <p:txBody>
          <a:bodyPr/>
          <a:lstStyle/>
          <a:p>
            <a:pPr marL="762000" indent="-762000" eaLnBrk="1" hangingPunct="1"/>
            <a:r>
              <a:rPr lang="zh-CN" altLang="en-US" sz="3200">
                <a:latin typeface="楷体_GB2312" charset="-122"/>
                <a:ea typeface="楷体_GB2312" charset="-122"/>
              </a:rPr>
              <a:t>    </a:t>
            </a:r>
            <a:endParaRPr lang="zh-CN" altLang="en-US" sz="3200"/>
          </a:p>
        </p:txBody>
      </p:sp>
      <p:sp>
        <p:nvSpPr>
          <p:cNvPr id="14342" name="Rectangle 13">
            <a:extLst>
              <a:ext uri="{FF2B5EF4-FFF2-40B4-BE49-F238E27FC236}">
                <a16:creationId xmlns:a16="http://schemas.microsoft.com/office/drawing/2014/main" id="{3248BFC3-FA4D-4CA7-A2AC-83842A35BC4D}"/>
              </a:ext>
            </a:extLst>
          </p:cNvPr>
          <p:cNvSpPr>
            <a:spLocks noChangeArrowheads="1"/>
          </p:cNvSpPr>
          <p:nvPr/>
        </p:nvSpPr>
        <p:spPr bwMode="auto">
          <a:xfrm>
            <a:off x="758825" y="1412875"/>
            <a:ext cx="4168775" cy="469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28600" indent="-2286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90000"/>
              </a:lnSpc>
              <a:spcBef>
                <a:spcPct val="40000"/>
              </a:spcBef>
              <a:buClr>
                <a:srgbClr val="8DACD0"/>
              </a:buClr>
              <a:buSzPct val="70000"/>
              <a:buFont typeface="Wingdings" panose="05000000000000000000" pitchFamily="2" charset="2"/>
              <a:buBlip>
                <a:blip r:embed="rId3"/>
              </a:buBlip>
            </a:pPr>
            <a:r>
              <a:rPr lang="en-US" altLang="zh-CN" sz="2800"/>
              <a:t>1. </a:t>
            </a:r>
            <a:r>
              <a:rPr lang="zh-CN" altLang="en-US" sz="2800"/>
              <a:t>否定              </a:t>
            </a:r>
            <a:r>
              <a:rPr lang="zh-CN" altLang="en-US" sz="2800">
                <a:sym typeface="Symbol" panose="05050102010706020507" pitchFamily="18" charset="2"/>
              </a:rPr>
              <a:t></a:t>
            </a:r>
            <a:endParaRPr lang="zh-CN" altLang="en-US" sz="2800"/>
          </a:p>
          <a:p>
            <a:pPr eaLnBrk="1" hangingPunct="1">
              <a:lnSpc>
                <a:spcPct val="90000"/>
              </a:lnSpc>
              <a:spcBef>
                <a:spcPct val="40000"/>
              </a:spcBef>
              <a:buClr>
                <a:srgbClr val="8DACD0"/>
              </a:buClr>
              <a:buSzPct val="70000"/>
              <a:buFont typeface="Wingdings" panose="05000000000000000000" pitchFamily="2" charset="2"/>
              <a:buBlip>
                <a:blip r:embed="rId3"/>
              </a:buBlip>
            </a:pPr>
            <a:r>
              <a:rPr lang="en-US" altLang="zh-CN" sz="2800"/>
              <a:t>2. </a:t>
            </a:r>
            <a:r>
              <a:rPr lang="zh-CN" altLang="en-US" sz="2800"/>
              <a:t>合取              </a:t>
            </a:r>
            <a:r>
              <a:rPr lang="zh-CN" altLang="en-US" sz="2800">
                <a:sym typeface="Symbol" panose="05050102010706020507" pitchFamily="18" charset="2"/>
              </a:rPr>
              <a:t>   </a:t>
            </a:r>
          </a:p>
          <a:p>
            <a:pPr eaLnBrk="1" hangingPunct="1">
              <a:lnSpc>
                <a:spcPct val="90000"/>
              </a:lnSpc>
              <a:spcBef>
                <a:spcPct val="40000"/>
              </a:spcBef>
              <a:buClr>
                <a:srgbClr val="8DACD0"/>
              </a:buClr>
              <a:buSzPct val="70000"/>
              <a:buFont typeface="Wingdings" panose="05000000000000000000" pitchFamily="2" charset="2"/>
              <a:buBlip>
                <a:blip r:embed="rId3"/>
              </a:buBlip>
            </a:pPr>
            <a:r>
              <a:rPr lang="en-US" altLang="zh-CN" sz="2800"/>
              <a:t>3. </a:t>
            </a:r>
            <a:r>
              <a:rPr lang="zh-CN" altLang="en-US" sz="2800"/>
              <a:t>析取              </a:t>
            </a:r>
            <a:r>
              <a:rPr lang="zh-CN" altLang="en-US" sz="2800">
                <a:sym typeface="Symbol" panose="05050102010706020507" pitchFamily="18" charset="2"/>
              </a:rPr>
              <a:t>   </a:t>
            </a:r>
          </a:p>
          <a:p>
            <a:pPr eaLnBrk="1" hangingPunct="1">
              <a:lnSpc>
                <a:spcPct val="90000"/>
              </a:lnSpc>
              <a:spcBef>
                <a:spcPct val="40000"/>
              </a:spcBef>
              <a:buClr>
                <a:srgbClr val="8DACD0"/>
              </a:buClr>
              <a:buSzPct val="70000"/>
              <a:buFont typeface="Wingdings" panose="05000000000000000000" pitchFamily="2" charset="2"/>
              <a:buBlip>
                <a:blip r:embed="rId3"/>
              </a:buBlip>
            </a:pPr>
            <a:r>
              <a:rPr lang="en-US" altLang="zh-CN" sz="2800"/>
              <a:t>4. </a:t>
            </a:r>
            <a:r>
              <a:rPr lang="zh-CN" altLang="en-US" sz="2800"/>
              <a:t>蕴涵              →</a:t>
            </a:r>
            <a:endParaRPr lang="zh-CN" altLang="en-US" sz="2800" b="0">
              <a:solidFill>
                <a:srgbClr val="FF0000"/>
              </a:solidFill>
            </a:endParaRPr>
          </a:p>
          <a:p>
            <a:pPr eaLnBrk="1" hangingPunct="1">
              <a:lnSpc>
                <a:spcPct val="90000"/>
              </a:lnSpc>
              <a:spcBef>
                <a:spcPct val="40000"/>
              </a:spcBef>
              <a:buClr>
                <a:srgbClr val="8DACD0"/>
              </a:buClr>
              <a:buSzPct val="70000"/>
              <a:buFont typeface="Wingdings" panose="05000000000000000000" pitchFamily="2" charset="2"/>
              <a:buBlip>
                <a:blip r:embed="rId3"/>
              </a:buBlip>
            </a:pPr>
            <a:r>
              <a:rPr lang="en-US" altLang="zh-CN" sz="2800"/>
              <a:t>5. </a:t>
            </a:r>
            <a:r>
              <a:rPr lang="zh-CN" altLang="en-US" sz="2800"/>
              <a:t>等价              </a:t>
            </a:r>
            <a:r>
              <a:rPr lang="zh-CN" altLang="en-US" sz="2800">
                <a:sym typeface="Symbol" panose="05050102010706020507" pitchFamily="18" charset="2"/>
              </a:rPr>
              <a:t></a:t>
            </a:r>
          </a:p>
          <a:p>
            <a:pPr eaLnBrk="1" hangingPunct="1">
              <a:lnSpc>
                <a:spcPct val="90000"/>
              </a:lnSpc>
              <a:spcBef>
                <a:spcPct val="40000"/>
              </a:spcBef>
              <a:buClr>
                <a:srgbClr val="8DACD0"/>
              </a:buClr>
              <a:buSzPct val="70000"/>
              <a:buFont typeface="Wingdings" panose="05000000000000000000" pitchFamily="2" charset="2"/>
              <a:buBlip>
                <a:blip r:embed="rId3"/>
              </a:buBlip>
            </a:pPr>
            <a:r>
              <a:rPr lang="en-US" altLang="zh-CN" sz="2800">
                <a:sym typeface="Symbol" panose="05050102010706020507" pitchFamily="18" charset="2"/>
              </a:rPr>
              <a:t>6. </a:t>
            </a:r>
            <a:r>
              <a:rPr lang="zh-CN" altLang="en-US" sz="2800">
                <a:sym typeface="Symbol" panose="05050102010706020507" pitchFamily="18" charset="2"/>
              </a:rPr>
              <a:t>不</a:t>
            </a:r>
            <a:r>
              <a:rPr lang="zh-CN" altLang="en-US" sz="2800"/>
              <a:t>可兼析取</a:t>
            </a:r>
          </a:p>
          <a:p>
            <a:pPr eaLnBrk="1" hangingPunct="1">
              <a:lnSpc>
                <a:spcPct val="90000"/>
              </a:lnSpc>
              <a:spcBef>
                <a:spcPct val="40000"/>
              </a:spcBef>
              <a:buClr>
                <a:srgbClr val="8DACD0"/>
              </a:buClr>
              <a:buSzPct val="70000"/>
              <a:buFont typeface="Wingdings" panose="05000000000000000000" pitchFamily="2" charset="2"/>
              <a:buBlip>
                <a:blip r:embed="rId3"/>
              </a:buBlip>
            </a:pPr>
            <a:r>
              <a:rPr lang="en-US" altLang="zh-CN" sz="2800"/>
              <a:t>7. </a:t>
            </a:r>
            <a:r>
              <a:rPr lang="zh-CN" altLang="en-US" sz="2800"/>
              <a:t>与非</a:t>
            </a:r>
          </a:p>
          <a:p>
            <a:pPr eaLnBrk="1" hangingPunct="1">
              <a:lnSpc>
                <a:spcPct val="90000"/>
              </a:lnSpc>
              <a:spcBef>
                <a:spcPct val="40000"/>
              </a:spcBef>
              <a:buClr>
                <a:srgbClr val="8DACD0"/>
              </a:buClr>
              <a:buSzPct val="70000"/>
              <a:buFont typeface="Wingdings" panose="05000000000000000000" pitchFamily="2" charset="2"/>
              <a:buBlip>
                <a:blip r:embed="rId3"/>
              </a:buBlip>
            </a:pPr>
            <a:r>
              <a:rPr lang="en-US" altLang="zh-CN" sz="2800"/>
              <a:t>8. </a:t>
            </a:r>
            <a:r>
              <a:rPr lang="zh-CN" altLang="en-US" sz="2800"/>
              <a:t>或非</a:t>
            </a:r>
          </a:p>
        </p:txBody>
      </p:sp>
      <p:graphicFrame>
        <p:nvGraphicFramePr>
          <p:cNvPr id="14343" name="Object 14">
            <a:extLst>
              <a:ext uri="{FF2B5EF4-FFF2-40B4-BE49-F238E27FC236}">
                <a16:creationId xmlns:a16="http://schemas.microsoft.com/office/drawing/2014/main" id="{DD575F2C-C782-400D-A142-89A704F8FE06}"/>
              </a:ext>
            </a:extLst>
          </p:cNvPr>
          <p:cNvGraphicFramePr>
            <a:graphicFrameLocks noChangeAspect="1"/>
          </p:cNvGraphicFramePr>
          <p:nvPr/>
        </p:nvGraphicFramePr>
        <p:xfrm>
          <a:off x="3497263" y="4197350"/>
          <a:ext cx="358775" cy="387350"/>
        </p:xfrm>
        <a:graphic>
          <a:graphicData uri="http://schemas.openxmlformats.org/presentationml/2006/ole">
            <mc:AlternateContent xmlns:mc="http://schemas.openxmlformats.org/markup-compatibility/2006">
              <mc:Choice xmlns:v="urn:schemas-microsoft-com:vml" Requires="v">
                <p:oleObj name="Equation" r:id="rId4" imgW="2027160" imgH="2208600" progId="">
                  <p:embed/>
                </p:oleObj>
              </mc:Choice>
              <mc:Fallback>
                <p:oleObj name="Equation" r:id="rId4" imgW="2027160" imgH="2208600" progId="">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7263" y="4197350"/>
                        <a:ext cx="35877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4" name="Text Box 18">
            <a:extLst>
              <a:ext uri="{FF2B5EF4-FFF2-40B4-BE49-F238E27FC236}">
                <a16:creationId xmlns:a16="http://schemas.microsoft.com/office/drawing/2014/main" id="{55151553-4BA4-49AC-9E70-1CBBB60207C6}"/>
              </a:ext>
            </a:extLst>
          </p:cNvPr>
          <p:cNvSpPr txBox="1">
            <a:spLocks noChangeArrowheads="1"/>
          </p:cNvSpPr>
          <p:nvPr/>
        </p:nvSpPr>
        <p:spPr bwMode="auto">
          <a:xfrm>
            <a:off x="3496816" y="5286375"/>
            <a:ext cx="1219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50000"/>
              </a:spcBef>
              <a:buClrTx/>
              <a:buFontTx/>
              <a:buNone/>
            </a:pPr>
            <a:r>
              <a:rPr kumimoji="1" lang="zh-CN" altLang="en-US" sz="2800" b="0">
                <a:solidFill>
                  <a:schemeClr val="tx2"/>
                </a:solidFill>
                <a:latin typeface="宋体" panose="02010600030101010101" pitchFamily="2" charset="-122"/>
                <a:sym typeface="Symbol" panose="05050102010706020507" pitchFamily="18" charset="2"/>
              </a:rPr>
              <a:t></a:t>
            </a:r>
          </a:p>
        </p:txBody>
      </p:sp>
      <p:sp>
        <p:nvSpPr>
          <p:cNvPr id="14345" name="Text Box 19">
            <a:extLst>
              <a:ext uri="{FF2B5EF4-FFF2-40B4-BE49-F238E27FC236}">
                <a16:creationId xmlns:a16="http://schemas.microsoft.com/office/drawing/2014/main" id="{B71D9DBE-8F37-46FB-A6F0-20606675839F}"/>
              </a:ext>
            </a:extLst>
          </p:cNvPr>
          <p:cNvSpPr txBox="1">
            <a:spLocks noChangeArrowheads="1"/>
          </p:cNvSpPr>
          <p:nvPr/>
        </p:nvSpPr>
        <p:spPr bwMode="auto">
          <a:xfrm>
            <a:off x="3496816" y="4745038"/>
            <a:ext cx="3587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50000"/>
              </a:spcBef>
              <a:buClrTx/>
              <a:buFontTx/>
              <a:buNone/>
            </a:pPr>
            <a:r>
              <a:rPr kumimoji="1" lang="zh-CN" altLang="en-US" sz="2800" b="0">
                <a:solidFill>
                  <a:schemeClr val="tx2"/>
                </a:solidFill>
                <a:latin typeface="宋体" panose="02010600030101010101" pitchFamily="2" charset="-122"/>
                <a:sym typeface="Symbol" panose="05050102010706020507" pitchFamily="18" charset="2"/>
              </a:rPr>
              <a:t> </a:t>
            </a:r>
          </a:p>
        </p:txBody>
      </p:sp>
      <p:sp>
        <p:nvSpPr>
          <p:cNvPr id="2" name="爆炸形: 14 pt  1">
            <a:extLst>
              <a:ext uri="{FF2B5EF4-FFF2-40B4-BE49-F238E27FC236}">
                <a16:creationId xmlns:a16="http://schemas.microsoft.com/office/drawing/2014/main" id="{A67DEE44-0C50-4072-8A4C-2A29EE6C4B5D}"/>
              </a:ext>
            </a:extLst>
          </p:cNvPr>
          <p:cNvSpPr/>
          <p:nvPr/>
        </p:nvSpPr>
        <p:spPr>
          <a:xfrm>
            <a:off x="4124325" y="1835150"/>
            <a:ext cx="2660650" cy="86360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rgbClr val="FF0000"/>
                </a:solidFill>
              </a:rPr>
              <a:t>问题：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4">
            <a:extLst>
              <a:ext uri="{FF2B5EF4-FFF2-40B4-BE49-F238E27FC236}">
                <a16:creationId xmlns:a16="http://schemas.microsoft.com/office/drawing/2014/main" id="{6615F995-3588-492F-ADCE-547311DE453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9615E63F-EBBC-4FCB-BBC8-656A117D4540}" type="slidenum">
              <a:rPr lang="en-US" altLang="zh-CN" sz="1400" b="0"/>
              <a:pPr>
                <a:spcBef>
                  <a:spcPct val="0"/>
                </a:spcBef>
                <a:buClrTx/>
                <a:buFontTx/>
                <a:buNone/>
              </a:pPr>
              <a:t>7</a:t>
            </a:fld>
            <a:endParaRPr lang="en-US" altLang="zh-CN" sz="1400" b="0"/>
          </a:p>
        </p:txBody>
      </p:sp>
      <p:sp>
        <p:nvSpPr>
          <p:cNvPr id="16387" name="Rectangle 2">
            <a:extLst>
              <a:ext uri="{FF2B5EF4-FFF2-40B4-BE49-F238E27FC236}">
                <a16:creationId xmlns:a16="http://schemas.microsoft.com/office/drawing/2014/main" id="{5C9E5515-348C-4852-8631-12FD6DABDA09}"/>
              </a:ext>
            </a:extLst>
          </p:cNvPr>
          <p:cNvSpPr>
            <a:spLocks noGrp="1" noChangeArrowheads="1"/>
          </p:cNvSpPr>
          <p:nvPr>
            <p:ph type="title"/>
          </p:nvPr>
        </p:nvSpPr>
        <p:spPr/>
        <p:txBody>
          <a:bodyPr/>
          <a:lstStyle/>
          <a:p>
            <a:pPr algn="ctr" eaLnBrk="1" hangingPunct="1"/>
            <a:r>
              <a:rPr lang="en-US" altLang="zh-CN" i="1">
                <a:latin typeface="Times New Roman" panose="02020603050405020304" pitchFamily="18" charset="0"/>
              </a:rPr>
              <a:t>n</a:t>
            </a:r>
            <a:r>
              <a:rPr lang="zh-CN" altLang="en-US">
                <a:latin typeface="Times New Roman" panose="02020603050405020304" pitchFamily="18" charset="0"/>
              </a:rPr>
              <a:t>元</a:t>
            </a:r>
            <a:r>
              <a:rPr lang="zh-CN" altLang="en-US"/>
              <a:t>真值函数</a:t>
            </a:r>
          </a:p>
        </p:txBody>
      </p:sp>
      <p:sp>
        <p:nvSpPr>
          <p:cNvPr id="16388" name="Rectangle 6">
            <a:extLst>
              <a:ext uri="{FF2B5EF4-FFF2-40B4-BE49-F238E27FC236}">
                <a16:creationId xmlns:a16="http://schemas.microsoft.com/office/drawing/2014/main" id="{545ED0FB-DBD7-4312-AA94-29CA4C4E74D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b="0"/>
          </a:p>
        </p:txBody>
      </p:sp>
      <p:grpSp>
        <p:nvGrpSpPr>
          <p:cNvPr id="16389" name="Group 12">
            <a:extLst>
              <a:ext uri="{FF2B5EF4-FFF2-40B4-BE49-F238E27FC236}">
                <a16:creationId xmlns:a16="http://schemas.microsoft.com/office/drawing/2014/main" id="{64FC76DD-1453-40C6-B0B0-82194D000BB5}"/>
              </a:ext>
            </a:extLst>
          </p:cNvPr>
          <p:cNvGrpSpPr>
            <a:grpSpLocks/>
          </p:cNvGrpSpPr>
          <p:nvPr/>
        </p:nvGrpSpPr>
        <p:grpSpPr bwMode="auto">
          <a:xfrm>
            <a:off x="361950" y="1135064"/>
            <a:ext cx="8496300" cy="2708937"/>
            <a:chOff x="-341" y="2522"/>
            <a:chExt cx="5352" cy="1669"/>
          </a:xfrm>
        </p:grpSpPr>
        <p:sp>
          <p:nvSpPr>
            <p:cNvPr id="6159" name="Text Box 4">
              <a:extLst>
                <a:ext uri="{FF2B5EF4-FFF2-40B4-BE49-F238E27FC236}">
                  <a16:creationId xmlns:a16="http://schemas.microsoft.com/office/drawing/2014/main" id="{B476799B-26DB-4076-A7F8-4418018FCC60}"/>
                </a:ext>
              </a:extLst>
            </p:cNvPr>
            <p:cNvSpPr txBox="1">
              <a:spLocks noChangeArrowheads="1"/>
            </p:cNvSpPr>
            <p:nvPr/>
          </p:nvSpPr>
          <p:spPr bwMode="auto">
            <a:xfrm>
              <a:off x="-341" y="2522"/>
              <a:ext cx="5352" cy="1669"/>
            </a:xfrm>
            <a:prstGeom prst="rect">
              <a:avLst/>
            </a:prstGeom>
            <a:noFill/>
            <a:ln>
              <a:noFill/>
            </a:ln>
            <a:effec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120000"/>
                </a:lnSpc>
                <a:spcBef>
                  <a:spcPct val="0"/>
                </a:spcBef>
                <a:buClrTx/>
                <a:buFontTx/>
                <a:buNone/>
                <a:defRPr/>
              </a:pPr>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2.6</a:t>
              </a:r>
              <a:r>
                <a:rPr lang="en-US" altLang="zh-CN" dirty="0">
                  <a:latin typeface="Times New Roman" panose="02020603050405020304" pitchFamily="18" charset="0"/>
                </a:rPr>
                <a:t>  </a:t>
              </a:r>
              <a:r>
                <a:rPr lang="zh-CN" altLang="en-US" dirty="0">
                  <a:latin typeface="Times New Roman" panose="02020603050405020304" pitchFamily="18" charset="0"/>
                </a:rPr>
                <a:t>称</a:t>
              </a:r>
              <a:r>
                <a:rPr lang="en-US" altLang="zh-CN" i="1" dirty="0">
                  <a:latin typeface="Times New Roman" panose="02020603050405020304" pitchFamily="18" charset="0"/>
                </a:rPr>
                <a:t>F</a:t>
              </a:r>
              <a:r>
                <a:rPr lang="en-US" altLang="zh-CN" dirty="0">
                  <a:latin typeface="Times New Roman" panose="02020603050405020304" pitchFamily="18" charset="0"/>
                </a:rPr>
                <a:t>:{0,1}</a:t>
              </a:r>
              <a:r>
                <a:rPr lang="en-US" altLang="zh-CN" i="1" baseline="30000"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{0,1} </a:t>
              </a:r>
              <a:r>
                <a:rPr lang="zh-CN" altLang="en-US" dirty="0">
                  <a:latin typeface="Times New Roman" panose="02020603050405020304" pitchFamily="18" charset="0"/>
                </a:rPr>
                <a:t>为</a:t>
              </a:r>
              <a:r>
                <a:rPr lang="en-US" altLang="zh-CN" i="1" dirty="0">
                  <a:solidFill>
                    <a:srgbClr val="A50021"/>
                  </a:solidFill>
                  <a:latin typeface="Times New Roman" panose="02020603050405020304" pitchFamily="18" charset="0"/>
                </a:rPr>
                <a:t>n</a:t>
              </a:r>
              <a:r>
                <a:rPr lang="zh-CN" altLang="en-US" dirty="0">
                  <a:solidFill>
                    <a:srgbClr val="A50021"/>
                  </a:solidFill>
                  <a:latin typeface="Times New Roman" panose="02020603050405020304" pitchFamily="18" charset="0"/>
                </a:rPr>
                <a:t>元真值函数</a:t>
              </a:r>
              <a:r>
                <a:rPr lang="en-US" altLang="zh-CN" dirty="0">
                  <a:latin typeface="Times New Roman" panose="02020603050405020304" pitchFamily="18" charset="0"/>
                </a:rPr>
                <a:t>.</a:t>
              </a:r>
            </a:p>
            <a:p>
              <a:pPr eaLnBrk="1" hangingPunct="1">
                <a:lnSpc>
                  <a:spcPct val="120000"/>
                </a:lnSpc>
                <a:spcBef>
                  <a:spcPct val="0"/>
                </a:spcBef>
                <a:buClrTx/>
                <a:buFontTx/>
                <a:buNone/>
                <a:defRPr/>
              </a:pPr>
              <a:r>
                <a:rPr lang="en-US" altLang="zh-CN" dirty="0">
                  <a:latin typeface="Times New Roman" panose="02020603050405020304" pitchFamily="18" charset="0"/>
                </a:rPr>
                <a:t>    </a:t>
              </a:r>
            </a:p>
            <a:p>
              <a:pPr eaLnBrk="1" hangingPunct="1">
                <a:lnSpc>
                  <a:spcPct val="120000"/>
                </a:lnSpc>
                <a:spcBef>
                  <a:spcPct val="0"/>
                </a:spcBef>
                <a:buClrTx/>
                <a:buFontTx/>
                <a:buNone/>
                <a:defRPr/>
              </a:pPr>
              <a:r>
                <a:rPr lang="zh-CN" altLang="en-US" dirty="0">
                  <a:latin typeface="Times New Roman" panose="02020603050405020304" pitchFamily="18" charset="0"/>
                </a:rPr>
                <a:t>其中，定义域</a:t>
              </a:r>
              <a:r>
                <a:rPr lang="en-US" altLang="zh-CN" dirty="0">
                  <a:latin typeface="Times New Roman" panose="02020603050405020304" pitchFamily="18" charset="0"/>
                </a:rPr>
                <a:t>{0,1}</a:t>
              </a:r>
              <a:r>
                <a:rPr lang="en-US" altLang="zh-CN" i="1" baseline="30000" dirty="0">
                  <a:latin typeface="Times New Roman" panose="02020603050405020304" pitchFamily="18" charset="0"/>
                </a:rPr>
                <a:t>n</a:t>
              </a:r>
              <a:r>
                <a:rPr lang="en-US" altLang="zh-CN" dirty="0">
                  <a:latin typeface="Times New Roman" panose="02020603050405020304" pitchFamily="18" charset="0"/>
                </a:rPr>
                <a:t>={00…0,  00…1,  …,  11…1}</a:t>
              </a:r>
              <a:r>
                <a:rPr lang="zh-CN" altLang="en-US" dirty="0">
                  <a:latin typeface="Times New Roman" panose="02020603050405020304" pitchFamily="18" charset="0"/>
                </a:rPr>
                <a:t>，包含 </a:t>
              </a:r>
              <a:r>
                <a:rPr lang="en-US" altLang="zh-CN" dirty="0">
                  <a:latin typeface="Times New Roman" panose="02020603050405020304" pitchFamily="18" charset="0"/>
                  <a:cs typeface="Times New Roman" panose="02020603050405020304" pitchFamily="18" charset="0"/>
                </a:rPr>
                <a:t>2</a:t>
              </a:r>
              <a:r>
                <a:rPr lang="en-US" altLang="zh-CN" i="1" baseline="30000"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rPr>
                <a:t> 个长为</a:t>
              </a:r>
              <a:r>
                <a:rPr lang="en-US" altLang="zh-CN" i="1" dirty="0">
                  <a:latin typeface="Times New Roman" panose="02020603050405020304" pitchFamily="18" charset="0"/>
                </a:rPr>
                <a:t>n</a:t>
              </a:r>
              <a:r>
                <a:rPr lang="zh-CN" altLang="en-US" dirty="0">
                  <a:latin typeface="Times New Roman" panose="02020603050405020304" pitchFamily="18" charset="0"/>
                </a:rPr>
                <a:t>的</a:t>
              </a:r>
              <a:r>
                <a:rPr lang="en-US" altLang="zh-CN" dirty="0">
                  <a:latin typeface="Times New Roman" panose="02020603050405020304" pitchFamily="18" charset="0"/>
                </a:rPr>
                <a:t>0,1</a:t>
              </a:r>
              <a:r>
                <a:rPr lang="zh-CN" altLang="en-US" dirty="0">
                  <a:latin typeface="Times New Roman" panose="02020603050405020304" pitchFamily="18" charset="0"/>
                </a:rPr>
                <a:t>符号串</a:t>
              </a:r>
              <a:r>
                <a:rPr lang="en-US" altLang="zh-CN" dirty="0">
                  <a:latin typeface="Times New Roman" panose="02020603050405020304" pitchFamily="18" charset="0"/>
                </a:rPr>
                <a:t>. </a:t>
              </a:r>
              <a:r>
                <a:rPr lang="zh-CN" altLang="en-US" dirty="0">
                  <a:latin typeface="Times New Roman" panose="02020603050405020304" pitchFamily="18" charset="0"/>
                </a:rPr>
                <a:t>值域为</a:t>
              </a:r>
              <a:r>
                <a:rPr lang="en-US" altLang="zh-CN" dirty="0">
                  <a:latin typeface="Times New Roman" panose="02020603050405020304" pitchFamily="18" charset="0"/>
                </a:rPr>
                <a:t>{0,1} .</a:t>
              </a:r>
            </a:p>
            <a:p>
              <a:pPr eaLnBrk="1" hangingPunct="1">
                <a:lnSpc>
                  <a:spcPct val="120000"/>
                </a:lnSpc>
                <a:spcBef>
                  <a:spcPct val="0"/>
                </a:spcBef>
                <a:buClrTx/>
                <a:buFontTx/>
                <a:buNone/>
                <a:defRPr/>
              </a:pPr>
              <a:endParaRPr lang="en-US" altLang="zh-CN" dirty="0">
                <a:latin typeface="Times New Roman" panose="02020603050405020304" pitchFamily="18" charset="0"/>
              </a:endParaRPr>
            </a:p>
            <a:p>
              <a:pPr marL="342900" indent="-342900" eaLnBrk="1" hangingPunct="1">
                <a:lnSpc>
                  <a:spcPct val="120000"/>
                </a:lnSpc>
                <a:spcBef>
                  <a:spcPct val="0"/>
                </a:spcBef>
                <a:buClrTx/>
                <a:buFont typeface="Wingdings" panose="05000000000000000000" pitchFamily="2" charset="2"/>
                <a:buChar char="l"/>
                <a:defRPr/>
              </a:pPr>
              <a:r>
                <a:rPr lang="en-US" altLang="zh-CN" dirty="0">
                  <a:latin typeface="Times New Roman" panose="02020603050405020304" pitchFamily="18" charset="0"/>
                </a:rPr>
                <a:t>n</a:t>
              </a:r>
              <a:r>
                <a:rPr lang="zh-CN" altLang="en-US" dirty="0">
                  <a:latin typeface="Times New Roman" panose="02020603050405020304" pitchFamily="18" charset="0"/>
                </a:rPr>
                <a:t>个命题变项共有       个</a:t>
              </a:r>
              <a:r>
                <a:rPr lang="en-US" altLang="zh-CN" i="1" dirty="0">
                  <a:latin typeface="Times New Roman" panose="02020603050405020304" pitchFamily="18" charset="0"/>
                </a:rPr>
                <a:t>n</a:t>
              </a:r>
              <a:r>
                <a:rPr lang="zh-CN" altLang="en-US" dirty="0"/>
                <a:t>元真值函数</a:t>
              </a:r>
              <a:r>
                <a:rPr lang="en-US" altLang="zh-CN" dirty="0">
                  <a:latin typeface="Times New Roman" panose="02020603050405020304" pitchFamily="18" charset="0"/>
                </a:rPr>
                <a:t>. </a:t>
              </a:r>
            </a:p>
          </p:txBody>
        </p:sp>
        <p:graphicFrame>
          <p:nvGraphicFramePr>
            <p:cNvPr id="16401" name="Object 9">
              <a:extLst>
                <a:ext uri="{FF2B5EF4-FFF2-40B4-BE49-F238E27FC236}">
                  <a16:creationId xmlns:a16="http://schemas.microsoft.com/office/drawing/2014/main" id="{0E6D0BA3-34AA-44B7-9EDD-498A7315E77D}"/>
                </a:ext>
              </a:extLst>
            </p:cNvPr>
            <p:cNvGraphicFramePr>
              <a:graphicFrameLocks noChangeAspect="1"/>
            </p:cNvGraphicFramePr>
            <p:nvPr/>
          </p:nvGraphicFramePr>
          <p:xfrm>
            <a:off x="1449" y="3847"/>
            <a:ext cx="318" cy="293"/>
          </p:xfrm>
          <a:graphic>
            <a:graphicData uri="http://schemas.openxmlformats.org/presentationml/2006/ole">
              <mc:AlternateContent xmlns:mc="http://schemas.openxmlformats.org/markup-compatibility/2006">
                <mc:Choice xmlns:v="urn:schemas-microsoft-com:vml" Requires="v">
                  <p:oleObj name="Microsoft 公式 3.0" r:id="rId3" imgW="228501" imgH="215806" progId="Equation.3">
                    <p:embed/>
                  </p:oleObj>
                </mc:Choice>
                <mc:Fallback>
                  <p:oleObj name="Microsoft 公式 3.0" r:id="rId3" imgW="228501" imgH="215806"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9" y="3847"/>
                          <a:ext cx="318"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46445" name="Group 13">
            <a:extLst>
              <a:ext uri="{FF2B5EF4-FFF2-40B4-BE49-F238E27FC236}">
                <a16:creationId xmlns:a16="http://schemas.microsoft.com/office/drawing/2014/main" id="{EBF0257F-A03E-4B71-B841-2EFA1347C12D}"/>
              </a:ext>
            </a:extLst>
          </p:cNvPr>
          <p:cNvGrpSpPr>
            <a:grpSpLocks/>
          </p:cNvGrpSpPr>
          <p:nvPr/>
        </p:nvGrpSpPr>
        <p:grpSpPr bwMode="auto">
          <a:xfrm>
            <a:off x="1662113" y="4111625"/>
            <a:ext cx="4876800" cy="2133600"/>
            <a:chOff x="1104" y="2064"/>
            <a:chExt cx="3072" cy="1344"/>
          </a:xfrm>
        </p:grpSpPr>
        <p:sp>
          <p:nvSpPr>
            <p:cNvPr id="16392" name="Text Box 14">
              <a:extLst>
                <a:ext uri="{FF2B5EF4-FFF2-40B4-BE49-F238E27FC236}">
                  <a16:creationId xmlns:a16="http://schemas.microsoft.com/office/drawing/2014/main" id="{9A2DE9FC-D521-4F04-9AA3-24531992017D}"/>
                </a:ext>
              </a:extLst>
            </p:cNvPr>
            <p:cNvSpPr txBox="1">
              <a:spLocks noChangeArrowheads="1"/>
            </p:cNvSpPr>
            <p:nvPr/>
          </p:nvSpPr>
          <p:spPr bwMode="auto">
            <a:xfrm>
              <a:off x="1824" y="2064"/>
              <a:ext cx="13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50000"/>
                </a:spcBef>
                <a:buClrTx/>
                <a:buFontTx/>
                <a:buNone/>
              </a:pPr>
              <a:r>
                <a:rPr lang="en-US" altLang="zh-CN">
                  <a:latin typeface="Times New Roman" panose="02020603050405020304" pitchFamily="18" charset="0"/>
                </a:rPr>
                <a:t>    1</a:t>
              </a:r>
              <a:r>
                <a:rPr lang="zh-CN" altLang="en-US">
                  <a:latin typeface="Times New Roman" panose="02020603050405020304" pitchFamily="18" charset="0"/>
                </a:rPr>
                <a:t>元真值函数</a:t>
              </a:r>
            </a:p>
          </p:txBody>
        </p:sp>
        <p:grpSp>
          <p:nvGrpSpPr>
            <p:cNvPr id="16393" name="Group 15">
              <a:extLst>
                <a:ext uri="{FF2B5EF4-FFF2-40B4-BE49-F238E27FC236}">
                  <a16:creationId xmlns:a16="http://schemas.microsoft.com/office/drawing/2014/main" id="{00BD1284-DBF6-4640-A1BB-CB37E94CEAB3}"/>
                </a:ext>
              </a:extLst>
            </p:cNvPr>
            <p:cNvGrpSpPr>
              <a:grpSpLocks/>
            </p:cNvGrpSpPr>
            <p:nvPr/>
          </p:nvGrpSpPr>
          <p:grpSpPr bwMode="auto">
            <a:xfrm>
              <a:off x="1104" y="2400"/>
              <a:ext cx="3072" cy="1008"/>
              <a:chOff x="432" y="2544"/>
              <a:chExt cx="3072" cy="1008"/>
            </a:xfrm>
          </p:grpSpPr>
          <p:sp>
            <p:nvSpPr>
              <p:cNvPr id="16394" name="Text Box 16">
                <a:extLst>
                  <a:ext uri="{FF2B5EF4-FFF2-40B4-BE49-F238E27FC236}">
                    <a16:creationId xmlns:a16="http://schemas.microsoft.com/office/drawing/2014/main" id="{40AB74EE-0979-47A3-866E-3C3CEA1CF558}"/>
                  </a:ext>
                </a:extLst>
              </p:cNvPr>
              <p:cNvSpPr txBox="1">
                <a:spLocks noChangeArrowheads="1"/>
              </p:cNvSpPr>
              <p:nvPr/>
            </p:nvSpPr>
            <p:spPr bwMode="auto">
              <a:xfrm>
                <a:off x="480" y="2544"/>
                <a:ext cx="2976" cy="97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50000"/>
                  </a:spcBef>
                  <a:buClrTx/>
                  <a:buFontTx/>
                  <a:buNone/>
                </a:pPr>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rPr>
                  <a:t>  </a:t>
                </a:r>
              </a:p>
              <a:p>
                <a:pPr eaLnBrk="1" hangingPunct="1">
                  <a:spcBef>
                    <a:spcPct val="50000"/>
                  </a:spcBef>
                  <a:buClrTx/>
                  <a:buFontTx/>
                  <a:buNone/>
                </a:pPr>
                <a:r>
                  <a:rPr lang="en-US" altLang="zh-CN">
                    <a:latin typeface="Times New Roman" panose="02020603050405020304" pitchFamily="18" charset="0"/>
                  </a:rPr>
                  <a:t>  0           0           0          1           1</a:t>
                </a:r>
              </a:p>
              <a:p>
                <a:pPr eaLnBrk="1" hangingPunct="1">
                  <a:spcBef>
                    <a:spcPct val="50000"/>
                  </a:spcBef>
                  <a:buClrTx/>
                  <a:buFontTx/>
                  <a:buNone/>
                </a:pPr>
                <a:r>
                  <a:rPr lang="en-US" altLang="zh-CN">
                    <a:latin typeface="Times New Roman" panose="02020603050405020304" pitchFamily="18" charset="0"/>
                  </a:rPr>
                  <a:t>  1           0           1          0           1 </a:t>
                </a:r>
              </a:p>
            </p:txBody>
          </p:sp>
          <p:graphicFrame>
            <p:nvGraphicFramePr>
              <p:cNvPr id="16395" name="Object 17">
                <a:extLst>
                  <a:ext uri="{FF2B5EF4-FFF2-40B4-BE49-F238E27FC236}">
                    <a16:creationId xmlns:a16="http://schemas.microsoft.com/office/drawing/2014/main" id="{725AADC0-6E31-4A54-9270-53F0B3BD8E05}"/>
                  </a:ext>
                </a:extLst>
              </p:cNvPr>
              <p:cNvGraphicFramePr>
                <a:graphicFrameLocks noChangeAspect="1"/>
              </p:cNvGraphicFramePr>
              <p:nvPr/>
            </p:nvGraphicFramePr>
            <p:xfrm>
              <a:off x="1166" y="2592"/>
              <a:ext cx="2146" cy="319"/>
            </p:xfrm>
            <a:graphic>
              <a:graphicData uri="http://schemas.openxmlformats.org/presentationml/2006/ole">
                <mc:AlternateContent xmlns:mc="http://schemas.openxmlformats.org/markup-compatibility/2006">
                  <mc:Choice xmlns:v="urn:schemas-microsoft-com:vml" Requires="v">
                    <p:oleObj name="Equation" r:id="rId5" imgW="1600200" imgH="241300" progId="Equation.3">
                      <p:embed/>
                    </p:oleObj>
                  </mc:Choice>
                  <mc:Fallback>
                    <p:oleObj name="Equation" r:id="rId5" imgW="1600200" imgH="24130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6" y="2592"/>
                            <a:ext cx="2146"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6" name="Line 18">
                <a:extLst>
                  <a:ext uri="{FF2B5EF4-FFF2-40B4-BE49-F238E27FC236}">
                    <a16:creationId xmlns:a16="http://schemas.microsoft.com/office/drawing/2014/main" id="{41178835-67AC-489C-A948-263632284139}"/>
                  </a:ext>
                </a:extLst>
              </p:cNvPr>
              <p:cNvSpPr>
                <a:spLocks noChangeShapeType="1"/>
              </p:cNvSpPr>
              <p:nvPr/>
            </p:nvSpPr>
            <p:spPr bwMode="auto">
              <a:xfrm>
                <a:off x="432" y="2880"/>
                <a:ext cx="3072"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6397" name="Line 19">
                <a:extLst>
                  <a:ext uri="{FF2B5EF4-FFF2-40B4-BE49-F238E27FC236}">
                    <a16:creationId xmlns:a16="http://schemas.microsoft.com/office/drawing/2014/main" id="{9E0631DA-9017-4B5F-9082-AAEBD8DD5AA5}"/>
                  </a:ext>
                </a:extLst>
              </p:cNvPr>
              <p:cNvSpPr>
                <a:spLocks noChangeShapeType="1"/>
              </p:cNvSpPr>
              <p:nvPr/>
            </p:nvSpPr>
            <p:spPr bwMode="auto">
              <a:xfrm>
                <a:off x="432" y="2544"/>
                <a:ext cx="30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6398" name="Line 20">
                <a:extLst>
                  <a:ext uri="{FF2B5EF4-FFF2-40B4-BE49-F238E27FC236}">
                    <a16:creationId xmlns:a16="http://schemas.microsoft.com/office/drawing/2014/main" id="{0A8239EA-457E-4F59-B0D8-42BD90E8954F}"/>
                  </a:ext>
                </a:extLst>
              </p:cNvPr>
              <p:cNvSpPr>
                <a:spLocks noChangeShapeType="1"/>
              </p:cNvSpPr>
              <p:nvPr/>
            </p:nvSpPr>
            <p:spPr bwMode="auto">
              <a:xfrm>
                <a:off x="432" y="3552"/>
                <a:ext cx="30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16399" name="Line 21">
                <a:extLst>
                  <a:ext uri="{FF2B5EF4-FFF2-40B4-BE49-F238E27FC236}">
                    <a16:creationId xmlns:a16="http://schemas.microsoft.com/office/drawing/2014/main" id="{83DD2E48-847C-4DEE-8594-A37EDC22EF6F}"/>
                  </a:ext>
                </a:extLst>
              </p:cNvPr>
              <p:cNvSpPr>
                <a:spLocks noChangeShapeType="1"/>
              </p:cNvSpPr>
              <p:nvPr/>
            </p:nvSpPr>
            <p:spPr bwMode="auto">
              <a:xfrm>
                <a:off x="1008" y="2544"/>
                <a:ext cx="0" cy="1008"/>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pSp>
      </p:grpSp>
      <p:sp>
        <p:nvSpPr>
          <p:cNvPr id="15367" name="文本框 1">
            <a:extLst>
              <a:ext uri="{FF2B5EF4-FFF2-40B4-BE49-F238E27FC236}">
                <a16:creationId xmlns:a16="http://schemas.microsoft.com/office/drawing/2014/main" id="{AEDA7EF9-C0F9-4BC3-9CA6-8DD627B99FD3}"/>
              </a:ext>
            </a:extLst>
          </p:cNvPr>
          <p:cNvSpPr txBox="1">
            <a:spLocks noChangeArrowheads="1"/>
          </p:cNvSpPr>
          <p:nvPr/>
        </p:nvSpPr>
        <p:spPr bwMode="auto">
          <a:xfrm>
            <a:off x="1662113" y="6350000"/>
            <a:ext cx="47450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b="0">
                <a:solidFill>
                  <a:srgbClr val="FF0000"/>
                </a:solidFill>
                <a:latin typeface="Times New Roman" panose="02020603050405020304" pitchFamily="18" charset="0"/>
              </a:rPr>
              <a:t>1</a:t>
            </a:r>
            <a:r>
              <a:rPr lang="zh-CN" altLang="en-US" b="0">
                <a:solidFill>
                  <a:srgbClr val="FF0000"/>
                </a:solidFill>
                <a:latin typeface="Times New Roman" panose="02020603050405020304" pitchFamily="18" charset="0"/>
              </a:rPr>
              <a:t>元真值函数共有</a:t>
            </a:r>
            <a:r>
              <a:rPr lang="en-US" altLang="zh-CN" b="0">
                <a:solidFill>
                  <a:srgbClr val="FF0000"/>
                </a:solidFill>
                <a:latin typeface="Times New Roman" panose="02020603050405020304" pitchFamily="18" charset="0"/>
              </a:rPr>
              <a:t>4</a:t>
            </a:r>
            <a:r>
              <a:rPr lang="zh-CN" altLang="en-US" b="0">
                <a:solidFill>
                  <a:srgbClr val="FF0000"/>
                </a:solidFill>
                <a:latin typeface="Times New Roman" panose="02020603050405020304" pitchFamily="18" charset="0"/>
              </a:rPr>
              <a:t>个</a:t>
            </a:r>
            <a:endParaRPr lang="zh-CN" altLang="en-US" b="0">
              <a:solidFill>
                <a:srgbClr val="FF0000"/>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6445"/>
                                        </p:tgtEl>
                                        <p:attrNameLst>
                                          <p:attrName>style.visibility</p:attrName>
                                        </p:attrNameLst>
                                      </p:cBhvr>
                                      <p:to>
                                        <p:strVal val="visible"/>
                                      </p:to>
                                    </p:set>
                                    <p:animEffect transition="in" filter="blinds(horizontal)">
                                      <p:cBhvr>
                                        <p:cTn id="7" dur="500"/>
                                        <p:tgtEl>
                                          <p:spTgt spid="1464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3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a:extLst>
              <a:ext uri="{FF2B5EF4-FFF2-40B4-BE49-F238E27FC236}">
                <a16:creationId xmlns:a16="http://schemas.microsoft.com/office/drawing/2014/main" id="{587D10BF-573B-4762-88B9-7D6E9F867F2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0519DE93-BCFF-4B19-A237-EF72F79D04EE}" type="slidenum">
              <a:rPr lang="en-US" altLang="zh-CN" sz="1400" b="0"/>
              <a:pPr>
                <a:spcBef>
                  <a:spcPct val="0"/>
                </a:spcBef>
                <a:buClrTx/>
                <a:buFontTx/>
                <a:buNone/>
              </a:pPr>
              <a:t>8</a:t>
            </a:fld>
            <a:endParaRPr lang="en-US" altLang="zh-CN" sz="1400" b="0"/>
          </a:p>
        </p:txBody>
      </p:sp>
      <p:sp>
        <p:nvSpPr>
          <p:cNvPr id="18435" name="Rectangle 2">
            <a:extLst>
              <a:ext uri="{FF2B5EF4-FFF2-40B4-BE49-F238E27FC236}">
                <a16:creationId xmlns:a16="http://schemas.microsoft.com/office/drawing/2014/main" id="{F9A7F217-6071-43CE-A3CE-2BCA1958D2FC}"/>
              </a:ext>
            </a:extLst>
          </p:cNvPr>
          <p:cNvSpPr>
            <a:spLocks noGrp="1" noChangeArrowheads="1"/>
          </p:cNvSpPr>
          <p:nvPr>
            <p:ph type="title"/>
          </p:nvPr>
        </p:nvSpPr>
        <p:spPr>
          <a:xfrm>
            <a:off x="2555875" y="260350"/>
            <a:ext cx="4464050" cy="417513"/>
          </a:xfrm>
        </p:spPr>
        <p:txBody>
          <a:bodyPr/>
          <a:lstStyle/>
          <a:p>
            <a:pPr algn="ctr" eaLnBrk="1" hangingPunct="1"/>
            <a:r>
              <a:rPr lang="en-US" altLang="zh-CN">
                <a:latin typeface="Times New Roman" panose="02020603050405020304" pitchFamily="18" charset="0"/>
              </a:rPr>
              <a:t> 2</a:t>
            </a:r>
            <a:r>
              <a:rPr lang="zh-CN" altLang="en-US">
                <a:latin typeface="Times New Roman" panose="02020603050405020304" pitchFamily="18" charset="0"/>
              </a:rPr>
              <a:t>元</a:t>
            </a:r>
            <a:r>
              <a:rPr lang="zh-CN" altLang="en-US"/>
              <a:t>真值函数</a:t>
            </a:r>
          </a:p>
        </p:txBody>
      </p:sp>
      <p:sp>
        <p:nvSpPr>
          <p:cNvPr id="18436" name="Rectangle 8">
            <a:extLst>
              <a:ext uri="{FF2B5EF4-FFF2-40B4-BE49-F238E27FC236}">
                <a16:creationId xmlns:a16="http://schemas.microsoft.com/office/drawing/2014/main" id="{7A8459D9-AE71-451C-81DE-D3EA94BEF24D}"/>
              </a:ext>
            </a:extLst>
          </p:cNvPr>
          <p:cNvSpPr>
            <a:spLocks noChangeArrowheads="1"/>
          </p:cNvSpPr>
          <p:nvPr/>
        </p:nvSpPr>
        <p:spPr bwMode="auto">
          <a:xfrm>
            <a:off x="2400300" y="2397125"/>
            <a:ext cx="457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b="0"/>
          </a:p>
        </p:txBody>
      </p:sp>
      <p:sp>
        <p:nvSpPr>
          <p:cNvPr id="18437" name="Rectangle 10">
            <a:extLst>
              <a:ext uri="{FF2B5EF4-FFF2-40B4-BE49-F238E27FC236}">
                <a16:creationId xmlns:a16="http://schemas.microsoft.com/office/drawing/2014/main" id="{2AEC8B1D-7A13-4923-AC9F-333E12A7F840}"/>
              </a:ext>
            </a:extLst>
          </p:cNvPr>
          <p:cNvSpPr>
            <a:spLocks noChangeArrowheads="1"/>
          </p:cNvSpPr>
          <p:nvPr/>
        </p:nvSpPr>
        <p:spPr bwMode="auto">
          <a:xfrm>
            <a:off x="2400300" y="2397125"/>
            <a:ext cx="3886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b="0"/>
          </a:p>
        </p:txBody>
      </p:sp>
      <p:sp>
        <p:nvSpPr>
          <p:cNvPr id="18438" name="Rectangle 14">
            <a:extLst>
              <a:ext uri="{FF2B5EF4-FFF2-40B4-BE49-F238E27FC236}">
                <a16:creationId xmlns:a16="http://schemas.microsoft.com/office/drawing/2014/main" id="{B36AAA12-DFDA-4FA2-95E1-292B5A2260B7}"/>
              </a:ext>
            </a:extLst>
          </p:cNvPr>
          <p:cNvSpPr>
            <a:spLocks noChangeArrowheads="1"/>
          </p:cNvSpPr>
          <p:nvPr/>
        </p:nvSpPr>
        <p:spPr bwMode="auto">
          <a:xfrm>
            <a:off x="2400300" y="2397125"/>
            <a:ext cx="457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b="0"/>
          </a:p>
        </p:txBody>
      </p:sp>
      <p:sp>
        <p:nvSpPr>
          <p:cNvPr id="18439" name="Rectangle 16">
            <a:extLst>
              <a:ext uri="{FF2B5EF4-FFF2-40B4-BE49-F238E27FC236}">
                <a16:creationId xmlns:a16="http://schemas.microsoft.com/office/drawing/2014/main" id="{A2895664-39F2-4F24-B000-60F67AAA6545}"/>
              </a:ext>
            </a:extLst>
          </p:cNvPr>
          <p:cNvSpPr>
            <a:spLocks noChangeArrowheads="1"/>
          </p:cNvSpPr>
          <p:nvPr/>
        </p:nvSpPr>
        <p:spPr bwMode="auto">
          <a:xfrm>
            <a:off x="2400300" y="2397125"/>
            <a:ext cx="3886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b="0"/>
          </a:p>
        </p:txBody>
      </p:sp>
      <p:graphicFrame>
        <p:nvGraphicFramePr>
          <p:cNvPr id="150601" name="Group 73">
            <a:extLst>
              <a:ext uri="{FF2B5EF4-FFF2-40B4-BE49-F238E27FC236}">
                <a16:creationId xmlns:a16="http://schemas.microsoft.com/office/drawing/2014/main" id="{6B150E96-DC0A-4DE0-8561-FBBA400D2498}"/>
              </a:ext>
            </a:extLst>
          </p:cNvPr>
          <p:cNvGraphicFramePr>
            <a:graphicFrameLocks noGrp="1"/>
          </p:cNvGraphicFramePr>
          <p:nvPr/>
        </p:nvGraphicFramePr>
        <p:xfrm>
          <a:off x="684213" y="1412875"/>
          <a:ext cx="7775575" cy="4467226"/>
        </p:xfrm>
        <a:graphic>
          <a:graphicData uri="http://schemas.openxmlformats.org/drawingml/2006/table">
            <a:tbl>
              <a:tblPr/>
              <a:tblGrid>
                <a:gridCol w="781050">
                  <a:extLst>
                    <a:ext uri="{9D8B030D-6E8A-4147-A177-3AD203B41FA5}">
                      <a16:colId xmlns:a16="http://schemas.microsoft.com/office/drawing/2014/main" val="20000"/>
                    </a:ext>
                  </a:extLst>
                </a:gridCol>
                <a:gridCol w="6994525">
                  <a:extLst>
                    <a:ext uri="{9D8B030D-6E8A-4147-A177-3AD203B41FA5}">
                      <a16:colId xmlns:a16="http://schemas.microsoft.com/office/drawing/2014/main" val="20001"/>
                    </a:ext>
                  </a:extLst>
                </a:gridCol>
              </a:tblGrid>
              <a:tr h="641282">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69B3F1"/>
                        </a:buClr>
                        <a:buSzTx/>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  q</a:t>
                      </a: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69B3F1"/>
                        </a:buClr>
                        <a:buSzTx/>
                        <a:buFont typeface="Wingdings" panose="05000000000000000000" pitchFamily="2" charset="2"/>
                        <a:buNone/>
                        <a:tabLst/>
                      </a:pP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54472">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1  1</a:t>
                      </a:r>
                    </a:p>
                  </a:txBody>
                  <a:tcPr marT="45716" marB="45716"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0          0         0          0         0          0         0         0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0          0         0          0         1          1         1         1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0          0         1          1         0          0         1         1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0          1         0          1         0          1         0         1</a:t>
                      </a:r>
                    </a:p>
                  </a:txBody>
                  <a:tcPr marT="45716" marB="45716"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6202">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69B3F1"/>
                        </a:buClr>
                        <a:buSzTx/>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  q</a:t>
                      </a:r>
                    </a:p>
                  </a:txBody>
                  <a:tcPr marT="45716" marB="45716"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69B3F1"/>
                        </a:buClr>
                        <a:buSzTx/>
                        <a:buFont typeface="Wingdings" panose="05000000000000000000" pitchFamily="2" charset="2"/>
                        <a:buNone/>
                        <a:tabLst/>
                      </a:pP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95270">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1  1</a:t>
                      </a:r>
                    </a:p>
                  </a:txBody>
                  <a:tcPr marT="45716" marB="45716"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66675">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66675"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1          1         1          1         1          1         1         1</a:t>
                      </a:r>
                    </a:p>
                    <a:p>
                      <a:pPr marL="0" marR="0" lvl="0" indent="66675"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0          0         0          0         1          1         1         1</a:t>
                      </a:r>
                    </a:p>
                    <a:p>
                      <a:pPr marL="0" marR="0" lvl="0" indent="66675"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0          0         1          1         0          0         1         1</a:t>
                      </a:r>
                    </a:p>
                    <a:p>
                      <a:pPr marL="0" marR="0" lvl="0" indent="66675"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0          1         0          1         0          1         0         1</a:t>
                      </a:r>
                    </a:p>
                  </a:txBody>
                  <a:tcPr marT="45716" marB="45716"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8458" name="Rectangle 67">
            <a:extLst>
              <a:ext uri="{FF2B5EF4-FFF2-40B4-BE49-F238E27FC236}">
                <a16:creationId xmlns:a16="http://schemas.microsoft.com/office/drawing/2014/main" id="{262D6315-5B37-4F57-B8A6-F37217C04776}"/>
              </a:ext>
            </a:extLst>
          </p:cNvPr>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b="0"/>
          </a:p>
        </p:txBody>
      </p:sp>
      <p:graphicFrame>
        <p:nvGraphicFramePr>
          <p:cNvPr id="18459" name="Object 66">
            <a:extLst>
              <a:ext uri="{FF2B5EF4-FFF2-40B4-BE49-F238E27FC236}">
                <a16:creationId xmlns:a16="http://schemas.microsoft.com/office/drawing/2014/main" id="{50CA5F15-5C83-4D3A-BF68-19C2AE7A8C85}"/>
              </a:ext>
            </a:extLst>
          </p:cNvPr>
          <p:cNvGraphicFramePr>
            <a:graphicFrameLocks noChangeAspect="1"/>
          </p:cNvGraphicFramePr>
          <p:nvPr/>
        </p:nvGraphicFramePr>
        <p:xfrm>
          <a:off x="1619250" y="1549400"/>
          <a:ext cx="6553200" cy="454025"/>
        </p:xfrm>
        <a:graphic>
          <a:graphicData uri="http://schemas.openxmlformats.org/presentationml/2006/ole">
            <mc:AlternateContent xmlns:mc="http://schemas.openxmlformats.org/markup-compatibility/2006">
              <mc:Choice xmlns:v="urn:schemas-microsoft-com:vml" Requires="v">
                <p:oleObj name="公式" r:id="rId3" imgW="3429000" imgH="241300" progId="Equation.3">
                  <p:embed/>
                </p:oleObj>
              </mc:Choice>
              <mc:Fallback>
                <p:oleObj name="公式" r:id="rId3" imgW="3429000" imgH="241300" progId="Equation.3">
                  <p:embed/>
                  <p:pic>
                    <p:nvPicPr>
                      <p:cNvPr id="0" name="Object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549400"/>
                        <a:ext cx="65532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60" name="Rectangle 72">
            <a:extLst>
              <a:ext uri="{FF2B5EF4-FFF2-40B4-BE49-F238E27FC236}">
                <a16:creationId xmlns:a16="http://schemas.microsoft.com/office/drawing/2014/main" id="{F4C72664-3BFB-47E8-B848-38C590B1CF14}"/>
              </a:ext>
            </a:extLst>
          </p:cNvPr>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b="0"/>
          </a:p>
        </p:txBody>
      </p:sp>
      <p:graphicFrame>
        <p:nvGraphicFramePr>
          <p:cNvPr id="18461" name="Object 71">
            <a:extLst>
              <a:ext uri="{FF2B5EF4-FFF2-40B4-BE49-F238E27FC236}">
                <a16:creationId xmlns:a16="http://schemas.microsoft.com/office/drawing/2014/main" id="{8F6533F4-310F-46F3-AB17-59E986853B89}"/>
              </a:ext>
            </a:extLst>
          </p:cNvPr>
          <p:cNvGraphicFramePr>
            <a:graphicFrameLocks noChangeAspect="1"/>
          </p:cNvGraphicFramePr>
          <p:nvPr/>
        </p:nvGraphicFramePr>
        <p:xfrm>
          <a:off x="1547813" y="3721100"/>
          <a:ext cx="6696075" cy="436563"/>
        </p:xfrm>
        <a:graphic>
          <a:graphicData uri="http://schemas.openxmlformats.org/presentationml/2006/ole">
            <mc:AlternateContent xmlns:mc="http://schemas.openxmlformats.org/markup-compatibility/2006">
              <mc:Choice xmlns:v="urn:schemas-microsoft-com:vml" Requires="v">
                <p:oleObj name="公式" r:id="rId5" imgW="3429000" imgH="241300" progId="Equation.3">
                  <p:embed/>
                </p:oleObj>
              </mc:Choice>
              <mc:Fallback>
                <p:oleObj name="公式" r:id="rId5" imgW="3429000" imgH="241300" progId="Equation.3">
                  <p:embed/>
                  <p:pic>
                    <p:nvPicPr>
                      <p:cNvPr id="0" name="Object 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3721100"/>
                        <a:ext cx="669607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62" name="文本框 12">
            <a:extLst>
              <a:ext uri="{FF2B5EF4-FFF2-40B4-BE49-F238E27FC236}">
                <a16:creationId xmlns:a16="http://schemas.microsoft.com/office/drawing/2014/main" id="{A4EAD926-E383-4B33-BADC-5619BE268F7A}"/>
              </a:ext>
            </a:extLst>
          </p:cNvPr>
          <p:cNvSpPr txBox="1">
            <a:spLocks noChangeArrowheads="1"/>
          </p:cNvSpPr>
          <p:nvPr/>
        </p:nvSpPr>
        <p:spPr bwMode="auto">
          <a:xfrm>
            <a:off x="684213" y="5919788"/>
            <a:ext cx="47450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b="0">
                <a:solidFill>
                  <a:srgbClr val="FF0000"/>
                </a:solidFill>
                <a:latin typeface="Times New Roman" panose="02020603050405020304" pitchFamily="18" charset="0"/>
              </a:rPr>
              <a:t>2</a:t>
            </a:r>
            <a:r>
              <a:rPr lang="zh-CN" altLang="en-US" b="0">
                <a:solidFill>
                  <a:srgbClr val="FF0000"/>
                </a:solidFill>
                <a:latin typeface="Times New Roman" panose="02020603050405020304" pitchFamily="18" charset="0"/>
              </a:rPr>
              <a:t>元真值函数共有</a:t>
            </a:r>
            <a:r>
              <a:rPr lang="en-US" altLang="zh-CN" b="0">
                <a:solidFill>
                  <a:srgbClr val="FF0000"/>
                </a:solidFill>
                <a:latin typeface="Times New Roman" panose="02020603050405020304" pitchFamily="18" charset="0"/>
              </a:rPr>
              <a:t>16</a:t>
            </a:r>
            <a:r>
              <a:rPr lang="zh-CN" altLang="en-US" b="0">
                <a:solidFill>
                  <a:srgbClr val="FF0000"/>
                </a:solidFill>
                <a:latin typeface="Times New Roman" panose="02020603050405020304" pitchFamily="18" charset="0"/>
              </a:rPr>
              <a:t>个</a:t>
            </a:r>
            <a:endParaRPr lang="zh-CN" altLang="en-US" b="0">
              <a:solidFill>
                <a:srgbClr val="FF0000"/>
              </a:solidFill>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a:extLst>
              <a:ext uri="{FF2B5EF4-FFF2-40B4-BE49-F238E27FC236}">
                <a16:creationId xmlns:a16="http://schemas.microsoft.com/office/drawing/2014/main" id="{E175CAE4-9124-409C-A4E4-96607D1E7A5D}"/>
              </a:ext>
            </a:extLst>
          </p:cNvPr>
          <p:cNvSpPr/>
          <p:nvPr/>
        </p:nvSpPr>
        <p:spPr>
          <a:xfrm>
            <a:off x="6710363" y="3816350"/>
            <a:ext cx="696912" cy="2297113"/>
          </a:xfrm>
          <a:prstGeom prst="rect">
            <a:avLst/>
          </a:prstGeom>
          <a:solidFill>
            <a:srgbClr val="92D050"/>
          </a:solidFill>
          <a:ln w="28575">
            <a:solidFill>
              <a:srgbClr val="FF33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41" name="矩形 40">
            <a:extLst>
              <a:ext uri="{FF2B5EF4-FFF2-40B4-BE49-F238E27FC236}">
                <a16:creationId xmlns:a16="http://schemas.microsoft.com/office/drawing/2014/main" id="{516A5540-9F32-40CD-AD81-700C131CF056}"/>
              </a:ext>
            </a:extLst>
          </p:cNvPr>
          <p:cNvSpPr/>
          <p:nvPr/>
        </p:nvSpPr>
        <p:spPr>
          <a:xfrm>
            <a:off x="4087813" y="3816350"/>
            <a:ext cx="698500" cy="2297113"/>
          </a:xfrm>
          <a:prstGeom prst="rect">
            <a:avLst/>
          </a:prstGeom>
          <a:solidFill>
            <a:srgbClr val="92D050"/>
          </a:solidFill>
          <a:ln w="28575">
            <a:solidFill>
              <a:srgbClr val="FF33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40" name="矩形 39">
            <a:extLst>
              <a:ext uri="{FF2B5EF4-FFF2-40B4-BE49-F238E27FC236}">
                <a16:creationId xmlns:a16="http://schemas.microsoft.com/office/drawing/2014/main" id="{B7A69185-28E8-44F9-B04A-F125DB725417}"/>
              </a:ext>
            </a:extLst>
          </p:cNvPr>
          <p:cNvSpPr/>
          <p:nvPr/>
        </p:nvSpPr>
        <p:spPr>
          <a:xfrm>
            <a:off x="6711950" y="1628775"/>
            <a:ext cx="698500" cy="2200275"/>
          </a:xfrm>
          <a:prstGeom prst="rect">
            <a:avLst/>
          </a:prstGeom>
          <a:solidFill>
            <a:srgbClr val="69B3F1"/>
          </a:solidFill>
          <a:ln w="28575">
            <a:solidFill>
              <a:srgbClr val="FF33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23" name="矩形 22">
            <a:extLst>
              <a:ext uri="{FF2B5EF4-FFF2-40B4-BE49-F238E27FC236}">
                <a16:creationId xmlns:a16="http://schemas.microsoft.com/office/drawing/2014/main" id="{1B93FFF9-0F85-4A73-8308-F2735F1007AC}"/>
              </a:ext>
            </a:extLst>
          </p:cNvPr>
          <p:cNvSpPr/>
          <p:nvPr/>
        </p:nvSpPr>
        <p:spPr>
          <a:xfrm>
            <a:off x="5819775" y="3816350"/>
            <a:ext cx="696913" cy="2297113"/>
          </a:xfrm>
          <a:prstGeom prst="rect">
            <a:avLst/>
          </a:prstGeom>
          <a:solidFill>
            <a:srgbClr val="92D050"/>
          </a:solidFill>
          <a:ln w="28575">
            <a:solidFill>
              <a:srgbClr val="FF33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22" name="矩形 21">
            <a:extLst>
              <a:ext uri="{FF2B5EF4-FFF2-40B4-BE49-F238E27FC236}">
                <a16:creationId xmlns:a16="http://schemas.microsoft.com/office/drawing/2014/main" id="{624C98A1-6C7F-4448-B94B-EDFBF11168D8}"/>
              </a:ext>
            </a:extLst>
          </p:cNvPr>
          <p:cNvSpPr/>
          <p:nvPr/>
        </p:nvSpPr>
        <p:spPr>
          <a:xfrm>
            <a:off x="7640638" y="1616075"/>
            <a:ext cx="819150" cy="2190750"/>
          </a:xfrm>
          <a:prstGeom prst="rect">
            <a:avLst/>
          </a:prstGeom>
          <a:solidFill>
            <a:srgbClr val="92D050"/>
          </a:solidFill>
          <a:ln w="28575">
            <a:solidFill>
              <a:srgbClr val="FF33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26" name="矩形 25">
            <a:extLst>
              <a:ext uri="{FF2B5EF4-FFF2-40B4-BE49-F238E27FC236}">
                <a16:creationId xmlns:a16="http://schemas.microsoft.com/office/drawing/2014/main" id="{0B879CB5-636B-433C-B138-D092D6A59919}"/>
              </a:ext>
            </a:extLst>
          </p:cNvPr>
          <p:cNvSpPr/>
          <p:nvPr/>
        </p:nvSpPr>
        <p:spPr>
          <a:xfrm>
            <a:off x="4938713" y="3816350"/>
            <a:ext cx="698500" cy="2297113"/>
          </a:xfrm>
          <a:prstGeom prst="rect">
            <a:avLst/>
          </a:prstGeom>
          <a:solidFill>
            <a:srgbClr val="69B3F1"/>
          </a:solidFill>
          <a:ln w="28575">
            <a:solidFill>
              <a:srgbClr val="FF33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25" name="矩形 24">
            <a:extLst>
              <a:ext uri="{FF2B5EF4-FFF2-40B4-BE49-F238E27FC236}">
                <a16:creationId xmlns:a16="http://schemas.microsoft.com/office/drawing/2014/main" id="{8C66A9E6-31BF-460D-8960-60F70DD4832A}"/>
              </a:ext>
            </a:extLst>
          </p:cNvPr>
          <p:cNvSpPr/>
          <p:nvPr/>
        </p:nvSpPr>
        <p:spPr>
          <a:xfrm>
            <a:off x="3240088" y="3816350"/>
            <a:ext cx="696912" cy="2297113"/>
          </a:xfrm>
          <a:prstGeom prst="rect">
            <a:avLst/>
          </a:prstGeom>
          <a:solidFill>
            <a:srgbClr val="69B3F1"/>
          </a:solidFill>
          <a:ln w="28575">
            <a:solidFill>
              <a:srgbClr val="FF33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28" name="矩形 27">
            <a:extLst>
              <a:ext uri="{FF2B5EF4-FFF2-40B4-BE49-F238E27FC236}">
                <a16:creationId xmlns:a16="http://schemas.microsoft.com/office/drawing/2014/main" id="{AFAA6BDD-9B8E-442C-B245-F54C42ABDBF8}"/>
              </a:ext>
            </a:extLst>
          </p:cNvPr>
          <p:cNvSpPr/>
          <p:nvPr/>
        </p:nvSpPr>
        <p:spPr>
          <a:xfrm>
            <a:off x="5830888" y="1616075"/>
            <a:ext cx="698500" cy="2200275"/>
          </a:xfrm>
          <a:prstGeom prst="rect">
            <a:avLst/>
          </a:prstGeom>
          <a:solidFill>
            <a:srgbClr val="69B3F1"/>
          </a:solidFill>
          <a:ln w="28575">
            <a:solidFill>
              <a:srgbClr val="FF33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27" name="矩形 26">
            <a:extLst>
              <a:ext uri="{FF2B5EF4-FFF2-40B4-BE49-F238E27FC236}">
                <a16:creationId xmlns:a16="http://schemas.microsoft.com/office/drawing/2014/main" id="{780C63BD-BD94-482D-8167-5430370700AE}"/>
              </a:ext>
            </a:extLst>
          </p:cNvPr>
          <p:cNvSpPr/>
          <p:nvPr/>
        </p:nvSpPr>
        <p:spPr>
          <a:xfrm>
            <a:off x="4083050" y="1616075"/>
            <a:ext cx="696913" cy="2200275"/>
          </a:xfrm>
          <a:prstGeom prst="rect">
            <a:avLst/>
          </a:prstGeom>
          <a:solidFill>
            <a:srgbClr val="69B3F1"/>
          </a:solidFill>
          <a:ln w="28575">
            <a:solidFill>
              <a:srgbClr val="FF33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24" name="矩形 23">
            <a:extLst>
              <a:ext uri="{FF2B5EF4-FFF2-40B4-BE49-F238E27FC236}">
                <a16:creationId xmlns:a16="http://schemas.microsoft.com/office/drawing/2014/main" id="{02F1F882-13C9-4B30-90A6-75E561FE486B}"/>
              </a:ext>
            </a:extLst>
          </p:cNvPr>
          <p:cNvSpPr/>
          <p:nvPr/>
        </p:nvSpPr>
        <p:spPr>
          <a:xfrm>
            <a:off x="2351088" y="3816350"/>
            <a:ext cx="696912" cy="2297113"/>
          </a:xfrm>
          <a:prstGeom prst="rect">
            <a:avLst/>
          </a:prstGeom>
          <a:solidFill>
            <a:srgbClr val="69B3F1"/>
          </a:solidFill>
          <a:ln w="28575">
            <a:solidFill>
              <a:srgbClr val="FF33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16" name="矩形 15">
            <a:extLst>
              <a:ext uri="{FF2B5EF4-FFF2-40B4-BE49-F238E27FC236}">
                <a16:creationId xmlns:a16="http://schemas.microsoft.com/office/drawing/2014/main" id="{7F45C0F5-2557-44CE-A2BF-16079C6D5B65}"/>
              </a:ext>
            </a:extLst>
          </p:cNvPr>
          <p:cNvSpPr/>
          <p:nvPr/>
        </p:nvSpPr>
        <p:spPr>
          <a:xfrm>
            <a:off x="1476375" y="3816350"/>
            <a:ext cx="696913" cy="2297113"/>
          </a:xfrm>
          <a:prstGeom prst="rect">
            <a:avLst/>
          </a:prstGeom>
          <a:solidFill>
            <a:srgbClr val="FFFF00"/>
          </a:solidFill>
          <a:ln w="28575">
            <a:solidFill>
              <a:srgbClr val="FF33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17" name="矩形 16">
            <a:extLst>
              <a:ext uri="{FF2B5EF4-FFF2-40B4-BE49-F238E27FC236}">
                <a16:creationId xmlns:a16="http://schemas.microsoft.com/office/drawing/2014/main" id="{0E1E2D7A-0E9C-409B-ABCE-4490851EAA19}"/>
              </a:ext>
            </a:extLst>
          </p:cNvPr>
          <p:cNvSpPr/>
          <p:nvPr/>
        </p:nvSpPr>
        <p:spPr>
          <a:xfrm>
            <a:off x="4926013" y="1616075"/>
            <a:ext cx="696912" cy="2214563"/>
          </a:xfrm>
          <a:prstGeom prst="rect">
            <a:avLst/>
          </a:prstGeom>
          <a:solidFill>
            <a:srgbClr val="FFFF00"/>
          </a:solidFill>
          <a:ln w="28575">
            <a:solidFill>
              <a:srgbClr val="FF33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21" name="矩形 20">
            <a:extLst>
              <a:ext uri="{FF2B5EF4-FFF2-40B4-BE49-F238E27FC236}">
                <a16:creationId xmlns:a16="http://schemas.microsoft.com/office/drawing/2014/main" id="{78467D08-50C2-4BC8-BB1B-3CA020D0E27D}"/>
              </a:ext>
            </a:extLst>
          </p:cNvPr>
          <p:cNvSpPr/>
          <p:nvPr/>
        </p:nvSpPr>
        <p:spPr>
          <a:xfrm>
            <a:off x="3225800" y="1616075"/>
            <a:ext cx="698500" cy="2214563"/>
          </a:xfrm>
          <a:prstGeom prst="rect">
            <a:avLst/>
          </a:prstGeom>
          <a:solidFill>
            <a:srgbClr val="FFFF00"/>
          </a:solidFill>
          <a:ln w="28575">
            <a:solidFill>
              <a:srgbClr val="FF33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20" name="矩形 19">
            <a:extLst>
              <a:ext uri="{FF2B5EF4-FFF2-40B4-BE49-F238E27FC236}">
                <a16:creationId xmlns:a16="http://schemas.microsoft.com/office/drawing/2014/main" id="{A07E5D93-4D17-4323-97F4-857EBFEBDFDE}"/>
              </a:ext>
            </a:extLst>
          </p:cNvPr>
          <p:cNvSpPr/>
          <p:nvPr/>
        </p:nvSpPr>
        <p:spPr>
          <a:xfrm>
            <a:off x="2339975" y="1616075"/>
            <a:ext cx="696913" cy="2214563"/>
          </a:xfrm>
          <a:prstGeom prst="rect">
            <a:avLst/>
          </a:prstGeom>
          <a:solidFill>
            <a:srgbClr val="FFFF00"/>
          </a:solidFill>
          <a:ln w="28575">
            <a:solidFill>
              <a:srgbClr val="FF33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20496" name="灯片编号占位符 5">
            <a:extLst>
              <a:ext uri="{FF2B5EF4-FFF2-40B4-BE49-F238E27FC236}">
                <a16:creationId xmlns:a16="http://schemas.microsoft.com/office/drawing/2014/main" id="{8DF43DF0-D467-4B38-A4D8-56A91F744685}"/>
              </a:ext>
            </a:extLst>
          </p:cNvPr>
          <p:cNvSpPr>
            <a:spLocks noGrp="1"/>
          </p:cNvSpPr>
          <p:nvPr>
            <p:ph type="sldNum" sz="quarter" idx="12"/>
          </p:nvPr>
        </p:nvSpPr>
        <p:spPr>
          <a:xfrm>
            <a:off x="6553200" y="6335713"/>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A5750E81-7E78-461D-9B61-B581DF71EF02}" type="slidenum">
              <a:rPr lang="en-US" altLang="zh-CN" sz="1400" b="0"/>
              <a:pPr>
                <a:spcBef>
                  <a:spcPct val="0"/>
                </a:spcBef>
                <a:buClrTx/>
                <a:buFontTx/>
                <a:buNone/>
              </a:pPr>
              <a:t>9</a:t>
            </a:fld>
            <a:endParaRPr lang="en-US" altLang="zh-CN" sz="1400" b="0"/>
          </a:p>
        </p:txBody>
      </p:sp>
      <p:sp>
        <p:nvSpPr>
          <p:cNvPr id="20497" name="Rectangle 2">
            <a:extLst>
              <a:ext uri="{FF2B5EF4-FFF2-40B4-BE49-F238E27FC236}">
                <a16:creationId xmlns:a16="http://schemas.microsoft.com/office/drawing/2014/main" id="{AC3466CD-1E09-4F8B-96F0-AC644E7420A6}"/>
              </a:ext>
            </a:extLst>
          </p:cNvPr>
          <p:cNvSpPr>
            <a:spLocks noGrp="1" noChangeArrowheads="1"/>
          </p:cNvSpPr>
          <p:nvPr>
            <p:ph type="title"/>
          </p:nvPr>
        </p:nvSpPr>
        <p:spPr>
          <a:xfrm>
            <a:off x="2555875" y="260350"/>
            <a:ext cx="4464050" cy="417513"/>
          </a:xfrm>
        </p:spPr>
        <p:txBody>
          <a:bodyPr/>
          <a:lstStyle/>
          <a:p>
            <a:pPr algn="ctr" eaLnBrk="1" hangingPunct="1"/>
            <a:r>
              <a:rPr lang="en-US" altLang="zh-CN">
                <a:latin typeface="Times New Roman" panose="02020603050405020304" pitchFamily="18" charset="0"/>
              </a:rPr>
              <a:t>2</a:t>
            </a:r>
            <a:r>
              <a:rPr lang="zh-CN" altLang="en-US">
                <a:latin typeface="Times New Roman" panose="02020603050405020304" pitchFamily="18" charset="0"/>
              </a:rPr>
              <a:t>元</a:t>
            </a:r>
            <a:r>
              <a:rPr lang="zh-CN" altLang="en-US"/>
              <a:t>真值函数</a:t>
            </a:r>
          </a:p>
        </p:txBody>
      </p:sp>
      <p:sp>
        <p:nvSpPr>
          <p:cNvPr id="20498" name="Rectangle 8">
            <a:extLst>
              <a:ext uri="{FF2B5EF4-FFF2-40B4-BE49-F238E27FC236}">
                <a16:creationId xmlns:a16="http://schemas.microsoft.com/office/drawing/2014/main" id="{029EA4D7-64A9-4836-A06C-2111EC63E19B}"/>
              </a:ext>
            </a:extLst>
          </p:cNvPr>
          <p:cNvSpPr>
            <a:spLocks noChangeArrowheads="1"/>
          </p:cNvSpPr>
          <p:nvPr/>
        </p:nvSpPr>
        <p:spPr bwMode="auto">
          <a:xfrm>
            <a:off x="2400300" y="2630488"/>
            <a:ext cx="457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b="0"/>
          </a:p>
        </p:txBody>
      </p:sp>
      <p:sp>
        <p:nvSpPr>
          <p:cNvPr id="20499" name="Rectangle 10">
            <a:extLst>
              <a:ext uri="{FF2B5EF4-FFF2-40B4-BE49-F238E27FC236}">
                <a16:creationId xmlns:a16="http://schemas.microsoft.com/office/drawing/2014/main" id="{7F154065-B95F-456E-A75A-E04839E54246}"/>
              </a:ext>
            </a:extLst>
          </p:cNvPr>
          <p:cNvSpPr>
            <a:spLocks noChangeArrowheads="1"/>
          </p:cNvSpPr>
          <p:nvPr/>
        </p:nvSpPr>
        <p:spPr bwMode="auto">
          <a:xfrm>
            <a:off x="2400300" y="2630488"/>
            <a:ext cx="3886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b="0"/>
          </a:p>
        </p:txBody>
      </p:sp>
      <p:sp>
        <p:nvSpPr>
          <p:cNvPr id="20500" name="Rectangle 14">
            <a:extLst>
              <a:ext uri="{FF2B5EF4-FFF2-40B4-BE49-F238E27FC236}">
                <a16:creationId xmlns:a16="http://schemas.microsoft.com/office/drawing/2014/main" id="{3BB6A362-44CF-4D7A-AE9B-0A22C64933AE}"/>
              </a:ext>
            </a:extLst>
          </p:cNvPr>
          <p:cNvSpPr>
            <a:spLocks noChangeArrowheads="1"/>
          </p:cNvSpPr>
          <p:nvPr/>
        </p:nvSpPr>
        <p:spPr bwMode="auto">
          <a:xfrm>
            <a:off x="2400300" y="2630488"/>
            <a:ext cx="457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b="0"/>
          </a:p>
        </p:txBody>
      </p:sp>
      <p:sp>
        <p:nvSpPr>
          <p:cNvPr id="20501" name="Rectangle 16">
            <a:extLst>
              <a:ext uri="{FF2B5EF4-FFF2-40B4-BE49-F238E27FC236}">
                <a16:creationId xmlns:a16="http://schemas.microsoft.com/office/drawing/2014/main" id="{EB987C11-A861-4F8A-B641-C290B7CB5EB4}"/>
              </a:ext>
            </a:extLst>
          </p:cNvPr>
          <p:cNvSpPr>
            <a:spLocks noChangeArrowheads="1"/>
          </p:cNvSpPr>
          <p:nvPr/>
        </p:nvSpPr>
        <p:spPr bwMode="auto">
          <a:xfrm>
            <a:off x="2400300" y="2630488"/>
            <a:ext cx="3886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b="0"/>
          </a:p>
        </p:txBody>
      </p:sp>
      <p:graphicFrame>
        <p:nvGraphicFramePr>
          <p:cNvPr id="150601" name="Group 73">
            <a:extLst>
              <a:ext uri="{FF2B5EF4-FFF2-40B4-BE49-F238E27FC236}">
                <a16:creationId xmlns:a16="http://schemas.microsoft.com/office/drawing/2014/main" id="{84B1C90E-4A0E-4DC8-91A8-C01605DEBAF6}"/>
              </a:ext>
            </a:extLst>
          </p:cNvPr>
          <p:cNvGraphicFramePr>
            <a:graphicFrameLocks noGrp="1"/>
          </p:cNvGraphicFramePr>
          <p:nvPr/>
        </p:nvGraphicFramePr>
        <p:xfrm>
          <a:off x="684213" y="1625600"/>
          <a:ext cx="7775575" cy="4489451"/>
        </p:xfrm>
        <a:graphic>
          <a:graphicData uri="http://schemas.openxmlformats.org/drawingml/2006/table">
            <a:tbl>
              <a:tblPr/>
              <a:tblGrid>
                <a:gridCol w="781050">
                  <a:extLst>
                    <a:ext uri="{9D8B030D-6E8A-4147-A177-3AD203B41FA5}">
                      <a16:colId xmlns:a16="http://schemas.microsoft.com/office/drawing/2014/main" val="20000"/>
                    </a:ext>
                  </a:extLst>
                </a:gridCol>
                <a:gridCol w="6994525">
                  <a:extLst>
                    <a:ext uri="{9D8B030D-6E8A-4147-A177-3AD203B41FA5}">
                      <a16:colId xmlns:a16="http://schemas.microsoft.com/office/drawing/2014/main" val="20001"/>
                    </a:ext>
                  </a:extLst>
                </a:gridCol>
              </a:tblGrid>
              <a:tr h="644472">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69B3F1"/>
                        </a:buClr>
                        <a:buSzTx/>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  q</a:t>
                      </a: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69B3F1"/>
                        </a:buClr>
                        <a:buSzTx/>
                        <a:buFont typeface="Wingdings" panose="05000000000000000000" pitchFamily="2" charset="2"/>
                        <a:buNone/>
                        <a:tabLst/>
                      </a:pPr>
                      <a:endParaRPr kumimoji="0" lang="zh-CN"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9" marB="45719"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62206">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1  1</a:t>
                      </a:r>
                    </a:p>
                  </a:txBody>
                  <a:tcPr marT="45719" marB="45719"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0" u="none" strike="noStrike" cap="none" normalizeH="0" baseline="0" dirty="0">
                          <a:ln>
                            <a:noFill/>
                          </a:ln>
                          <a:solidFill>
                            <a:srgbClr val="FF0000"/>
                          </a:solidFill>
                          <a:effectLst/>
                          <a:latin typeface="Times New Roman" panose="02020603050405020304" pitchFamily="18" charset="0"/>
                          <a:ea typeface="华文中宋" panose="02010600040101010101" pitchFamily="2" charset="-122"/>
                          <a:cs typeface="Times New Roman" panose="02020603050405020304" pitchFamily="18" charset="0"/>
                        </a:rPr>
                        <a:t>0</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0         0          0         0          0         0         0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0" u="none" strike="noStrike" cap="none" normalizeH="0" baseline="0" dirty="0">
                          <a:ln>
                            <a:noFill/>
                          </a:ln>
                          <a:solidFill>
                            <a:srgbClr val="FF0000"/>
                          </a:solidFill>
                          <a:effectLst/>
                          <a:latin typeface="Times New Roman" panose="02020603050405020304" pitchFamily="18" charset="0"/>
                          <a:ea typeface="华文中宋" panose="02010600040101010101" pitchFamily="2" charset="-122"/>
                          <a:cs typeface="Times New Roman" panose="02020603050405020304" pitchFamily="18" charset="0"/>
                        </a:rPr>
                        <a:t>0</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0         0          0         1          1         1         1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0" u="none" strike="noStrike" cap="none" normalizeH="0" baseline="0" dirty="0">
                          <a:ln>
                            <a:noFill/>
                          </a:ln>
                          <a:solidFill>
                            <a:srgbClr val="FF0000"/>
                          </a:solidFill>
                          <a:effectLst/>
                          <a:latin typeface="Times New Roman" panose="02020603050405020304" pitchFamily="18" charset="0"/>
                          <a:ea typeface="华文中宋" panose="02010600040101010101" pitchFamily="2" charset="-122"/>
                          <a:cs typeface="Times New Roman" panose="02020603050405020304" pitchFamily="18" charset="0"/>
                        </a:rPr>
                        <a:t>0</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0         1          1         0          0         1         1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0" u="none" strike="noStrike" cap="none" normalizeH="0" baseline="0" dirty="0">
                          <a:ln>
                            <a:noFill/>
                          </a:ln>
                          <a:solidFill>
                            <a:srgbClr val="FF0000"/>
                          </a:solidFill>
                          <a:effectLst/>
                          <a:latin typeface="Times New Roman" panose="02020603050405020304" pitchFamily="18" charset="0"/>
                          <a:ea typeface="华文中宋" panose="02010600040101010101" pitchFamily="2" charset="-122"/>
                          <a:cs typeface="Times New Roman" panose="02020603050405020304" pitchFamily="18" charset="0"/>
                        </a:rPr>
                        <a:t>0</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1         0          1         0          1         0         1</a:t>
                      </a:r>
                    </a:p>
                  </a:txBody>
                  <a:tcPr marT="45719" marB="45719"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069">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69B3F1"/>
                        </a:buClr>
                        <a:buSzTx/>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p  q</a:t>
                      </a:r>
                    </a:p>
                  </a:txBody>
                  <a:tcPr marT="45719" marB="45719"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69B3F1"/>
                        </a:buClr>
                        <a:buSzTx/>
                        <a:buFont typeface="Wingdings" panose="05000000000000000000" pitchFamily="2" charset="2"/>
                        <a:buNone/>
                        <a:tabLst/>
                      </a:pPr>
                      <a:endParaRPr kumimoji="0" lang="zh-CN"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19" marB="45719"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03704">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1  1</a:t>
                      </a:r>
                    </a:p>
                  </a:txBody>
                  <a:tcPr marT="45719" marB="45719"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66675">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66675"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1          1         1          1         1          1         1         </a:t>
                      </a:r>
                      <a:r>
                        <a:rPr kumimoji="0" lang="en-US" altLang="zh-CN" sz="2400" b="1" i="0" u="none" strike="noStrike" cap="none" normalizeH="0" baseline="0" dirty="0">
                          <a:ln>
                            <a:noFill/>
                          </a:ln>
                          <a:solidFill>
                            <a:srgbClr val="FF0000"/>
                          </a:solidFill>
                          <a:effectLst/>
                          <a:latin typeface="Times New Roman" panose="02020603050405020304" pitchFamily="18" charset="0"/>
                          <a:ea typeface="华文中宋" panose="02010600040101010101" pitchFamily="2" charset="-122"/>
                          <a:cs typeface="Times New Roman" panose="02020603050405020304" pitchFamily="18" charset="0"/>
                        </a:rPr>
                        <a:t>1</a:t>
                      </a:r>
                    </a:p>
                    <a:p>
                      <a:pPr marL="0" marR="0" lvl="0" indent="66675"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0          0         0          0         1          1         1        </a:t>
                      </a:r>
                      <a:r>
                        <a:rPr kumimoji="0" lang="en-US" altLang="zh-CN" sz="2400" b="1" i="0" u="none" strike="noStrike" cap="none" normalizeH="0" baseline="0" dirty="0">
                          <a:ln>
                            <a:noFill/>
                          </a:ln>
                          <a:solidFill>
                            <a:srgbClr val="FF0000"/>
                          </a:solidFill>
                          <a:effectLst/>
                          <a:latin typeface="Times New Roman" panose="02020603050405020304" pitchFamily="18" charset="0"/>
                          <a:ea typeface="华文中宋" panose="02010600040101010101" pitchFamily="2" charset="-122"/>
                          <a:cs typeface="Times New Roman" panose="02020603050405020304" pitchFamily="18" charset="0"/>
                        </a:rPr>
                        <a:t> 1</a:t>
                      </a:r>
                    </a:p>
                    <a:p>
                      <a:pPr marL="0" marR="0" lvl="0" indent="66675"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0          0         1          1         0          0         1         </a:t>
                      </a:r>
                      <a:r>
                        <a:rPr kumimoji="0" lang="en-US" altLang="zh-CN" sz="2400" b="1" i="0" u="none" strike="noStrike" cap="none" normalizeH="0" baseline="0" dirty="0">
                          <a:ln>
                            <a:noFill/>
                          </a:ln>
                          <a:solidFill>
                            <a:srgbClr val="FF0000"/>
                          </a:solidFill>
                          <a:effectLst/>
                          <a:latin typeface="Times New Roman" panose="02020603050405020304" pitchFamily="18" charset="0"/>
                          <a:ea typeface="华文中宋" panose="02010600040101010101" pitchFamily="2" charset="-122"/>
                          <a:cs typeface="Times New Roman" panose="02020603050405020304" pitchFamily="18" charset="0"/>
                        </a:rPr>
                        <a:t>1</a:t>
                      </a:r>
                    </a:p>
                    <a:p>
                      <a:pPr marL="0" marR="0" lvl="0" indent="66675"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0          1         0          1         0          1         0         </a:t>
                      </a:r>
                      <a:r>
                        <a:rPr kumimoji="0" lang="en-US" altLang="zh-CN" sz="2400" b="1" i="0" u="none" strike="noStrike" cap="none" normalizeH="0" baseline="0" dirty="0">
                          <a:ln>
                            <a:noFill/>
                          </a:ln>
                          <a:solidFill>
                            <a:srgbClr val="FF0000"/>
                          </a:solidFill>
                          <a:effectLst/>
                          <a:latin typeface="Times New Roman" panose="02020603050405020304" pitchFamily="18" charset="0"/>
                          <a:ea typeface="华文中宋" panose="02010600040101010101" pitchFamily="2" charset="-122"/>
                          <a:cs typeface="Times New Roman" panose="02020603050405020304" pitchFamily="18" charset="0"/>
                        </a:rPr>
                        <a:t>1</a:t>
                      </a:r>
                    </a:p>
                  </a:txBody>
                  <a:tcPr marT="45719" marB="45719"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0520" name="Rectangle 67">
            <a:extLst>
              <a:ext uri="{FF2B5EF4-FFF2-40B4-BE49-F238E27FC236}">
                <a16:creationId xmlns:a16="http://schemas.microsoft.com/office/drawing/2014/main" id="{ED6F5CE6-A479-42B4-AC46-90220765C276}"/>
              </a:ext>
            </a:extLst>
          </p:cNvPr>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b="0"/>
          </a:p>
        </p:txBody>
      </p:sp>
      <p:graphicFrame>
        <p:nvGraphicFramePr>
          <p:cNvPr id="20521" name="Object 66">
            <a:extLst>
              <a:ext uri="{FF2B5EF4-FFF2-40B4-BE49-F238E27FC236}">
                <a16:creationId xmlns:a16="http://schemas.microsoft.com/office/drawing/2014/main" id="{4A871E77-6A44-48C3-A744-7EF042E3CCC3}"/>
              </a:ext>
            </a:extLst>
          </p:cNvPr>
          <p:cNvGraphicFramePr>
            <a:graphicFrameLocks noChangeAspect="1"/>
          </p:cNvGraphicFramePr>
          <p:nvPr/>
        </p:nvGraphicFramePr>
        <p:xfrm>
          <a:off x="1619250" y="1782763"/>
          <a:ext cx="6553200" cy="454025"/>
        </p:xfrm>
        <a:graphic>
          <a:graphicData uri="http://schemas.openxmlformats.org/presentationml/2006/ole">
            <mc:AlternateContent xmlns:mc="http://schemas.openxmlformats.org/markup-compatibility/2006">
              <mc:Choice xmlns:v="urn:schemas-microsoft-com:vml" Requires="v">
                <p:oleObj name="公式" r:id="rId3" imgW="3429000" imgH="241300" progId="Equation.3">
                  <p:embed/>
                </p:oleObj>
              </mc:Choice>
              <mc:Fallback>
                <p:oleObj name="公式" r:id="rId3" imgW="3429000" imgH="241300" progId="Equation.3">
                  <p:embed/>
                  <p:pic>
                    <p:nvPicPr>
                      <p:cNvPr id="0" name="Object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782763"/>
                        <a:ext cx="65532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22" name="Object 71">
            <a:extLst>
              <a:ext uri="{FF2B5EF4-FFF2-40B4-BE49-F238E27FC236}">
                <a16:creationId xmlns:a16="http://schemas.microsoft.com/office/drawing/2014/main" id="{26E8D629-DA03-4289-A9CC-C67E088BEFBB}"/>
              </a:ext>
            </a:extLst>
          </p:cNvPr>
          <p:cNvGraphicFramePr>
            <a:graphicFrameLocks noChangeAspect="1"/>
          </p:cNvGraphicFramePr>
          <p:nvPr/>
        </p:nvGraphicFramePr>
        <p:xfrm>
          <a:off x="1547813" y="3954463"/>
          <a:ext cx="6696075" cy="436562"/>
        </p:xfrm>
        <a:graphic>
          <a:graphicData uri="http://schemas.openxmlformats.org/presentationml/2006/ole">
            <mc:AlternateContent xmlns:mc="http://schemas.openxmlformats.org/markup-compatibility/2006">
              <mc:Choice xmlns:v="urn:schemas-microsoft-com:vml" Requires="v">
                <p:oleObj name="公式" r:id="rId5" imgW="3429000" imgH="241300" progId="Equation.3">
                  <p:embed/>
                </p:oleObj>
              </mc:Choice>
              <mc:Fallback>
                <p:oleObj name="公式" r:id="rId5" imgW="3429000" imgH="241300" progId="Equation.3">
                  <p:embed/>
                  <p:pic>
                    <p:nvPicPr>
                      <p:cNvPr id="0" name="Object 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3954463"/>
                        <a:ext cx="6696075"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a:extLst>
              <a:ext uri="{FF2B5EF4-FFF2-40B4-BE49-F238E27FC236}">
                <a16:creationId xmlns:a16="http://schemas.microsoft.com/office/drawing/2014/main" id="{C1866B5A-5801-4712-9ADE-24DA329C3717}"/>
              </a:ext>
            </a:extLst>
          </p:cNvPr>
          <p:cNvSpPr/>
          <p:nvPr/>
        </p:nvSpPr>
        <p:spPr>
          <a:xfrm>
            <a:off x="1476375" y="1646238"/>
            <a:ext cx="696913" cy="2160587"/>
          </a:xfrm>
          <a:prstGeom prst="rect">
            <a:avLst/>
          </a:prstGeom>
          <a:noFill/>
          <a:ln w="28575">
            <a:solidFill>
              <a:srgbClr val="FF33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15" name="矩形 14">
            <a:extLst>
              <a:ext uri="{FF2B5EF4-FFF2-40B4-BE49-F238E27FC236}">
                <a16:creationId xmlns:a16="http://schemas.microsoft.com/office/drawing/2014/main" id="{14B02673-DC69-45BB-B190-ECD49CE36B45}"/>
              </a:ext>
            </a:extLst>
          </p:cNvPr>
          <p:cNvSpPr/>
          <p:nvPr/>
        </p:nvSpPr>
        <p:spPr>
          <a:xfrm>
            <a:off x="7654925" y="3806825"/>
            <a:ext cx="804863" cy="2306638"/>
          </a:xfrm>
          <a:prstGeom prst="rect">
            <a:avLst/>
          </a:prstGeom>
          <a:noFill/>
          <a:ln w="28575">
            <a:solidFill>
              <a:srgbClr val="FF33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10283" name="矩形 2">
            <a:extLst>
              <a:ext uri="{FF2B5EF4-FFF2-40B4-BE49-F238E27FC236}">
                <a16:creationId xmlns:a16="http://schemas.microsoft.com/office/drawing/2014/main" id="{3838A0E6-79D7-4298-B930-C4CC6DA6F39B}"/>
              </a:ext>
            </a:extLst>
          </p:cNvPr>
          <p:cNvSpPr>
            <a:spLocks noChangeArrowheads="1"/>
          </p:cNvSpPr>
          <p:nvPr/>
        </p:nvSpPr>
        <p:spPr bwMode="auto">
          <a:xfrm>
            <a:off x="973138" y="6038850"/>
            <a:ext cx="13716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fontAlgn="ctr">
              <a:spcBef>
                <a:spcPct val="0"/>
              </a:spcBef>
              <a:buClrTx/>
              <a:buFontTx/>
              <a:buNone/>
            </a:pPr>
            <a:r>
              <a:rPr lang="en-US" altLang="zh-CN">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a:solidFill>
                  <a:srgbClr val="C00000"/>
                </a:solidFill>
                <a:latin typeface="Times New Roman" panose="02020603050405020304" pitchFamily="18" charset="0"/>
                <a:cs typeface="Times New Roman" panose="02020603050405020304" pitchFamily="18" charset="0"/>
              </a:rPr>
              <a:t>p</a:t>
            </a:r>
            <a:r>
              <a:rPr lang="en-US" altLang="zh-CN">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a:solidFill>
                  <a:srgbClr val="C00000"/>
                </a:solidFill>
                <a:latin typeface="Times New Roman" panose="02020603050405020304" pitchFamily="18" charset="0"/>
                <a:cs typeface="Times New Roman" panose="02020603050405020304" pitchFamily="18" charset="0"/>
              </a:rPr>
              <a:t>q</a:t>
            </a:r>
          </a:p>
          <a:p>
            <a:pPr algn="ctr" fontAlgn="ctr">
              <a:spcBef>
                <a:spcPct val="0"/>
              </a:spcBef>
              <a:buClrTx/>
              <a:buFontTx/>
              <a:buNone/>
            </a:pPr>
            <a:r>
              <a:rPr lang="en-US" altLang="zh-CN">
                <a:solidFill>
                  <a:srgbClr val="C00000"/>
                </a:solidFill>
                <a:latin typeface="Times New Roman" panose="02020603050405020304" pitchFamily="18" charset="0"/>
                <a:cs typeface="Times New Roman" panose="02020603050405020304" pitchFamily="18" charset="0"/>
              </a:rPr>
              <a:t>(</a:t>
            </a:r>
            <a:r>
              <a:rPr lang="en-US" altLang="zh-CN" b="0" i="1">
                <a:solidFill>
                  <a:srgbClr val="C00000"/>
                </a:solidFill>
                <a:latin typeface="Times New Roman" panose="02020603050405020304" pitchFamily="18" charset="0"/>
                <a:cs typeface="Times New Roman" panose="02020603050405020304" pitchFamily="18" charset="0"/>
                <a:sym typeface="Symbol" panose="05050102010706020507" pitchFamily="18" charset="2"/>
              </a:rPr>
              <a:t>m</a:t>
            </a:r>
            <a:r>
              <a:rPr lang="en-US" altLang="zh-CN" b="0" baseline="-25000">
                <a:solidFill>
                  <a:srgbClr val="C00000"/>
                </a:solidFill>
                <a:latin typeface="Times New Roman" panose="02020603050405020304" pitchFamily="18" charset="0"/>
                <a:cs typeface="Times New Roman" panose="02020603050405020304" pitchFamily="18" charset="0"/>
                <a:sym typeface="Symbol" panose="05050102010706020507" pitchFamily="18" charset="2"/>
              </a:rPr>
              <a:t>0</a:t>
            </a:r>
            <a:r>
              <a:rPr lang="en-US" altLang="zh-CN">
                <a:solidFill>
                  <a:srgbClr val="C00000"/>
                </a:solidFill>
                <a:latin typeface="Times New Roman" panose="02020603050405020304" pitchFamily="18" charset="0"/>
                <a:cs typeface="Times New Roman" panose="02020603050405020304" pitchFamily="18" charset="0"/>
              </a:rPr>
              <a:t>)</a:t>
            </a:r>
            <a:endParaRPr lang="en-US" altLang="zh-CN">
              <a:solidFill>
                <a:srgbClr val="C00000"/>
              </a:solidFill>
              <a:latin typeface="宋体" panose="02010600030101010101" pitchFamily="2" charset="-122"/>
            </a:endParaRPr>
          </a:p>
        </p:txBody>
      </p:sp>
      <p:sp>
        <p:nvSpPr>
          <p:cNvPr id="10284" name="矩形 3">
            <a:extLst>
              <a:ext uri="{FF2B5EF4-FFF2-40B4-BE49-F238E27FC236}">
                <a16:creationId xmlns:a16="http://schemas.microsoft.com/office/drawing/2014/main" id="{2F4E0994-880C-40E4-81F4-09D38E4F5F8B}"/>
              </a:ext>
            </a:extLst>
          </p:cNvPr>
          <p:cNvSpPr>
            <a:spLocks noChangeArrowheads="1"/>
          </p:cNvSpPr>
          <p:nvPr/>
        </p:nvSpPr>
        <p:spPr bwMode="auto">
          <a:xfrm>
            <a:off x="4692650" y="836613"/>
            <a:ext cx="11128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fontAlgn="ctr">
              <a:spcBef>
                <a:spcPct val="0"/>
              </a:spcBef>
              <a:buClrTx/>
              <a:buFontTx/>
              <a:buNone/>
            </a:pPr>
            <a:r>
              <a:rPr lang="en-US" altLang="zh-CN">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a:solidFill>
                  <a:srgbClr val="C00000"/>
                </a:solidFill>
                <a:latin typeface="Times New Roman" panose="02020603050405020304" pitchFamily="18" charset="0"/>
                <a:cs typeface="Times New Roman" panose="02020603050405020304" pitchFamily="18" charset="0"/>
              </a:rPr>
              <a:t>p</a:t>
            </a:r>
            <a:r>
              <a:rPr lang="en-US" altLang="zh-CN">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a:solidFill>
                  <a:srgbClr val="C00000"/>
                </a:solidFill>
                <a:latin typeface="Times New Roman" panose="02020603050405020304" pitchFamily="18" charset="0"/>
                <a:cs typeface="Times New Roman" panose="02020603050405020304" pitchFamily="18" charset="0"/>
              </a:rPr>
              <a:t>q</a:t>
            </a:r>
          </a:p>
          <a:p>
            <a:pPr algn="ctr" fontAlgn="ctr">
              <a:spcBef>
                <a:spcPct val="0"/>
              </a:spcBef>
              <a:buClrTx/>
              <a:buFontTx/>
              <a:buNone/>
            </a:pPr>
            <a:r>
              <a:rPr lang="en-US" altLang="zh-CN">
                <a:solidFill>
                  <a:srgbClr val="C00000"/>
                </a:solidFill>
                <a:latin typeface="Times New Roman" panose="02020603050405020304" pitchFamily="18" charset="0"/>
                <a:cs typeface="Times New Roman" panose="02020603050405020304" pitchFamily="18" charset="0"/>
              </a:rPr>
              <a:t>(</a:t>
            </a:r>
            <a:r>
              <a:rPr lang="en-US" altLang="zh-CN" b="0" i="1">
                <a:solidFill>
                  <a:srgbClr val="C00000"/>
                </a:solidFill>
                <a:latin typeface="Times New Roman" panose="02020603050405020304" pitchFamily="18" charset="0"/>
                <a:cs typeface="Times New Roman" panose="02020603050405020304" pitchFamily="18" charset="0"/>
                <a:sym typeface="Symbol" panose="05050102010706020507" pitchFamily="18" charset="2"/>
              </a:rPr>
              <a:t>m</a:t>
            </a:r>
            <a:r>
              <a:rPr lang="en-US" altLang="zh-CN" b="0" baseline="-25000">
                <a:solidFill>
                  <a:srgbClr val="C00000"/>
                </a:solidFill>
                <a:latin typeface="Times New Roman" panose="02020603050405020304" pitchFamily="18" charset="0"/>
                <a:cs typeface="Times New Roman" panose="02020603050405020304" pitchFamily="18" charset="0"/>
                <a:sym typeface="Symbol" panose="05050102010706020507" pitchFamily="18" charset="2"/>
              </a:rPr>
              <a:t>1</a:t>
            </a:r>
            <a:r>
              <a:rPr lang="en-US" altLang="zh-CN">
                <a:solidFill>
                  <a:srgbClr val="C00000"/>
                </a:solidFill>
                <a:latin typeface="Times New Roman" panose="02020603050405020304" pitchFamily="18" charset="0"/>
                <a:cs typeface="Times New Roman" panose="02020603050405020304" pitchFamily="18" charset="0"/>
              </a:rPr>
              <a:t>)</a:t>
            </a:r>
            <a:endParaRPr lang="en-US" altLang="zh-CN">
              <a:solidFill>
                <a:srgbClr val="C00000"/>
              </a:solidFill>
              <a:latin typeface="宋体" panose="02010600030101010101" pitchFamily="2" charset="-122"/>
            </a:endParaRPr>
          </a:p>
        </p:txBody>
      </p:sp>
      <p:sp>
        <p:nvSpPr>
          <p:cNvPr id="10285" name="矩形 4">
            <a:extLst>
              <a:ext uri="{FF2B5EF4-FFF2-40B4-BE49-F238E27FC236}">
                <a16:creationId xmlns:a16="http://schemas.microsoft.com/office/drawing/2014/main" id="{12E3EA99-1B4C-4399-88F0-DF3F1499AFC9}"/>
              </a:ext>
            </a:extLst>
          </p:cNvPr>
          <p:cNvSpPr>
            <a:spLocks noChangeArrowheads="1"/>
          </p:cNvSpPr>
          <p:nvPr/>
        </p:nvSpPr>
        <p:spPr bwMode="auto">
          <a:xfrm>
            <a:off x="3175000" y="860425"/>
            <a:ext cx="8921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fontAlgn="ctr" hangingPunct="1">
              <a:spcBef>
                <a:spcPct val="0"/>
              </a:spcBef>
              <a:buClrTx/>
              <a:buFontTx/>
              <a:buNone/>
            </a:pPr>
            <a:r>
              <a:rPr lang="en-US" altLang="zh-CN" i="1">
                <a:solidFill>
                  <a:srgbClr val="C00000"/>
                </a:solidFill>
                <a:latin typeface="Times New Roman" panose="02020603050405020304" pitchFamily="18" charset="0"/>
                <a:cs typeface="Times New Roman" panose="02020603050405020304" pitchFamily="18" charset="0"/>
              </a:rPr>
              <a:t>p</a:t>
            </a:r>
            <a:r>
              <a:rPr lang="en-US" altLang="zh-CN">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a:solidFill>
                  <a:srgbClr val="C00000"/>
                </a:solidFill>
                <a:latin typeface="Times New Roman" panose="02020603050405020304" pitchFamily="18" charset="0"/>
                <a:cs typeface="Times New Roman" panose="02020603050405020304" pitchFamily="18" charset="0"/>
              </a:rPr>
              <a:t>q</a:t>
            </a:r>
          </a:p>
          <a:p>
            <a:pPr algn="ctr" eaLnBrk="1" fontAlgn="ctr" hangingPunct="1">
              <a:spcBef>
                <a:spcPct val="0"/>
              </a:spcBef>
              <a:buClrTx/>
              <a:buFontTx/>
              <a:buNone/>
            </a:pPr>
            <a:r>
              <a:rPr lang="en-US" altLang="zh-CN">
                <a:solidFill>
                  <a:srgbClr val="C00000"/>
                </a:solidFill>
                <a:latin typeface="Times New Roman" panose="02020603050405020304" pitchFamily="18" charset="0"/>
                <a:cs typeface="Times New Roman" panose="02020603050405020304" pitchFamily="18" charset="0"/>
              </a:rPr>
              <a:t>(</a:t>
            </a:r>
            <a:r>
              <a:rPr lang="en-US" altLang="zh-CN" b="0" i="1">
                <a:solidFill>
                  <a:srgbClr val="C00000"/>
                </a:solidFill>
                <a:latin typeface="Times New Roman" panose="02020603050405020304" pitchFamily="18" charset="0"/>
                <a:cs typeface="Times New Roman" panose="02020603050405020304" pitchFamily="18" charset="0"/>
                <a:sym typeface="Symbol" panose="05050102010706020507" pitchFamily="18" charset="2"/>
              </a:rPr>
              <a:t>m</a:t>
            </a:r>
            <a:r>
              <a:rPr lang="en-US" altLang="zh-CN" b="0" baseline="-25000">
                <a:solidFill>
                  <a:srgbClr val="C00000"/>
                </a:solidFill>
                <a:latin typeface="Times New Roman" panose="02020603050405020304" pitchFamily="18" charset="0"/>
                <a:cs typeface="Times New Roman" panose="02020603050405020304" pitchFamily="18" charset="0"/>
                <a:sym typeface="Symbol" panose="05050102010706020507" pitchFamily="18" charset="2"/>
              </a:rPr>
              <a:t>2</a:t>
            </a:r>
            <a:r>
              <a:rPr lang="en-US" altLang="zh-CN">
                <a:solidFill>
                  <a:srgbClr val="C00000"/>
                </a:solidFill>
                <a:latin typeface="Times New Roman" panose="02020603050405020304" pitchFamily="18" charset="0"/>
                <a:cs typeface="Times New Roman" panose="02020603050405020304" pitchFamily="18" charset="0"/>
              </a:rPr>
              <a:t>)</a:t>
            </a:r>
            <a:endParaRPr lang="en-US" altLang="zh-CN">
              <a:solidFill>
                <a:srgbClr val="C00000"/>
              </a:solidFill>
              <a:latin typeface="宋体" panose="02010600030101010101" pitchFamily="2" charset="-122"/>
            </a:endParaRPr>
          </a:p>
        </p:txBody>
      </p:sp>
      <p:sp>
        <p:nvSpPr>
          <p:cNvPr id="10286" name="矩形 5">
            <a:extLst>
              <a:ext uri="{FF2B5EF4-FFF2-40B4-BE49-F238E27FC236}">
                <a16:creationId xmlns:a16="http://schemas.microsoft.com/office/drawing/2014/main" id="{1E5E71C4-78D0-493A-A72D-73E3D02B2936}"/>
              </a:ext>
            </a:extLst>
          </p:cNvPr>
          <p:cNvSpPr>
            <a:spLocks noChangeArrowheads="1"/>
          </p:cNvSpPr>
          <p:nvPr/>
        </p:nvSpPr>
        <p:spPr bwMode="auto">
          <a:xfrm>
            <a:off x="2324100" y="854075"/>
            <a:ext cx="8080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fontAlgn="ctr">
              <a:spcBef>
                <a:spcPct val="0"/>
              </a:spcBef>
              <a:buClrTx/>
              <a:buFontTx/>
              <a:buNone/>
            </a:pPr>
            <a:r>
              <a:rPr lang="en-US" altLang="zh-CN" i="1">
                <a:solidFill>
                  <a:srgbClr val="C00000"/>
                </a:solidFill>
                <a:latin typeface="Times New Roman" panose="02020603050405020304" pitchFamily="18" charset="0"/>
                <a:cs typeface="Times New Roman" panose="02020603050405020304" pitchFamily="18" charset="0"/>
                <a:sym typeface="Symbol" panose="05050102010706020507" pitchFamily="18" charset="2"/>
              </a:rPr>
              <a:t>p</a:t>
            </a:r>
            <a:r>
              <a:rPr lang="en-US" altLang="zh-CN">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a:solidFill>
                  <a:srgbClr val="C00000"/>
                </a:solidFill>
                <a:latin typeface="Times New Roman" panose="02020603050405020304" pitchFamily="18" charset="0"/>
                <a:cs typeface="Times New Roman" panose="02020603050405020304" pitchFamily="18" charset="0"/>
              </a:rPr>
              <a:t>q</a:t>
            </a:r>
          </a:p>
          <a:p>
            <a:pPr algn="ctr" fontAlgn="ctr">
              <a:spcBef>
                <a:spcPct val="0"/>
              </a:spcBef>
              <a:buClrTx/>
              <a:buFontTx/>
              <a:buNone/>
            </a:pPr>
            <a:r>
              <a:rPr lang="en-US" altLang="zh-CN">
                <a:solidFill>
                  <a:srgbClr val="C00000"/>
                </a:solidFill>
                <a:latin typeface="Times New Roman" panose="02020603050405020304" pitchFamily="18" charset="0"/>
                <a:cs typeface="Times New Roman" panose="02020603050405020304" pitchFamily="18" charset="0"/>
              </a:rPr>
              <a:t>(</a:t>
            </a:r>
            <a:r>
              <a:rPr lang="en-US" altLang="zh-CN" b="0" i="1">
                <a:solidFill>
                  <a:srgbClr val="C00000"/>
                </a:solidFill>
                <a:latin typeface="Times New Roman" panose="02020603050405020304" pitchFamily="18" charset="0"/>
                <a:cs typeface="Times New Roman" panose="02020603050405020304" pitchFamily="18" charset="0"/>
                <a:sym typeface="Symbol" panose="05050102010706020507" pitchFamily="18" charset="2"/>
              </a:rPr>
              <a:t>m</a:t>
            </a:r>
            <a:r>
              <a:rPr lang="en-US" altLang="zh-CN" b="0" baseline="-25000">
                <a:solidFill>
                  <a:srgbClr val="C00000"/>
                </a:solidFill>
                <a:latin typeface="Times New Roman" panose="02020603050405020304" pitchFamily="18" charset="0"/>
                <a:cs typeface="Times New Roman" panose="02020603050405020304" pitchFamily="18" charset="0"/>
                <a:sym typeface="Symbol" panose="05050102010706020507" pitchFamily="18" charset="2"/>
              </a:rPr>
              <a:t>3</a:t>
            </a:r>
            <a:r>
              <a:rPr lang="en-US" altLang="zh-CN">
                <a:solidFill>
                  <a:srgbClr val="C00000"/>
                </a:solidFill>
                <a:latin typeface="Times New Roman" panose="02020603050405020304" pitchFamily="18" charset="0"/>
                <a:cs typeface="Times New Roman" panose="02020603050405020304" pitchFamily="18" charset="0"/>
              </a:rPr>
              <a:t>)</a:t>
            </a:r>
            <a:endParaRPr lang="en-US" altLang="zh-CN">
              <a:solidFill>
                <a:srgbClr val="C00000"/>
              </a:solidFill>
              <a:latin typeface="宋体" panose="02010600030101010101" pitchFamily="2" charset="-122"/>
            </a:endParaRPr>
          </a:p>
        </p:txBody>
      </p:sp>
      <p:sp>
        <p:nvSpPr>
          <p:cNvPr id="10287" name="矩形 32">
            <a:extLst>
              <a:ext uri="{FF2B5EF4-FFF2-40B4-BE49-F238E27FC236}">
                <a16:creationId xmlns:a16="http://schemas.microsoft.com/office/drawing/2014/main" id="{EC1D23DB-74EF-451F-991F-491069C6F111}"/>
              </a:ext>
            </a:extLst>
          </p:cNvPr>
          <p:cNvSpPr>
            <a:spLocks noChangeArrowheads="1"/>
          </p:cNvSpPr>
          <p:nvPr/>
        </p:nvSpPr>
        <p:spPr bwMode="auto">
          <a:xfrm>
            <a:off x="3873500" y="1141413"/>
            <a:ext cx="11128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fontAlgn="ctr">
              <a:spcBef>
                <a:spcPct val="0"/>
              </a:spcBef>
              <a:buClrTx/>
              <a:buFontTx/>
              <a:buNone/>
            </a:pPr>
            <a:r>
              <a:rPr lang="en-US" altLang="zh-CN" i="1">
                <a:solidFill>
                  <a:srgbClr val="0066FF"/>
                </a:solidFill>
                <a:latin typeface="Times New Roman" panose="02020603050405020304" pitchFamily="18" charset="0"/>
                <a:cs typeface="Times New Roman" panose="02020603050405020304" pitchFamily="18" charset="0"/>
              </a:rPr>
              <a:t>p</a:t>
            </a:r>
          </a:p>
        </p:txBody>
      </p:sp>
      <p:sp>
        <p:nvSpPr>
          <p:cNvPr id="10288" name="矩形 33">
            <a:extLst>
              <a:ext uri="{FF2B5EF4-FFF2-40B4-BE49-F238E27FC236}">
                <a16:creationId xmlns:a16="http://schemas.microsoft.com/office/drawing/2014/main" id="{2E5A1F87-2EF9-49E9-AB2F-2905E1ECFED9}"/>
              </a:ext>
            </a:extLst>
          </p:cNvPr>
          <p:cNvSpPr>
            <a:spLocks noChangeArrowheads="1"/>
          </p:cNvSpPr>
          <p:nvPr/>
        </p:nvSpPr>
        <p:spPr bwMode="auto">
          <a:xfrm>
            <a:off x="4706938" y="6019800"/>
            <a:ext cx="1111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fontAlgn="ctr">
              <a:spcBef>
                <a:spcPct val="0"/>
              </a:spcBef>
              <a:buClrTx/>
              <a:buFontTx/>
              <a:buNone/>
            </a:pPr>
            <a:r>
              <a:rPr lang="en-US" altLang="zh-CN">
                <a:solidFill>
                  <a:srgbClr val="0066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a:solidFill>
                  <a:srgbClr val="0066FF"/>
                </a:solidFill>
                <a:latin typeface="Times New Roman" panose="02020603050405020304" pitchFamily="18" charset="0"/>
                <a:cs typeface="Times New Roman" panose="02020603050405020304" pitchFamily="18" charset="0"/>
              </a:rPr>
              <a:t>p</a:t>
            </a:r>
          </a:p>
        </p:txBody>
      </p:sp>
      <p:sp>
        <p:nvSpPr>
          <p:cNvPr id="10289" name="矩形 34">
            <a:extLst>
              <a:ext uri="{FF2B5EF4-FFF2-40B4-BE49-F238E27FC236}">
                <a16:creationId xmlns:a16="http://schemas.microsoft.com/office/drawing/2014/main" id="{68A668BF-42BD-44DD-9F15-EBD1130D5ACB}"/>
              </a:ext>
            </a:extLst>
          </p:cNvPr>
          <p:cNvSpPr>
            <a:spLocks noChangeArrowheads="1"/>
          </p:cNvSpPr>
          <p:nvPr/>
        </p:nvSpPr>
        <p:spPr bwMode="auto">
          <a:xfrm>
            <a:off x="5588000" y="1141413"/>
            <a:ext cx="11128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fontAlgn="ctr">
              <a:spcBef>
                <a:spcPct val="0"/>
              </a:spcBef>
              <a:buClrTx/>
              <a:buFontTx/>
              <a:buNone/>
            </a:pPr>
            <a:r>
              <a:rPr lang="en-US" altLang="zh-CN" i="1">
                <a:solidFill>
                  <a:srgbClr val="0066FF"/>
                </a:solidFill>
                <a:latin typeface="Times New Roman" panose="02020603050405020304" pitchFamily="18" charset="0"/>
                <a:cs typeface="Times New Roman" panose="02020603050405020304" pitchFamily="18" charset="0"/>
              </a:rPr>
              <a:t>q</a:t>
            </a:r>
          </a:p>
        </p:txBody>
      </p:sp>
      <p:sp>
        <p:nvSpPr>
          <p:cNvPr id="10290" name="矩形 35">
            <a:extLst>
              <a:ext uri="{FF2B5EF4-FFF2-40B4-BE49-F238E27FC236}">
                <a16:creationId xmlns:a16="http://schemas.microsoft.com/office/drawing/2014/main" id="{D0A8A1CE-D4D2-4685-AF42-CC27704B5568}"/>
              </a:ext>
            </a:extLst>
          </p:cNvPr>
          <p:cNvSpPr>
            <a:spLocks noChangeArrowheads="1"/>
          </p:cNvSpPr>
          <p:nvPr/>
        </p:nvSpPr>
        <p:spPr bwMode="auto">
          <a:xfrm>
            <a:off x="2987675" y="6019800"/>
            <a:ext cx="1112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fontAlgn="ctr">
              <a:spcBef>
                <a:spcPct val="0"/>
              </a:spcBef>
              <a:buClrTx/>
              <a:buFontTx/>
              <a:buNone/>
            </a:pPr>
            <a:r>
              <a:rPr lang="en-US" altLang="zh-CN">
                <a:solidFill>
                  <a:srgbClr val="0066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a:solidFill>
                  <a:srgbClr val="0066FF"/>
                </a:solidFill>
                <a:latin typeface="Times New Roman" panose="02020603050405020304" pitchFamily="18" charset="0"/>
                <a:cs typeface="Times New Roman" panose="02020603050405020304" pitchFamily="18" charset="0"/>
              </a:rPr>
              <a:t>q</a:t>
            </a:r>
          </a:p>
        </p:txBody>
      </p:sp>
      <p:sp>
        <p:nvSpPr>
          <p:cNvPr id="34" name="矩形 32">
            <a:extLst>
              <a:ext uri="{FF2B5EF4-FFF2-40B4-BE49-F238E27FC236}">
                <a16:creationId xmlns:a16="http://schemas.microsoft.com/office/drawing/2014/main" id="{7341587D-399D-4771-BE0C-1A22738252D7}"/>
              </a:ext>
            </a:extLst>
          </p:cNvPr>
          <p:cNvSpPr>
            <a:spLocks noChangeArrowheads="1"/>
          </p:cNvSpPr>
          <p:nvPr/>
        </p:nvSpPr>
        <p:spPr bwMode="auto">
          <a:xfrm>
            <a:off x="3873500" y="6021388"/>
            <a:ext cx="11128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fontAlgn="ctr">
              <a:spcBef>
                <a:spcPct val="0"/>
              </a:spcBef>
              <a:buClrTx/>
              <a:buFontTx/>
              <a:buNone/>
            </a:pPr>
            <a:r>
              <a:rPr lang="en-US" altLang="zh-CN" i="1">
                <a:solidFill>
                  <a:srgbClr val="00B050"/>
                </a:solidFill>
                <a:latin typeface="Times New Roman" panose="02020603050405020304" pitchFamily="18" charset="0"/>
                <a:cs typeface="Times New Roman" panose="02020603050405020304" pitchFamily="18" charset="0"/>
              </a:rPr>
              <a:t>q</a:t>
            </a:r>
            <a:r>
              <a:rPr lang="en-US" altLang="zh-CN" b="0">
                <a:solidFill>
                  <a:srgbClr val="00B050"/>
                </a:solidFill>
                <a:latin typeface="Times New Roman" panose="02020603050405020304" pitchFamily="18" charset="0"/>
                <a:sym typeface="Symbol" panose="05050102010706020507" pitchFamily="18" charset="2"/>
              </a:rPr>
              <a:t></a:t>
            </a:r>
            <a:r>
              <a:rPr lang="en-US" altLang="zh-CN" i="1">
                <a:solidFill>
                  <a:srgbClr val="00B050"/>
                </a:solidFill>
                <a:latin typeface="Times New Roman" panose="02020603050405020304" pitchFamily="18" charset="0"/>
                <a:cs typeface="Times New Roman" panose="02020603050405020304" pitchFamily="18" charset="0"/>
              </a:rPr>
              <a:t>p</a:t>
            </a:r>
          </a:p>
        </p:txBody>
      </p:sp>
      <p:sp>
        <p:nvSpPr>
          <p:cNvPr id="35" name="矩形 32">
            <a:extLst>
              <a:ext uri="{FF2B5EF4-FFF2-40B4-BE49-F238E27FC236}">
                <a16:creationId xmlns:a16="http://schemas.microsoft.com/office/drawing/2014/main" id="{67E2CFB7-9096-446F-B53A-BE54BF007AD0}"/>
              </a:ext>
            </a:extLst>
          </p:cNvPr>
          <p:cNvSpPr>
            <a:spLocks noChangeArrowheads="1"/>
          </p:cNvSpPr>
          <p:nvPr/>
        </p:nvSpPr>
        <p:spPr bwMode="auto">
          <a:xfrm>
            <a:off x="2155825" y="6018213"/>
            <a:ext cx="11128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fontAlgn="ctr">
              <a:spcBef>
                <a:spcPct val="0"/>
              </a:spcBef>
              <a:buClrTx/>
              <a:buFontTx/>
              <a:buNone/>
            </a:pPr>
            <a:r>
              <a:rPr lang="en-US" altLang="zh-CN" i="1">
                <a:solidFill>
                  <a:srgbClr val="0066FF"/>
                </a:solidFill>
                <a:latin typeface="Times New Roman" panose="02020603050405020304" pitchFamily="18" charset="0"/>
                <a:cs typeface="Times New Roman" panose="02020603050405020304" pitchFamily="18" charset="0"/>
              </a:rPr>
              <a:t>p</a:t>
            </a:r>
            <a:r>
              <a:rPr lang="en-US" altLang="zh-CN" b="0">
                <a:solidFill>
                  <a:srgbClr val="0066FF"/>
                </a:solidFill>
                <a:latin typeface="Times New Roman" panose="02020603050405020304" pitchFamily="18" charset="0"/>
                <a:sym typeface="Symbol" panose="05050102010706020507" pitchFamily="18" charset="2"/>
              </a:rPr>
              <a:t></a:t>
            </a:r>
            <a:r>
              <a:rPr lang="en-US" altLang="zh-CN" i="1">
                <a:solidFill>
                  <a:srgbClr val="0066FF"/>
                </a:solidFill>
                <a:latin typeface="Times New Roman" panose="02020603050405020304" pitchFamily="18" charset="0"/>
                <a:cs typeface="Times New Roman" panose="02020603050405020304" pitchFamily="18" charset="0"/>
              </a:rPr>
              <a:t>q</a:t>
            </a:r>
          </a:p>
        </p:txBody>
      </p:sp>
      <p:sp>
        <p:nvSpPr>
          <p:cNvPr id="36" name="矩形 32">
            <a:extLst>
              <a:ext uri="{FF2B5EF4-FFF2-40B4-BE49-F238E27FC236}">
                <a16:creationId xmlns:a16="http://schemas.microsoft.com/office/drawing/2014/main" id="{9849D870-13DC-4DD5-ADA8-711FF3CCE5FB}"/>
              </a:ext>
            </a:extLst>
          </p:cNvPr>
          <p:cNvSpPr>
            <a:spLocks noChangeArrowheads="1"/>
          </p:cNvSpPr>
          <p:nvPr/>
        </p:nvSpPr>
        <p:spPr bwMode="auto">
          <a:xfrm>
            <a:off x="7451725" y="1150938"/>
            <a:ext cx="11128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fontAlgn="ctr">
              <a:spcBef>
                <a:spcPct val="0"/>
              </a:spcBef>
              <a:buClrTx/>
              <a:buFontTx/>
              <a:buNone/>
            </a:pPr>
            <a:r>
              <a:rPr lang="en-US" altLang="zh-CN" i="1">
                <a:solidFill>
                  <a:srgbClr val="00B050"/>
                </a:solidFill>
                <a:latin typeface="Times New Roman" panose="02020603050405020304" pitchFamily="18" charset="0"/>
                <a:cs typeface="Times New Roman" panose="02020603050405020304" pitchFamily="18" charset="0"/>
              </a:rPr>
              <a:t>p</a:t>
            </a:r>
            <a:r>
              <a:rPr lang="en-US" altLang="zh-CN" b="0">
                <a:solidFill>
                  <a:srgbClr val="00B050"/>
                </a:solidFill>
                <a:latin typeface="Times New Roman" panose="02020603050405020304" pitchFamily="18" charset="0"/>
                <a:sym typeface="Symbol" panose="05050102010706020507" pitchFamily="18" charset="2"/>
              </a:rPr>
              <a:t></a:t>
            </a:r>
            <a:r>
              <a:rPr lang="en-US" altLang="zh-CN" i="1">
                <a:solidFill>
                  <a:srgbClr val="00B050"/>
                </a:solidFill>
                <a:latin typeface="Times New Roman" panose="02020603050405020304" pitchFamily="18" charset="0"/>
                <a:cs typeface="Times New Roman" panose="02020603050405020304" pitchFamily="18" charset="0"/>
              </a:rPr>
              <a:t>q</a:t>
            </a:r>
          </a:p>
        </p:txBody>
      </p:sp>
      <p:sp>
        <p:nvSpPr>
          <p:cNvPr id="37" name="矩形 32">
            <a:extLst>
              <a:ext uri="{FF2B5EF4-FFF2-40B4-BE49-F238E27FC236}">
                <a16:creationId xmlns:a16="http://schemas.microsoft.com/office/drawing/2014/main" id="{3FE84D32-9BD1-4F52-B1A4-7F27F4C3793F}"/>
              </a:ext>
            </a:extLst>
          </p:cNvPr>
          <p:cNvSpPr>
            <a:spLocks noChangeArrowheads="1"/>
          </p:cNvSpPr>
          <p:nvPr/>
        </p:nvSpPr>
        <p:spPr bwMode="auto">
          <a:xfrm>
            <a:off x="6456363" y="1166813"/>
            <a:ext cx="12398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fontAlgn="ctr">
              <a:spcBef>
                <a:spcPct val="0"/>
              </a:spcBef>
              <a:buClrTx/>
              <a:buFontTx/>
              <a:buNone/>
            </a:pPr>
            <a:r>
              <a:rPr lang="en-US" altLang="zh-CN">
                <a:solidFill>
                  <a:srgbClr val="0066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a:solidFill>
                  <a:srgbClr val="0066FF"/>
                </a:solidFill>
                <a:latin typeface="Times New Roman" panose="02020603050405020304" pitchFamily="18" charset="0"/>
                <a:cs typeface="Times New Roman" panose="02020603050405020304" pitchFamily="18" charset="0"/>
              </a:rPr>
              <a:t>(</a:t>
            </a:r>
            <a:r>
              <a:rPr lang="en-US" altLang="zh-CN" i="1">
                <a:solidFill>
                  <a:srgbClr val="0066FF"/>
                </a:solidFill>
                <a:latin typeface="Times New Roman" panose="02020603050405020304" pitchFamily="18" charset="0"/>
                <a:cs typeface="Times New Roman" panose="02020603050405020304" pitchFamily="18" charset="0"/>
              </a:rPr>
              <a:t>p</a:t>
            </a:r>
            <a:r>
              <a:rPr lang="en-US" altLang="zh-CN" b="0">
                <a:solidFill>
                  <a:srgbClr val="0066FF"/>
                </a:solidFill>
                <a:latin typeface="Times New Roman" panose="02020603050405020304" pitchFamily="18" charset="0"/>
                <a:sym typeface="Symbol" panose="05050102010706020507" pitchFamily="18" charset="2"/>
              </a:rPr>
              <a:t></a:t>
            </a:r>
            <a:r>
              <a:rPr lang="en-US" altLang="zh-CN" i="1">
                <a:solidFill>
                  <a:srgbClr val="0066FF"/>
                </a:solidFill>
                <a:latin typeface="Times New Roman" panose="02020603050405020304" pitchFamily="18" charset="0"/>
                <a:cs typeface="Times New Roman" panose="02020603050405020304" pitchFamily="18" charset="0"/>
              </a:rPr>
              <a:t>q</a:t>
            </a:r>
            <a:r>
              <a:rPr lang="en-US" altLang="zh-CN">
                <a:solidFill>
                  <a:srgbClr val="0066FF"/>
                </a:solidFill>
                <a:latin typeface="Times New Roman" panose="02020603050405020304" pitchFamily="18" charset="0"/>
                <a:cs typeface="Times New Roman" panose="02020603050405020304" pitchFamily="18" charset="0"/>
              </a:rPr>
              <a:t>)</a:t>
            </a:r>
          </a:p>
        </p:txBody>
      </p:sp>
      <p:sp>
        <p:nvSpPr>
          <p:cNvPr id="38" name="矩形 32">
            <a:extLst>
              <a:ext uri="{FF2B5EF4-FFF2-40B4-BE49-F238E27FC236}">
                <a16:creationId xmlns:a16="http://schemas.microsoft.com/office/drawing/2014/main" id="{6A9D2BEF-BB90-4453-ADE9-AD49CBD78E58}"/>
              </a:ext>
            </a:extLst>
          </p:cNvPr>
          <p:cNvSpPr>
            <a:spLocks noChangeArrowheads="1"/>
          </p:cNvSpPr>
          <p:nvPr/>
        </p:nvSpPr>
        <p:spPr bwMode="auto">
          <a:xfrm>
            <a:off x="6465888" y="6021388"/>
            <a:ext cx="12398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fontAlgn="ctr">
              <a:spcBef>
                <a:spcPct val="0"/>
              </a:spcBef>
              <a:buClrTx/>
              <a:buFontTx/>
              <a:buNone/>
            </a:pPr>
            <a:r>
              <a:rPr lang="en-US" altLang="zh-CN">
                <a:solidFill>
                  <a:srgbClr val="00B05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a:solidFill>
                  <a:srgbClr val="00B050"/>
                </a:solidFill>
                <a:latin typeface="Times New Roman" panose="02020603050405020304" pitchFamily="18" charset="0"/>
                <a:cs typeface="Times New Roman" panose="02020603050405020304" pitchFamily="18" charset="0"/>
              </a:rPr>
              <a:t>(</a:t>
            </a:r>
            <a:r>
              <a:rPr lang="en-US" altLang="zh-CN" i="1">
                <a:solidFill>
                  <a:srgbClr val="00B050"/>
                </a:solidFill>
                <a:latin typeface="Times New Roman" panose="02020603050405020304" pitchFamily="18" charset="0"/>
                <a:cs typeface="Times New Roman" panose="02020603050405020304" pitchFamily="18" charset="0"/>
              </a:rPr>
              <a:t>p</a:t>
            </a:r>
            <a:r>
              <a:rPr lang="en-US" altLang="zh-CN">
                <a:solidFill>
                  <a:srgbClr val="00B05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a:solidFill>
                  <a:srgbClr val="00B050"/>
                </a:solidFill>
                <a:latin typeface="Times New Roman" panose="02020603050405020304" pitchFamily="18" charset="0"/>
                <a:cs typeface="Times New Roman" panose="02020603050405020304" pitchFamily="18" charset="0"/>
              </a:rPr>
              <a:t>q</a:t>
            </a:r>
            <a:r>
              <a:rPr lang="en-US" altLang="zh-CN">
                <a:solidFill>
                  <a:srgbClr val="00B050"/>
                </a:solidFill>
                <a:latin typeface="Times New Roman" panose="02020603050405020304" pitchFamily="18" charset="0"/>
                <a:cs typeface="Times New Roman" panose="02020603050405020304" pitchFamily="18" charset="0"/>
              </a:rPr>
              <a:t>)</a:t>
            </a:r>
          </a:p>
        </p:txBody>
      </p:sp>
      <p:sp>
        <p:nvSpPr>
          <p:cNvPr id="39" name="矩形 32">
            <a:extLst>
              <a:ext uri="{FF2B5EF4-FFF2-40B4-BE49-F238E27FC236}">
                <a16:creationId xmlns:a16="http://schemas.microsoft.com/office/drawing/2014/main" id="{CCA9FAB3-17C3-4E37-BB9D-4D05C4A414F4}"/>
              </a:ext>
            </a:extLst>
          </p:cNvPr>
          <p:cNvSpPr>
            <a:spLocks noChangeArrowheads="1"/>
          </p:cNvSpPr>
          <p:nvPr/>
        </p:nvSpPr>
        <p:spPr bwMode="auto">
          <a:xfrm>
            <a:off x="5608638" y="6021388"/>
            <a:ext cx="11128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fontAlgn="ctr">
              <a:spcBef>
                <a:spcPct val="0"/>
              </a:spcBef>
              <a:buClrTx/>
              <a:buFontTx/>
              <a:buNone/>
            </a:pPr>
            <a:r>
              <a:rPr lang="en-US" altLang="zh-CN" i="1">
                <a:solidFill>
                  <a:srgbClr val="00B050"/>
                </a:solidFill>
                <a:latin typeface="Times New Roman" panose="02020603050405020304" pitchFamily="18" charset="0"/>
                <a:cs typeface="Times New Roman" panose="02020603050405020304" pitchFamily="18" charset="0"/>
              </a:rPr>
              <a:t>p</a:t>
            </a:r>
            <a:r>
              <a:rPr lang="en-US" altLang="zh-CN" b="0">
                <a:solidFill>
                  <a:srgbClr val="00B050"/>
                </a:solidFill>
                <a:latin typeface="Times New Roman" panose="02020603050405020304" pitchFamily="18" charset="0"/>
                <a:sym typeface="Symbol" panose="05050102010706020507" pitchFamily="18" charset="2"/>
              </a:rPr>
              <a:t></a:t>
            </a:r>
            <a:r>
              <a:rPr lang="en-US" altLang="zh-CN" i="1">
                <a:solidFill>
                  <a:srgbClr val="00B050"/>
                </a:solidFill>
                <a:latin typeface="Times New Roman" panose="02020603050405020304" pitchFamily="18" charset="0"/>
                <a:cs typeface="Times New Roman" panose="02020603050405020304" pitchFamily="18" charset="0"/>
              </a:rPr>
              <a:t>q</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8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8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8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8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29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28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3" grpId="0"/>
      <p:bldP spid="10284" grpId="0"/>
      <p:bldP spid="10285" grpId="0"/>
      <p:bldP spid="10286" grpId="0"/>
      <p:bldP spid="10287" grpId="0"/>
      <p:bldP spid="10288" grpId="0"/>
      <p:bldP spid="10289" grpId="0"/>
      <p:bldP spid="10290" grpId="0"/>
      <p:bldP spid="34" grpId="0"/>
      <p:bldP spid="35" grpId="0"/>
      <p:bldP spid="36" grpId="0"/>
      <p:bldP spid="37" grpId="0"/>
      <p:bldP spid="38" grpId="0"/>
      <p:bldP spid="39"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4422</Words>
  <Application>Microsoft Office PowerPoint</Application>
  <PresentationFormat>全屏显示(4:3)</PresentationFormat>
  <Paragraphs>641</Paragraphs>
  <Slides>33</Slides>
  <Notes>31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33</vt:i4>
      </vt:variant>
    </vt:vector>
  </HeadingPairs>
  <TitlesOfParts>
    <vt:vector size="44" baseType="lpstr">
      <vt:lpstr>楷体_GB2312</vt:lpstr>
      <vt:lpstr>宋体</vt:lpstr>
      <vt:lpstr>Arial</vt:lpstr>
      <vt:lpstr>Symbol</vt:lpstr>
      <vt:lpstr>Times New Roman</vt:lpstr>
      <vt:lpstr>Verdana</vt:lpstr>
      <vt:lpstr>Wingdings</vt:lpstr>
      <vt:lpstr>默认设计模板</vt:lpstr>
      <vt:lpstr>公式</vt:lpstr>
      <vt:lpstr>Equation</vt:lpstr>
      <vt:lpstr>Microsoft 公式 3.0</vt:lpstr>
      <vt:lpstr>第二章 命题逻辑等值演算</vt:lpstr>
      <vt:lpstr>2.3  联结词的完备集</vt:lpstr>
      <vt:lpstr>与非  &amp; 或非 </vt:lpstr>
      <vt:lpstr>不可兼析取</vt:lpstr>
      <vt:lpstr>不可兼析取</vt:lpstr>
      <vt:lpstr>小结_八个联结词 </vt:lpstr>
      <vt:lpstr>n元真值函数</vt:lpstr>
      <vt:lpstr> 2元真值函数</vt:lpstr>
      <vt:lpstr>2元真值函数</vt:lpstr>
      <vt:lpstr>公式与真值函数</vt:lpstr>
      <vt:lpstr>联结词完备集</vt:lpstr>
      <vt:lpstr>联结词完备集</vt:lpstr>
      <vt:lpstr>联结词完备集</vt:lpstr>
      <vt:lpstr>结论</vt:lpstr>
      <vt:lpstr>思考?</vt:lpstr>
      <vt:lpstr>最小联结词完备集</vt:lpstr>
      <vt:lpstr>2.3  联结词的完备集（回顾）</vt:lpstr>
      <vt:lpstr>第二章 命题逻辑等值演算</vt:lpstr>
      <vt:lpstr>2.4 可满足性问题与消解法</vt:lpstr>
      <vt:lpstr>例子：判断公式的可满足性</vt:lpstr>
      <vt:lpstr>例子：判断公式的可满足性</vt:lpstr>
      <vt:lpstr>2.4 可满足性问题与消解法</vt:lpstr>
      <vt:lpstr>消解规则</vt:lpstr>
      <vt:lpstr>消解序列与合取范式的否证</vt:lpstr>
      <vt:lpstr>消解序列与合取范式的否证</vt:lpstr>
      <vt:lpstr>练习</vt:lpstr>
      <vt:lpstr>消解算法</vt:lpstr>
      <vt:lpstr>消解算法例题</vt:lpstr>
      <vt:lpstr>消解算法例题</vt:lpstr>
      <vt:lpstr>消解算法例题</vt:lpstr>
      <vt:lpstr>消解算法例题</vt:lpstr>
      <vt:lpstr>2.4 可满足性问题与消解法（回顾）</vt:lpstr>
      <vt:lpstr>第二章 命题逻辑等值演算（回顾）</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Amy</dc:creator>
  <cp:lastModifiedBy>zhenyanliu@bit.edu.cn</cp:lastModifiedBy>
  <cp:revision>513</cp:revision>
  <cp:lastPrinted>2018-03-25T15:02:30Z</cp:lastPrinted>
  <dcterms:created xsi:type="dcterms:W3CDTF">2007-11-19T20:33:53Z</dcterms:created>
  <dcterms:modified xsi:type="dcterms:W3CDTF">2022-09-20T03:28:54Z</dcterms:modified>
</cp:coreProperties>
</file>