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2" r:id="rId2"/>
    <p:sldId id="303" r:id="rId3"/>
    <p:sldId id="257" r:id="rId4"/>
    <p:sldId id="258" r:id="rId5"/>
    <p:sldId id="259" r:id="rId6"/>
    <p:sldId id="260" r:id="rId7"/>
    <p:sldId id="300" r:id="rId8"/>
    <p:sldId id="261" r:id="rId9"/>
    <p:sldId id="288" r:id="rId10"/>
    <p:sldId id="543" r:id="rId11"/>
    <p:sldId id="292" r:id="rId12"/>
    <p:sldId id="537" r:id="rId13"/>
    <p:sldId id="538" r:id="rId14"/>
    <p:sldId id="539" r:id="rId15"/>
    <p:sldId id="542" r:id="rId16"/>
    <p:sldId id="263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5" r:id="rId26"/>
    <p:sldId id="276" r:id="rId27"/>
    <p:sldId id="277" r:id="rId28"/>
    <p:sldId id="306" r:id="rId29"/>
    <p:sldId id="318" r:id="rId30"/>
    <p:sldId id="299" r:id="rId31"/>
    <p:sldId id="540" r:id="rId32"/>
    <p:sldId id="541" r:id="rId33"/>
    <p:sldId id="274" r:id="rId34"/>
    <p:sldId id="278" r:id="rId35"/>
    <p:sldId id="280" r:id="rId36"/>
    <p:sldId id="281" r:id="rId37"/>
    <p:sldId id="301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3" panose="05040102010807070707" pitchFamily="18" charset="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3" panose="05040102010807070707" pitchFamily="18" charset="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3" panose="05040102010807070707" pitchFamily="18" charset="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3" panose="05040102010807070707" pitchFamily="18" charset="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3" panose="05040102010807070707" pitchFamily="18" charset="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Wingdings 3" panose="05040102010807070707" pitchFamily="18" charset="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Wingdings 3" panose="05040102010807070707" pitchFamily="18" charset="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Wingdings 3" panose="05040102010807070707" pitchFamily="18" charset="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Wingdings 3" panose="05040102010807070707" pitchFamily="18" charset="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FF"/>
    <a:srgbClr val="0066FF"/>
    <a:srgbClr val="A50021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65" autoAdjust="0"/>
    <p:restoredTop sz="67248" autoAdjust="0"/>
  </p:normalViewPr>
  <p:slideViewPr>
    <p:cSldViewPr>
      <p:cViewPr varScale="1">
        <p:scale>
          <a:sx n="46" d="100"/>
          <a:sy n="46" d="100"/>
        </p:scale>
        <p:origin x="115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0C2F33A-2C7E-433B-A8EE-493A9919CF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0386759-339C-4C09-9E14-60646E0339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381ABD34-8E3C-4DEB-9D12-A876D2174DF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81F1EF53-E629-4488-9C12-C5AE9F1DFC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8F44DFF3-C5D2-42AA-A4D0-166EBF6CB5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1B8F52D-D68B-4FBC-AC68-217AEBCBC5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D84F7A1-6858-46C7-A088-EABE81698D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76516A3-8C2A-4B5F-9777-E5FAC950FF2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F723B51-8A61-4389-B370-1FF10DE3AD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CEB480D-1E9E-40C0-9BB4-90BAA5FC27B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F7E9AA3-83F5-45FE-88B3-8796E2702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8A13C0F-BF35-4CDE-A92D-9C88BDAD941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CE3601C-0A1E-4818-BC98-9AFBEEC99E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E16E223B-010D-416A-A81D-13AEFEEA3010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8C8F7D3-9A18-4DA0-B577-BA47E7160E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96990AB-58F2-4EFA-AD36-337D48F4A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5F0255D7-A07A-416E-9613-CA2E261C6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F5DF0EB9-AC3A-4B79-A66D-7B6F5B76DE9C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D8210FA-E516-4878-8CED-DFF285C1A0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7F63478-12EE-4AF7-AD6B-A37DB79F7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3AD4D05-00FA-464D-BB35-E22DD8EF99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0DBD3BB6-E8BE-449B-98F3-1C1708B78C13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A3DC26F-F721-4D2A-A67B-EA9ED12F60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FCE2DE7-AA17-484F-8C85-B4F387EB9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5002447-CE8A-4D12-81F1-B5D9596C5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5FF9D9A5-8334-4772-8FC2-E20EA74B0358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F96BFF6-A946-483A-9FC5-219BB6E3CF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682817A-CC0A-43C8-A00E-3E9449147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6A627BAA-4894-4904-A1FF-6E50739246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1EE5D07F-3D23-47EB-81A3-3CBF2FB5D1EA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5220D55-AE6E-4FE6-8869-A39AB066B1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F5A75A9-A667-44B6-AA9C-3E0DD6986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DEDE3809-6043-4782-83A5-B141DB64D5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F4D3B9EA-7282-462C-9DDD-3FE2A75919C7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BBAC878-BAAB-4AEA-9D55-57610534F4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3B3B2E9-AEA2-4900-8788-B611F85F3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20043432-7E4A-43F2-807E-4F49D1A102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83EFC655-AC75-41D6-9819-89B99160A809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CF66E57-DDF3-4CA7-B0F4-76C410DB6B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5BDE36F-F3F6-4625-BAB3-CA7AEC82C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奇减偶加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B07AFBD-57E5-4CB1-8857-C09CD7779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A20931F1-6A12-4B21-87B2-D4C5FF335F1F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2224A30-5B55-4358-89E1-F1B5200DA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2FDA5E9-8FB6-41AF-BE21-8045E19F5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AFD8881-39AD-4099-AF11-6B881A3F62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8B75BF17-8417-4740-AA31-27059A59AC59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6DEB198-75BE-4B6D-BFE9-FF00C828B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471A598-3312-4D75-9AE4-980A04B8D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lcm</a:t>
            </a:r>
            <a:r>
              <a:rPr lang="zh-CN" altLang="en-US" dirty="0"/>
              <a:t>表示最小公倍数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B8B42BD-5F9E-48A8-B006-347A092ABE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6E4D7BFF-B9EB-4F59-B7B4-091B4299BD20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CCE57CD-BA6B-4A8D-B2F5-EF8CB28067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4C1249E-E0D7-475D-99B0-E036416EF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FD9B2526-8833-45BF-B665-47810B3BEE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4BBC75BE-38CC-4F04-823E-3E37755B4F84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F5ACD83-6236-42EA-9C77-555B9138B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EF54BB78-FD9B-4492-BBD7-2FEE4CF5E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zh-CN" dirty="0"/>
              <a:t>但是，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dirty="0"/>
              <a:t>(</a:t>
            </a:r>
            <a:r>
              <a:rPr lang="en-US" altLang="zh-CN" b="1" i="1" dirty="0"/>
              <a:t>B</a:t>
            </a:r>
            <a:r>
              <a:rPr lang="en-US" altLang="zh-CN" b="1" dirty="0">
                <a:sym typeface="Symbol" panose="05050102010706020507" pitchFamily="18" charset="2"/>
              </a:rPr>
              <a:t></a:t>
            </a:r>
            <a:r>
              <a:rPr lang="en-US" altLang="zh-CN" b="1" i="1" dirty="0"/>
              <a:t>C</a:t>
            </a:r>
            <a:r>
              <a:rPr lang="en-US" altLang="zh-CN" b="1" dirty="0"/>
              <a:t>)=(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i="1" dirty="0"/>
              <a:t>B</a:t>
            </a:r>
            <a:r>
              <a:rPr lang="en-US" altLang="zh-CN" b="1" dirty="0"/>
              <a:t>)</a:t>
            </a:r>
            <a:r>
              <a:rPr lang="en-US" altLang="zh-CN" b="1" dirty="0">
                <a:sym typeface="Symbol" panose="05050102010706020507" pitchFamily="18" charset="2"/>
              </a:rPr>
              <a:t></a:t>
            </a:r>
            <a:r>
              <a:rPr lang="en-US" altLang="zh-CN" b="1" dirty="0"/>
              <a:t>(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i="1" dirty="0"/>
              <a:t>C</a:t>
            </a:r>
            <a:r>
              <a:rPr lang="en-US" altLang="zh-CN" b="1" dirty="0"/>
              <a:t>)</a:t>
            </a:r>
            <a:r>
              <a:rPr lang="zh-CN" altLang="zh-CN" b="1" dirty="0"/>
              <a:t>不成立</a:t>
            </a:r>
            <a:endParaRPr lang="zh-CN" altLang="zh-CN" dirty="0"/>
          </a:p>
          <a:p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dirty="0"/>
              <a:t>(</a:t>
            </a:r>
            <a:r>
              <a:rPr lang="en-US" altLang="zh-CN" b="1" i="1" dirty="0"/>
              <a:t>B</a:t>
            </a:r>
            <a:r>
              <a:rPr lang="en-US" altLang="zh-CN" b="1" dirty="0">
                <a:sym typeface="Symbol" panose="05050102010706020507" pitchFamily="18" charset="2"/>
              </a:rPr>
              <a:t></a:t>
            </a:r>
            <a:r>
              <a:rPr lang="en-US" altLang="zh-CN" b="1" i="1" dirty="0"/>
              <a:t>C</a:t>
            </a:r>
            <a:r>
              <a:rPr lang="en-US" altLang="zh-CN" b="1" dirty="0"/>
              <a:t>)=</a:t>
            </a:r>
            <a:r>
              <a:rPr lang="en-US" altLang="zh-CN" b="1" i="1" dirty="0"/>
              <a:t> A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dirty="0"/>
              <a:t>((</a:t>
            </a:r>
            <a:r>
              <a:rPr lang="en-US" altLang="zh-CN" b="1" i="1" dirty="0"/>
              <a:t>B-C</a:t>
            </a:r>
            <a:r>
              <a:rPr lang="en-US" altLang="zh-CN" b="1" dirty="0"/>
              <a:t>) 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dirty="0"/>
              <a:t> (</a:t>
            </a:r>
            <a:r>
              <a:rPr lang="en-US" altLang="zh-CN" b="1" i="1" dirty="0"/>
              <a:t>C-B</a:t>
            </a:r>
            <a:r>
              <a:rPr lang="en-US" altLang="zh-CN" b="1" dirty="0"/>
              <a:t>))</a:t>
            </a:r>
            <a:endParaRPr lang="zh-CN" altLang="zh-CN" dirty="0"/>
          </a:p>
          <a:p>
            <a:r>
              <a:rPr lang="en-US" altLang="zh-CN" b="1" dirty="0"/>
              <a:t>(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i="1" dirty="0"/>
              <a:t>B</a:t>
            </a:r>
            <a:r>
              <a:rPr lang="en-US" altLang="zh-CN" b="1" dirty="0"/>
              <a:t>)</a:t>
            </a:r>
            <a:r>
              <a:rPr lang="en-US" altLang="zh-CN" b="1" dirty="0">
                <a:sym typeface="Symbol" panose="05050102010706020507" pitchFamily="18" charset="2"/>
              </a:rPr>
              <a:t></a:t>
            </a:r>
            <a:r>
              <a:rPr lang="en-US" altLang="zh-CN" b="1" dirty="0"/>
              <a:t>(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i="1" dirty="0"/>
              <a:t>C</a:t>
            </a:r>
            <a:r>
              <a:rPr lang="en-US" altLang="zh-CN" b="1" dirty="0"/>
              <a:t>)=( (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i="1" dirty="0"/>
              <a:t>B</a:t>
            </a:r>
            <a:r>
              <a:rPr lang="en-US" altLang="zh-CN" b="1" dirty="0"/>
              <a:t>)-(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i="1" dirty="0"/>
              <a:t>C</a:t>
            </a:r>
            <a:r>
              <a:rPr lang="en-US" altLang="zh-CN" b="1" dirty="0"/>
              <a:t>)) 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dirty="0"/>
              <a:t>((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i="1" dirty="0"/>
              <a:t>C</a:t>
            </a:r>
            <a:r>
              <a:rPr lang="en-US" altLang="zh-CN" b="1" dirty="0"/>
              <a:t>)- (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i="1" dirty="0"/>
              <a:t>B</a:t>
            </a:r>
            <a:r>
              <a:rPr lang="en-US" altLang="zh-CN" b="1" dirty="0"/>
              <a:t>))</a:t>
            </a:r>
            <a:endParaRPr lang="zh-CN" altLang="zh-CN" dirty="0"/>
          </a:p>
          <a:p>
            <a:r>
              <a:rPr lang="en-US" altLang="zh-CN" b="1" dirty="0"/>
              <a:t>=( (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i="1" dirty="0"/>
              <a:t>B</a:t>
            </a:r>
            <a:r>
              <a:rPr lang="en-US" altLang="zh-CN" b="1" dirty="0"/>
              <a:t>) </a:t>
            </a:r>
            <a:r>
              <a:rPr lang="en-US" altLang="zh-CN" b="1" dirty="0">
                <a:sym typeface="Symbol" panose="05050102010706020507" pitchFamily="18" charset="2"/>
              </a:rPr>
              <a:t></a:t>
            </a:r>
            <a:r>
              <a:rPr lang="en-US" altLang="zh-CN" b="1" dirty="0"/>
              <a:t> ~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</a:t>
            </a:r>
            <a:r>
              <a:rPr lang="en-US" altLang="zh-CN" b="1" dirty="0"/>
              <a:t> ~</a:t>
            </a:r>
            <a:r>
              <a:rPr lang="en-US" altLang="zh-CN" b="1" i="1" dirty="0"/>
              <a:t>C</a:t>
            </a:r>
            <a:r>
              <a:rPr lang="en-US" altLang="zh-CN" b="1" dirty="0"/>
              <a:t>) 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dirty="0"/>
              <a:t>((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i="1" dirty="0"/>
              <a:t>C</a:t>
            </a:r>
            <a:r>
              <a:rPr lang="en-US" altLang="zh-CN" b="1" dirty="0"/>
              <a:t>) </a:t>
            </a:r>
            <a:r>
              <a:rPr lang="en-US" altLang="zh-CN" b="1" dirty="0">
                <a:sym typeface="Symbol" panose="05050102010706020507" pitchFamily="18" charset="2"/>
              </a:rPr>
              <a:t></a:t>
            </a:r>
            <a:r>
              <a:rPr lang="en-US" altLang="zh-CN" b="1" dirty="0"/>
              <a:t> ~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</a:t>
            </a:r>
            <a:r>
              <a:rPr lang="en-US" altLang="zh-CN" b="1" dirty="0"/>
              <a:t> ~</a:t>
            </a:r>
            <a:r>
              <a:rPr lang="en-US" altLang="zh-CN" b="1" i="1" dirty="0"/>
              <a:t>B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dirty="0"/>
              <a:t>=</a:t>
            </a:r>
            <a:r>
              <a:rPr lang="en-US" altLang="zh-CN" b="1" dirty="0"/>
              <a:t>( </a:t>
            </a:r>
            <a:r>
              <a:rPr lang="en-US" altLang="zh-CN" b="1" i="1" dirty="0"/>
              <a:t>B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</a:t>
            </a:r>
            <a:r>
              <a:rPr lang="en-US" altLang="zh-CN" b="1" dirty="0"/>
              <a:t> ~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</a:t>
            </a:r>
            <a:r>
              <a:rPr lang="en-US" altLang="zh-CN" b="1" dirty="0"/>
              <a:t> ~</a:t>
            </a:r>
            <a:r>
              <a:rPr lang="en-US" altLang="zh-CN" b="1" i="1" dirty="0"/>
              <a:t>C</a:t>
            </a:r>
            <a:r>
              <a:rPr lang="en-US" altLang="zh-CN" b="1" dirty="0"/>
              <a:t>) 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dirty="0"/>
              <a:t>( </a:t>
            </a:r>
            <a:r>
              <a:rPr lang="en-US" altLang="zh-CN" b="1" i="1" dirty="0"/>
              <a:t>C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</a:t>
            </a:r>
            <a:r>
              <a:rPr lang="en-US" altLang="zh-CN" b="1" dirty="0"/>
              <a:t> ~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</a:t>
            </a:r>
            <a:r>
              <a:rPr lang="en-US" altLang="zh-CN" b="1" dirty="0"/>
              <a:t> ~</a:t>
            </a:r>
            <a:r>
              <a:rPr lang="en-US" altLang="zh-CN" b="1" i="1" dirty="0"/>
              <a:t>B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dirty="0"/>
              <a:t>=</a:t>
            </a:r>
            <a:r>
              <a:rPr lang="en-US" altLang="zh-CN" b="1" dirty="0"/>
              <a:t> ~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</a:t>
            </a:r>
            <a:r>
              <a:rPr lang="en-US" altLang="zh-CN" b="1" dirty="0"/>
              <a:t>(( </a:t>
            </a:r>
            <a:r>
              <a:rPr lang="en-US" altLang="zh-CN" b="1" i="1" dirty="0"/>
              <a:t>B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</a:t>
            </a:r>
            <a:r>
              <a:rPr lang="en-US" altLang="zh-CN" b="1" dirty="0"/>
              <a:t> ~</a:t>
            </a:r>
            <a:r>
              <a:rPr lang="en-US" altLang="zh-CN" b="1" i="1" dirty="0"/>
              <a:t>C</a:t>
            </a:r>
            <a:r>
              <a:rPr lang="en-US" altLang="zh-CN" b="1" dirty="0"/>
              <a:t>) 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dirty="0"/>
              <a:t>( </a:t>
            </a:r>
            <a:r>
              <a:rPr lang="en-US" altLang="zh-CN" b="1" i="1" dirty="0"/>
              <a:t>C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</a:t>
            </a:r>
            <a:r>
              <a:rPr lang="en-US" altLang="zh-CN" b="1" dirty="0"/>
              <a:t> ~</a:t>
            </a:r>
            <a:r>
              <a:rPr lang="en-US" altLang="zh-CN" b="1" i="1" dirty="0"/>
              <a:t>B</a:t>
            </a:r>
            <a:r>
              <a:rPr lang="en-US" altLang="zh-CN" b="1" dirty="0"/>
              <a:t>))</a:t>
            </a:r>
            <a:endParaRPr lang="zh-CN" altLang="zh-CN" dirty="0"/>
          </a:p>
          <a:p>
            <a:r>
              <a:rPr lang="en-US" altLang="zh-CN" b="1" dirty="0"/>
              <a:t>=~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</a:t>
            </a:r>
            <a:r>
              <a:rPr lang="en-US" altLang="zh-CN" b="1" dirty="0"/>
              <a:t>((</a:t>
            </a:r>
            <a:r>
              <a:rPr lang="en-US" altLang="zh-CN" b="1" i="1" dirty="0"/>
              <a:t>B-C</a:t>
            </a:r>
            <a:r>
              <a:rPr lang="en-US" altLang="zh-CN" b="1" dirty="0"/>
              <a:t>) 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dirty="0"/>
              <a:t> (</a:t>
            </a:r>
            <a:r>
              <a:rPr lang="en-US" altLang="zh-CN" b="1" i="1" dirty="0"/>
              <a:t>C-B</a:t>
            </a:r>
            <a:r>
              <a:rPr lang="en-US" altLang="zh-CN" b="1" dirty="0"/>
              <a:t>))</a:t>
            </a:r>
            <a:endParaRPr lang="zh-CN" altLang="zh-CN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CF33D4D-7633-4932-8163-B7D231378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012CB554-FE8B-48F1-A02D-CA9C6173AD21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3B3A9DD-0ED9-4052-AD89-103509D35A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2B2D18A-5F51-4BCB-A342-8D783DCAE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C9CEDF4-BF4D-4439-B5DB-4E1A11540C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71EF1925-BC96-43A8-BB3D-B8A97F52A4CE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A9E23AB-D2B8-4E56-AAA3-72219D569E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4BF0EF0-00CE-4AB8-A8DA-E2107904A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11C9DF3-1B8B-44DB-AC4E-2FF1691B6B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4C528369-0F4D-4A14-B63B-4CABE3E6CABE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91A1DD1-868A-4337-94DE-B2186F6BC4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52C1E2F-50FE-4641-988F-229C70901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CEA63AA-8035-43F7-A635-C2B381F1F3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B2D8985D-FD6B-4917-9C01-E4FE35988009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F8F939E-ADFA-41AD-A980-F361392B5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43A25BF-C7A3-423F-A72D-0E49BE784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8BFF7AD-797A-4906-AAC7-81D79C1781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746C3360-F224-4564-B6CB-A2CFF017ADB9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AEC27DB-09E5-46A5-B8BA-583E8E4924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6B26AE2-0156-45D5-B356-CD5B2CEDF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注意：在第三步时加入一个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0000FF"/>
                </a:solidFill>
              </a:rPr>
              <a:t>E</a:t>
            </a:r>
            <a:r>
              <a:rPr lang="zh-CN" altLang="en-US">
                <a:solidFill>
                  <a:srgbClr val="0000FF"/>
                </a:solidFill>
              </a:rPr>
              <a:t>更清晰</a:t>
            </a:r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1A9C12D8-1407-42E1-A875-BA36044493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517B797D-DCD9-4C58-BD0C-272850D4871A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0A9CEF3-DE82-44BD-AD88-D122D92BA8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FAE6B279-DFE0-4055-B710-84E4F620F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0203685-FE22-4651-AF56-6994AB1F9F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B8C630E3-C8EE-4F07-90FE-E2EF9AA667F6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462DEE3-A06B-462C-BBAA-1AF0BFA283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88936986-B410-4B4F-B956-19AF8131C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5AC76F87-F1A6-46C7-B34C-854EF173F9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286F5D36-DD69-48ED-AD87-B9B7ECC3655E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DE92A80-F0FE-40DA-8150-808D1AC3E3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0C0AC85-EE9D-4B43-8AD0-9BD065A987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0D0E37E-67AE-4413-9862-3E76B14F13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4DCA1796-AE31-448C-A1CD-72411593A38E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044331C-5884-4CFE-BEE4-450D13002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09DC69FD-A582-49E2-9525-F5B3E4775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B4852AF-A78C-469E-8232-91B5F402E2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C76814DA-DAAE-4B8C-AF38-6597B6A905B4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2A2924E9-87E4-4624-9ED8-40E93E59FB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656F46F0-1803-44AA-B3D1-48FEB3471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E07B47A6-869D-48B2-9D41-9C9238DE8E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DEE2C768-0830-4617-81AC-19CFE4021A87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3C135117-BBAA-4C05-A123-A2AEFEC265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7A60050A-1419-4485-8310-F7CF64A0A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028AC02B-03F7-4A53-A78A-CA63911A1E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936E5370-AA93-433E-92CE-C2CC491A1E1C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6A62BF3-91BA-4861-A097-697E614D0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A39496F-A80A-4D3F-9C94-D8EF49CD1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B251518D-DA39-4CB4-A022-C71FC5C9F3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547D97D8-A776-4509-97EC-68C37D803494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91FAC58-0D3B-4A56-8717-516E5194D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E5F397A-F023-4444-8414-0958CE8B0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9C85617-103B-476F-AB62-4098DEA4FB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CD050351-D27C-420D-A177-4C4980BCD882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CFF96DE-B9BC-4307-8230-2FEF0E7B86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FDC571A-3560-4961-8B39-051C6D813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EBD9D16-488A-41BA-8231-8B701A8B7D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25B0FFA7-2E4E-4DA0-B15A-5A3DE3CFBA3C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07EC6D5-F5AC-4044-A8C9-F1C0DD4D8B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EEE0038-C489-4215-9608-E19B71413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思考：</a:t>
            </a:r>
            <a:r>
              <a:rPr lang="zh-CN" altLang="en-US" dirty="0">
                <a:sym typeface="Symbol" panose="05050102010706020507" pitchFamily="18" charset="2"/>
              </a:rPr>
              <a:t></a:t>
            </a:r>
            <a:r>
              <a:rPr lang="zh-CN" altLang="en-US" dirty="0"/>
              <a:t> 和 </a:t>
            </a:r>
            <a:r>
              <a:rPr lang="zh-CN" altLang="en-US" dirty="0">
                <a:sym typeface="Symbol" panose="05050102010706020507" pitchFamily="18" charset="2"/>
              </a:rPr>
              <a:t></a:t>
            </a:r>
            <a:r>
              <a:rPr lang="zh-CN" altLang="en-US" dirty="0"/>
              <a:t> 的定义  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E89D6DA-3965-4427-BF74-2BD732F462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88A0C391-54F6-47CF-B312-1DF51BD323E6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26821A0-CDB4-4CFF-81D5-E859773A43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5B84C4A-C5DC-4F59-B6ED-EFF290D76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F376C10-E859-4109-9846-CE0FA21A19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5E84849B-9AA7-43A2-BB59-EBFEB91EE60C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A3BCA80-F0D5-4C16-81E9-06FB4D4F36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AC103B1-664D-4929-B474-ED81CFE70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10F0AC3-8495-437C-8B10-780A51CC9D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4D5184C5-DC20-44C7-A2AD-F7D24B7440ED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1445C46-5405-4809-94EF-6E06BF3702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5C2A091-8968-4C80-AB5F-1FC1EB5AC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52FE16-DADE-4FFD-9842-2CD87D5096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ABB7B7-C0FC-4DDA-BCDD-1B27FAFC12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B51469-62E0-49E7-B618-3B50D8CCE8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4294CD-9650-4366-BBB8-B9934FB9F7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41203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FC8299-FF40-4CA5-AE25-0BBA818D54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786F49-F940-4A46-8AD9-FBF253C5AF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D68A19-E3EE-4018-9083-9769D25B1E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5C76C9-74A3-4AD9-A51D-37BA35302E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16805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66CFF8-0BC2-405A-979A-A1CF71C924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83F0D0-4752-4972-AD52-665209E8E4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792EF4-28DE-4039-8A5B-9E242C4431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D7934C-5EA7-4A6A-9B62-A493C46D86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696557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93DD1-F005-4A62-8302-8BCE615407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2DD2E5-A281-4520-9BF2-CE254BD740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601CAF-A4B7-4988-9D60-06C9324227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2389F-6F21-437D-BF40-85E05630A4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81887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B4E360-2AC8-4993-83ED-2204C4F846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099AC3-9B4B-41CF-993F-09E3F59056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4D81FB-CF3C-450E-981B-AC43A533E4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3770C-F240-43C6-994D-AF021227E9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89559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3900A9-6CD2-4D23-BF5E-CEAD443FC7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9A9F9E-6BF8-42CE-B364-36151FFF5C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46143B-F27E-4C97-ABE6-388103B25D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17D5B1-EB39-447B-87C6-86CB8477F4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54003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68FFFE-E9BD-479F-A81A-DC66381B2F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D0507D-5A9A-4023-A353-F6E3EBF47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8EF05-290D-44FC-A8E2-A83D2CCD42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DC5AD3-553F-43CE-9C74-1DC759422E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789914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B29271F-BFBB-4699-BB6E-AC58B4D86F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9AA1E4A-4C5D-43FA-A1DC-969ED9E10B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430F0C3-832A-4CC5-8E5B-FD3D3FA674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AE2DA-C4C8-4D52-98D8-D720CB2F7B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50285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A8AC1A-FB0B-4298-AD4F-3A9E934B90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17DCEB2-51DE-43ED-96E7-4BAFB85725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A981C79-BC1A-4FC8-A884-A2BA574E96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9C793-94EE-44EF-80EB-357318F060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23699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5A57692-C814-4CE6-A63C-F89D183651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BE9B284-B916-4460-A8E6-B3874E4A97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E2A4C0E-D3B8-433A-B714-1CB1D5455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853E1-2D32-4227-8687-047E0B3303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10314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127FBC-D714-49E3-972B-31712096F6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E2E55-0054-4D52-AB26-FC5D620F06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85E12-DD47-44E6-84E3-67AD40DADD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CD1FF-859B-4BC3-B2EB-0D31700550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626002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0D5806-E6BB-4820-9822-0C5848D81A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84422-92E4-4B26-B152-BBE02473F5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FB4D66-CF93-43A0-954C-33A1A274FA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905A78-87B0-43AA-B757-1FA4EB235F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09651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2F10E2-3758-45B5-BE94-010DEF45D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F9147B-B22C-4677-8341-D93908146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4CFB78B-2BC8-4D3B-B365-850C3A4E1F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90C8301-D774-4A16-82F4-544FA61C69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77B7DDE-3FC0-4794-A211-DE971DD63D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fld id="{873563DD-6C50-4BD7-BE51-BCA4E9FDB1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fade/>
  </p:transition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j-lt"/>
          <a:ea typeface="华文中宋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j-lt"/>
          <a:ea typeface="华文中宋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j-lt"/>
          <a:ea typeface="华文中宋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j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16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5.emf"/><Relationship Id="rId18" Type="http://schemas.openxmlformats.org/officeDocument/2006/relationships/oleObject" Target="../embeddings/oleObject28.bin"/><Relationship Id="rId26" Type="http://schemas.openxmlformats.org/officeDocument/2006/relationships/oleObject" Target="../embeddings/oleObject32.bin"/><Relationship Id="rId39" Type="http://schemas.openxmlformats.org/officeDocument/2006/relationships/image" Target="../media/image48.emf"/><Relationship Id="rId3" Type="http://schemas.openxmlformats.org/officeDocument/2006/relationships/image" Target="../media/image30.emf"/><Relationship Id="rId21" Type="http://schemas.openxmlformats.org/officeDocument/2006/relationships/image" Target="../media/image39.emf"/><Relationship Id="rId34" Type="http://schemas.openxmlformats.org/officeDocument/2006/relationships/oleObject" Target="../embeddings/oleObject36.bin"/><Relationship Id="rId42" Type="http://schemas.openxmlformats.org/officeDocument/2006/relationships/oleObject" Target="../embeddings/oleObject40.bin"/><Relationship Id="rId7" Type="http://schemas.openxmlformats.org/officeDocument/2006/relationships/image" Target="../media/image32.e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7.emf"/><Relationship Id="rId25" Type="http://schemas.openxmlformats.org/officeDocument/2006/relationships/image" Target="../media/image41.emf"/><Relationship Id="rId33" Type="http://schemas.openxmlformats.org/officeDocument/2006/relationships/image" Target="../media/image45.emf"/><Relationship Id="rId38" Type="http://schemas.openxmlformats.org/officeDocument/2006/relationships/oleObject" Target="../embeddings/oleObject38.bin"/><Relationship Id="rId2" Type="http://schemas.openxmlformats.org/officeDocument/2006/relationships/oleObject" Target="../embeddings/oleObject20.bin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29" Type="http://schemas.openxmlformats.org/officeDocument/2006/relationships/image" Target="../media/image43.emf"/><Relationship Id="rId41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4.emf"/><Relationship Id="rId24" Type="http://schemas.openxmlformats.org/officeDocument/2006/relationships/oleObject" Target="../embeddings/oleObject31.bin"/><Relationship Id="rId32" Type="http://schemas.openxmlformats.org/officeDocument/2006/relationships/oleObject" Target="../embeddings/oleObject35.bin"/><Relationship Id="rId37" Type="http://schemas.openxmlformats.org/officeDocument/2006/relationships/image" Target="../media/image47.emf"/><Relationship Id="rId40" Type="http://schemas.openxmlformats.org/officeDocument/2006/relationships/oleObject" Target="../embeddings/oleObject39.bin"/><Relationship Id="rId5" Type="http://schemas.openxmlformats.org/officeDocument/2006/relationships/image" Target="../media/image31.emf"/><Relationship Id="rId15" Type="http://schemas.openxmlformats.org/officeDocument/2006/relationships/image" Target="../media/image36.emf"/><Relationship Id="rId23" Type="http://schemas.openxmlformats.org/officeDocument/2006/relationships/image" Target="../media/image40.emf"/><Relationship Id="rId28" Type="http://schemas.openxmlformats.org/officeDocument/2006/relationships/oleObject" Target="../embeddings/oleObject33.bin"/><Relationship Id="rId36" Type="http://schemas.openxmlformats.org/officeDocument/2006/relationships/oleObject" Target="../embeddings/oleObject37.bin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38.emf"/><Relationship Id="rId31" Type="http://schemas.openxmlformats.org/officeDocument/2006/relationships/image" Target="../media/image44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3.e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Relationship Id="rId27" Type="http://schemas.openxmlformats.org/officeDocument/2006/relationships/image" Target="../media/image42.emf"/><Relationship Id="rId30" Type="http://schemas.openxmlformats.org/officeDocument/2006/relationships/oleObject" Target="../embeddings/oleObject34.bin"/><Relationship Id="rId35" Type="http://schemas.openxmlformats.org/officeDocument/2006/relationships/image" Target="../media/image46.emf"/><Relationship Id="rId43" Type="http://schemas.openxmlformats.org/officeDocument/2006/relationships/image" Target="../media/image50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6.emf"/><Relationship Id="rId18" Type="http://schemas.openxmlformats.org/officeDocument/2006/relationships/oleObject" Target="../embeddings/oleObject49.bin"/><Relationship Id="rId26" Type="http://schemas.openxmlformats.org/officeDocument/2006/relationships/oleObject" Target="../embeddings/oleObject53.bin"/><Relationship Id="rId3" Type="http://schemas.openxmlformats.org/officeDocument/2006/relationships/image" Target="../media/image51.emf"/><Relationship Id="rId21" Type="http://schemas.openxmlformats.org/officeDocument/2006/relationships/image" Target="../media/image60.emf"/><Relationship Id="rId34" Type="http://schemas.openxmlformats.org/officeDocument/2006/relationships/oleObject" Target="../embeddings/oleObject57.bin"/><Relationship Id="rId7" Type="http://schemas.openxmlformats.org/officeDocument/2006/relationships/image" Target="../media/image53.e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8.emf"/><Relationship Id="rId25" Type="http://schemas.openxmlformats.org/officeDocument/2006/relationships/image" Target="../media/image62.emf"/><Relationship Id="rId33" Type="http://schemas.openxmlformats.org/officeDocument/2006/relationships/image" Target="../media/image66.e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29" Type="http://schemas.openxmlformats.org/officeDocument/2006/relationships/image" Target="../media/image64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5.emf"/><Relationship Id="rId24" Type="http://schemas.openxmlformats.org/officeDocument/2006/relationships/oleObject" Target="../embeddings/oleObject52.bin"/><Relationship Id="rId32" Type="http://schemas.openxmlformats.org/officeDocument/2006/relationships/oleObject" Target="../embeddings/oleObject56.bin"/><Relationship Id="rId5" Type="http://schemas.openxmlformats.org/officeDocument/2006/relationships/image" Target="../media/image52.emf"/><Relationship Id="rId15" Type="http://schemas.openxmlformats.org/officeDocument/2006/relationships/image" Target="../media/image57.emf"/><Relationship Id="rId23" Type="http://schemas.openxmlformats.org/officeDocument/2006/relationships/image" Target="../media/image61.emf"/><Relationship Id="rId28" Type="http://schemas.openxmlformats.org/officeDocument/2006/relationships/oleObject" Target="../embeddings/oleObject54.bin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9.emf"/><Relationship Id="rId31" Type="http://schemas.openxmlformats.org/officeDocument/2006/relationships/image" Target="../media/image65.e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4.e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Relationship Id="rId27" Type="http://schemas.openxmlformats.org/officeDocument/2006/relationships/image" Target="../media/image63.emf"/><Relationship Id="rId30" Type="http://schemas.openxmlformats.org/officeDocument/2006/relationships/oleObject" Target="../embeddings/oleObject55.bin"/><Relationship Id="rId35" Type="http://schemas.openxmlformats.org/officeDocument/2006/relationships/image" Target="../media/image6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62DF1-32E4-49F6-B272-C7D9923C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33086833-6D06-4160-9EEE-21D70722D795}" type="slidenum">
              <a:rPr lang="en-US" altLang="zh-CN" sz="1400">
                <a:latin typeface="Arial" panose="020B0604020202020204" pitchFamily="34" charset="0"/>
              </a:rPr>
              <a:pPr/>
              <a:t>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A79F6728-34B2-4344-8AEE-42E968B56F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第二部分  集合论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B650C3-7BCB-4278-96A4-06D7B47A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019003"/>
            <a:ext cx="6978505" cy="583899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8C3C357-55B0-4280-8CDA-9F439AC9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B5FBD21A-7487-481D-BD22-33661CA93955}" type="slidenum">
              <a:rPr lang="en-US" altLang="zh-CN" sz="1400">
                <a:latin typeface="Arial" panose="020B0604020202020204" pitchFamily="34" charset="0"/>
              </a:rPr>
              <a:pPr/>
              <a:t>10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6AF123D-25E5-4609-B3EC-1B47E23A6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空集、全集和</a:t>
            </a:r>
            <a:r>
              <a:rPr lang="zh-CN" altLang="en-US">
                <a:solidFill>
                  <a:srgbClr val="C00000"/>
                </a:solidFill>
              </a:rPr>
              <a:t>幂集</a:t>
            </a:r>
          </a:p>
        </p:txBody>
      </p:sp>
      <p:sp>
        <p:nvSpPr>
          <p:cNvPr id="274437" name="Rectangle 5">
            <a:extLst>
              <a:ext uri="{FF2B5EF4-FFF2-40B4-BE49-F238E27FC236}">
                <a16:creationId xmlns:a16="http://schemas.microsoft.com/office/drawing/2014/main" id="{23E700E2-A672-4A64-AA52-8A56CF4D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31925"/>
            <a:ext cx="79930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  </a:t>
            </a: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6.5</a:t>
            </a:r>
            <a:r>
              <a:rPr lang="en-US" altLang="zh-CN" dirty="0"/>
              <a:t>  </a:t>
            </a:r>
            <a:r>
              <a:rPr lang="zh-CN" altLang="en-US" dirty="0">
                <a:solidFill>
                  <a:srgbClr val="A50021"/>
                </a:solidFill>
              </a:rPr>
              <a:t>幂集</a:t>
            </a:r>
            <a:r>
              <a:rPr lang="zh-CN" altLang="en-US" dirty="0"/>
              <a:t>：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)={ </a:t>
            </a:r>
            <a:r>
              <a:rPr lang="en-US" altLang="zh-CN" i="1" dirty="0"/>
              <a:t>x</a:t>
            </a:r>
            <a:r>
              <a:rPr lang="en-US" altLang="zh-CN" dirty="0"/>
              <a:t> | </a:t>
            </a:r>
            <a:r>
              <a:rPr lang="en-US" altLang="zh-CN" i="1" dirty="0"/>
              <a:t>x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A </a:t>
            </a:r>
            <a:r>
              <a:rPr lang="en-US" altLang="zh-CN" dirty="0"/>
              <a:t>}  </a:t>
            </a:r>
          </a:p>
          <a:p>
            <a:pPr eaLnBrk="1" hangingPunct="1"/>
            <a:r>
              <a:rPr lang="en-US" altLang="zh-CN" dirty="0"/>
              <a:t>      </a:t>
            </a:r>
            <a:r>
              <a:rPr lang="zh-CN" altLang="en-US" dirty="0"/>
              <a:t>实例：</a:t>
            </a:r>
            <a:r>
              <a:rPr lang="en-US" altLang="zh-CN" dirty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({</a:t>
            </a:r>
            <a:r>
              <a:rPr lang="en-US" altLang="zh-CN" dirty="0" err="1">
                <a:sym typeface="Symbol" panose="05050102010706020507" pitchFamily="18" charset="2"/>
              </a:rPr>
              <a:t>a,b</a:t>
            </a:r>
            <a:r>
              <a:rPr lang="en-US" altLang="zh-CN" dirty="0"/>
              <a:t>})={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,{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  <a:r>
              <a:rPr lang="en-US" altLang="zh-CN" dirty="0"/>
              <a:t>},{</a:t>
            </a:r>
            <a:r>
              <a:rPr lang="en-US" altLang="zh-CN" dirty="0">
                <a:sym typeface="Symbol" panose="05050102010706020507" pitchFamily="18" charset="2"/>
              </a:rPr>
              <a:t>b</a:t>
            </a:r>
            <a:r>
              <a:rPr lang="en-US" altLang="zh-CN" dirty="0"/>
              <a:t>},{</a:t>
            </a:r>
            <a:r>
              <a:rPr lang="en-US" altLang="zh-CN" dirty="0" err="1">
                <a:sym typeface="Symbol" panose="05050102010706020507" pitchFamily="18" charset="2"/>
              </a:rPr>
              <a:t>a,b</a:t>
            </a:r>
            <a:r>
              <a:rPr lang="en-US" altLang="zh-CN" dirty="0"/>
              <a:t>}}</a:t>
            </a:r>
          </a:p>
          <a:p>
            <a:pPr eaLnBrk="1" hangingPunct="1"/>
            <a:r>
              <a:rPr lang="en-US" altLang="zh-CN" dirty="0"/>
              <a:t>      </a:t>
            </a:r>
            <a:r>
              <a:rPr lang="zh-CN" altLang="en-US" dirty="0"/>
              <a:t>计数：如果 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|=</a:t>
            </a:r>
            <a:r>
              <a:rPr lang="en-US" altLang="zh-CN" i="1" dirty="0"/>
              <a:t>n</a:t>
            </a:r>
            <a:r>
              <a:rPr lang="zh-CN" altLang="en-US" dirty="0"/>
              <a:t>，则 </a:t>
            </a:r>
            <a:r>
              <a:rPr lang="en-US" altLang="zh-CN" dirty="0"/>
              <a:t>|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)|=2</a:t>
            </a:r>
            <a:r>
              <a:rPr lang="en-US" altLang="zh-CN" i="1" baseline="30000" dirty="0"/>
              <a:t>n</a:t>
            </a:r>
            <a:r>
              <a:rPr lang="en-US" altLang="zh-CN" dirty="0"/>
              <a:t>.</a:t>
            </a:r>
          </a:p>
          <a:p>
            <a:pPr eaLnBrk="1" hangingPunct="1"/>
            <a:endParaRPr lang="en-US" altLang="zh-CN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B071D033-8D67-4D10-8F9D-C38E6B702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0775" y="3219450"/>
          <a:ext cx="17176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539762" imgH="171450" progId="Equation.3">
                  <p:embed/>
                </p:oleObj>
              </mc:Choice>
              <mc:Fallback>
                <p:oleObj name="公式" r:id="rId3" imgW="539762" imgH="1714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3219450"/>
                        <a:ext cx="17176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B79356C-5894-4E6C-95DB-B549D7225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4100" y="3740150"/>
          <a:ext cx="44751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568388" imgH="171450" progId="Equation.3">
                  <p:embed/>
                </p:oleObj>
              </mc:Choice>
              <mc:Fallback>
                <p:oleObj name="公式" r:id="rId5" imgW="1568388" imgH="1714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740150"/>
                        <a:ext cx="44751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15578BD0-B8EB-4682-BC5A-5BFB0833A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540250"/>
          <a:ext cx="25368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755588" imgH="184062" progId="Equation.3">
                  <p:embed/>
                </p:oleObj>
              </mc:Choice>
              <mc:Fallback>
                <p:oleObj name="公式" r:id="rId7" imgW="755588" imgH="18406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40250"/>
                        <a:ext cx="25368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27D131FB-24DC-458E-9ADC-C77FA458F0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4100" y="5178425"/>
          <a:ext cx="54451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860365" imgH="184062" progId="Equation.3">
                  <p:embed/>
                </p:oleObj>
              </mc:Choice>
              <mc:Fallback>
                <p:oleObj name="公式" r:id="rId9" imgW="1860365" imgH="18406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5178425"/>
                        <a:ext cx="54451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915F19FF-8530-48E4-B581-3A01A471F7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5724525"/>
          <a:ext cx="40687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276412" imgH="158838" progId="Equation.3">
                  <p:embed/>
                </p:oleObj>
              </mc:Choice>
              <mc:Fallback>
                <p:oleObj name="公式" r:id="rId11" imgW="1276412" imgH="15883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724525"/>
                        <a:ext cx="40687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:a16="http://schemas.microsoft.com/office/drawing/2014/main" id="{E4822B70-6012-4AB3-BBFA-623DC903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C891B3BC-9BE0-44E9-9D73-D96702259D75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0" b="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3B5D76F-FB36-4F09-91E5-611F75A9E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graphicFrame>
        <p:nvGraphicFramePr>
          <p:cNvPr id="570371" name="Object 3">
            <a:extLst>
              <a:ext uri="{FF2B5EF4-FFF2-40B4-BE49-F238E27FC236}">
                <a16:creationId xmlns:a16="http://schemas.microsoft.com/office/drawing/2014/main" id="{5FF50569-35AA-4594-9D67-D55906319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9225" y="1582738"/>
          <a:ext cx="21478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50986" imgH="158838" progId="Equation.3">
                  <p:embed/>
                </p:oleObj>
              </mc:Choice>
              <mc:Fallback>
                <p:oleObj name="公式" r:id="rId2" imgW="450986" imgH="15883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1582738"/>
                        <a:ext cx="21478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0372" name="Object 4">
            <a:extLst>
              <a:ext uri="{FF2B5EF4-FFF2-40B4-BE49-F238E27FC236}">
                <a16:creationId xmlns:a16="http://schemas.microsoft.com/office/drawing/2014/main" id="{E78E4675-3503-4938-8F6F-896789CEAE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0150" y="1557338"/>
          <a:ext cx="121126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34765" imgH="158838" progId="Equation.3">
                  <p:embed/>
                </p:oleObj>
              </mc:Choice>
              <mc:Fallback>
                <p:oleObj name="公式" r:id="rId4" imgW="234765" imgH="15883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1557338"/>
                        <a:ext cx="121126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0373" name="Object 5">
            <a:extLst>
              <a:ext uri="{FF2B5EF4-FFF2-40B4-BE49-F238E27FC236}">
                <a16:creationId xmlns:a16="http://schemas.microsoft.com/office/drawing/2014/main" id="{880F99A0-6550-4823-9915-360CFEFF0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363" y="2582863"/>
          <a:ext cx="270033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78035" imgH="158838" progId="Equation.3">
                  <p:embed/>
                </p:oleObj>
              </mc:Choice>
              <mc:Fallback>
                <p:oleObj name="公式" r:id="rId6" imgW="578035" imgH="15883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2582863"/>
                        <a:ext cx="270033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0374" name="Object 6">
            <a:extLst>
              <a:ext uri="{FF2B5EF4-FFF2-40B4-BE49-F238E27FC236}">
                <a16:creationId xmlns:a16="http://schemas.microsoft.com/office/drawing/2014/main" id="{914BD01F-5964-4F56-82E9-44460FB8E6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138" y="3482975"/>
          <a:ext cx="330517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95264" imgH="158838" progId="Equation.3">
                  <p:embed/>
                </p:oleObj>
              </mc:Choice>
              <mc:Fallback>
                <p:oleObj name="公式" r:id="rId8" imgW="895264" imgH="15883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3482975"/>
                        <a:ext cx="3305175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0375" name="Object 7">
            <a:extLst>
              <a:ext uri="{FF2B5EF4-FFF2-40B4-BE49-F238E27FC236}">
                <a16:creationId xmlns:a16="http://schemas.microsoft.com/office/drawing/2014/main" id="{BB658A4C-796C-4BF5-B992-16A916D8B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1413" y="2582863"/>
          <a:ext cx="253523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39762" imgH="158838" progId="Equation.3">
                  <p:embed/>
                </p:oleObj>
              </mc:Choice>
              <mc:Fallback>
                <p:oleObj name="公式" r:id="rId10" imgW="539762" imgH="15883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2582863"/>
                        <a:ext cx="253523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0376" name="Object 8">
            <a:extLst>
              <a:ext uri="{FF2B5EF4-FFF2-40B4-BE49-F238E27FC236}">
                <a16:creationId xmlns:a16="http://schemas.microsoft.com/office/drawing/2014/main" id="{39FFE44E-D424-4CC6-8574-68EB20F513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5738" y="4343400"/>
          <a:ext cx="580707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606661" imgH="158838" progId="Equation.3">
                  <p:embed/>
                </p:oleObj>
              </mc:Choice>
              <mc:Fallback>
                <p:oleObj name="公式" r:id="rId12" imgW="1606661" imgH="15883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4343400"/>
                        <a:ext cx="5807075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7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7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7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7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>
            <a:extLst>
              <a:ext uri="{FF2B5EF4-FFF2-40B4-BE49-F238E27FC236}">
                <a16:creationId xmlns:a16="http://schemas.microsoft.com/office/drawing/2014/main" id="{D75F95A3-9CC4-4FC1-9BC2-B2FD88AF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5BB9CE1D-B1E2-4FDF-BCFA-8C267D65D348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400" b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AFE0E97-5400-409F-9BB2-73FE18616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幂集中元素的个数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8963C26-D105-4DE6-81D3-85B4F08AC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88" y="1058863"/>
            <a:ext cx="26828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>
                <a:solidFill>
                  <a:srgbClr val="000000"/>
                </a:solidFill>
                <a:ea typeface="楷体_GB2312" charset="-122"/>
              </a:rPr>
              <a:t>}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791E31E7-A6DB-4565-A6EF-00C11535C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75" y="1058863"/>
            <a:ext cx="1397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>
                <a:solidFill>
                  <a:srgbClr val="000000"/>
                </a:solidFill>
                <a:ea typeface="楷体_GB2312" charset="-122"/>
              </a:rPr>
              <a:t>,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CAFB25DF-0F4E-42C9-A441-C6DF2A83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575" y="1058863"/>
            <a:ext cx="1397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>
                <a:solidFill>
                  <a:srgbClr val="000000"/>
                </a:solidFill>
                <a:ea typeface="楷体_GB2312" charset="-122"/>
              </a:rPr>
              <a:t>,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59" name="Rectangle 6">
            <a:extLst>
              <a:ext uri="{FF2B5EF4-FFF2-40B4-BE49-F238E27FC236}">
                <a16:creationId xmlns:a16="http://schemas.microsoft.com/office/drawing/2014/main" id="{0FA6931D-47CD-4E5C-901F-562D2BC4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225" y="1058863"/>
            <a:ext cx="2682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>
                <a:solidFill>
                  <a:srgbClr val="000000"/>
                </a:solidFill>
                <a:ea typeface="楷体_GB2312" charset="-122"/>
              </a:rPr>
              <a:t>{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60" name="Rectangle 7">
            <a:extLst>
              <a:ext uri="{FF2B5EF4-FFF2-40B4-BE49-F238E27FC236}">
                <a16:creationId xmlns:a16="http://schemas.microsoft.com/office/drawing/2014/main" id="{33E82CF7-0544-4E14-88AC-450F4FA7E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0" y="1401763"/>
            <a:ext cx="16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2600" b="0">
                <a:solidFill>
                  <a:srgbClr val="000000"/>
                </a:solidFill>
                <a:ea typeface="楷体_GB2312" charset="-122"/>
              </a:rPr>
              <a:t>3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61" name="Rectangle 8">
            <a:extLst>
              <a:ext uri="{FF2B5EF4-FFF2-40B4-BE49-F238E27FC236}">
                <a16:creationId xmlns:a16="http://schemas.microsoft.com/office/drawing/2014/main" id="{6C6BDD95-C04A-45A6-9CAA-579FEEDF9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1058863"/>
            <a:ext cx="2476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 i="1">
                <a:solidFill>
                  <a:srgbClr val="000000"/>
                </a:solidFill>
                <a:ea typeface="楷体_GB2312" charset="-122"/>
              </a:rPr>
              <a:t>c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62" name="Rectangle 9">
            <a:extLst>
              <a:ext uri="{FF2B5EF4-FFF2-40B4-BE49-F238E27FC236}">
                <a16:creationId xmlns:a16="http://schemas.microsoft.com/office/drawing/2014/main" id="{D9F47AA5-5803-49DB-A2EE-EFB6DAA83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1058863"/>
            <a:ext cx="2794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 i="1">
                <a:solidFill>
                  <a:srgbClr val="000000"/>
                </a:solidFill>
                <a:ea typeface="楷体_GB2312" charset="-122"/>
              </a:rPr>
              <a:t>b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63" name="Rectangle 10">
            <a:extLst>
              <a:ext uri="{FF2B5EF4-FFF2-40B4-BE49-F238E27FC236}">
                <a16:creationId xmlns:a16="http://schemas.microsoft.com/office/drawing/2014/main" id="{C09022CD-AA7B-4832-A152-C0DD0F697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3" y="1058863"/>
            <a:ext cx="2794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 i="1">
                <a:solidFill>
                  <a:srgbClr val="000000"/>
                </a:solidFill>
                <a:ea typeface="楷体_GB2312" charset="-122"/>
              </a:rPr>
              <a:t>a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64" name="Rectangle 11">
            <a:extLst>
              <a:ext uri="{FF2B5EF4-FFF2-40B4-BE49-F238E27FC236}">
                <a16:creationId xmlns:a16="http://schemas.microsoft.com/office/drawing/2014/main" id="{0F5DA677-8C02-4BFB-96EB-790B18C86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3" y="1058863"/>
            <a:ext cx="2794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 i="1">
                <a:solidFill>
                  <a:srgbClr val="000000"/>
                </a:solidFill>
                <a:ea typeface="楷体_GB2312" charset="-122"/>
              </a:rPr>
              <a:t>S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65" name="Rectangle 12">
            <a:extLst>
              <a:ext uri="{FF2B5EF4-FFF2-40B4-BE49-F238E27FC236}">
                <a16:creationId xmlns:a16="http://schemas.microsoft.com/office/drawing/2014/main" id="{68310BF5-8E5F-42F1-87E1-8D03F9E3A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275" y="1666875"/>
            <a:ext cx="4079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>
                <a:solidFill>
                  <a:srgbClr val="000000"/>
                </a:solidFill>
                <a:ea typeface="楷体_GB2312" charset="-122"/>
              </a:rPr>
              <a:t>},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66" name="Rectangle 13">
            <a:extLst>
              <a:ext uri="{FF2B5EF4-FFF2-40B4-BE49-F238E27FC236}">
                <a16:creationId xmlns:a16="http://schemas.microsoft.com/office/drawing/2014/main" id="{D28885A9-3491-4522-84B4-94D6AA2A5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225" y="1666875"/>
            <a:ext cx="1397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>
                <a:solidFill>
                  <a:srgbClr val="000000"/>
                </a:solidFill>
                <a:ea typeface="楷体_GB2312" charset="-122"/>
              </a:rPr>
              <a:t>,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67" name="Rectangle 14">
            <a:extLst>
              <a:ext uri="{FF2B5EF4-FFF2-40B4-BE49-F238E27FC236}">
                <a16:creationId xmlns:a16="http://schemas.microsoft.com/office/drawing/2014/main" id="{78F0B543-BBC6-4DBB-B7A4-2CD5058B8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75" y="1666875"/>
            <a:ext cx="2682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>
                <a:solidFill>
                  <a:srgbClr val="000000"/>
                </a:solidFill>
                <a:ea typeface="楷体_GB2312" charset="-122"/>
              </a:rPr>
              <a:t>{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68" name="Rectangle 15">
            <a:extLst>
              <a:ext uri="{FF2B5EF4-FFF2-40B4-BE49-F238E27FC236}">
                <a16:creationId xmlns:a16="http://schemas.microsoft.com/office/drawing/2014/main" id="{CFE4CF12-C8C9-4A4A-B916-F9A57F3F4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75" y="1666875"/>
            <a:ext cx="4079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>
                <a:solidFill>
                  <a:srgbClr val="000000"/>
                </a:solidFill>
                <a:ea typeface="楷体_GB2312" charset="-122"/>
              </a:rPr>
              <a:t>},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69" name="Rectangle 16">
            <a:extLst>
              <a:ext uri="{FF2B5EF4-FFF2-40B4-BE49-F238E27FC236}">
                <a16:creationId xmlns:a16="http://schemas.microsoft.com/office/drawing/2014/main" id="{4A2BE91C-DED1-4233-9495-0F521385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075" y="1666875"/>
            <a:ext cx="2682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>
                <a:solidFill>
                  <a:srgbClr val="000000"/>
                </a:solidFill>
                <a:ea typeface="楷体_GB2312" charset="-122"/>
              </a:rPr>
              <a:t>{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70" name="Rectangle 17">
            <a:extLst>
              <a:ext uri="{FF2B5EF4-FFF2-40B4-BE49-F238E27FC236}">
                <a16:creationId xmlns:a16="http://schemas.microsoft.com/office/drawing/2014/main" id="{45641EA0-8110-4F03-A5EE-CE2EA9B0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1666875"/>
            <a:ext cx="40798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>
                <a:solidFill>
                  <a:srgbClr val="000000"/>
                </a:solidFill>
                <a:ea typeface="楷体_GB2312" charset="-122"/>
              </a:rPr>
              <a:t>},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71" name="Rectangle 18">
            <a:extLst>
              <a:ext uri="{FF2B5EF4-FFF2-40B4-BE49-F238E27FC236}">
                <a16:creationId xmlns:a16="http://schemas.microsoft.com/office/drawing/2014/main" id="{5446EB7D-0654-4C51-8B04-E8B2B4636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225" y="1666875"/>
            <a:ext cx="2682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>
                <a:solidFill>
                  <a:srgbClr val="000000"/>
                </a:solidFill>
                <a:ea typeface="楷体_GB2312" charset="-122"/>
              </a:rPr>
              <a:t>{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72" name="Rectangle 19">
            <a:extLst>
              <a:ext uri="{FF2B5EF4-FFF2-40B4-BE49-F238E27FC236}">
                <a16:creationId xmlns:a16="http://schemas.microsoft.com/office/drawing/2014/main" id="{B4E0568E-0ECE-4326-862C-4C7DEC0AC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1666875"/>
            <a:ext cx="40798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>
                <a:solidFill>
                  <a:srgbClr val="000000"/>
                </a:solidFill>
                <a:ea typeface="楷体_GB2312" charset="-122"/>
              </a:rPr>
              <a:t>},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73" name="Rectangle 20">
            <a:extLst>
              <a:ext uri="{FF2B5EF4-FFF2-40B4-BE49-F238E27FC236}">
                <a16:creationId xmlns:a16="http://schemas.microsoft.com/office/drawing/2014/main" id="{F6DE57D3-8F24-4118-8914-0D5256222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25" y="1666875"/>
            <a:ext cx="2682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>
                <a:solidFill>
                  <a:srgbClr val="000000"/>
                </a:solidFill>
                <a:ea typeface="楷体_GB2312" charset="-122"/>
              </a:rPr>
              <a:t>{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74" name="Rectangle 21">
            <a:extLst>
              <a:ext uri="{FF2B5EF4-FFF2-40B4-BE49-F238E27FC236}">
                <a16:creationId xmlns:a16="http://schemas.microsoft.com/office/drawing/2014/main" id="{918B6BD9-DB01-4140-AF6C-62405A081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8" y="1666875"/>
            <a:ext cx="1397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>
                <a:solidFill>
                  <a:srgbClr val="000000"/>
                </a:solidFill>
                <a:ea typeface="楷体_GB2312" charset="-122"/>
              </a:rPr>
              <a:t>,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75" name="Rectangle 22">
            <a:extLst>
              <a:ext uri="{FF2B5EF4-FFF2-40B4-BE49-F238E27FC236}">
                <a16:creationId xmlns:a16="http://schemas.microsoft.com/office/drawing/2014/main" id="{19B90B57-F9D2-4424-A78E-835450265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425" y="1666875"/>
            <a:ext cx="2682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>
                <a:solidFill>
                  <a:srgbClr val="000000"/>
                </a:solidFill>
                <a:ea typeface="楷体_GB2312" charset="-122"/>
              </a:rPr>
              <a:t>{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76" name="Rectangle 23">
            <a:extLst>
              <a:ext uri="{FF2B5EF4-FFF2-40B4-BE49-F238E27FC236}">
                <a16:creationId xmlns:a16="http://schemas.microsoft.com/office/drawing/2014/main" id="{8C533CCA-ADDA-448A-B031-41CBA91BD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666875"/>
            <a:ext cx="18573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>
                <a:solidFill>
                  <a:srgbClr val="000000"/>
                </a:solidFill>
                <a:ea typeface="楷体_GB2312" charset="-122"/>
              </a:rPr>
              <a:t>)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77" name="Rectangle 24">
            <a:extLst>
              <a:ext uri="{FF2B5EF4-FFF2-40B4-BE49-F238E27FC236}">
                <a16:creationId xmlns:a16="http://schemas.microsoft.com/office/drawing/2014/main" id="{0BBFA48E-53E4-4CEE-8157-2F2BEFD2B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13" y="1666875"/>
            <a:ext cx="18573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>
                <a:solidFill>
                  <a:srgbClr val="000000"/>
                </a:solidFill>
                <a:ea typeface="楷体_GB2312" charset="-122"/>
              </a:rPr>
              <a:t>(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78" name="Rectangle 25">
            <a:extLst>
              <a:ext uri="{FF2B5EF4-FFF2-40B4-BE49-F238E27FC236}">
                <a16:creationId xmlns:a16="http://schemas.microsoft.com/office/drawing/2014/main" id="{F3B5D052-732A-41E2-9DDD-E533A782E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2009775"/>
            <a:ext cx="16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2600" b="0">
                <a:solidFill>
                  <a:srgbClr val="000000"/>
                </a:solidFill>
                <a:ea typeface="楷体_GB2312" charset="-122"/>
              </a:rPr>
              <a:t>3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79" name="Rectangle 26">
            <a:extLst>
              <a:ext uri="{FF2B5EF4-FFF2-40B4-BE49-F238E27FC236}">
                <a16:creationId xmlns:a16="http://schemas.microsoft.com/office/drawing/2014/main" id="{EA32469A-1816-4417-820D-392DDE645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238" y="1666875"/>
            <a:ext cx="2794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 i="1">
                <a:solidFill>
                  <a:srgbClr val="000000"/>
                </a:solidFill>
                <a:ea typeface="楷体_GB2312" charset="-122"/>
              </a:rPr>
              <a:t>b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80" name="Rectangle 27">
            <a:extLst>
              <a:ext uri="{FF2B5EF4-FFF2-40B4-BE49-F238E27FC236}">
                <a16:creationId xmlns:a16="http://schemas.microsoft.com/office/drawing/2014/main" id="{BE5A763F-8D51-4632-B7AD-16FEA938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913" y="1666875"/>
            <a:ext cx="2794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 i="1">
                <a:solidFill>
                  <a:srgbClr val="000000"/>
                </a:solidFill>
                <a:ea typeface="楷体_GB2312" charset="-122"/>
              </a:rPr>
              <a:t>a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81" name="Rectangle 28">
            <a:extLst>
              <a:ext uri="{FF2B5EF4-FFF2-40B4-BE49-F238E27FC236}">
                <a16:creationId xmlns:a16="http://schemas.microsoft.com/office/drawing/2014/main" id="{059C101E-2F56-41D4-B284-60D3AE9D0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588" y="1666875"/>
            <a:ext cx="2476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 i="1">
                <a:solidFill>
                  <a:srgbClr val="000000"/>
                </a:solidFill>
                <a:ea typeface="楷体_GB2312" charset="-122"/>
              </a:rPr>
              <a:t>c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82" name="Rectangle 29">
            <a:extLst>
              <a:ext uri="{FF2B5EF4-FFF2-40B4-BE49-F238E27FC236}">
                <a16:creationId xmlns:a16="http://schemas.microsoft.com/office/drawing/2014/main" id="{231F66E4-7E2B-43BD-8CCA-F88CCECBF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1666875"/>
            <a:ext cx="2794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 i="1">
                <a:solidFill>
                  <a:srgbClr val="000000"/>
                </a:solidFill>
                <a:ea typeface="楷体_GB2312" charset="-122"/>
              </a:rPr>
              <a:t>b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83" name="Rectangle 30">
            <a:extLst>
              <a:ext uri="{FF2B5EF4-FFF2-40B4-BE49-F238E27FC236}">
                <a16:creationId xmlns:a16="http://schemas.microsoft.com/office/drawing/2014/main" id="{B6D8E1D4-EB60-40AC-9188-81922B793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663" y="1666875"/>
            <a:ext cx="2794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 i="1">
                <a:solidFill>
                  <a:srgbClr val="000000"/>
                </a:solidFill>
                <a:ea typeface="楷体_GB2312" charset="-122"/>
              </a:rPr>
              <a:t>a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84" name="Rectangle 31">
            <a:extLst>
              <a:ext uri="{FF2B5EF4-FFF2-40B4-BE49-F238E27FC236}">
                <a16:creationId xmlns:a16="http://schemas.microsoft.com/office/drawing/2014/main" id="{ADC43602-7C7C-4F9C-9316-0DCE6E904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950" y="1666875"/>
            <a:ext cx="2794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 i="1">
                <a:solidFill>
                  <a:srgbClr val="000000"/>
                </a:solidFill>
                <a:ea typeface="楷体_GB2312" charset="-122"/>
              </a:rPr>
              <a:t>S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85" name="Rectangle 32">
            <a:extLst>
              <a:ext uri="{FF2B5EF4-FFF2-40B4-BE49-F238E27FC236}">
                <a16:creationId xmlns:a16="http://schemas.microsoft.com/office/drawing/2014/main" id="{044826A7-9E30-4F75-92F8-0A46E546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1666875"/>
            <a:ext cx="34131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 i="1">
                <a:solidFill>
                  <a:srgbClr val="000000"/>
                </a:solidFill>
                <a:ea typeface="楷体_GB2312" charset="-122"/>
              </a:rPr>
              <a:t>P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86" name="Rectangle 34">
            <a:extLst>
              <a:ext uri="{FF2B5EF4-FFF2-40B4-BE49-F238E27FC236}">
                <a16:creationId xmlns:a16="http://schemas.microsoft.com/office/drawing/2014/main" id="{EA8C2483-A2B8-4FE6-9706-23C8C53CF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603375"/>
            <a:ext cx="30638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>
                <a:solidFill>
                  <a:srgbClr val="000000"/>
                </a:solidFill>
                <a:latin typeface="Symbol" panose="05050102010706020507" pitchFamily="18" charset="2"/>
                <a:ea typeface="楷体_GB2312" charset="-122"/>
              </a:rPr>
              <a:t>=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87" name="Rectangle 35">
            <a:extLst>
              <a:ext uri="{FF2B5EF4-FFF2-40B4-BE49-F238E27FC236}">
                <a16:creationId xmlns:a16="http://schemas.microsoft.com/office/drawing/2014/main" id="{82A7E230-05A2-42E4-BBB8-7F1CFB64D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638" y="2382838"/>
            <a:ext cx="52387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300" b="0">
                <a:solidFill>
                  <a:srgbClr val="000000"/>
                </a:solidFill>
                <a:ea typeface="楷体_GB2312" charset="-122"/>
              </a:rPr>
              <a:t>}}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88" name="Rectangle 36">
            <a:extLst>
              <a:ext uri="{FF2B5EF4-FFF2-40B4-BE49-F238E27FC236}">
                <a16:creationId xmlns:a16="http://schemas.microsoft.com/office/drawing/2014/main" id="{D71E62D7-323A-4B24-9960-FA62786F2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225" y="2382838"/>
            <a:ext cx="1365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300" b="0">
                <a:solidFill>
                  <a:srgbClr val="000000"/>
                </a:solidFill>
                <a:ea typeface="楷体_GB2312" charset="-122"/>
              </a:rPr>
              <a:t>,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89" name="Rectangle 37">
            <a:extLst>
              <a:ext uri="{FF2B5EF4-FFF2-40B4-BE49-F238E27FC236}">
                <a16:creationId xmlns:a16="http://schemas.microsoft.com/office/drawing/2014/main" id="{424A7668-A644-4A9B-8351-A61FFE2BB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5" y="2382838"/>
            <a:ext cx="1365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300" b="0">
                <a:solidFill>
                  <a:srgbClr val="000000"/>
                </a:solidFill>
                <a:ea typeface="楷体_GB2312" charset="-122"/>
              </a:rPr>
              <a:t>,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90" name="Rectangle 38">
            <a:extLst>
              <a:ext uri="{FF2B5EF4-FFF2-40B4-BE49-F238E27FC236}">
                <a16:creationId xmlns:a16="http://schemas.microsoft.com/office/drawing/2014/main" id="{652FDF4B-70C4-4707-9A4A-AD66CAFAA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075" y="2382838"/>
            <a:ext cx="261938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300" b="0">
                <a:solidFill>
                  <a:srgbClr val="000000"/>
                </a:solidFill>
                <a:ea typeface="楷体_GB2312" charset="-122"/>
              </a:rPr>
              <a:t>{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91" name="Rectangle 39">
            <a:extLst>
              <a:ext uri="{FF2B5EF4-FFF2-40B4-BE49-F238E27FC236}">
                <a16:creationId xmlns:a16="http://schemas.microsoft.com/office/drawing/2014/main" id="{EB89CEB7-D5BF-47B3-B675-6CCA71305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2382838"/>
            <a:ext cx="398462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300" b="0">
                <a:solidFill>
                  <a:srgbClr val="000000"/>
                </a:solidFill>
                <a:ea typeface="楷体_GB2312" charset="-122"/>
              </a:rPr>
              <a:t>},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92" name="Rectangle 40">
            <a:extLst>
              <a:ext uri="{FF2B5EF4-FFF2-40B4-BE49-F238E27FC236}">
                <a16:creationId xmlns:a16="http://schemas.microsoft.com/office/drawing/2014/main" id="{500B5DF9-07FE-4A74-B319-1E7E59BE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663" y="2382838"/>
            <a:ext cx="1365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300" b="0">
                <a:solidFill>
                  <a:srgbClr val="000000"/>
                </a:solidFill>
                <a:ea typeface="楷体_GB2312" charset="-122"/>
              </a:rPr>
              <a:t>,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93" name="Rectangle 41">
            <a:extLst>
              <a:ext uri="{FF2B5EF4-FFF2-40B4-BE49-F238E27FC236}">
                <a16:creationId xmlns:a16="http://schemas.microsoft.com/office/drawing/2014/main" id="{A3AF53C6-030C-4D28-8DDE-094CEADCB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063" y="2382838"/>
            <a:ext cx="261937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300" b="0">
                <a:solidFill>
                  <a:srgbClr val="000000"/>
                </a:solidFill>
                <a:ea typeface="楷体_GB2312" charset="-122"/>
              </a:rPr>
              <a:t>{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94" name="Rectangle 42">
            <a:extLst>
              <a:ext uri="{FF2B5EF4-FFF2-40B4-BE49-F238E27FC236}">
                <a16:creationId xmlns:a16="http://schemas.microsoft.com/office/drawing/2014/main" id="{4E69AA15-31AF-4BBF-B3ED-DCBE61E06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2382838"/>
            <a:ext cx="398462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300" b="0">
                <a:solidFill>
                  <a:srgbClr val="000000"/>
                </a:solidFill>
                <a:ea typeface="楷体_GB2312" charset="-122"/>
              </a:rPr>
              <a:t>},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95" name="Rectangle 43">
            <a:extLst>
              <a:ext uri="{FF2B5EF4-FFF2-40B4-BE49-F238E27FC236}">
                <a16:creationId xmlns:a16="http://schemas.microsoft.com/office/drawing/2014/main" id="{1F74668A-A219-4382-B437-4E3FA935B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50" y="2382838"/>
            <a:ext cx="1365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300" b="0">
                <a:solidFill>
                  <a:srgbClr val="000000"/>
                </a:solidFill>
                <a:ea typeface="楷体_GB2312" charset="-122"/>
              </a:rPr>
              <a:t>,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96" name="Rectangle 44">
            <a:extLst>
              <a:ext uri="{FF2B5EF4-FFF2-40B4-BE49-F238E27FC236}">
                <a16:creationId xmlns:a16="http://schemas.microsoft.com/office/drawing/2014/main" id="{0944456E-B9F0-4AE8-97F4-58A7170A6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2382838"/>
            <a:ext cx="261938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300" b="0">
                <a:solidFill>
                  <a:srgbClr val="000000"/>
                </a:solidFill>
                <a:ea typeface="楷体_GB2312" charset="-122"/>
              </a:rPr>
              <a:t>{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97" name="Rectangle 45">
            <a:extLst>
              <a:ext uri="{FF2B5EF4-FFF2-40B4-BE49-F238E27FC236}">
                <a16:creationId xmlns:a16="http://schemas.microsoft.com/office/drawing/2014/main" id="{BBC47F70-94E4-4507-A79F-2642FB894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350" y="2382838"/>
            <a:ext cx="242888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300" b="0" i="1">
                <a:solidFill>
                  <a:srgbClr val="000000"/>
                </a:solidFill>
                <a:ea typeface="楷体_GB2312" charset="-122"/>
              </a:rPr>
              <a:t>c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98" name="Rectangle 46">
            <a:extLst>
              <a:ext uri="{FF2B5EF4-FFF2-40B4-BE49-F238E27FC236}">
                <a16:creationId xmlns:a16="http://schemas.microsoft.com/office/drawing/2014/main" id="{6E0BF36D-A387-461B-8233-CD2E8B646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2382838"/>
            <a:ext cx="2730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300" b="0" i="1">
                <a:solidFill>
                  <a:srgbClr val="000000"/>
                </a:solidFill>
                <a:ea typeface="楷体_GB2312" charset="-122"/>
              </a:rPr>
              <a:t>b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599" name="Rectangle 47">
            <a:extLst>
              <a:ext uri="{FF2B5EF4-FFF2-40B4-BE49-F238E27FC236}">
                <a16:creationId xmlns:a16="http://schemas.microsoft.com/office/drawing/2014/main" id="{B5F38B06-7563-4732-85FB-CC06FCD5F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113" y="2382838"/>
            <a:ext cx="2730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300" b="0" i="1">
                <a:solidFill>
                  <a:srgbClr val="000000"/>
                </a:solidFill>
                <a:ea typeface="楷体_GB2312" charset="-122"/>
              </a:rPr>
              <a:t>a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600" name="Rectangle 48">
            <a:extLst>
              <a:ext uri="{FF2B5EF4-FFF2-40B4-BE49-F238E27FC236}">
                <a16:creationId xmlns:a16="http://schemas.microsoft.com/office/drawing/2014/main" id="{36FA3994-3205-4609-BD83-21753D975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788" y="2382838"/>
            <a:ext cx="242887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300" b="0" i="1">
                <a:solidFill>
                  <a:srgbClr val="000000"/>
                </a:solidFill>
                <a:ea typeface="楷体_GB2312" charset="-122"/>
              </a:rPr>
              <a:t>c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601" name="Rectangle 49">
            <a:extLst>
              <a:ext uri="{FF2B5EF4-FFF2-40B4-BE49-F238E27FC236}">
                <a16:creationId xmlns:a16="http://schemas.microsoft.com/office/drawing/2014/main" id="{21213F29-ACFB-4B29-BD73-8DFC1E53F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382838"/>
            <a:ext cx="2730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300" b="0" i="1">
                <a:solidFill>
                  <a:srgbClr val="000000"/>
                </a:solidFill>
                <a:ea typeface="楷体_GB2312" charset="-122"/>
              </a:rPr>
              <a:t>b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602" name="Rectangle 50">
            <a:extLst>
              <a:ext uri="{FF2B5EF4-FFF2-40B4-BE49-F238E27FC236}">
                <a16:creationId xmlns:a16="http://schemas.microsoft.com/office/drawing/2014/main" id="{2C9E382C-ECA1-4FBA-B57A-6216916C0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775" y="2382838"/>
            <a:ext cx="242888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300" b="0" i="1">
                <a:solidFill>
                  <a:srgbClr val="000000"/>
                </a:solidFill>
                <a:ea typeface="楷体_GB2312" charset="-122"/>
              </a:rPr>
              <a:t>c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603" name="Rectangle 51">
            <a:extLst>
              <a:ext uri="{FF2B5EF4-FFF2-40B4-BE49-F238E27FC236}">
                <a16:creationId xmlns:a16="http://schemas.microsoft.com/office/drawing/2014/main" id="{60B89F77-FAF3-49CF-A7EE-837A1EB8C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2382838"/>
            <a:ext cx="2730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300" b="0" i="1">
                <a:solidFill>
                  <a:srgbClr val="000000"/>
                </a:solidFill>
                <a:ea typeface="楷体_GB2312" charset="-122"/>
              </a:rPr>
              <a:t>a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841780" name="Rectangle 52">
            <a:extLst>
              <a:ext uri="{FF2B5EF4-FFF2-40B4-BE49-F238E27FC236}">
                <a16:creationId xmlns:a16="http://schemas.microsoft.com/office/drawing/2014/main" id="{966EFC25-EF01-4E50-BD52-375FB54A0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76600"/>
            <a:ext cx="7924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zh-CN" altLang="en-US" sz="4000">
                <a:solidFill>
                  <a:srgbClr val="000000"/>
                </a:solidFill>
                <a:ea typeface="楷体_GB2312" charset="-122"/>
              </a:rPr>
              <a:t>将 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S</a:t>
            </a:r>
            <a:r>
              <a:rPr kumimoji="1" lang="en-US" altLang="zh-CN" sz="4000" baseline="-25000">
                <a:solidFill>
                  <a:srgbClr val="000000"/>
                </a:solidFill>
                <a:ea typeface="楷体_GB2312" charset="-122"/>
              </a:rPr>
              <a:t>3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 </a:t>
            </a:r>
            <a:r>
              <a:rPr kumimoji="1" lang="zh-CN" altLang="en-US" sz="4000">
                <a:solidFill>
                  <a:srgbClr val="000000"/>
                </a:solidFill>
                <a:ea typeface="楷体_GB2312" charset="-122"/>
              </a:rPr>
              <a:t>的子集分类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0</a:t>
            </a:r>
            <a:r>
              <a:rPr kumimoji="1" lang="zh-CN" altLang="en-US" sz="4000">
                <a:solidFill>
                  <a:srgbClr val="000000"/>
                </a:solidFill>
                <a:ea typeface="楷体_GB2312" charset="-122"/>
              </a:rPr>
              <a:t>元子集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: </a:t>
            </a:r>
            <a:r>
              <a:rPr lang="en-US" altLang="zh-CN" sz="4000" b="0">
                <a:latin typeface="Arial Narrow" panose="020B0606020202030204" pitchFamily="34" charset="0"/>
                <a:sym typeface="Symbol" panose="05050102010706020507" pitchFamily="18" charset="2"/>
              </a:rPr>
              <a:t>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                                   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1</a:t>
            </a:r>
            <a:r>
              <a:rPr kumimoji="1" lang="zh-CN" altLang="en-US" sz="4000">
                <a:solidFill>
                  <a:srgbClr val="000000"/>
                </a:solidFill>
                <a:ea typeface="楷体_GB2312" charset="-122"/>
              </a:rPr>
              <a:t>元子集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: {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a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} , {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b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} , {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c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} 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2</a:t>
            </a:r>
            <a:r>
              <a:rPr kumimoji="1" lang="zh-CN" altLang="en-US" sz="4000">
                <a:solidFill>
                  <a:srgbClr val="000000"/>
                </a:solidFill>
                <a:ea typeface="楷体_GB2312" charset="-122"/>
              </a:rPr>
              <a:t>元子集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: {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a 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,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 b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} , {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a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, 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c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} , {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b 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, 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c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} 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3</a:t>
            </a:r>
            <a:r>
              <a:rPr kumimoji="1" lang="zh-CN" altLang="en-US" sz="4000">
                <a:solidFill>
                  <a:srgbClr val="000000"/>
                </a:solidFill>
                <a:ea typeface="楷体_GB2312" charset="-122"/>
              </a:rPr>
              <a:t>元子集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: {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a 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,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 b 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, 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c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}</a:t>
            </a:r>
          </a:p>
        </p:txBody>
      </p:sp>
      <p:grpSp>
        <p:nvGrpSpPr>
          <p:cNvPr id="2" name="Group 53">
            <a:extLst>
              <a:ext uri="{FF2B5EF4-FFF2-40B4-BE49-F238E27FC236}">
                <a16:creationId xmlns:a16="http://schemas.microsoft.com/office/drawing/2014/main" id="{83E27077-8048-428C-827F-B6F22CBC867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748088"/>
            <a:ext cx="795338" cy="823912"/>
            <a:chOff x="2592" y="2361"/>
            <a:chExt cx="501" cy="519"/>
          </a:xfrm>
        </p:grpSpPr>
        <p:sp>
          <p:nvSpPr>
            <p:cNvPr id="23617" name="Text Box 54">
              <a:extLst>
                <a:ext uri="{FF2B5EF4-FFF2-40B4-BE49-F238E27FC236}">
                  <a16:creationId xmlns:a16="http://schemas.microsoft.com/office/drawing/2014/main" id="{F74CAA27-5F16-4FBE-A89F-EE6B4EA25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361"/>
              <a:ext cx="501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4800">
                  <a:solidFill>
                    <a:schemeClr val="hlink"/>
                  </a:solidFill>
                  <a:ea typeface="楷体_GB2312" charset="-122"/>
                </a:rPr>
                <a:t>C</a:t>
              </a:r>
              <a:r>
                <a:rPr kumimoji="1" lang="en-US" altLang="zh-CN" sz="4000" baseline="-20000">
                  <a:solidFill>
                    <a:schemeClr val="hlink"/>
                  </a:solidFill>
                  <a:ea typeface="楷体_GB2312" charset="-122"/>
                </a:rPr>
                <a:t>3</a:t>
              </a:r>
              <a:endParaRPr kumimoji="1" lang="en-US" altLang="zh-CN" sz="4000">
                <a:solidFill>
                  <a:schemeClr val="hlink"/>
                </a:solidFill>
                <a:ea typeface="楷体_GB2312" charset="-122"/>
              </a:endParaRPr>
            </a:p>
          </p:txBody>
        </p:sp>
        <p:sp>
          <p:nvSpPr>
            <p:cNvPr id="23618" name="Rectangle 55">
              <a:extLst>
                <a:ext uri="{FF2B5EF4-FFF2-40B4-BE49-F238E27FC236}">
                  <a16:creationId xmlns:a16="http://schemas.microsoft.com/office/drawing/2014/main" id="{0B168CAE-C273-437C-81F0-FC56B113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23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2800">
                  <a:solidFill>
                    <a:schemeClr val="hlink"/>
                  </a:solidFill>
                  <a:ea typeface="楷体_GB2312" charset="-122"/>
                </a:rPr>
                <a:t>0</a:t>
              </a:r>
            </a:p>
          </p:txBody>
        </p:sp>
      </p:grpSp>
      <p:grpSp>
        <p:nvGrpSpPr>
          <p:cNvPr id="3" name="Group 56">
            <a:extLst>
              <a:ext uri="{FF2B5EF4-FFF2-40B4-BE49-F238E27FC236}">
                <a16:creationId xmlns:a16="http://schemas.microsoft.com/office/drawing/2014/main" id="{AD34DE63-8FF9-440A-8C51-ECB69E9023C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343400"/>
            <a:ext cx="795338" cy="823913"/>
            <a:chOff x="2592" y="2361"/>
            <a:chExt cx="501" cy="519"/>
          </a:xfrm>
        </p:grpSpPr>
        <p:sp>
          <p:nvSpPr>
            <p:cNvPr id="23615" name="Text Box 57">
              <a:extLst>
                <a:ext uri="{FF2B5EF4-FFF2-40B4-BE49-F238E27FC236}">
                  <a16:creationId xmlns:a16="http://schemas.microsoft.com/office/drawing/2014/main" id="{96F7B105-F6F2-4C14-A11E-472B743B2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361"/>
              <a:ext cx="501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4800">
                  <a:solidFill>
                    <a:schemeClr val="hlink"/>
                  </a:solidFill>
                  <a:ea typeface="楷体_GB2312" charset="-122"/>
                </a:rPr>
                <a:t>C</a:t>
              </a:r>
              <a:r>
                <a:rPr kumimoji="1" lang="en-US" altLang="zh-CN" sz="4000" baseline="-20000">
                  <a:solidFill>
                    <a:schemeClr val="hlink"/>
                  </a:solidFill>
                  <a:ea typeface="楷体_GB2312" charset="-122"/>
                </a:rPr>
                <a:t>3</a:t>
              </a:r>
              <a:endParaRPr kumimoji="1" lang="en-US" altLang="zh-CN" sz="4000">
                <a:solidFill>
                  <a:schemeClr val="hlink"/>
                </a:solidFill>
                <a:ea typeface="楷体_GB2312" charset="-122"/>
              </a:endParaRPr>
            </a:p>
          </p:txBody>
        </p:sp>
        <p:sp>
          <p:nvSpPr>
            <p:cNvPr id="23616" name="Rectangle 58">
              <a:extLst>
                <a:ext uri="{FF2B5EF4-FFF2-40B4-BE49-F238E27FC236}">
                  <a16:creationId xmlns:a16="http://schemas.microsoft.com/office/drawing/2014/main" id="{5F940119-AEC7-427D-8CBC-4207A644F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23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2800">
                  <a:solidFill>
                    <a:schemeClr val="hlink"/>
                  </a:solidFill>
                  <a:ea typeface="楷体_GB2312" charset="-122"/>
                </a:rPr>
                <a:t>1</a:t>
              </a:r>
            </a:p>
          </p:txBody>
        </p:sp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1405E59A-4051-46B1-A160-F3AFABFBE832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5029200"/>
            <a:ext cx="795338" cy="823913"/>
            <a:chOff x="2592" y="2361"/>
            <a:chExt cx="501" cy="519"/>
          </a:xfrm>
        </p:grpSpPr>
        <p:sp>
          <p:nvSpPr>
            <p:cNvPr id="23613" name="Text Box 60">
              <a:extLst>
                <a:ext uri="{FF2B5EF4-FFF2-40B4-BE49-F238E27FC236}">
                  <a16:creationId xmlns:a16="http://schemas.microsoft.com/office/drawing/2014/main" id="{3477E974-F660-4A62-BE88-E30AE2C00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361"/>
              <a:ext cx="501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4800">
                  <a:solidFill>
                    <a:schemeClr val="hlink"/>
                  </a:solidFill>
                  <a:ea typeface="楷体_GB2312" charset="-122"/>
                </a:rPr>
                <a:t>C</a:t>
              </a:r>
              <a:r>
                <a:rPr kumimoji="1" lang="en-US" altLang="zh-CN" sz="4000" baseline="-20000">
                  <a:solidFill>
                    <a:schemeClr val="hlink"/>
                  </a:solidFill>
                  <a:ea typeface="楷体_GB2312" charset="-122"/>
                </a:rPr>
                <a:t>3</a:t>
              </a:r>
              <a:endParaRPr kumimoji="1" lang="en-US" altLang="zh-CN" sz="4000">
                <a:solidFill>
                  <a:schemeClr val="hlink"/>
                </a:solidFill>
                <a:ea typeface="楷体_GB2312" charset="-122"/>
              </a:endParaRPr>
            </a:p>
          </p:txBody>
        </p:sp>
        <p:sp>
          <p:nvSpPr>
            <p:cNvPr id="23614" name="Rectangle 61">
              <a:extLst>
                <a:ext uri="{FF2B5EF4-FFF2-40B4-BE49-F238E27FC236}">
                  <a16:creationId xmlns:a16="http://schemas.microsoft.com/office/drawing/2014/main" id="{E00756AA-57DA-48F5-A7FD-4F8FDB9A2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23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2800">
                  <a:solidFill>
                    <a:schemeClr val="hlink"/>
                  </a:solidFill>
                  <a:ea typeface="楷体_GB2312" charset="-122"/>
                </a:rPr>
                <a:t>2</a:t>
              </a:r>
            </a:p>
          </p:txBody>
        </p:sp>
      </p:grpSp>
      <p:grpSp>
        <p:nvGrpSpPr>
          <p:cNvPr id="5" name="Group 62">
            <a:extLst>
              <a:ext uri="{FF2B5EF4-FFF2-40B4-BE49-F238E27FC236}">
                <a16:creationId xmlns:a16="http://schemas.microsoft.com/office/drawing/2014/main" id="{9570B601-ABD1-4C3F-922B-745CEB004F22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5715000"/>
            <a:ext cx="795338" cy="823913"/>
            <a:chOff x="2592" y="2361"/>
            <a:chExt cx="501" cy="519"/>
          </a:xfrm>
        </p:grpSpPr>
        <p:sp>
          <p:nvSpPr>
            <p:cNvPr id="23611" name="Text Box 63">
              <a:extLst>
                <a:ext uri="{FF2B5EF4-FFF2-40B4-BE49-F238E27FC236}">
                  <a16:creationId xmlns:a16="http://schemas.microsoft.com/office/drawing/2014/main" id="{F12CB33D-EF06-45D5-B84E-AC3002203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361"/>
              <a:ext cx="501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4800">
                  <a:solidFill>
                    <a:schemeClr val="hlink"/>
                  </a:solidFill>
                  <a:ea typeface="楷体_GB2312" charset="-122"/>
                </a:rPr>
                <a:t>C</a:t>
              </a:r>
              <a:r>
                <a:rPr kumimoji="1" lang="en-US" altLang="zh-CN" sz="4000" baseline="-20000">
                  <a:solidFill>
                    <a:schemeClr val="hlink"/>
                  </a:solidFill>
                  <a:ea typeface="楷体_GB2312" charset="-122"/>
                </a:rPr>
                <a:t>3</a:t>
              </a:r>
              <a:endParaRPr kumimoji="1" lang="en-US" altLang="zh-CN" sz="4000">
                <a:solidFill>
                  <a:schemeClr val="hlink"/>
                </a:solidFill>
                <a:ea typeface="楷体_GB2312" charset="-122"/>
              </a:endParaRPr>
            </a:p>
          </p:txBody>
        </p:sp>
        <p:sp>
          <p:nvSpPr>
            <p:cNvPr id="23612" name="Rectangle 64">
              <a:extLst>
                <a:ext uri="{FF2B5EF4-FFF2-40B4-BE49-F238E27FC236}">
                  <a16:creationId xmlns:a16="http://schemas.microsoft.com/office/drawing/2014/main" id="{6F282EEC-2920-4CA4-A704-C1B422967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23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2800">
                  <a:solidFill>
                    <a:schemeClr val="hlink"/>
                  </a:solidFill>
                  <a:ea typeface="楷体_GB2312" charset="-122"/>
                </a:rPr>
                <a:t>3</a:t>
              </a:r>
            </a:p>
          </p:txBody>
        </p:sp>
      </p:grpSp>
      <p:sp>
        <p:nvSpPr>
          <p:cNvPr id="23609" name="Rectangle 65">
            <a:extLst>
              <a:ext uri="{FF2B5EF4-FFF2-40B4-BE49-F238E27FC236}">
                <a16:creationId xmlns:a16="http://schemas.microsoft.com/office/drawing/2014/main" id="{CB1094F9-F5EF-4ACC-8BBF-741E24FDF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338" y="1069975"/>
            <a:ext cx="30638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b="0">
                <a:solidFill>
                  <a:srgbClr val="000000"/>
                </a:solidFill>
                <a:latin typeface="Symbol" panose="05050102010706020507" pitchFamily="18" charset="2"/>
                <a:ea typeface="楷体_GB2312" charset="-122"/>
              </a:rPr>
              <a:t>=</a:t>
            </a:r>
            <a:endParaRPr kumimoji="1" lang="en-US" altLang="zh-CN" sz="4000">
              <a:solidFill>
                <a:srgbClr val="080808"/>
              </a:solidFill>
              <a:ea typeface="楷体_GB2312" charset="-122"/>
            </a:endParaRPr>
          </a:p>
        </p:txBody>
      </p:sp>
      <p:sp>
        <p:nvSpPr>
          <p:cNvPr id="23610" name="矩形 66">
            <a:extLst>
              <a:ext uri="{FF2B5EF4-FFF2-40B4-BE49-F238E27FC236}">
                <a16:creationId xmlns:a16="http://schemas.microsoft.com/office/drawing/2014/main" id="{E8C6497E-6A7E-455D-94FC-59A1765964D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62275" y="1762125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000" b="0">
                <a:latin typeface="Arial Narrow" panose="020B0606020202030204" pitchFamily="34" charset="0"/>
                <a:sym typeface="Symbol" panose="05050102010706020507" pitchFamily="18" charset="2"/>
              </a:rPr>
              <a:t></a:t>
            </a:r>
            <a:endParaRPr lang="zh-CN" altLang="en-US" sz="3000" b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41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41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41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841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841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8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F6EB1E2B-360F-47D1-9566-E0AA2E90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97C7CCCE-B982-4AF9-A0F2-63E000DD4C11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400" b="0"/>
          </a:p>
        </p:txBody>
      </p:sp>
      <p:sp>
        <p:nvSpPr>
          <p:cNvPr id="24579" name="Rectangle 37">
            <a:extLst>
              <a:ext uri="{FF2B5EF4-FFF2-40B4-BE49-F238E27FC236}">
                <a16:creationId xmlns:a16="http://schemas.microsoft.com/office/drawing/2014/main" id="{CC232722-1BE6-42BA-A834-D5BC7B235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6788"/>
            <a:ext cx="9144000" cy="5891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3000" b="0">
              <a:latin typeface="Arial Narrow" panose="020B060602020203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EF218E3C-467F-4FFB-94A1-A237B228C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幂集中元素的个数（续）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3705949D-72EA-480A-9736-E44464E9B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825500"/>
            <a:ext cx="42481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400" i="1">
                <a:solidFill>
                  <a:srgbClr val="000000"/>
                </a:solidFill>
                <a:ea typeface="楷体_GB2312" charset="-122"/>
              </a:rPr>
              <a:t>S</a:t>
            </a:r>
            <a:r>
              <a:rPr kumimoji="1" lang="en-US" altLang="zh-CN" sz="4400" b="0" i="1">
                <a:solidFill>
                  <a:srgbClr val="000000"/>
                </a:solidFill>
                <a:ea typeface="楷体_GB2312" charset="-122"/>
              </a:rPr>
              <a:t> </a:t>
            </a:r>
            <a:r>
              <a:rPr kumimoji="1" lang="en-US" altLang="zh-CN" sz="4400">
                <a:solidFill>
                  <a:srgbClr val="000000"/>
                </a:solidFill>
                <a:latin typeface="Symbol" panose="05050102010706020507" pitchFamily="18" charset="2"/>
                <a:ea typeface="楷体_GB2312" charset="-122"/>
              </a:rPr>
              <a:t>=</a:t>
            </a:r>
            <a:r>
              <a:rPr kumimoji="1" lang="en-US" altLang="zh-CN" sz="4400" b="0">
                <a:solidFill>
                  <a:srgbClr val="000000"/>
                </a:solidFill>
                <a:latin typeface="Symbol" panose="05050102010706020507" pitchFamily="18" charset="2"/>
                <a:ea typeface="楷体_GB2312" charset="-122"/>
              </a:rPr>
              <a:t> 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{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1 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,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 2 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, 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3 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, ... , 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n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}</a:t>
            </a:r>
          </a:p>
        </p:txBody>
      </p:sp>
      <p:sp>
        <p:nvSpPr>
          <p:cNvPr id="24582" name="Rectangle 4">
            <a:extLst>
              <a:ext uri="{FF2B5EF4-FFF2-40B4-BE49-F238E27FC236}">
                <a16:creationId xmlns:a16="http://schemas.microsoft.com/office/drawing/2014/main" id="{051DBD68-941B-4ED5-A4A3-708471D7B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79248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01850" indent="-210185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zh-CN" altLang="en-US" sz="4000">
                <a:solidFill>
                  <a:srgbClr val="000000"/>
                </a:solidFill>
                <a:ea typeface="楷体_GB2312" charset="-122"/>
              </a:rPr>
              <a:t>将 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S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 </a:t>
            </a:r>
            <a:r>
              <a:rPr kumimoji="1" lang="zh-CN" altLang="en-US" sz="4000">
                <a:solidFill>
                  <a:srgbClr val="000000"/>
                </a:solidFill>
                <a:ea typeface="楷体_GB2312" charset="-122"/>
              </a:rPr>
              <a:t>的子集分类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0</a:t>
            </a:r>
            <a:r>
              <a:rPr kumimoji="1" lang="zh-CN" altLang="en-US" sz="4000">
                <a:solidFill>
                  <a:srgbClr val="000000"/>
                </a:solidFill>
                <a:ea typeface="楷体_GB2312" charset="-122"/>
              </a:rPr>
              <a:t>元子集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: </a:t>
            </a:r>
            <a:r>
              <a:rPr lang="en-US" altLang="zh-CN" sz="4000" b="0">
                <a:latin typeface="Arial Narrow" panose="020B0606020202030204" pitchFamily="34" charset="0"/>
                <a:sym typeface="Symbol" panose="05050102010706020507" pitchFamily="18" charset="2"/>
              </a:rPr>
              <a:t></a:t>
            </a:r>
            <a:endParaRPr kumimoji="1" lang="en-US" altLang="zh-CN" sz="4000">
              <a:solidFill>
                <a:srgbClr val="000000"/>
              </a:solidFill>
              <a:ea typeface="楷体_GB2312" charset="-122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1</a:t>
            </a:r>
            <a:r>
              <a:rPr kumimoji="1" lang="zh-CN" altLang="en-US" sz="4000">
                <a:solidFill>
                  <a:srgbClr val="000000"/>
                </a:solidFill>
                <a:ea typeface="楷体_GB2312" charset="-122"/>
              </a:rPr>
              <a:t>元子集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: {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1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} , {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2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} , ... , {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n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} 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2</a:t>
            </a:r>
            <a:r>
              <a:rPr kumimoji="1" lang="zh-CN" altLang="en-US" sz="4000">
                <a:solidFill>
                  <a:srgbClr val="000000"/>
                </a:solidFill>
                <a:ea typeface="楷体_GB2312" charset="-122"/>
              </a:rPr>
              <a:t>元子集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: {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1 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,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 2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} , {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1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, 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3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} , ... ,{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n-1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, 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n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} 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3</a:t>
            </a:r>
            <a:r>
              <a:rPr kumimoji="1" lang="zh-CN" altLang="en-US" sz="4000">
                <a:solidFill>
                  <a:srgbClr val="000000"/>
                </a:solidFill>
                <a:ea typeface="楷体_GB2312" charset="-122"/>
              </a:rPr>
              <a:t>元子集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: {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1 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,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 2 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, 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3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} , {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1 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,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 2 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, 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4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} , ... ,   {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n- 2 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, 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n-1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 , 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n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n</a:t>
            </a:r>
            <a:r>
              <a:rPr kumimoji="1" lang="zh-CN" altLang="en-US" sz="4000">
                <a:solidFill>
                  <a:srgbClr val="000000"/>
                </a:solidFill>
                <a:ea typeface="楷体_GB2312" charset="-122"/>
              </a:rPr>
              <a:t>元子集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: {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1 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,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 2 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, ... , 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n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} 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|P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(</a:t>
            </a:r>
            <a:r>
              <a:rPr kumimoji="1" lang="en-US" altLang="zh-CN" sz="4000" i="1">
                <a:solidFill>
                  <a:srgbClr val="000000"/>
                </a:solidFill>
                <a:ea typeface="楷体_GB2312" charset="-122"/>
              </a:rPr>
              <a:t>S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)| =       +      +      + </a:t>
            </a:r>
            <a:r>
              <a:rPr kumimoji="1" lang="en-US" altLang="zh-CN" sz="6600" baseline="14000">
                <a:solidFill>
                  <a:schemeClr val="hlink"/>
                </a:solidFill>
                <a:ea typeface="楷体_GB2312" charset="-122"/>
              </a:rPr>
              <a:t>...</a:t>
            </a:r>
            <a:r>
              <a:rPr kumimoji="1" lang="en-US" altLang="zh-CN" sz="6600" baseline="10000">
                <a:solidFill>
                  <a:schemeClr val="hlink"/>
                </a:solidFill>
                <a:ea typeface="楷体_GB2312" charset="-122"/>
              </a:rPr>
              <a:t> </a:t>
            </a:r>
            <a:r>
              <a:rPr kumimoji="1" lang="en-US" altLang="zh-CN" sz="4000">
                <a:solidFill>
                  <a:srgbClr val="000000"/>
                </a:solidFill>
                <a:ea typeface="楷体_GB2312" charset="-122"/>
              </a:rPr>
              <a:t>+      =</a:t>
            </a:r>
            <a:r>
              <a:rPr kumimoji="1" lang="en-US" altLang="zh-CN" sz="5400">
                <a:solidFill>
                  <a:srgbClr val="000000"/>
                </a:solidFill>
                <a:ea typeface="楷体_GB2312" charset="-122"/>
                <a:sym typeface="Symbol" panose="05050102010706020507" pitchFamily="18" charset="2"/>
              </a:rPr>
              <a:t></a:t>
            </a:r>
            <a:endParaRPr kumimoji="1" lang="en-US" altLang="zh-CN" sz="4000">
              <a:solidFill>
                <a:srgbClr val="000000"/>
              </a:solidFill>
              <a:ea typeface="楷体_GB2312" charset="-122"/>
            </a:endParaRPr>
          </a:p>
        </p:txBody>
      </p:sp>
      <p:grpSp>
        <p:nvGrpSpPr>
          <p:cNvPr id="24583" name="Group 5">
            <a:extLst>
              <a:ext uri="{FF2B5EF4-FFF2-40B4-BE49-F238E27FC236}">
                <a16:creationId xmlns:a16="http://schemas.microsoft.com/office/drawing/2014/main" id="{4D451336-1DBA-49B5-B08F-C39B911BB888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2057400"/>
            <a:ext cx="814388" cy="823913"/>
            <a:chOff x="2586" y="2361"/>
            <a:chExt cx="513" cy="519"/>
          </a:xfrm>
        </p:grpSpPr>
        <p:sp>
          <p:nvSpPr>
            <p:cNvPr id="24613" name="Text Box 6">
              <a:extLst>
                <a:ext uri="{FF2B5EF4-FFF2-40B4-BE49-F238E27FC236}">
                  <a16:creationId xmlns:a16="http://schemas.microsoft.com/office/drawing/2014/main" id="{7B7E6685-32AC-4052-AD9A-AF4BCE0D3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6" y="2361"/>
              <a:ext cx="513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4800">
                  <a:solidFill>
                    <a:schemeClr val="hlink"/>
                  </a:solidFill>
                  <a:ea typeface="楷体_GB2312" charset="-122"/>
                </a:rPr>
                <a:t>C</a:t>
              </a:r>
              <a:r>
                <a:rPr kumimoji="1" lang="en-US" altLang="zh-CN" sz="4000" baseline="-20000">
                  <a:solidFill>
                    <a:schemeClr val="hlink"/>
                  </a:solidFill>
                  <a:ea typeface="楷体_GB2312" charset="-122"/>
                </a:rPr>
                <a:t>n</a:t>
              </a:r>
              <a:endParaRPr kumimoji="1" lang="en-US" altLang="zh-CN" sz="4000">
                <a:solidFill>
                  <a:schemeClr val="hlink"/>
                </a:solidFill>
                <a:ea typeface="楷体_GB2312" charset="-122"/>
              </a:endParaRPr>
            </a:p>
          </p:txBody>
        </p:sp>
        <p:sp>
          <p:nvSpPr>
            <p:cNvPr id="24614" name="Rectangle 7">
              <a:extLst>
                <a:ext uri="{FF2B5EF4-FFF2-40B4-BE49-F238E27FC236}">
                  <a16:creationId xmlns:a16="http://schemas.microsoft.com/office/drawing/2014/main" id="{CC7ACCB2-9ABB-437C-8234-2D0FE422A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23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2800">
                  <a:solidFill>
                    <a:schemeClr val="hlink"/>
                  </a:solidFill>
                  <a:ea typeface="楷体_GB2312" charset="-122"/>
                </a:rPr>
                <a:t>0</a:t>
              </a:r>
            </a:p>
          </p:txBody>
        </p:sp>
      </p:grpSp>
      <p:grpSp>
        <p:nvGrpSpPr>
          <p:cNvPr id="24584" name="Group 8">
            <a:extLst>
              <a:ext uri="{FF2B5EF4-FFF2-40B4-BE49-F238E27FC236}">
                <a16:creationId xmlns:a16="http://schemas.microsoft.com/office/drawing/2014/main" id="{10A1FECC-61E1-46B0-A5FB-BA77A056B291}"/>
              </a:ext>
            </a:extLst>
          </p:cNvPr>
          <p:cNvGrpSpPr>
            <a:grpSpLocks/>
          </p:cNvGrpSpPr>
          <p:nvPr/>
        </p:nvGrpSpPr>
        <p:grpSpPr bwMode="auto">
          <a:xfrm>
            <a:off x="6543675" y="2590800"/>
            <a:ext cx="814388" cy="823913"/>
            <a:chOff x="2586" y="2361"/>
            <a:chExt cx="513" cy="519"/>
          </a:xfrm>
        </p:grpSpPr>
        <p:sp>
          <p:nvSpPr>
            <p:cNvPr id="24611" name="Text Box 9">
              <a:extLst>
                <a:ext uri="{FF2B5EF4-FFF2-40B4-BE49-F238E27FC236}">
                  <a16:creationId xmlns:a16="http://schemas.microsoft.com/office/drawing/2014/main" id="{4A4F175E-72D0-4C43-9430-3D6747B0B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6" y="2361"/>
              <a:ext cx="513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4800">
                  <a:solidFill>
                    <a:schemeClr val="hlink"/>
                  </a:solidFill>
                  <a:ea typeface="楷体_GB2312" charset="-122"/>
                </a:rPr>
                <a:t>C</a:t>
              </a:r>
              <a:r>
                <a:rPr kumimoji="1" lang="en-US" altLang="zh-CN" sz="4000" baseline="-20000">
                  <a:solidFill>
                    <a:schemeClr val="hlink"/>
                  </a:solidFill>
                  <a:ea typeface="楷体_GB2312" charset="-122"/>
                </a:rPr>
                <a:t>n</a:t>
              </a:r>
              <a:endParaRPr kumimoji="1" lang="en-US" altLang="zh-CN" sz="4000">
                <a:solidFill>
                  <a:schemeClr val="hlink"/>
                </a:solidFill>
                <a:ea typeface="楷体_GB2312" charset="-122"/>
              </a:endParaRPr>
            </a:p>
          </p:txBody>
        </p:sp>
        <p:sp>
          <p:nvSpPr>
            <p:cNvPr id="24612" name="Rectangle 10">
              <a:extLst>
                <a:ext uri="{FF2B5EF4-FFF2-40B4-BE49-F238E27FC236}">
                  <a16:creationId xmlns:a16="http://schemas.microsoft.com/office/drawing/2014/main" id="{96D1D8C5-A33E-40FA-A7AC-4BDE5F133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23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2800">
                  <a:solidFill>
                    <a:schemeClr val="hlink"/>
                  </a:solidFill>
                  <a:ea typeface="楷体_GB2312" charset="-122"/>
                </a:rPr>
                <a:t>1</a:t>
              </a:r>
            </a:p>
          </p:txBody>
        </p:sp>
      </p:grpSp>
      <p:grpSp>
        <p:nvGrpSpPr>
          <p:cNvPr id="24585" name="Group 11">
            <a:extLst>
              <a:ext uri="{FF2B5EF4-FFF2-40B4-BE49-F238E27FC236}">
                <a16:creationId xmlns:a16="http://schemas.microsoft.com/office/drawing/2014/main" id="{6E9E1736-7499-4A40-94EB-DD45C5852546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3290888"/>
            <a:ext cx="814388" cy="823912"/>
            <a:chOff x="2586" y="2361"/>
            <a:chExt cx="513" cy="519"/>
          </a:xfrm>
        </p:grpSpPr>
        <p:sp>
          <p:nvSpPr>
            <p:cNvPr id="24609" name="Text Box 12">
              <a:extLst>
                <a:ext uri="{FF2B5EF4-FFF2-40B4-BE49-F238E27FC236}">
                  <a16:creationId xmlns:a16="http://schemas.microsoft.com/office/drawing/2014/main" id="{C079B7D6-1FB8-46AB-A5C3-DC09456DC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6" y="2361"/>
              <a:ext cx="513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4800">
                  <a:solidFill>
                    <a:schemeClr val="hlink"/>
                  </a:solidFill>
                  <a:ea typeface="楷体_GB2312" charset="-122"/>
                </a:rPr>
                <a:t>C</a:t>
              </a:r>
              <a:r>
                <a:rPr kumimoji="1" lang="en-US" altLang="zh-CN" sz="4000" baseline="-20000">
                  <a:solidFill>
                    <a:schemeClr val="hlink"/>
                  </a:solidFill>
                  <a:ea typeface="楷体_GB2312" charset="-122"/>
                </a:rPr>
                <a:t>n</a:t>
              </a:r>
              <a:endParaRPr kumimoji="1" lang="en-US" altLang="zh-CN" sz="4000">
                <a:solidFill>
                  <a:schemeClr val="hlink"/>
                </a:solidFill>
                <a:ea typeface="楷体_GB2312" charset="-122"/>
              </a:endParaRPr>
            </a:p>
          </p:txBody>
        </p:sp>
        <p:sp>
          <p:nvSpPr>
            <p:cNvPr id="24610" name="Rectangle 13">
              <a:extLst>
                <a:ext uri="{FF2B5EF4-FFF2-40B4-BE49-F238E27FC236}">
                  <a16:creationId xmlns:a16="http://schemas.microsoft.com/office/drawing/2014/main" id="{285D1D5F-6E64-4DA0-99FD-034D02B4C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23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2800">
                  <a:solidFill>
                    <a:schemeClr val="hlink"/>
                  </a:solidFill>
                  <a:ea typeface="楷体_GB2312" charset="-122"/>
                </a:rPr>
                <a:t>2</a:t>
              </a:r>
            </a:p>
          </p:txBody>
        </p:sp>
      </p:grpSp>
      <p:grpSp>
        <p:nvGrpSpPr>
          <p:cNvPr id="24586" name="Group 14">
            <a:extLst>
              <a:ext uri="{FF2B5EF4-FFF2-40B4-BE49-F238E27FC236}">
                <a16:creationId xmlns:a16="http://schemas.microsoft.com/office/drawing/2014/main" id="{9C5ED3A6-3398-49E2-A01A-F5D9D51FCFB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495800"/>
            <a:ext cx="814388" cy="823913"/>
            <a:chOff x="2586" y="2361"/>
            <a:chExt cx="513" cy="519"/>
          </a:xfrm>
        </p:grpSpPr>
        <p:sp>
          <p:nvSpPr>
            <p:cNvPr id="24607" name="Text Box 15">
              <a:extLst>
                <a:ext uri="{FF2B5EF4-FFF2-40B4-BE49-F238E27FC236}">
                  <a16:creationId xmlns:a16="http://schemas.microsoft.com/office/drawing/2014/main" id="{32888C78-D9A1-46B8-8732-2FD075F94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6" y="2361"/>
              <a:ext cx="513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4800">
                  <a:solidFill>
                    <a:schemeClr val="hlink"/>
                  </a:solidFill>
                  <a:ea typeface="楷体_GB2312" charset="-122"/>
                </a:rPr>
                <a:t>C</a:t>
              </a:r>
              <a:r>
                <a:rPr kumimoji="1" lang="en-US" altLang="zh-CN" sz="4000" baseline="-20000">
                  <a:solidFill>
                    <a:schemeClr val="hlink"/>
                  </a:solidFill>
                  <a:ea typeface="楷体_GB2312" charset="-122"/>
                </a:rPr>
                <a:t>n</a:t>
              </a:r>
              <a:endParaRPr kumimoji="1" lang="en-US" altLang="zh-CN" sz="4000">
                <a:solidFill>
                  <a:schemeClr val="hlink"/>
                </a:solidFill>
                <a:ea typeface="楷体_GB2312" charset="-122"/>
              </a:endParaRPr>
            </a:p>
          </p:txBody>
        </p:sp>
        <p:sp>
          <p:nvSpPr>
            <p:cNvPr id="24608" name="Rectangle 16">
              <a:extLst>
                <a:ext uri="{FF2B5EF4-FFF2-40B4-BE49-F238E27FC236}">
                  <a16:creationId xmlns:a16="http://schemas.microsoft.com/office/drawing/2014/main" id="{206642B8-D5CE-42B2-8190-10A12D30A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23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2800">
                  <a:solidFill>
                    <a:schemeClr val="hlink"/>
                  </a:solidFill>
                  <a:ea typeface="楷体_GB2312" charset="-122"/>
                </a:rPr>
                <a:t>3</a:t>
              </a:r>
            </a:p>
          </p:txBody>
        </p:sp>
      </p:grpSp>
      <p:grpSp>
        <p:nvGrpSpPr>
          <p:cNvPr id="24587" name="Group 17">
            <a:extLst>
              <a:ext uri="{FF2B5EF4-FFF2-40B4-BE49-F238E27FC236}">
                <a16:creationId xmlns:a16="http://schemas.microsoft.com/office/drawing/2014/main" id="{811F1BFF-019E-4A11-B36C-2D940C28A659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5105400"/>
            <a:ext cx="814388" cy="823913"/>
            <a:chOff x="2586" y="2361"/>
            <a:chExt cx="513" cy="519"/>
          </a:xfrm>
        </p:grpSpPr>
        <p:sp>
          <p:nvSpPr>
            <p:cNvPr id="24605" name="Text Box 18">
              <a:extLst>
                <a:ext uri="{FF2B5EF4-FFF2-40B4-BE49-F238E27FC236}">
                  <a16:creationId xmlns:a16="http://schemas.microsoft.com/office/drawing/2014/main" id="{0C4CC577-4A0A-4C26-A4CA-7191A2D56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6" y="2361"/>
              <a:ext cx="513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4800">
                  <a:solidFill>
                    <a:schemeClr val="hlink"/>
                  </a:solidFill>
                  <a:ea typeface="楷体_GB2312" charset="-122"/>
                </a:rPr>
                <a:t>C</a:t>
              </a:r>
              <a:r>
                <a:rPr kumimoji="1" lang="en-US" altLang="zh-CN" sz="4000" baseline="-20000">
                  <a:solidFill>
                    <a:schemeClr val="hlink"/>
                  </a:solidFill>
                  <a:ea typeface="楷体_GB2312" charset="-122"/>
                </a:rPr>
                <a:t>n</a:t>
              </a:r>
              <a:endParaRPr kumimoji="1" lang="en-US" altLang="zh-CN" sz="4000">
                <a:solidFill>
                  <a:schemeClr val="hlink"/>
                </a:solidFill>
                <a:ea typeface="楷体_GB2312" charset="-122"/>
              </a:endParaRPr>
            </a:p>
          </p:txBody>
        </p:sp>
        <p:sp>
          <p:nvSpPr>
            <p:cNvPr id="24606" name="Rectangle 19">
              <a:extLst>
                <a:ext uri="{FF2B5EF4-FFF2-40B4-BE49-F238E27FC236}">
                  <a16:creationId xmlns:a16="http://schemas.microsoft.com/office/drawing/2014/main" id="{1B225F18-2C76-4030-A4AB-7EDCCB6DA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" y="238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2800">
                  <a:solidFill>
                    <a:schemeClr val="hlink"/>
                  </a:solidFill>
                  <a:ea typeface="楷体_GB2312" charset="-122"/>
                </a:rPr>
                <a:t>n</a:t>
              </a:r>
            </a:p>
          </p:txBody>
        </p:sp>
      </p:grpSp>
      <p:grpSp>
        <p:nvGrpSpPr>
          <p:cNvPr id="24588" name="Group 20">
            <a:extLst>
              <a:ext uri="{FF2B5EF4-FFF2-40B4-BE49-F238E27FC236}">
                <a16:creationId xmlns:a16="http://schemas.microsoft.com/office/drawing/2014/main" id="{10DA6022-8E69-47F6-978B-FB72E7CD912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881688"/>
            <a:ext cx="814388" cy="823912"/>
            <a:chOff x="2586" y="2361"/>
            <a:chExt cx="513" cy="519"/>
          </a:xfrm>
        </p:grpSpPr>
        <p:sp>
          <p:nvSpPr>
            <p:cNvPr id="24603" name="Text Box 21">
              <a:extLst>
                <a:ext uri="{FF2B5EF4-FFF2-40B4-BE49-F238E27FC236}">
                  <a16:creationId xmlns:a16="http://schemas.microsoft.com/office/drawing/2014/main" id="{BBF1AF56-2BCE-45BB-ABC0-26DD632C6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6" y="2361"/>
              <a:ext cx="513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4800">
                  <a:solidFill>
                    <a:schemeClr val="hlink"/>
                  </a:solidFill>
                  <a:ea typeface="楷体_GB2312" charset="-122"/>
                </a:rPr>
                <a:t>C</a:t>
              </a:r>
              <a:r>
                <a:rPr kumimoji="1" lang="en-US" altLang="zh-CN" sz="4000" baseline="-20000">
                  <a:solidFill>
                    <a:schemeClr val="hlink"/>
                  </a:solidFill>
                  <a:ea typeface="楷体_GB2312" charset="-122"/>
                </a:rPr>
                <a:t>n</a:t>
              </a:r>
              <a:endParaRPr kumimoji="1" lang="en-US" altLang="zh-CN" sz="4000">
                <a:solidFill>
                  <a:schemeClr val="hlink"/>
                </a:solidFill>
                <a:ea typeface="楷体_GB2312" charset="-122"/>
              </a:endParaRPr>
            </a:p>
          </p:txBody>
        </p:sp>
        <p:sp>
          <p:nvSpPr>
            <p:cNvPr id="24604" name="Rectangle 22">
              <a:extLst>
                <a:ext uri="{FF2B5EF4-FFF2-40B4-BE49-F238E27FC236}">
                  <a16:creationId xmlns:a16="http://schemas.microsoft.com/office/drawing/2014/main" id="{90DBA5F7-687B-49D0-807C-D63F4E746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23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2800">
                  <a:solidFill>
                    <a:schemeClr val="hlink"/>
                  </a:solidFill>
                  <a:ea typeface="楷体_GB2312" charset="-122"/>
                </a:rPr>
                <a:t>0</a:t>
              </a:r>
            </a:p>
          </p:txBody>
        </p:sp>
      </p:grpSp>
      <p:grpSp>
        <p:nvGrpSpPr>
          <p:cNvPr id="24589" name="Group 23">
            <a:extLst>
              <a:ext uri="{FF2B5EF4-FFF2-40B4-BE49-F238E27FC236}">
                <a16:creationId xmlns:a16="http://schemas.microsoft.com/office/drawing/2014/main" id="{4E45D20F-8ADC-4352-A842-69E63D5ACE11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881688"/>
            <a:ext cx="814388" cy="823912"/>
            <a:chOff x="2586" y="2361"/>
            <a:chExt cx="513" cy="519"/>
          </a:xfrm>
        </p:grpSpPr>
        <p:sp>
          <p:nvSpPr>
            <p:cNvPr id="24601" name="Text Box 24">
              <a:extLst>
                <a:ext uri="{FF2B5EF4-FFF2-40B4-BE49-F238E27FC236}">
                  <a16:creationId xmlns:a16="http://schemas.microsoft.com/office/drawing/2014/main" id="{BB4FFAFF-3758-4964-A275-FEC4308B8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6" y="2361"/>
              <a:ext cx="513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4800">
                  <a:solidFill>
                    <a:schemeClr val="hlink"/>
                  </a:solidFill>
                  <a:ea typeface="楷体_GB2312" charset="-122"/>
                </a:rPr>
                <a:t>C</a:t>
              </a:r>
              <a:r>
                <a:rPr kumimoji="1" lang="en-US" altLang="zh-CN" sz="4000" baseline="-20000">
                  <a:solidFill>
                    <a:schemeClr val="hlink"/>
                  </a:solidFill>
                  <a:ea typeface="楷体_GB2312" charset="-122"/>
                </a:rPr>
                <a:t>n</a:t>
              </a:r>
              <a:endParaRPr kumimoji="1" lang="en-US" altLang="zh-CN" sz="4000">
                <a:solidFill>
                  <a:schemeClr val="hlink"/>
                </a:solidFill>
                <a:ea typeface="楷体_GB2312" charset="-122"/>
              </a:endParaRPr>
            </a:p>
          </p:txBody>
        </p:sp>
        <p:sp>
          <p:nvSpPr>
            <p:cNvPr id="24602" name="Rectangle 25">
              <a:extLst>
                <a:ext uri="{FF2B5EF4-FFF2-40B4-BE49-F238E27FC236}">
                  <a16:creationId xmlns:a16="http://schemas.microsoft.com/office/drawing/2014/main" id="{031EC95D-23C5-4872-B463-84155E5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23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2800">
                  <a:solidFill>
                    <a:schemeClr val="hlink"/>
                  </a:solidFill>
                  <a:ea typeface="楷体_GB2312" charset="-122"/>
                </a:rPr>
                <a:t>1</a:t>
              </a:r>
            </a:p>
          </p:txBody>
        </p:sp>
      </p:grpSp>
      <p:grpSp>
        <p:nvGrpSpPr>
          <p:cNvPr id="24590" name="Group 26">
            <a:extLst>
              <a:ext uri="{FF2B5EF4-FFF2-40B4-BE49-F238E27FC236}">
                <a16:creationId xmlns:a16="http://schemas.microsoft.com/office/drawing/2014/main" id="{EC6012F3-4091-4E02-A0CD-A3602C4B51C4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5867400"/>
            <a:ext cx="814388" cy="823913"/>
            <a:chOff x="2586" y="2361"/>
            <a:chExt cx="513" cy="519"/>
          </a:xfrm>
        </p:grpSpPr>
        <p:sp>
          <p:nvSpPr>
            <p:cNvPr id="24599" name="Text Box 27">
              <a:extLst>
                <a:ext uri="{FF2B5EF4-FFF2-40B4-BE49-F238E27FC236}">
                  <a16:creationId xmlns:a16="http://schemas.microsoft.com/office/drawing/2014/main" id="{49209ECF-EFDF-4DF0-8CFC-BD75065A3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6" y="2361"/>
              <a:ext cx="513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4800">
                  <a:solidFill>
                    <a:schemeClr val="hlink"/>
                  </a:solidFill>
                  <a:ea typeface="楷体_GB2312" charset="-122"/>
                </a:rPr>
                <a:t>C</a:t>
              </a:r>
              <a:r>
                <a:rPr kumimoji="1" lang="en-US" altLang="zh-CN" sz="4000" baseline="-20000">
                  <a:solidFill>
                    <a:schemeClr val="hlink"/>
                  </a:solidFill>
                  <a:ea typeface="楷体_GB2312" charset="-122"/>
                </a:rPr>
                <a:t>n</a:t>
              </a:r>
              <a:endParaRPr kumimoji="1" lang="en-US" altLang="zh-CN" sz="4000">
                <a:solidFill>
                  <a:schemeClr val="hlink"/>
                </a:solidFill>
                <a:ea typeface="楷体_GB2312" charset="-122"/>
              </a:endParaRPr>
            </a:p>
          </p:txBody>
        </p:sp>
        <p:sp>
          <p:nvSpPr>
            <p:cNvPr id="24600" name="Rectangle 28">
              <a:extLst>
                <a:ext uri="{FF2B5EF4-FFF2-40B4-BE49-F238E27FC236}">
                  <a16:creationId xmlns:a16="http://schemas.microsoft.com/office/drawing/2014/main" id="{EA860EC4-A595-4A14-8EB4-1CF44F98B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23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2800">
                  <a:solidFill>
                    <a:schemeClr val="hlink"/>
                  </a:solidFill>
                  <a:ea typeface="楷体_GB2312" charset="-122"/>
                </a:rPr>
                <a:t>2</a:t>
              </a:r>
            </a:p>
          </p:txBody>
        </p:sp>
      </p:grpSp>
      <p:grpSp>
        <p:nvGrpSpPr>
          <p:cNvPr id="24591" name="Group 29">
            <a:extLst>
              <a:ext uri="{FF2B5EF4-FFF2-40B4-BE49-F238E27FC236}">
                <a16:creationId xmlns:a16="http://schemas.microsoft.com/office/drawing/2014/main" id="{D666880D-5F0A-42FC-A331-461ED9AD8705}"/>
              </a:ext>
            </a:extLst>
          </p:cNvPr>
          <p:cNvGrpSpPr>
            <a:grpSpLocks/>
          </p:cNvGrpSpPr>
          <p:nvPr/>
        </p:nvGrpSpPr>
        <p:grpSpPr bwMode="auto">
          <a:xfrm>
            <a:off x="6272213" y="5881688"/>
            <a:ext cx="814387" cy="823912"/>
            <a:chOff x="2586" y="2361"/>
            <a:chExt cx="513" cy="519"/>
          </a:xfrm>
        </p:grpSpPr>
        <p:sp>
          <p:nvSpPr>
            <p:cNvPr id="24597" name="Text Box 30">
              <a:extLst>
                <a:ext uri="{FF2B5EF4-FFF2-40B4-BE49-F238E27FC236}">
                  <a16:creationId xmlns:a16="http://schemas.microsoft.com/office/drawing/2014/main" id="{71D0ADB1-6A6D-4E54-A000-134DDE44C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6" y="2361"/>
              <a:ext cx="513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4800">
                  <a:solidFill>
                    <a:schemeClr val="hlink"/>
                  </a:solidFill>
                  <a:ea typeface="楷体_GB2312" charset="-122"/>
                </a:rPr>
                <a:t>C</a:t>
              </a:r>
              <a:r>
                <a:rPr kumimoji="1" lang="en-US" altLang="zh-CN" sz="4000" baseline="-20000">
                  <a:solidFill>
                    <a:schemeClr val="hlink"/>
                  </a:solidFill>
                  <a:ea typeface="楷体_GB2312" charset="-122"/>
                </a:rPr>
                <a:t>n</a:t>
              </a:r>
              <a:endParaRPr kumimoji="1" lang="en-US" altLang="zh-CN" sz="4000">
                <a:solidFill>
                  <a:schemeClr val="hlink"/>
                </a:solidFill>
                <a:ea typeface="楷体_GB2312" charset="-122"/>
              </a:endParaRPr>
            </a:p>
          </p:txBody>
        </p:sp>
        <p:sp>
          <p:nvSpPr>
            <p:cNvPr id="24598" name="Rectangle 31">
              <a:extLst>
                <a:ext uri="{FF2B5EF4-FFF2-40B4-BE49-F238E27FC236}">
                  <a16:creationId xmlns:a16="http://schemas.microsoft.com/office/drawing/2014/main" id="{ACD9CE0C-D650-43E7-9DD0-BE03FB8F2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" y="238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2800">
                  <a:solidFill>
                    <a:schemeClr val="hlink"/>
                  </a:solidFill>
                  <a:ea typeface="楷体_GB2312" charset="-122"/>
                </a:rPr>
                <a:t>n</a:t>
              </a:r>
            </a:p>
          </p:txBody>
        </p:sp>
      </p:grpSp>
      <p:grpSp>
        <p:nvGrpSpPr>
          <p:cNvPr id="24592" name="Group 32">
            <a:extLst>
              <a:ext uri="{FF2B5EF4-FFF2-40B4-BE49-F238E27FC236}">
                <a16:creationId xmlns:a16="http://schemas.microsoft.com/office/drawing/2014/main" id="{711ECC22-07D5-464D-BA5A-E51C90683D4C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791200"/>
            <a:ext cx="814388" cy="823913"/>
            <a:chOff x="2586" y="2361"/>
            <a:chExt cx="513" cy="519"/>
          </a:xfrm>
        </p:grpSpPr>
        <p:sp>
          <p:nvSpPr>
            <p:cNvPr id="24595" name="Text Box 33">
              <a:extLst>
                <a:ext uri="{FF2B5EF4-FFF2-40B4-BE49-F238E27FC236}">
                  <a16:creationId xmlns:a16="http://schemas.microsoft.com/office/drawing/2014/main" id="{955377C0-F890-4B92-9694-5532427AE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6" y="2361"/>
              <a:ext cx="513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4800">
                  <a:solidFill>
                    <a:schemeClr val="hlink"/>
                  </a:solidFill>
                  <a:ea typeface="楷体_GB2312" charset="-122"/>
                </a:rPr>
                <a:t>C</a:t>
              </a:r>
              <a:r>
                <a:rPr kumimoji="1" lang="en-US" altLang="zh-CN" sz="4000" baseline="-20000">
                  <a:solidFill>
                    <a:schemeClr val="hlink"/>
                  </a:solidFill>
                  <a:ea typeface="楷体_GB2312" charset="-122"/>
                </a:rPr>
                <a:t>n</a:t>
              </a:r>
              <a:endParaRPr kumimoji="1" lang="en-US" altLang="zh-CN" sz="4000">
                <a:solidFill>
                  <a:schemeClr val="hlink"/>
                </a:solidFill>
                <a:ea typeface="楷体_GB2312" charset="-122"/>
              </a:endParaRPr>
            </a:p>
          </p:txBody>
        </p:sp>
        <p:sp>
          <p:nvSpPr>
            <p:cNvPr id="24596" name="Rectangle 34">
              <a:extLst>
                <a:ext uri="{FF2B5EF4-FFF2-40B4-BE49-F238E27FC236}">
                  <a16:creationId xmlns:a16="http://schemas.microsoft.com/office/drawing/2014/main" id="{3BDE20BB-A3D6-468E-BA44-8DB1EE5E5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" y="238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2800">
                  <a:solidFill>
                    <a:schemeClr val="hlink"/>
                  </a:solidFill>
                  <a:ea typeface="楷体_GB2312" charset="-122"/>
                </a:rPr>
                <a:t>k</a:t>
              </a:r>
            </a:p>
          </p:txBody>
        </p:sp>
      </p:grpSp>
      <p:sp>
        <p:nvSpPr>
          <p:cNvPr id="24593" name="Rectangle 35">
            <a:extLst>
              <a:ext uri="{FF2B5EF4-FFF2-40B4-BE49-F238E27FC236}">
                <a16:creationId xmlns:a16="http://schemas.microsoft.com/office/drawing/2014/main" id="{B685B3D4-B77D-4A4D-A707-D9E98EDDC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400800"/>
            <a:ext cx="67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>
                <a:solidFill>
                  <a:srgbClr val="000000"/>
                </a:solidFill>
                <a:ea typeface="楷体_GB2312" charset="-122"/>
              </a:rPr>
              <a:t>k=0</a:t>
            </a:r>
            <a:endParaRPr kumimoji="1" lang="en-US" altLang="zh-CN" sz="4000">
              <a:solidFill>
                <a:srgbClr val="000000"/>
              </a:solidFill>
              <a:ea typeface="楷体_GB2312" charset="-122"/>
            </a:endParaRPr>
          </a:p>
        </p:txBody>
      </p:sp>
      <p:sp>
        <p:nvSpPr>
          <p:cNvPr id="24594" name="Rectangle 36">
            <a:extLst>
              <a:ext uri="{FF2B5EF4-FFF2-40B4-BE49-F238E27FC236}">
                <a16:creationId xmlns:a16="http://schemas.microsoft.com/office/drawing/2014/main" id="{E80F8DCC-1339-412B-B77A-575480FD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638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Monotype Sorts"/>
              <a:buNone/>
            </a:pPr>
            <a:r>
              <a:rPr kumimoji="1" lang="en-US" altLang="zh-CN">
                <a:solidFill>
                  <a:srgbClr val="000000"/>
                </a:solidFill>
                <a:ea typeface="楷体_GB2312" charset="-122"/>
              </a:rPr>
              <a:t>n</a:t>
            </a:r>
            <a:endParaRPr kumimoji="1" lang="en-US" altLang="zh-CN" sz="4000">
              <a:solidFill>
                <a:srgbClr val="000000"/>
              </a:solidFill>
              <a:ea typeface="楷体_GB231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>
            <a:extLst>
              <a:ext uri="{FF2B5EF4-FFF2-40B4-BE49-F238E27FC236}">
                <a16:creationId xmlns:a16="http://schemas.microsoft.com/office/drawing/2014/main" id="{44460985-4AE7-4E05-98C1-C7467FCC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C83ED4F1-C8CF-4993-AE01-D1B65CCE890D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 b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1D9FE75-9D8F-4592-A6C7-992BAA000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幂集中元素的个数（续）</a:t>
            </a:r>
          </a:p>
        </p:txBody>
      </p:sp>
      <p:sp>
        <p:nvSpPr>
          <p:cNvPr id="843779" name="Text Box 3">
            <a:extLst>
              <a:ext uri="{FF2B5EF4-FFF2-40B4-BE49-F238E27FC236}">
                <a16:creationId xmlns:a16="http://schemas.microsoft.com/office/drawing/2014/main" id="{3B955CD8-D223-4476-BA79-3CD405E77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4519613"/>
            <a:ext cx="7777162" cy="1593850"/>
          </a:xfrm>
          <a:prstGeom prst="rect">
            <a:avLst/>
          </a:prstGeom>
          <a:solidFill>
            <a:srgbClr val="FFFFFF"/>
          </a:solidFill>
          <a:ln w="38100">
            <a:pattFill prst="wdDnDiag">
              <a:fgClr>
                <a:schemeClr val="accent2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zh-CN" sz="4800" b="0">
                <a:solidFill>
                  <a:srgbClr val="000000"/>
                </a:solidFill>
                <a:ea typeface="隶书" panose="02010509060101010101" pitchFamily="49" charset="-122"/>
              </a:rPr>
              <a:t>如果有限集合</a:t>
            </a:r>
            <a:r>
              <a:rPr kumimoji="1" lang="zh-CN" altLang="en-US" sz="4800" b="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kumimoji="1" lang="en-US" altLang="zh-CN" sz="4800" b="0" i="1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kumimoji="1" lang="zh-CN" altLang="en-US" sz="4800" b="0">
                <a:solidFill>
                  <a:srgbClr val="000000"/>
                </a:solidFill>
                <a:ea typeface="隶书" panose="02010509060101010101" pitchFamily="49" charset="-122"/>
              </a:rPr>
              <a:t>有</a:t>
            </a:r>
            <a:r>
              <a:rPr kumimoji="1" lang="en-US" altLang="zh-CN" sz="4800" b="0" i="1">
                <a:solidFill>
                  <a:srgbClr val="000000"/>
                </a:solidFill>
                <a:ea typeface="隶书" panose="02010509060101010101" pitchFamily="49" charset="-122"/>
              </a:rPr>
              <a:t>n</a:t>
            </a:r>
            <a:r>
              <a:rPr kumimoji="1" lang="zh-CN" altLang="en-US" sz="4800" b="0">
                <a:solidFill>
                  <a:srgbClr val="000000"/>
                </a:solidFill>
                <a:ea typeface="隶书" panose="02010509060101010101" pitchFamily="49" charset="-122"/>
              </a:rPr>
              <a:t>个元素</a:t>
            </a:r>
            <a:r>
              <a:rPr kumimoji="1" lang="en-US" altLang="zh-CN" sz="4800" b="0">
                <a:solidFill>
                  <a:srgbClr val="000000"/>
                </a:solidFill>
                <a:ea typeface="隶书" panose="02010509060101010101" pitchFamily="49" charset="-122"/>
              </a:rPr>
              <a:t>,</a:t>
            </a:r>
            <a:r>
              <a:rPr kumimoji="1" lang="zh-CN" altLang="en-US" sz="4800" b="0">
                <a:solidFill>
                  <a:srgbClr val="000000"/>
                </a:solidFill>
                <a:ea typeface="隶书" panose="02010509060101010101" pitchFamily="49" charset="-122"/>
              </a:rPr>
              <a:t>则其幂集有</a:t>
            </a:r>
            <a:r>
              <a:rPr kumimoji="1" lang="en-US" altLang="zh-CN" sz="4800" b="0">
                <a:solidFill>
                  <a:srgbClr val="000000"/>
                </a:solidFill>
                <a:ea typeface="隶书" panose="02010509060101010101" pitchFamily="49" charset="-122"/>
              </a:rPr>
              <a:t>2</a:t>
            </a:r>
            <a:r>
              <a:rPr kumimoji="1" lang="en-US" altLang="zh-CN" sz="4800" b="0" i="1" baseline="30000">
                <a:solidFill>
                  <a:srgbClr val="000000"/>
                </a:solidFill>
                <a:ea typeface="隶书" panose="02010509060101010101" pitchFamily="49" charset="-122"/>
              </a:rPr>
              <a:t>n </a:t>
            </a:r>
            <a:r>
              <a:rPr kumimoji="1" lang="zh-CN" altLang="en-US" sz="4800" b="0">
                <a:solidFill>
                  <a:srgbClr val="000000"/>
                </a:solidFill>
                <a:ea typeface="隶书" panose="02010509060101010101" pitchFamily="49" charset="-122"/>
              </a:rPr>
              <a:t>个元素。</a:t>
            </a:r>
            <a:endParaRPr kumimoji="1" lang="zh-CN" altLang="en-US" sz="4800" b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405D4FE-6097-4BE6-BB50-2284CFC65CE1}"/>
              </a:ext>
            </a:extLst>
          </p:cNvPr>
          <p:cNvGrpSpPr>
            <a:grpSpLocks/>
          </p:cNvGrpSpPr>
          <p:nvPr/>
        </p:nvGrpSpPr>
        <p:grpSpPr bwMode="auto">
          <a:xfrm>
            <a:off x="515938" y="1052513"/>
            <a:ext cx="8329612" cy="3276600"/>
            <a:chOff x="288" y="1872"/>
            <a:chExt cx="5247" cy="2064"/>
          </a:xfrm>
        </p:grpSpPr>
        <p:grpSp>
          <p:nvGrpSpPr>
            <p:cNvPr id="25606" name="Group 5">
              <a:extLst>
                <a:ext uri="{FF2B5EF4-FFF2-40B4-BE49-F238E27FC236}">
                  <a16:creationId xmlns:a16="http://schemas.microsoft.com/office/drawing/2014/main" id="{E8029966-0104-4914-ADBA-1AEBA23A9F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872"/>
              <a:ext cx="5040" cy="768"/>
              <a:chOff x="336" y="2832"/>
              <a:chExt cx="5040" cy="768"/>
            </a:xfrm>
          </p:grpSpPr>
          <p:sp>
            <p:nvSpPr>
              <p:cNvPr id="25624" name="Rectangle 6">
                <a:extLst>
                  <a:ext uri="{FF2B5EF4-FFF2-40B4-BE49-F238E27FC236}">
                    <a16:creationId xmlns:a16="http://schemas.microsoft.com/office/drawing/2014/main" id="{CF7807FA-3196-4AAD-979D-9D8DB7E47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938"/>
                <a:ext cx="4992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01850" indent="-2101850"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Monotype Sorts"/>
                  <a:buNone/>
                </a:pPr>
                <a:r>
                  <a:rPr kumimoji="1" lang="en-US" altLang="zh-CN" sz="4000" i="1">
                    <a:solidFill>
                      <a:srgbClr val="000000"/>
                    </a:solidFill>
                    <a:ea typeface="楷体_GB2312" charset="-122"/>
                  </a:rPr>
                  <a:t>|P</a:t>
                </a:r>
                <a:r>
                  <a:rPr kumimoji="1" lang="en-US" altLang="zh-CN" sz="4000">
                    <a:solidFill>
                      <a:srgbClr val="000000"/>
                    </a:solidFill>
                    <a:ea typeface="楷体_GB2312" charset="-122"/>
                  </a:rPr>
                  <a:t>(</a:t>
                </a:r>
                <a:r>
                  <a:rPr kumimoji="1" lang="en-US" altLang="zh-CN" sz="4000" i="1">
                    <a:solidFill>
                      <a:srgbClr val="000000"/>
                    </a:solidFill>
                    <a:ea typeface="楷体_GB2312" charset="-122"/>
                  </a:rPr>
                  <a:t>S</a:t>
                </a:r>
                <a:r>
                  <a:rPr kumimoji="1" lang="en-US" altLang="zh-CN" sz="4000">
                    <a:solidFill>
                      <a:srgbClr val="000000"/>
                    </a:solidFill>
                    <a:ea typeface="楷体_GB2312" charset="-122"/>
                  </a:rPr>
                  <a:t>)| =       +      +      +</a:t>
                </a:r>
                <a:r>
                  <a:rPr kumimoji="1" lang="en-US" altLang="zh-CN" sz="4000">
                    <a:ea typeface="楷体_GB2312" charset="-122"/>
                  </a:rPr>
                  <a:t> </a:t>
                </a:r>
                <a:r>
                  <a:rPr kumimoji="1" lang="en-US" altLang="zh-CN" sz="6600" baseline="14000">
                    <a:ea typeface="楷体_GB2312" charset="-122"/>
                  </a:rPr>
                  <a:t>...</a:t>
                </a:r>
                <a:r>
                  <a:rPr kumimoji="1" lang="en-US" altLang="zh-CN" sz="6600" baseline="10000">
                    <a:solidFill>
                      <a:schemeClr val="hlink"/>
                    </a:solidFill>
                    <a:ea typeface="楷体_GB2312" charset="-122"/>
                  </a:rPr>
                  <a:t> </a:t>
                </a:r>
                <a:r>
                  <a:rPr kumimoji="1" lang="en-US" altLang="zh-CN" sz="4000">
                    <a:solidFill>
                      <a:srgbClr val="000000"/>
                    </a:solidFill>
                    <a:ea typeface="楷体_GB2312" charset="-122"/>
                  </a:rPr>
                  <a:t>+      =</a:t>
                </a:r>
                <a:r>
                  <a:rPr kumimoji="1" lang="en-US" altLang="zh-CN" sz="5400">
                    <a:solidFill>
                      <a:schemeClr val="hlink"/>
                    </a:solidFill>
                    <a:ea typeface="楷体_GB2312" charset="-122"/>
                    <a:sym typeface="Symbol" panose="05050102010706020507" pitchFamily="18" charset="2"/>
                  </a:rPr>
                  <a:t></a:t>
                </a:r>
                <a:endParaRPr kumimoji="1" lang="en-US" altLang="zh-CN" sz="4000">
                  <a:solidFill>
                    <a:srgbClr val="000000"/>
                  </a:solidFill>
                  <a:ea typeface="楷体_GB2312" charset="-122"/>
                </a:endParaRPr>
              </a:p>
            </p:txBody>
          </p:sp>
          <p:grpSp>
            <p:nvGrpSpPr>
              <p:cNvPr id="25625" name="Group 7">
                <a:extLst>
                  <a:ext uri="{FF2B5EF4-FFF2-40B4-BE49-F238E27FC236}">
                    <a16:creationId xmlns:a16="http://schemas.microsoft.com/office/drawing/2014/main" id="{64402DC4-45A3-4CF5-9528-14BB921B46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985"/>
                <a:ext cx="513" cy="519"/>
                <a:chOff x="2586" y="2361"/>
                <a:chExt cx="513" cy="519"/>
              </a:xfrm>
            </p:grpSpPr>
            <p:sp>
              <p:nvSpPr>
                <p:cNvPr id="25640" name="Text Box 8">
                  <a:extLst>
                    <a:ext uri="{FF2B5EF4-FFF2-40B4-BE49-F238E27FC236}">
                      <a16:creationId xmlns:a16="http://schemas.microsoft.com/office/drawing/2014/main" id="{2189ADA0-5117-4E5E-968C-B5CCE8893D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86" y="2361"/>
                  <a:ext cx="513" cy="5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chemeClr val="accent2"/>
                    </a:buClr>
                    <a:buFont typeface="Monotype Sorts"/>
                    <a:buNone/>
                  </a:pPr>
                  <a:r>
                    <a:rPr kumimoji="1" lang="en-US" altLang="zh-CN" sz="4800">
                      <a:ea typeface="楷体_GB2312" charset="-122"/>
                    </a:rPr>
                    <a:t>C</a:t>
                  </a:r>
                  <a:r>
                    <a:rPr kumimoji="1" lang="en-US" altLang="zh-CN" sz="4000" baseline="-20000">
                      <a:ea typeface="楷体_GB2312" charset="-122"/>
                    </a:rPr>
                    <a:t>n</a:t>
                  </a:r>
                  <a:endParaRPr kumimoji="1" lang="en-US" altLang="zh-CN" sz="4000">
                    <a:ea typeface="楷体_GB2312" charset="-122"/>
                  </a:endParaRPr>
                </a:p>
              </p:txBody>
            </p:sp>
            <p:sp>
              <p:nvSpPr>
                <p:cNvPr id="25641" name="Rectangle 9">
                  <a:extLst>
                    <a:ext uri="{FF2B5EF4-FFF2-40B4-BE49-F238E27FC236}">
                      <a16:creationId xmlns:a16="http://schemas.microsoft.com/office/drawing/2014/main" id="{CA3AB223-F02A-4B24-9E9F-E0077CC54E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1" y="2380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chemeClr val="accent2"/>
                    </a:buClr>
                    <a:buFont typeface="Monotype Sorts"/>
                    <a:buNone/>
                  </a:pPr>
                  <a:r>
                    <a:rPr kumimoji="1" lang="en-US" altLang="zh-CN" sz="2800">
                      <a:ea typeface="楷体_GB2312" charset="-122"/>
                    </a:rPr>
                    <a:t>0</a:t>
                  </a:r>
                  <a:endParaRPr kumimoji="1" lang="en-US" altLang="zh-CN" sz="2800">
                    <a:solidFill>
                      <a:schemeClr val="hlink"/>
                    </a:solidFill>
                    <a:ea typeface="楷体_GB2312" charset="-122"/>
                  </a:endParaRPr>
                </a:p>
              </p:txBody>
            </p:sp>
          </p:grpSp>
          <p:grpSp>
            <p:nvGrpSpPr>
              <p:cNvPr id="25626" name="Group 10">
                <a:extLst>
                  <a:ext uri="{FF2B5EF4-FFF2-40B4-BE49-F238E27FC236}">
                    <a16:creationId xmlns:a16="http://schemas.microsoft.com/office/drawing/2014/main" id="{85C1B539-5ADB-446D-ACAD-7A3E2A86D2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2985"/>
                <a:ext cx="513" cy="519"/>
                <a:chOff x="2586" y="2361"/>
                <a:chExt cx="513" cy="519"/>
              </a:xfrm>
            </p:grpSpPr>
            <p:sp>
              <p:nvSpPr>
                <p:cNvPr id="25638" name="Text Box 11">
                  <a:extLst>
                    <a:ext uri="{FF2B5EF4-FFF2-40B4-BE49-F238E27FC236}">
                      <a16:creationId xmlns:a16="http://schemas.microsoft.com/office/drawing/2014/main" id="{17F9EE48-8FF9-4EF4-B22E-4E218DB026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86" y="2361"/>
                  <a:ext cx="513" cy="5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chemeClr val="accent2"/>
                    </a:buClr>
                    <a:buFont typeface="Monotype Sorts"/>
                    <a:buNone/>
                  </a:pPr>
                  <a:r>
                    <a:rPr kumimoji="1" lang="en-US" altLang="zh-CN" sz="4800">
                      <a:ea typeface="楷体_GB2312" charset="-122"/>
                    </a:rPr>
                    <a:t>C</a:t>
                  </a:r>
                  <a:r>
                    <a:rPr kumimoji="1" lang="en-US" altLang="zh-CN" sz="4000" baseline="-20000">
                      <a:ea typeface="楷体_GB2312" charset="-122"/>
                    </a:rPr>
                    <a:t>n</a:t>
                  </a:r>
                  <a:endParaRPr kumimoji="1" lang="en-US" altLang="zh-CN" sz="4000">
                    <a:solidFill>
                      <a:schemeClr val="hlink"/>
                    </a:solidFill>
                    <a:ea typeface="楷体_GB2312" charset="-122"/>
                  </a:endParaRPr>
                </a:p>
              </p:txBody>
            </p:sp>
            <p:sp>
              <p:nvSpPr>
                <p:cNvPr id="25639" name="Rectangle 12">
                  <a:extLst>
                    <a:ext uri="{FF2B5EF4-FFF2-40B4-BE49-F238E27FC236}">
                      <a16:creationId xmlns:a16="http://schemas.microsoft.com/office/drawing/2014/main" id="{FB826247-2B80-456C-A273-E2D566DE43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1" y="2380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chemeClr val="accent2"/>
                    </a:buClr>
                    <a:buFont typeface="Monotype Sorts"/>
                    <a:buNone/>
                  </a:pPr>
                  <a:r>
                    <a:rPr kumimoji="1" lang="en-US" altLang="zh-CN" sz="2800">
                      <a:ea typeface="楷体_GB2312" charset="-122"/>
                    </a:rPr>
                    <a:t>1</a:t>
                  </a:r>
                  <a:endParaRPr kumimoji="1" lang="en-US" altLang="zh-CN" sz="2800">
                    <a:solidFill>
                      <a:schemeClr val="hlink"/>
                    </a:solidFill>
                    <a:ea typeface="楷体_GB2312" charset="-122"/>
                  </a:endParaRPr>
                </a:p>
              </p:txBody>
            </p:sp>
          </p:grpSp>
          <p:grpSp>
            <p:nvGrpSpPr>
              <p:cNvPr id="25627" name="Group 13">
                <a:extLst>
                  <a:ext uri="{FF2B5EF4-FFF2-40B4-BE49-F238E27FC236}">
                    <a16:creationId xmlns:a16="http://schemas.microsoft.com/office/drawing/2014/main" id="{527FCE6A-0809-4F94-85E3-3C0C8542D6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2976"/>
                <a:ext cx="513" cy="519"/>
                <a:chOff x="2586" y="2361"/>
                <a:chExt cx="513" cy="519"/>
              </a:xfrm>
            </p:grpSpPr>
            <p:sp>
              <p:nvSpPr>
                <p:cNvPr id="25636" name="Text Box 14">
                  <a:extLst>
                    <a:ext uri="{FF2B5EF4-FFF2-40B4-BE49-F238E27FC236}">
                      <a16:creationId xmlns:a16="http://schemas.microsoft.com/office/drawing/2014/main" id="{ED850D52-A520-471E-BF55-0551C52CDA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86" y="2361"/>
                  <a:ext cx="513" cy="5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chemeClr val="accent2"/>
                    </a:buClr>
                    <a:buFont typeface="Monotype Sorts"/>
                    <a:buNone/>
                  </a:pPr>
                  <a:r>
                    <a:rPr kumimoji="1" lang="en-US" altLang="zh-CN" sz="4800">
                      <a:ea typeface="楷体_GB2312" charset="-122"/>
                    </a:rPr>
                    <a:t>C</a:t>
                  </a:r>
                  <a:r>
                    <a:rPr kumimoji="1" lang="en-US" altLang="zh-CN" sz="4000" baseline="-20000">
                      <a:ea typeface="楷体_GB2312" charset="-122"/>
                    </a:rPr>
                    <a:t>n</a:t>
                  </a:r>
                  <a:endParaRPr kumimoji="1" lang="en-US" altLang="zh-CN" sz="4000">
                    <a:solidFill>
                      <a:schemeClr val="hlink"/>
                    </a:solidFill>
                    <a:ea typeface="楷体_GB2312" charset="-122"/>
                  </a:endParaRPr>
                </a:p>
              </p:txBody>
            </p:sp>
            <p:sp>
              <p:nvSpPr>
                <p:cNvPr id="25637" name="Rectangle 15">
                  <a:extLst>
                    <a:ext uri="{FF2B5EF4-FFF2-40B4-BE49-F238E27FC236}">
                      <a16:creationId xmlns:a16="http://schemas.microsoft.com/office/drawing/2014/main" id="{899745AF-35F9-4701-ADCE-80C2387D25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1" y="2380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chemeClr val="accent2"/>
                    </a:buClr>
                    <a:buFont typeface="Monotype Sorts"/>
                    <a:buNone/>
                  </a:pPr>
                  <a:r>
                    <a:rPr kumimoji="1" lang="en-US" altLang="zh-CN" sz="2800">
                      <a:ea typeface="楷体_GB2312" charset="-122"/>
                    </a:rPr>
                    <a:t>2</a:t>
                  </a:r>
                  <a:endParaRPr kumimoji="1" lang="en-US" altLang="zh-CN" sz="2800">
                    <a:solidFill>
                      <a:schemeClr val="hlink"/>
                    </a:solidFill>
                    <a:ea typeface="楷体_GB2312" charset="-122"/>
                  </a:endParaRPr>
                </a:p>
              </p:txBody>
            </p:sp>
          </p:grpSp>
          <p:grpSp>
            <p:nvGrpSpPr>
              <p:cNvPr id="25628" name="Group 16">
                <a:extLst>
                  <a:ext uri="{FF2B5EF4-FFF2-40B4-BE49-F238E27FC236}">
                    <a16:creationId xmlns:a16="http://schemas.microsoft.com/office/drawing/2014/main" id="{C375A1DD-76CC-4E54-978F-7F44C42693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1" y="2985"/>
                <a:ext cx="513" cy="519"/>
                <a:chOff x="2586" y="2361"/>
                <a:chExt cx="513" cy="519"/>
              </a:xfrm>
            </p:grpSpPr>
            <p:sp>
              <p:nvSpPr>
                <p:cNvPr id="25634" name="Text Box 17">
                  <a:extLst>
                    <a:ext uri="{FF2B5EF4-FFF2-40B4-BE49-F238E27FC236}">
                      <a16:creationId xmlns:a16="http://schemas.microsoft.com/office/drawing/2014/main" id="{27E28B40-5C07-4F9A-8F4C-A9DDA6214A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86" y="2361"/>
                  <a:ext cx="513" cy="5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chemeClr val="accent2"/>
                    </a:buClr>
                    <a:buFont typeface="Monotype Sorts"/>
                    <a:buNone/>
                  </a:pPr>
                  <a:r>
                    <a:rPr kumimoji="1" lang="en-US" altLang="zh-CN" sz="4800">
                      <a:ea typeface="楷体_GB2312" charset="-122"/>
                    </a:rPr>
                    <a:t>C</a:t>
                  </a:r>
                  <a:r>
                    <a:rPr kumimoji="1" lang="en-US" altLang="zh-CN" sz="4000" baseline="-20000">
                      <a:ea typeface="楷体_GB2312" charset="-122"/>
                    </a:rPr>
                    <a:t>n</a:t>
                  </a:r>
                  <a:endParaRPr kumimoji="1" lang="en-US" altLang="zh-CN" sz="4000">
                    <a:solidFill>
                      <a:schemeClr val="hlink"/>
                    </a:solidFill>
                    <a:ea typeface="楷体_GB2312" charset="-122"/>
                  </a:endParaRPr>
                </a:p>
              </p:txBody>
            </p:sp>
            <p:sp>
              <p:nvSpPr>
                <p:cNvPr id="25635" name="Rectangle 18">
                  <a:extLst>
                    <a:ext uri="{FF2B5EF4-FFF2-40B4-BE49-F238E27FC236}">
                      <a16:creationId xmlns:a16="http://schemas.microsoft.com/office/drawing/2014/main" id="{E6E41916-C721-402F-95C2-2F5763FBD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5" y="2380"/>
                  <a:ext cx="24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chemeClr val="accent2"/>
                    </a:buClr>
                    <a:buFont typeface="Monotype Sorts"/>
                    <a:buNone/>
                  </a:pPr>
                  <a:r>
                    <a:rPr kumimoji="1" lang="en-US" altLang="zh-CN" sz="2800">
                      <a:ea typeface="楷体_GB2312" charset="-122"/>
                    </a:rPr>
                    <a:t>n</a:t>
                  </a:r>
                  <a:endParaRPr kumimoji="1" lang="en-US" altLang="zh-CN" sz="2800">
                    <a:solidFill>
                      <a:schemeClr val="hlink"/>
                    </a:solidFill>
                    <a:ea typeface="楷体_GB2312" charset="-122"/>
                  </a:endParaRPr>
                </a:p>
              </p:txBody>
            </p:sp>
          </p:grpSp>
          <p:grpSp>
            <p:nvGrpSpPr>
              <p:cNvPr id="25629" name="Group 19">
                <a:extLst>
                  <a:ext uri="{FF2B5EF4-FFF2-40B4-BE49-F238E27FC236}">
                    <a16:creationId xmlns:a16="http://schemas.microsoft.com/office/drawing/2014/main" id="{04A2826D-0693-4034-A40B-8F88A02F85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3" y="2976"/>
                <a:ext cx="513" cy="519"/>
                <a:chOff x="2586" y="2361"/>
                <a:chExt cx="513" cy="519"/>
              </a:xfrm>
            </p:grpSpPr>
            <p:sp>
              <p:nvSpPr>
                <p:cNvPr id="25632" name="Text Box 20">
                  <a:extLst>
                    <a:ext uri="{FF2B5EF4-FFF2-40B4-BE49-F238E27FC236}">
                      <a16:creationId xmlns:a16="http://schemas.microsoft.com/office/drawing/2014/main" id="{2D3DCFB8-9C19-45A9-BAD1-0AB36C7763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86" y="2361"/>
                  <a:ext cx="513" cy="5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chemeClr val="accent2"/>
                    </a:buClr>
                    <a:buFont typeface="Monotype Sorts"/>
                    <a:buNone/>
                  </a:pPr>
                  <a:r>
                    <a:rPr kumimoji="1" lang="en-US" altLang="zh-CN" sz="4800">
                      <a:solidFill>
                        <a:schemeClr val="hlink"/>
                      </a:solidFill>
                      <a:ea typeface="楷体_GB2312" charset="-122"/>
                    </a:rPr>
                    <a:t>C</a:t>
                  </a:r>
                  <a:r>
                    <a:rPr kumimoji="1" lang="en-US" altLang="zh-CN" sz="4000" baseline="-20000">
                      <a:solidFill>
                        <a:schemeClr val="hlink"/>
                      </a:solidFill>
                      <a:ea typeface="楷体_GB2312" charset="-122"/>
                    </a:rPr>
                    <a:t>n</a:t>
                  </a:r>
                  <a:endParaRPr kumimoji="1" lang="en-US" altLang="zh-CN" sz="4000">
                    <a:solidFill>
                      <a:schemeClr val="hlink"/>
                    </a:solidFill>
                    <a:ea typeface="楷体_GB2312" charset="-122"/>
                  </a:endParaRPr>
                </a:p>
              </p:txBody>
            </p:sp>
            <p:sp>
              <p:nvSpPr>
                <p:cNvPr id="25633" name="Rectangle 21">
                  <a:extLst>
                    <a:ext uri="{FF2B5EF4-FFF2-40B4-BE49-F238E27FC236}">
                      <a16:creationId xmlns:a16="http://schemas.microsoft.com/office/drawing/2014/main" id="{33A69DC8-A729-458B-85D3-7B55F8F5BC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5" y="2380"/>
                  <a:ext cx="24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chemeClr val="accent2"/>
                    </a:buClr>
                    <a:buFont typeface="Monotype Sorts"/>
                    <a:buNone/>
                  </a:pPr>
                  <a:r>
                    <a:rPr kumimoji="1" lang="en-US" altLang="zh-CN" sz="2800">
                      <a:solidFill>
                        <a:schemeClr val="hlink"/>
                      </a:solidFill>
                      <a:ea typeface="楷体_GB2312" charset="-122"/>
                    </a:rPr>
                    <a:t>k</a:t>
                  </a:r>
                </a:p>
              </p:txBody>
            </p:sp>
          </p:grpSp>
          <p:sp>
            <p:nvSpPr>
              <p:cNvPr id="25630" name="Rectangle 22">
                <a:extLst>
                  <a:ext uri="{FF2B5EF4-FFF2-40B4-BE49-F238E27FC236}">
                    <a16:creationId xmlns:a16="http://schemas.microsoft.com/office/drawing/2014/main" id="{4F5C6E73-E18C-4FB1-B1C7-002F35F52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2" y="3312"/>
                <a:ext cx="4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chemeClr val="accent2"/>
                  </a:buClr>
                  <a:buFont typeface="Monotype Sorts"/>
                  <a:buNone/>
                </a:pPr>
                <a:r>
                  <a:rPr kumimoji="1" lang="en-US" altLang="zh-CN">
                    <a:solidFill>
                      <a:schemeClr val="hlink"/>
                    </a:solidFill>
                    <a:ea typeface="楷体_GB2312" charset="-122"/>
                  </a:rPr>
                  <a:t>k=0</a:t>
                </a:r>
                <a:endParaRPr kumimoji="1" lang="en-US" altLang="zh-CN" sz="4000">
                  <a:solidFill>
                    <a:srgbClr val="000000"/>
                  </a:solidFill>
                  <a:ea typeface="楷体_GB2312" charset="-122"/>
                </a:endParaRPr>
              </a:p>
            </p:txBody>
          </p:sp>
          <p:sp>
            <p:nvSpPr>
              <p:cNvPr id="25631" name="Rectangle 23">
                <a:extLst>
                  <a:ext uri="{FF2B5EF4-FFF2-40B4-BE49-F238E27FC236}">
                    <a16:creationId xmlns:a16="http://schemas.microsoft.com/office/drawing/2014/main" id="{0E9A805D-93CA-422B-B8DB-C830E23FD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8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chemeClr val="accent2"/>
                  </a:buClr>
                  <a:buFont typeface="Monotype Sorts"/>
                  <a:buNone/>
                </a:pPr>
                <a:r>
                  <a:rPr kumimoji="1" lang="en-US" altLang="zh-CN">
                    <a:solidFill>
                      <a:schemeClr val="hlink"/>
                    </a:solidFill>
                    <a:ea typeface="楷体_GB2312" charset="-122"/>
                  </a:rPr>
                  <a:t>n</a:t>
                </a:r>
                <a:endParaRPr kumimoji="1" lang="en-US" altLang="zh-CN" sz="4000">
                  <a:solidFill>
                    <a:srgbClr val="000000"/>
                  </a:solidFill>
                  <a:ea typeface="楷体_GB2312" charset="-122"/>
                </a:endParaRPr>
              </a:p>
            </p:txBody>
          </p:sp>
        </p:grpSp>
        <p:sp>
          <p:nvSpPr>
            <p:cNvPr id="25607" name="Text Box 24">
              <a:extLst>
                <a:ext uri="{FF2B5EF4-FFF2-40B4-BE49-F238E27FC236}">
                  <a16:creationId xmlns:a16="http://schemas.microsoft.com/office/drawing/2014/main" id="{F2AFA24E-B545-4A0A-8CF2-97FAF243E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667"/>
              <a:ext cx="5247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4400" b="0">
                  <a:ea typeface="隶书" panose="02010509060101010101" pitchFamily="49" charset="-122"/>
                </a:rPr>
                <a:t>因为 </a:t>
              </a:r>
              <a:r>
                <a:rPr kumimoji="1" lang="en-US" altLang="zh-CN" sz="4400">
                  <a:ea typeface="隶书" panose="02010509060101010101" pitchFamily="49" charset="-122"/>
                </a:rPr>
                <a:t>(</a:t>
              </a:r>
              <a:r>
                <a:rPr kumimoji="1" lang="en-US" altLang="zh-CN" sz="4400" i="1">
                  <a:ea typeface="隶书" panose="02010509060101010101" pitchFamily="49" charset="-122"/>
                </a:rPr>
                <a:t>x</a:t>
              </a:r>
              <a:r>
                <a:rPr kumimoji="1" lang="en-US" altLang="zh-CN" sz="4400">
                  <a:ea typeface="隶书" panose="02010509060101010101" pitchFamily="49" charset="-122"/>
                </a:rPr>
                <a:t>+</a:t>
              </a:r>
              <a:r>
                <a:rPr kumimoji="1" lang="en-US" altLang="zh-CN" sz="4400" i="1">
                  <a:ea typeface="隶书" panose="02010509060101010101" pitchFamily="49" charset="-122"/>
                </a:rPr>
                <a:t>y</a:t>
              </a:r>
              <a:r>
                <a:rPr kumimoji="1" lang="en-US" altLang="zh-CN" sz="4400">
                  <a:ea typeface="隶书" panose="02010509060101010101" pitchFamily="49" charset="-122"/>
                </a:rPr>
                <a:t>)</a:t>
              </a:r>
              <a:r>
                <a:rPr kumimoji="1" lang="en-US" altLang="zh-CN" sz="4400" i="1" baseline="30000">
                  <a:ea typeface="隶书" panose="02010509060101010101" pitchFamily="49" charset="-122"/>
                </a:rPr>
                <a:t>n </a:t>
              </a:r>
              <a:r>
                <a:rPr kumimoji="1" lang="en-US" altLang="zh-CN" sz="4400" b="0">
                  <a:ea typeface="隶书" panose="02010509060101010101" pitchFamily="49" charset="-122"/>
                </a:rPr>
                <a:t>=            </a:t>
              </a:r>
              <a:r>
                <a:rPr kumimoji="1" lang="en-US" altLang="zh-CN" sz="4400" i="1">
                  <a:ea typeface="隶书" panose="02010509060101010101" pitchFamily="49" charset="-122"/>
                </a:rPr>
                <a:t>x</a:t>
              </a:r>
              <a:r>
                <a:rPr kumimoji="1" lang="en-US" altLang="zh-CN" sz="4400" i="1" baseline="30000">
                  <a:ea typeface="隶书" panose="02010509060101010101" pitchFamily="49" charset="-122"/>
                </a:rPr>
                <a:t>k</a:t>
              </a:r>
              <a:r>
                <a:rPr kumimoji="1" lang="en-US" altLang="zh-CN" sz="4400" i="1">
                  <a:ea typeface="隶书" panose="02010509060101010101" pitchFamily="49" charset="-122"/>
                </a:rPr>
                <a:t>  y</a:t>
              </a:r>
              <a:r>
                <a:rPr kumimoji="1" lang="en-US" altLang="zh-CN" sz="4400" i="1" baseline="30000">
                  <a:ea typeface="隶书" panose="02010509060101010101" pitchFamily="49" charset="-122"/>
                </a:rPr>
                <a:t>n-k</a:t>
              </a:r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4400">
                  <a:ea typeface="隶书" panose="02010509060101010101" pitchFamily="49" charset="-122"/>
                </a:rPr>
                <a:t>令 </a:t>
              </a:r>
              <a:r>
                <a:rPr kumimoji="1" lang="en-US" altLang="zh-CN" sz="4400" i="1">
                  <a:ea typeface="隶书" panose="02010509060101010101" pitchFamily="49" charset="-122"/>
                </a:rPr>
                <a:t>x </a:t>
              </a:r>
              <a:r>
                <a:rPr kumimoji="1" lang="en-US" altLang="zh-CN" sz="4400" b="0">
                  <a:ea typeface="隶书" panose="02010509060101010101" pitchFamily="49" charset="-122"/>
                </a:rPr>
                <a:t>=</a:t>
              </a:r>
              <a:r>
                <a:rPr kumimoji="1" lang="en-US" altLang="zh-CN" sz="4400" i="1">
                  <a:ea typeface="隶书" panose="02010509060101010101" pitchFamily="49" charset="-122"/>
                </a:rPr>
                <a:t> y </a:t>
              </a:r>
              <a:r>
                <a:rPr kumimoji="1" lang="en-US" altLang="zh-CN" sz="4400" b="0">
                  <a:ea typeface="隶书" panose="02010509060101010101" pitchFamily="49" charset="-122"/>
                </a:rPr>
                <a:t>=1,   </a:t>
              </a:r>
              <a:r>
                <a:rPr kumimoji="1" lang="en-US" altLang="zh-CN" sz="4400">
                  <a:solidFill>
                    <a:schemeClr val="hlink"/>
                  </a:solidFill>
                  <a:ea typeface="隶书" panose="02010509060101010101" pitchFamily="49" charset="-122"/>
                </a:rPr>
                <a:t>2</a:t>
              </a:r>
              <a:r>
                <a:rPr kumimoji="1" lang="en-US" altLang="zh-CN" sz="4400" i="1" baseline="30000">
                  <a:solidFill>
                    <a:schemeClr val="hlink"/>
                  </a:solidFill>
                  <a:ea typeface="隶书" panose="02010509060101010101" pitchFamily="49" charset="-122"/>
                </a:rPr>
                <a:t>n</a:t>
              </a:r>
              <a:r>
                <a:rPr kumimoji="1" lang="en-US" altLang="zh-CN" sz="4400" i="1" baseline="30000">
                  <a:ea typeface="隶书" panose="02010509060101010101" pitchFamily="49" charset="-122"/>
                </a:rPr>
                <a:t> </a:t>
              </a:r>
              <a:r>
                <a:rPr kumimoji="1" lang="en-US" altLang="zh-CN" sz="4400" b="0">
                  <a:ea typeface="隶书" panose="02010509060101010101" pitchFamily="49" charset="-122"/>
                </a:rPr>
                <a:t>=</a:t>
              </a:r>
              <a:r>
                <a:rPr kumimoji="1" lang="en-US" altLang="zh-CN" sz="4400" i="1" baseline="30000">
                  <a:ea typeface="隶书" panose="02010509060101010101" pitchFamily="49" charset="-122"/>
                </a:rPr>
                <a:t> </a:t>
              </a:r>
            </a:p>
          </p:txBody>
        </p:sp>
        <p:grpSp>
          <p:nvGrpSpPr>
            <p:cNvPr id="25608" name="Group 25">
              <a:extLst>
                <a:ext uri="{FF2B5EF4-FFF2-40B4-BE49-F238E27FC236}">
                  <a16:creationId xmlns:a16="http://schemas.microsoft.com/office/drawing/2014/main" id="{CADBF88B-4662-4A0D-8E5A-09EE43C79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640"/>
              <a:ext cx="513" cy="519"/>
              <a:chOff x="2586" y="2361"/>
              <a:chExt cx="513" cy="519"/>
            </a:xfrm>
          </p:grpSpPr>
          <p:sp>
            <p:nvSpPr>
              <p:cNvPr id="25622" name="Text Box 26">
                <a:extLst>
                  <a:ext uri="{FF2B5EF4-FFF2-40B4-BE49-F238E27FC236}">
                    <a16:creationId xmlns:a16="http://schemas.microsoft.com/office/drawing/2014/main" id="{75E00B45-862D-4973-BD75-33DA40D02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6" y="2361"/>
                <a:ext cx="513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chemeClr val="accent2"/>
                  </a:buClr>
                  <a:buFont typeface="Monotype Sorts"/>
                  <a:buNone/>
                </a:pPr>
                <a:r>
                  <a:rPr kumimoji="1" lang="en-US" altLang="zh-CN" sz="4800">
                    <a:ea typeface="楷体_GB2312" charset="-122"/>
                  </a:rPr>
                  <a:t>C</a:t>
                </a:r>
                <a:r>
                  <a:rPr kumimoji="1" lang="en-US" altLang="zh-CN" sz="4000" baseline="-20000">
                    <a:ea typeface="楷体_GB2312" charset="-122"/>
                  </a:rPr>
                  <a:t>n</a:t>
                </a:r>
                <a:endParaRPr kumimoji="1" lang="en-US" altLang="zh-CN" sz="4000">
                  <a:ea typeface="楷体_GB2312" charset="-122"/>
                </a:endParaRPr>
              </a:p>
            </p:txBody>
          </p:sp>
          <p:sp>
            <p:nvSpPr>
              <p:cNvPr id="25623" name="Rectangle 27">
                <a:extLst>
                  <a:ext uri="{FF2B5EF4-FFF2-40B4-BE49-F238E27FC236}">
                    <a16:creationId xmlns:a16="http://schemas.microsoft.com/office/drawing/2014/main" id="{0954340E-A7E2-4AB2-A95F-FCEEDC173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238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chemeClr val="accent2"/>
                  </a:buClr>
                  <a:buFont typeface="Monotype Sorts"/>
                  <a:buNone/>
                </a:pPr>
                <a:r>
                  <a:rPr kumimoji="1" lang="en-US" altLang="zh-CN" sz="2800">
                    <a:ea typeface="楷体_GB2312" charset="-122"/>
                  </a:rPr>
                  <a:t>k</a:t>
                </a:r>
                <a:endParaRPr kumimoji="1" lang="en-US" altLang="zh-CN" sz="2800">
                  <a:solidFill>
                    <a:schemeClr val="hlink"/>
                  </a:solidFill>
                  <a:ea typeface="楷体_GB2312" charset="-122"/>
                </a:endParaRPr>
              </a:p>
            </p:txBody>
          </p:sp>
        </p:grpSp>
        <p:grpSp>
          <p:nvGrpSpPr>
            <p:cNvPr id="25609" name="Group 28">
              <a:extLst>
                <a:ext uri="{FF2B5EF4-FFF2-40B4-BE49-F238E27FC236}">
                  <a16:creationId xmlns:a16="http://schemas.microsoft.com/office/drawing/2014/main" id="{19BD568B-D71C-464A-A1CE-B0DBB4C978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544"/>
              <a:ext cx="428" cy="768"/>
              <a:chOff x="4560" y="3551"/>
              <a:chExt cx="428" cy="768"/>
            </a:xfrm>
          </p:grpSpPr>
          <p:sp>
            <p:nvSpPr>
              <p:cNvPr id="25619" name="Rectangle 29">
                <a:extLst>
                  <a:ext uri="{FF2B5EF4-FFF2-40B4-BE49-F238E27FC236}">
                    <a16:creationId xmlns:a16="http://schemas.microsoft.com/office/drawing/2014/main" id="{662E1770-2C7D-49C9-A43F-47B3B00BF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3658"/>
                <a:ext cx="336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01850" indent="-2101850"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Monotype Sorts"/>
                  <a:buNone/>
                </a:pPr>
                <a:r>
                  <a:rPr kumimoji="1" lang="zh-CN" altLang="en-US" sz="5400">
                    <a:solidFill>
                      <a:srgbClr val="000000"/>
                    </a:solidFill>
                    <a:ea typeface="楷体_GB2312" charset="-122"/>
                    <a:sym typeface="Symbol" panose="05050102010706020507" pitchFamily="18" charset="2"/>
                  </a:rPr>
                  <a:t></a:t>
                </a:r>
                <a:endParaRPr kumimoji="1" lang="zh-CN" altLang="en-US" sz="4000">
                  <a:solidFill>
                    <a:srgbClr val="000000"/>
                  </a:solidFill>
                  <a:ea typeface="楷体_GB2312" charset="-122"/>
                </a:endParaRPr>
              </a:p>
            </p:txBody>
          </p:sp>
          <p:sp>
            <p:nvSpPr>
              <p:cNvPr id="25620" name="Rectangle 30">
                <a:extLst>
                  <a:ext uri="{FF2B5EF4-FFF2-40B4-BE49-F238E27FC236}">
                    <a16:creationId xmlns:a16="http://schemas.microsoft.com/office/drawing/2014/main" id="{78D31356-835D-415F-9812-4B12161CA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4031"/>
                <a:ext cx="4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chemeClr val="accent2"/>
                  </a:buClr>
                  <a:buFont typeface="Monotype Sorts"/>
                  <a:buNone/>
                </a:pPr>
                <a:r>
                  <a:rPr kumimoji="1" lang="en-US" altLang="zh-CN">
                    <a:solidFill>
                      <a:srgbClr val="000000"/>
                    </a:solidFill>
                    <a:ea typeface="楷体_GB2312" charset="-122"/>
                  </a:rPr>
                  <a:t>k=0</a:t>
                </a:r>
                <a:endParaRPr kumimoji="1" lang="en-US" altLang="zh-CN" sz="4000">
                  <a:solidFill>
                    <a:srgbClr val="000000"/>
                  </a:solidFill>
                  <a:ea typeface="楷体_GB2312" charset="-122"/>
                </a:endParaRPr>
              </a:p>
            </p:txBody>
          </p:sp>
          <p:sp>
            <p:nvSpPr>
              <p:cNvPr id="25621" name="Rectangle 31">
                <a:extLst>
                  <a:ext uri="{FF2B5EF4-FFF2-40B4-BE49-F238E27FC236}">
                    <a16:creationId xmlns:a16="http://schemas.microsoft.com/office/drawing/2014/main" id="{EB7E2729-639B-485F-AA80-D06A3FB8B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55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chemeClr val="accent2"/>
                  </a:buClr>
                  <a:buFont typeface="Monotype Sorts"/>
                  <a:buNone/>
                </a:pPr>
                <a:r>
                  <a:rPr kumimoji="1" lang="en-US" altLang="zh-CN">
                    <a:solidFill>
                      <a:srgbClr val="000000"/>
                    </a:solidFill>
                    <a:ea typeface="楷体_GB2312" charset="-122"/>
                  </a:rPr>
                  <a:t>n</a:t>
                </a:r>
                <a:endParaRPr kumimoji="1" lang="en-US" altLang="zh-CN" sz="4000">
                  <a:solidFill>
                    <a:srgbClr val="000000"/>
                  </a:solidFill>
                  <a:ea typeface="楷体_GB2312" charset="-122"/>
                </a:endParaRPr>
              </a:p>
            </p:txBody>
          </p:sp>
        </p:grpSp>
        <p:sp>
          <p:nvSpPr>
            <p:cNvPr id="25610" name="Rectangle 32">
              <a:extLst>
                <a:ext uri="{FF2B5EF4-FFF2-40B4-BE49-F238E27FC236}">
                  <a16:creationId xmlns:a16="http://schemas.microsoft.com/office/drawing/2014/main" id="{15EFB5DA-B232-4B50-B54C-CA74D5801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2400"/>
              <a:ext cx="260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7200" b="0">
                  <a:ea typeface="隶书" panose="02010509060101010101" pitchFamily="49" charset="-122"/>
                </a:rPr>
                <a:t>.</a:t>
              </a:r>
              <a:endParaRPr kumimoji="1" lang="en-US" altLang="zh-CN" sz="9600" b="0" baseline="26000">
                <a:ea typeface="隶书" panose="02010509060101010101" pitchFamily="49" charset="-122"/>
              </a:endParaRPr>
            </a:p>
          </p:txBody>
        </p:sp>
        <p:sp>
          <p:nvSpPr>
            <p:cNvPr id="25611" name="Rectangle 33">
              <a:extLst>
                <a:ext uri="{FF2B5EF4-FFF2-40B4-BE49-F238E27FC236}">
                  <a16:creationId xmlns:a16="http://schemas.microsoft.com/office/drawing/2014/main" id="{28395D4C-60BC-4EF7-854F-2C6CA26CE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400"/>
              <a:ext cx="260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7200" b="0">
                  <a:ea typeface="隶书" panose="02010509060101010101" pitchFamily="49" charset="-122"/>
                </a:rPr>
                <a:t>.</a:t>
              </a:r>
              <a:endParaRPr kumimoji="1" lang="en-US" altLang="zh-CN" sz="9600" b="0" baseline="26000">
                <a:ea typeface="隶书" panose="02010509060101010101" pitchFamily="49" charset="-122"/>
              </a:endParaRPr>
            </a:p>
          </p:txBody>
        </p:sp>
        <p:grpSp>
          <p:nvGrpSpPr>
            <p:cNvPr id="25612" name="Group 34">
              <a:extLst>
                <a:ext uri="{FF2B5EF4-FFF2-40B4-BE49-F238E27FC236}">
                  <a16:creationId xmlns:a16="http://schemas.microsoft.com/office/drawing/2014/main" id="{910F1802-77D7-4052-9EBB-FA234296DE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1" y="3264"/>
              <a:ext cx="513" cy="519"/>
              <a:chOff x="2586" y="2361"/>
              <a:chExt cx="513" cy="519"/>
            </a:xfrm>
          </p:grpSpPr>
          <p:sp>
            <p:nvSpPr>
              <p:cNvPr id="25617" name="Text Box 35">
                <a:extLst>
                  <a:ext uri="{FF2B5EF4-FFF2-40B4-BE49-F238E27FC236}">
                    <a16:creationId xmlns:a16="http://schemas.microsoft.com/office/drawing/2014/main" id="{790A6069-1DF7-4BCC-9592-0BEF73510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6" y="2361"/>
                <a:ext cx="513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chemeClr val="accent2"/>
                  </a:buClr>
                  <a:buFont typeface="Monotype Sorts"/>
                  <a:buNone/>
                </a:pPr>
                <a:r>
                  <a:rPr kumimoji="1" lang="en-US" altLang="zh-CN" sz="4800">
                    <a:solidFill>
                      <a:schemeClr val="hlink"/>
                    </a:solidFill>
                    <a:ea typeface="楷体_GB2312" charset="-122"/>
                  </a:rPr>
                  <a:t>C</a:t>
                </a:r>
                <a:r>
                  <a:rPr kumimoji="1" lang="en-US" altLang="zh-CN" sz="4000" baseline="-20000">
                    <a:solidFill>
                      <a:schemeClr val="hlink"/>
                    </a:solidFill>
                    <a:ea typeface="楷体_GB2312" charset="-122"/>
                  </a:rPr>
                  <a:t>n</a:t>
                </a:r>
                <a:endParaRPr kumimoji="1" lang="en-US" altLang="zh-CN" sz="4000">
                  <a:solidFill>
                    <a:schemeClr val="hlink"/>
                  </a:solidFill>
                  <a:ea typeface="楷体_GB2312" charset="-122"/>
                </a:endParaRPr>
              </a:p>
            </p:txBody>
          </p:sp>
          <p:sp>
            <p:nvSpPr>
              <p:cNvPr id="25618" name="Rectangle 36">
                <a:extLst>
                  <a:ext uri="{FF2B5EF4-FFF2-40B4-BE49-F238E27FC236}">
                    <a16:creationId xmlns:a16="http://schemas.microsoft.com/office/drawing/2014/main" id="{B13D08D1-4B5E-4244-B1D2-1904757DB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238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chemeClr val="accent2"/>
                  </a:buClr>
                  <a:buFont typeface="Monotype Sorts"/>
                  <a:buNone/>
                </a:pPr>
                <a:r>
                  <a:rPr kumimoji="1" lang="en-US" altLang="zh-CN" sz="2800">
                    <a:solidFill>
                      <a:schemeClr val="hlink"/>
                    </a:solidFill>
                    <a:ea typeface="楷体_GB2312" charset="-122"/>
                  </a:rPr>
                  <a:t>k</a:t>
                </a:r>
              </a:p>
            </p:txBody>
          </p:sp>
        </p:grpSp>
        <p:grpSp>
          <p:nvGrpSpPr>
            <p:cNvPr id="25613" name="Group 37">
              <a:extLst>
                <a:ext uri="{FF2B5EF4-FFF2-40B4-BE49-F238E27FC236}">
                  <a16:creationId xmlns:a16="http://schemas.microsoft.com/office/drawing/2014/main" id="{63820018-1B19-446F-99F2-69169D98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5" y="3168"/>
              <a:ext cx="428" cy="768"/>
              <a:chOff x="4560" y="3551"/>
              <a:chExt cx="428" cy="768"/>
            </a:xfrm>
          </p:grpSpPr>
          <p:sp>
            <p:nvSpPr>
              <p:cNvPr id="25614" name="Rectangle 38">
                <a:extLst>
                  <a:ext uri="{FF2B5EF4-FFF2-40B4-BE49-F238E27FC236}">
                    <a16:creationId xmlns:a16="http://schemas.microsoft.com/office/drawing/2014/main" id="{B9367BCC-C5C0-49ED-90A6-EE65503CE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3658"/>
                <a:ext cx="336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01850" indent="-2101850"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Monotype Sorts"/>
                  <a:buNone/>
                </a:pPr>
                <a:r>
                  <a:rPr kumimoji="1" lang="zh-CN" altLang="en-US" sz="5400">
                    <a:solidFill>
                      <a:schemeClr val="hlink"/>
                    </a:solidFill>
                    <a:ea typeface="楷体_GB2312" charset="-122"/>
                    <a:sym typeface="Symbol" panose="05050102010706020507" pitchFamily="18" charset="2"/>
                  </a:rPr>
                  <a:t></a:t>
                </a:r>
                <a:endParaRPr kumimoji="1" lang="zh-CN" altLang="en-US" sz="4000">
                  <a:solidFill>
                    <a:schemeClr val="hlink"/>
                  </a:solidFill>
                  <a:ea typeface="楷体_GB2312" charset="-122"/>
                </a:endParaRPr>
              </a:p>
            </p:txBody>
          </p:sp>
          <p:sp>
            <p:nvSpPr>
              <p:cNvPr id="25615" name="Rectangle 39">
                <a:extLst>
                  <a:ext uri="{FF2B5EF4-FFF2-40B4-BE49-F238E27FC236}">
                    <a16:creationId xmlns:a16="http://schemas.microsoft.com/office/drawing/2014/main" id="{EFA699A1-A8B9-471B-A179-F53426ABB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4031"/>
                <a:ext cx="4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chemeClr val="accent2"/>
                  </a:buClr>
                  <a:buFont typeface="Monotype Sorts"/>
                  <a:buNone/>
                </a:pPr>
                <a:r>
                  <a:rPr kumimoji="1" lang="en-US" altLang="zh-CN">
                    <a:solidFill>
                      <a:schemeClr val="hlink"/>
                    </a:solidFill>
                    <a:ea typeface="楷体_GB2312" charset="-122"/>
                  </a:rPr>
                  <a:t>k=0</a:t>
                </a:r>
                <a:endParaRPr kumimoji="1" lang="en-US" altLang="zh-CN" sz="4000">
                  <a:solidFill>
                    <a:schemeClr val="hlink"/>
                  </a:solidFill>
                  <a:ea typeface="楷体_GB2312" charset="-122"/>
                </a:endParaRPr>
              </a:p>
            </p:txBody>
          </p:sp>
          <p:sp>
            <p:nvSpPr>
              <p:cNvPr id="25616" name="Rectangle 40">
                <a:extLst>
                  <a:ext uri="{FF2B5EF4-FFF2-40B4-BE49-F238E27FC236}">
                    <a16:creationId xmlns:a16="http://schemas.microsoft.com/office/drawing/2014/main" id="{E7B58CB4-0AA9-40D1-8F92-920B00903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55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chemeClr val="accent2"/>
                  </a:buClr>
                  <a:buFont typeface="Monotype Sorts"/>
                  <a:buNone/>
                </a:pPr>
                <a:r>
                  <a:rPr kumimoji="1" lang="en-US" altLang="zh-CN">
                    <a:solidFill>
                      <a:schemeClr val="hlink"/>
                    </a:solidFill>
                    <a:ea typeface="楷体_GB2312" charset="-122"/>
                  </a:rPr>
                  <a:t>n</a:t>
                </a:r>
                <a:endParaRPr kumimoji="1" lang="en-US" altLang="zh-CN" sz="4000">
                  <a:solidFill>
                    <a:schemeClr val="hlink"/>
                  </a:solidFill>
                  <a:ea typeface="楷体_GB2312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4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7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23A8D62-C52E-49AB-B809-D532CF53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08998671-65DB-4C40-92DB-2891F7041863}" type="slidenum">
              <a:rPr lang="en-US" altLang="zh-CN" sz="1400">
                <a:latin typeface="Arial" panose="020B0604020202020204" pitchFamily="34" charset="0"/>
              </a:rPr>
              <a:pPr/>
              <a:t>15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0948F77-F1DB-44E4-9E97-7641BAD93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空集、</a:t>
            </a:r>
            <a:r>
              <a:rPr lang="zh-CN" altLang="en-US">
                <a:solidFill>
                  <a:srgbClr val="C00000"/>
                </a:solidFill>
              </a:rPr>
              <a:t>全集</a:t>
            </a:r>
            <a:r>
              <a:rPr lang="zh-CN" altLang="en-US"/>
              <a:t>和幂集</a:t>
            </a:r>
          </a:p>
        </p:txBody>
      </p:sp>
      <p:sp>
        <p:nvSpPr>
          <p:cNvPr id="274436" name="Rectangle 4">
            <a:extLst>
              <a:ext uri="{FF2B5EF4-FFF2-40B4-BE49-F238E27FC236}">
                <a16:creationId xmlns:a16="http://schemas.microsoft.com/office/drawing/2014/main" id="{9C8C97C1-4814-409F-A634-3202C9D27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84313"/>
            <a:ext cx="7920038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  </a:t>
            </a: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6.6</a:t>
            </a:r>
            <a:r>
              <a:rPr lang="en-US" altLang="zh-CN" dirty="0"/>
              <a:t>  </a:t>
            </a:r>
            <a:r>
              <a:rPr lang="zh-CN" altLang="en-US" dirty="0">
                <a:solidFill>
                  <a:srgbClr val="A50021"/>
                </a:solidFill>
              </a:rPr>
              <a:t>全集 </a:t>
            </a:r>
            <a:r>
              <a:rPr lang="en-US" altLang="zh-CN" i="1" dirty="0"/>
              <a:t>E</a:t>
            </a:r>
            <a:r>
              <a:rPr lang="zh-CN" altLang="en-US" dirty="0"/>
              <a:t>：包含了所有集合的集合</a:t>
            </a:r>
          </a:p>
          <a:p>
            <a:pPr eaLnBrk="1" hangingPunct="1"/>
            <a:r>
              <a:rPr lang="zh-CN" altLang="en-US" dirty="0"/>
              <a:t>      全集具有相对性：与问题有关，不存在绝对的全集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>
            <a:extLst>
              <a:ext uri="{FF2B5EF4-FFF2-40B4-BE49-F238E27FC236}">
                <a16:creationId xmlns:a16="http://schemas.microsoft.com/office/drawing/2014/main" id="{83B89458-B463-44BF-8D9A-8F32CE366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/>
              <a:t>初级运算</a:t>
            </a:r>
          </a:p>
          <a:p>
            <a:pPr eaLnBrk="1" hangingPunct="1"/>
            <a:r>
              <a:rPr lang="zh-CN" altLang="en-US"/>
              <a:t>集合的基本运算有</a:t>
            </a:r>
          </a:p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6.7</a:t>
            </a:r>
            <a:r>
              <a:rPr lang="en-US" altLang="zh-CN"/>
              <a:t>   </a:t>
            </a:r>
            <a:r>
              <a:rPr lang="zh-CN" altLang="en-US">
                <a:solidFill>
                  <a:srgbClr val="A50021"/>
                </a:solidFill>
              </a:rPr>
              <a:t>并</a:t>
            </a:r>
            <a:r>
              <a:rPr lang="zh-CN" altLang="en-US"/>
              <a:t>           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B</a:t>
            </a:r>
            <a:r>
              <a:rPr lang="en-US" altLang="zh-CN"/>
              <a:t> = {</a:t>
            </a:r>
            <a:r>
              <a:rPr lang="en-US" altLang="zh-CN" i="1"/>
              <a:t>x</a:t>
            </a:r>
            <a:r>
              <a:rPr lang="en-US" altLang="zh-CN"/>
              <a:t> |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B</a:t>
            </a:r>
            <a:r>
              <a:rPr lang="en-US" altLang="zh-CN"/>
              <a:t>}</a:t>
            </a:r>
          </a:p>
          <a:p>
            <a:pPr eaLnBrk="1" hangingPunct="1"/>
            <a:r>
              <a:rPr lang="en-US" altLang="zh-CN"/>
              <a:t>                </a:t>
            </a:r>
          </a:p>
          <a:p>
            <a:pPr eaLnBrk="1" hangingPunct="1"/>
            <a:r>
              <a:rPr lang="en-US" altLang="zh-CN">
                <a:solidFill>
                  <a:srgbClr val="A50021"/>
                </a:solidFill>
              </a:rPr>
              <a:t>                </a:t>
            </a:r>
            <a:r>
              <a:rPr lang="zh-CN" altLang="en-US">
                <a:solidFill>
                  <a:srgbClr val="A50021"/>
                </a:solidFill>
              </a:rPr>
              <a:t>交</a:t>
            </a:r>
            <a:r>
              <a:rPr lang="zh-CN" altLang="en-US"/>
              <a:t>           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 = {</a:t>
            </a:r>
            <a:r>
              <a:rPr lang="en-US" altLang="zh-CN" i="1"/>
              <a:t>x</a:t>
            </a:r>
            <a:r>
              <a:rPr lang="en-US" altLang="zh-CN"/>
              <a:t> |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B</a:t>
            </a:r>
            <a:r>
              <a:rPr lang="en-US" altLang="zh-CN"/>
              <a:t>}</a:t>
            </a:r>
          </a:p>
          <a:p>
            <a:pPr eaLnBrk="1" hangingPunct="1"/>
            <a:r>
              <a:rPr lang="en-US" altLang="zh-CN"/>
              <a:t>       </a:t>
            </a:r>
            <a:r>
              <a:rPr lang="en-US" altLang="zh-CN">
                <a:solidFill>
                  <a:srgbClr val="A50021"/>
                </a:solidFill>
              </a:rPr>
              <a:t>         </a:t>
            </a:r>
          </a:p>
          <a:p>
            <a:pPr eaLnBrk="1" hangingPunct="1"/>
            <a:r>
              <a:rPr lang="en-US" altLang="zh-CN">
                <a:solidFill>
                  <a:srgbClr val="A50021"/>
                </a:solidFill>
              </a:rPr>
              <a:t>                </a:t>
            </a:r>
            <a:r>
              <a:rPr lang="zh-CN" altLang="en-US">
                <a:solidFill>
                  <a:srgbClr val="A50021"/>
                </a:solidFill>
              </a:rPr>
              <a:t>相对补</a:t>
            </a:r>
            <a:r>
              <a:rPr lang="zh-CN" altLang="en-US"/>
              <a:t>   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</a:t>
            </a:r>
            <a:r>
              <a:rPr lang="en-US" altLang="zh-CN"/>
              <a:t> = {</a:t>
            </a:r>
            <a:r>
              <a:rPr lang="en-US" altLang="zh-CN" i="1"/>
              <a:t>x</a:t>
            </a:r>
            <a:r>
              <a:rPr lang="en-US" altLang="zh-CN"/>
              <a:t> |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</a:t>
            </a:r>
            <a:r>
              <a:rPr lang="en-US" altLang="zh-CN" i="1"/>
              <a:t>B</a:t>
            </a:r>
            <a:r>
              <a:rPr lang="en-US" altLang="zh-CN"/>
              <a:t>}</a:t>
            </a:r>
          </a:p>
          <a:p>
            <a:pPr eaLnBrk="1" hangingPunct="1"/>
            <a:endParaRPr lang="en-US" altLang="zh-CN">
              <a:solidFill>
                <a:srgbClr val="A50021"/>
              </a:solidFill>
            </a:endParaRPr>
          </a:p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6.8</a:t>
            </a:r>
            <a:r>
              <a:rPr lang="en-US" altLang="zh-CN"/>
              <a:t>   </a:t>
            </a:r>
            <a:r>
              <a:rPr lang="zh-CN" altLang="en-US">
                <a:solidFill>
                  <a:srgbClr val="A50021"/>
                </a:solidFill>
              </a:rPr>
              <a:t>对称差</a:t>
            </a:r>
            <a:r>
              <a:rPr lang="zh-CN" altLang="en-US"/>
              <a:t>   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 i="1"/>
              <a:t>B</a:t>
            </a:r>
            <a:r>
              <a:rPr lang="en-US" altLang="zh-CN"/>
              <a:t> = 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A</a:t>
            </a:r>
            <a:r>
              <a:rPr lang="en-US" altLang="zh-CN"/>
              <a:t>) </a:t>
            </a:r>
          </a:p>
          <a:p>
            <a:pPr eaLnBrk="1" hangingPunct="1"/>
            <a:endParaRPr lang="en-US" altLang="zh-CN">
              <a:solidFill>
                <a:srgbClr val="A50021"/>
              </a:solidFill>
            </a:endParaRPr>
          </a:p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6.9</a:t>
            </a:r>
            <a:r>
              <a:rPr lang="en-US" altLang="zh-CN"/>
              <a:t>   </a:t>
            </a:r>
            <a:r>
              <a:rPr lang="zh-CN" altLang="en-US">
                <a:solidFill>
                  <a:srgbClr val="A50021"/>
                </a:solidFill>
              </a:rPr>
              <a:t>绝对补</a:t>
            </a:r>
            <a:r>
              <a:rPr lang="zh-CN" altLang="en-US"/>
              <a:t>     </a:t>
            </a:r>
            <a:r>
              <a:rPr lang="zh-CN" altLang="en-US">
                <a:sym typeface="Symbol" panose="05050102010706020507" pitchFamily="18" charset="2"/>
              </a:rPr>
              <a:t></a:t>
            </a:r>
            <a:r>
              <a:rPr lang="en-US" altLang="zh-CN" i="1"/>
              <a:t>A</a:t>
            </a:r>
            <a:r>
              <a:rPr lang="en-US" altLang="zh-CN"/>
              <a:t> = </a:t>
            </a:r>
            <a:r>
              <a:rPr lang="en-US" altLang="zh-CN" i="1"/>
              <a:t>E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A</a:t>
            </a:r>
            <a:r>
              <a:rPr lang="en-US" altLang="zh-CN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DEA363-06ED-4DA2-A4D5-FEEC034D0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38" y="3402013"/>
            <a:ext cx="14763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48C9E0B-9C79-4EB0-BF19-92B19283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DD15E4DE-69F3-47E8-A81B-EA49D09F1225}" type="slidenum">
              <a:rPr lang="en-US" altLang="zh-CN" sz="1400">
                <a:latin typeface="Arial" panose="020B0604020202020204" pitchFamily="34" charset="0"/>
              </a:rPr>
              <a:pPr/>
              <a:t>16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05C569BC-A8BD-4539-A2BC-87C5ABF59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6.2 </a:t>
            </a:r>
            <a:r>
              <a:rPr lang="en-US" altLang="zh-CN"/>
              <a:t> </a:t>
            </a:r>
            <a:r>
              <a:rPr lang="zh-CN" altLang="en-US"/>
              <a:t>集合的运算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829B9B-47A9-4B03-824D-6859F72E3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2344738"/>
            <a:ext cx="140176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C0496E0-AFB7-4228-B46D-D887E5919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3"/>
          <a:stretch>
            <a:fillRect/>
          </a:stretch>
        </p:blipFill>
        <p:spPr bwMode="auto">
          <a:xfrm>
            <a:off x="6453188" y="1282700"/>
            <a:ext cx="136683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7E3455-22BB-4E07-945F-ED2CB4F1A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4537075"/>
            <a:ext cx="1606550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CE7CD4-395C-4EA9-BD44-0AAD6ADB6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5514975"/>
            <a:ext cx="1628775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55AD6BD-2EA9-449C-ABB4-70E5D991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6793281D-5D9E-4FCA-B583-F49320C9AA73}" type="slidenum">
              <a:rPr lang="en-US" altLang="zh-CN" sz="1400">
                <a:latin typeface="Arial" panose="020B0604020202020204" pitchFamily="34" charset="0"/>
              </a:rPr>
              <a:pPr/>
              <a:t>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C0130E2-E0FB-4366-9D49-96DC6B725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几点说明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4B150B1-91AF-4FCF-AEF2-89754775A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500" dirty="0"/>
              <a:t>并和交运算可以推广到有穷个集合上，即</a:t>
            </a:r>
          </a:p>
          <a:p>
            <a:pPr lvl="1" eaLnBrk="1" hangingPunct="1">
              <a:buClr>
                <a:srgbClr val="69B3F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sz="2400" b="1" dirty="0">
                <a:latin typeface="Times New Roman" panose="02020603050405020304" pitchFamily="18" charset="0"/>
              </a:rPr>
              <a:t>…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= {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</a:rPr>
              <a:t>|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} </a:t>
            </a:r>
          </a:p>
          <a:p>
            <a:pPr lvl="1" eaLnBrk="1" hangingPunct="1">
              <a:buClr>
                <a:srgbClr val="69B3F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zh-CN" sz="2400" b="1" dirty="0">
                <a:latin typeface="Times New Roman" panose="02020603050405020304" pitchFamily="18" charset="0"/>
              </a:rPr>
              <a:t>…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= {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</a:rPr>
              <a:t>|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b="1" dirty="0">
                <a:latin typeface="Times New Roman" panose="02020603050405020304" pitchFamily="18" charset="0"/>
              </a:rPr>
              <a:t>…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500" i="1" dirty="0"/>
              <a:t> A </a:t>
            </a:r>
            <a:r>
              <a:rPr lang="en-US" altLang="zh-CN" sz="2500" dirty="0">
                <a:sym typeface="Symbol" panose="05050102010706020507" pitchFamily="18" charset="2"/>
              </a:rPr>
              <a:t></a:t>
            </a:r>
            <a:r>
              <a:rPr lang="en-US" altLang="zh-CN" sz="2500" dirty="0"/>
              <a:t> </a:t>
            </a:r>
            <a:r>
              <a:rPr lang="en-US" altLang="zh-CN" sz="2500" i="1" dirty="0"/>
              <a:t>B </a:t>
            </a:r>
            <a:r>
              <a:rPr lang="en-US" altLang="zh-CN" sz="2500" dirty="0">
                <a:sym typeface="Symbol" panose="05050102010706020507" pitchFamily="18" charset="2"/>
              </a:rPr>
              <a:t></a:t>
            </a:r>
            <a:r>
              <a:rPr lang="en-US" altLang="zh-CN" sz="2500" dirty="0"/>
              <a:t> </a:t>
            </a:r>
            <a:r>
              <a:rPr lang="en-US" altLang="zh-CN" sz="2500" i="1" dirty="0"/>
              <a:t>A</a:t>
            </a:r>
            <a:r>
              <a:rPr lang="en-US" altLang="zh-CN" sz="2500" dirty="0">
                <a:sym typeface="Symbol" panose="05050102010706020507" pitchFamily="18" charset="2"/>
              </a:rPr>
              <a:t></a:t>
            </a:r>
            <a:r>
              <a:rPr lang="en-US" altLang="zh-CN" sz="2500" i="1" dirty="0"/>
              <a:t>B </a:t>
            </a:r>
            <a:r>
              <a:rPr lang="en-US" altLang="zh-CN" sz="2500" dirty="0"/>
              <a:t>= </a:t>
            </a:r>
            <a:r>
              <a:rPr lang="en-US" altLang="zh-CN" sz="2500" dirty="0">
                <a:sym typeface="Symbol" panose="05050102010706020507" pitchFamily="18" charset="2"/>
              </a:rPr>
              <a:t></a:t>
            </a:r>
            <a:endParaRPr lang="en-US" altLang="zh-CN" sz="2500" dirty="0"/>
          </a:p>
          <a:p>
            <a:pPr eaLnBrk="1" hangingPunct="1">
              <a:spcBef>
                <a:spcPct val="5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500" dirty="0"/>
              <a:t> </a:t>
            </a:r>
            <a:r>
              <a:rPr lang="en-US" altLang="zh-CN" sz="2500" i="1" dirty="0"/>
              <a:t>A</a:t>
            </a:r>
            <a:r>
              <a:rPr lang="en-US" altLang="zh-CN" sz="2500" dirty="0">
                <a:sym typeface="Symbol" panose="05050102010706020507" pitchFamily="18" charset="2"/>
              </a:rPr>
              <a:t></a:t>
            </a:r>
            <a:r>
              <a:rPr lang="en-US" altLang="zh-CN" sz="2500" i="1" dirty="0"/>
              <a:t>B </a:t>
            </a:r>
            <a:r>
              <a:rPr lang="en-US" altLang="zh-CN" sz="2500" dirty="0"/>
              <a:t>= </a:t>
            </a:r>
            <a:r>
              <a:rPr lang="en-US" altLang="zh-CN" sz="2500" dirty="0">
                <a:sym typeface="Symbol" panose="05050102010706020507" pitchFamily="18" charset="2"/>
              </a:rPr>
              <a:t></a:t>
            </a:r>
            <a:r>
              <a:rPr lang="en-US" altLang="zh-CN" sz="2500" dirty="0"/>
              <a:t> </a:t>
            </a:r>
            <a:r>
              <a:rPr lang="en-US" altLang="zh-CN" sz="2500" dirty="0">
                <a:sym typeface="Symbol" panose="05050102010706020507" pitchFamily="18" charset="2"/>
              </a:rPr>
              <a:t></a:t>
            </a:r>
            <a:r>
              <a:rPr lang="en-US" altLang="zh-CN" sz="2500" dirty="0"/>
              <a:t> </a:t>
            </a:r>
            <a:r>
              <a:rPr lang="en-US" altLang="zh-CN" sz="2500" i="1" dirty="0"/>
              <a:t>A</a:t>
            </a:r>
            <a:r>
              <a:rPr lang="en-US" altLang="zh-CN" sz="2500" dirty="0">
                <a:sym typeface="Symbol" panose="05050102010706020507" pitchFamily="18" charset="2"/>
              </a:rPr>
              <a:t></a:t>
            </a:r>
            <a:r>
              <a:rPr lang="en-US" altLang="zh-CN" sz="2500" i="1" dirty="0"/>
              <a:t>B </a:t>
            </a:r>
            <a:r>
              <a:rPr lang="en-US" altLang="zh-CN" sz="2500" dirty="0"/>
              <a:t>= </a:t>
            </a:r>
            <a:r>
              <a:rPr lang="en-US" altLang="zh-CN" sz="2500" i="1" dirty="0"/>
              <a:t>A</a:t>
            </a:r>
          </a:p>
          <a:p>
            <a:pPr marL="0" indent="0" eaLnBrk="1" hangingPunct="1">
              <a:spcBef>
                <a:spcPct val="50000"/>
              </a:spcBef>
              <a:buClr>
                <a:srgbClr val="FF9900"/>
              </a:buClr>
              <a:defRPr/>
            </a:pPr>
            <a:endParaRPr lang="en-US" altLang="zh-CN" sz="2500" i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872F84F-ACE5-4342-A54A-30BB77D8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C475C38A-54A4-4ED1-88F8-DC71D16821D3}" type="slidenum">
              <a:rPr lang="en-US" altLang="zh-CN" sz="1400">
                <a:latin typeface="Arial" panose="020B0604020202020204" pitchFamily="34" charset="0"/>
              </a:rPr>
              <a:pPr/>
              <a:t>18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6688F25-7F84-4B9F-9EBB-6DF7506BE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广义运算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CC3DE9A-03DE-459D-8A62-5FEECEC71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507413" cy="4525962"/>
          </a:xfrm>
        </p:spPr>
        <p:txBody>
          <a:bodyPr/>
          <a:lstStyle/>
          <a:p>
            <a:pPr eaLnBrk="1" hangingPunct="1"/>
            <a:r>
              <a:rPr lang="en-US" altLang="zh-CN" dirty="0"/>
              <a:t>1.</a:t>
            </a:r>
            <a:r>
              <a:rPr lang="en-US" altLang="zh-CN" dirty="0">
                <a:solidFill>
                  <a:srgbClr val="A50021"/>
                </a:solidFill>
              </a:rPr>
              <a:t> </a:t>
            </a:r>
            <a:r>
              <a:rPr lang="zh-CN" altLang="en-US" dirty="0"/>
              <a:t>集合的广义并与广义交</a:t>
            </a:r>
            <a:r>
              <a:rPr lang="zh-CN" altLang="en-US" dirty="0">
                <a:solidFill>
                  <a:srgbClr val="A50021"/>
                </a:solidFill>
              </a:rPr>
              <a:t> </a:t>
            </a:r>
            <a:endParaRPr lang="zh-CN" altLang="en-US" dirty="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  <a:sym typeface="Symbol" panose="05050102010706020507" pitchFamily="18" charset="2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sym typeface="Symbol" panose="05050102010706020507" pitchFamily="18" charset="2"/>
              </a:rPr>
              <a:t>6.10   </a:t>
            </a:r>
            <a:r>
              <a:rPr lang="zh-CN" altLang="en-US" dirty="0">
                <a:solidFill>
                  <a:srgbClr val="A50021"/>
                </a:solidFill>
                <a:sym typeface="Symbol" panose="05050102010706020507" pitchFamily="18" charset="2"/>
              </a:rPr>
              <a:t>广义并：</a:t>
            </a:r>
            <a:r>
              <a:rPr lang="zh-CN" altLang="en-US" dirty="0">
                <a:sym typeface="Symbol" panose="05050102010706020507" pitchFamily="18" charset="2"/>
              </a:rPr>
              <a:t>设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为集合，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中的元素的元素构成的集合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                                  </a:t>
            </a:r>
            <a:r>
              <a:rPr lang="en-US" altLang="zh-CN" i="1" dirty="0"/>
              <a:t>A </a:t>
            </a:r>
            <a:r>
              <a:rPr lang="en-US" altLang="zh-CN" dirty="0"/>
              <a:t>= { </a:t>
            </a:r>
            <a:r>
              <a:rPr lang="en-US" altLang="zh-CN" i="1" dirty="0"/>
              <a:t>x</a:t>
            </a:r>
            <a:r>
              <a:rPr lang="en-US" altLang="zh-CN" dirty="0"/>
              <a:t> |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z </a:t>
            </a:r>
            <a:r>
              <a:rPr lang="en-US" altLang="zh-CN" dirty="0"/>
              <a:t>( </a:t>
            </a:r>
            <a:r>
              <a:rPr lang="en-US" altLang="zh-CN" i="1" dirty="0" err="1"/>
              <a:t>z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z</a:t>
            </a:r>
            <a:r>
              <a:rPr lang="en-US" altLang="zh-CN" i="1" dirty="0"/>
              <a:t> </a:t>
            </a:r>
            <a:r>
              <a:rPr lang="en-US" altLang="zh-CN" dirty="0"/>
              <a:t>)}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  <a:sym typeface="Symbol" panose="05050102010706020507" pitchFamily="18" charset="2"/>
              </a:rPr>
              <a:t>广义交：</a:t>
            </a:r>
            <a:r>
              <a:rPr lang="zh-CN" altLang="en-US" dirty="0">
                <a:sym typeface="Symbol" panose="05050102010706020507" pitchFamily="18" charset="2"/>
              </a:rPr>
              <a:t>设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非空</a:t>
            </a:r>
            <a:r>
              <a:rPr lang="zh-CN" altLang="en-US" dirty="0">
                <a:sym typeface="Symbol" panose="05050102010706020507" pitchFamily="18" charset="2"/>
              </a:rPr>
              <a:t>集合，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中的所有元素的公共元素构成的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                </a:t>
            </a:r>
            <a:r>
              <a:rPr lang="zh-CN" altLang="en-US" dirty="0">
                <a:sym typeface="Symbol" panose="05050102010706020507" pitchFamily="18" charset="2"/>
              </a:rPr>
              <a:t>集合          </a:t>
            </a:r>
            <a:r>
              <a:rPr lang="zh-CN" altLang="en-US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= { </a:t>
            </a:r>
            <a:r>
              <a:rPr lang="en-US" altLang="zh-CN" i="1" dirty="0"/>
              <a:t>x</a:t>
            </a:r>
            <a:r>
              <a:rPr lang="en-US" altLang="zh-CN" dirty="0"/>
              <a:t> |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z </a:t>
            </a:r>
            <a:r>
              <a:rPr lang="en-US" altLang="zh-CN" dirty="0"/>
              <a:t>( </a:t>
            </a:r>
            <a:r>
              <a:rPr lang="en-US" altLang="zh-CN" i="1" dirty="0" err="1"/>
              <a:t>z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z</a:t>
            </a:r>
            <a:r>
              <a:rPr lang="en-US" altLang="zh-CN" i="1" dirty="0"/>
              <a:t> </a:t>
            </a:r>
            <a:r>
              <a:rPr lang="en-US" altLang="zh-CN" dirty="0"/>
              <a:t>)}  </a:t>
            </a:r>
          </a:p>
          <a:p>
            <a:pPr eaLnBrk="1" hangingPunct="1"/>
            <a:r>
              <a:rPr lang="zh-CN" altLang="en-US" dirty="0"/>
              <a:t>实例</a:t>
            </a: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                 </a:t>
            </a:r>
            <a:r>
              <a:rPr lang="en-US" altLang="zh-CN" dirty="0"/>
              <a:t>{{1}, {1,2}, {1,2,3}}={1,2,3}</a:t>
            </a:r>
          </a:p>
          <a:p>
            <a:pPr eaLnBrk="1" hangingPunct="1"/>
            <a:r>
              <a:rPr lang="en-US" altLang="zh-CN" dirty="0"/>
              <a:t>                 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{{1}, {1,2}, {1,2,3}}={1}</a:t>
            </a:r>
          </a:p>
          <a:p>
            <a:pPr eaLnBrk="1" hangingPunct="1"/>
            <a:r>
              <a:rPr lang="en-US" altLang="zh-CN" dirty="0"/>
              <a:t>                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{{</a:t>
            </a:r>
            <a:r>
              <a:rPr lang="en-US" altLang="zh-CN" i="1" dirty="0"/>
              <a:t>a</a:t>
            </a:r>
            <a:r>
              <a:rPr lang="en-US" altLang="zh-CN" dirty="0"/>
              <a:t>}}={</a:t>
            </a:r>
            <a:r>
              <a:rPr lang="en-US" altLang="zh-CN" i="1" dirty="0"/>
              <a:t>a</a:t>
            </a:r>
            <a:r>
              <a:rPr lang="en-US" altLang="zh-CN" dirty="0"/>
              <a:t>}</a:t>
            </a:r>
            <a:r>
              <a:rPr lang="zh-CN" altLang="en-US" dirty="0"/>
              <a:t>， </a:t>
            </a:r>
            <a:r>
              <a:rPr lang="zh-CN" altLang="en-US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{{</a:t>
            </a:r>
            <a:r>
              <a:rPr lang="en-US" altLang="zh-CN" i="1" dirty="0"/>
              <a:t>a</a:t>
            </a:r>
            <a:r>
              <a:rPr lang="en-US" altLang="zh-CN" dirty="0"/>
              <a:t>}}={</a:t>
            </a:r>
            <a:r>
              <a:rPr lang="en-US" altLang="zh-CN" i="1" dirty="0"/>
              <a:t>a</a:t>
            </a:r>
            <a:r>
              <a:rPr lang="en-US" altLang="zh-CN" dirty="0"/>
              <a:t>}</a:t>
            </a:r>
          </a:p>
          <a:p>
            <a:pPr eaLnBrk="1" hangingPunct="1"/>
            <a:r>
              <a:rPr lang="en-US" altLang="zh-CN" dirty="0"/>
              <a:t>                 </a:t>
            </a:r>
            <a:endParaRPr lang="en-US" altLang="zh-CN" i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4C2DAB5-437C-4978-B65C-D4013D5D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71FC023E-0115-4CC8-8984-FE7704DA6679}" type="slidenum">
              <a:rPr lang="en-US" altLang="zh-CN" sz="1400">
                <a:latin typeface="Arial" panose="020B0604020202020204" pitchFamily="34" charset="0"/>
              </a:rPr>
              <a:pPr/>
              <a:t>19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81E0B47-A3D5-48C3-88CA-8C896F89F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关于广义运算的说明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914478E-C4AB-402E-BD51-1E943A6DF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pPr eaLnBrk="1" hangingPunct="1"/>
            <a:r>
              <a:rPr lang="en-US" altLang="zh-CN" dirty="0"/>
              <a:t>2.  </a:t>
            </a:r>
            <a:r>
              <a:rPr lang="zh-CN" altLang="en-US" dirty="0"/>
              <a:t>广义运算的性质</a:t>
            </a:r>
          </a:p>
          <a:p>
            <a:pPr eaLnBrk="1" hangingPunct="1"/>
            <a:r>
              <a:rPr lang="zh-CN" altLang="en-US" dirty="0"/>
              <a:t>    </a:t>
            </a:r>
            <a:r>
              <a:rPr lang="en-US" altLang="zh-CN" dirty="0"/>
              <a:t>(1) </a:t>
            </a:r>
            <a:r>
              <a:rPr lang="en-US" altLang="zh-CN" dirty="0">
                <a:sym typeface="Symbol" panose="05050102010706020507" pitchFamily="18" charset="2"/>
              </a:rPr>
              <a:t>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zh-CN" altLang="en-US" dirty="0"/>
              <a:t>，</a:t>
            </a:r>
            <a:r>
              <a:rPr lang="zh-CN" altLang="en-US" dirty="0">
                <a:sym typeface="Symbol" panose="05050102010706020507" pitchFamily="18" charset="2"/>
              </a:rPr>
              <a:t></a:t>
            </a:r>
            <a:r>
              <a:rPr lang="zh-CN" altLang="en-US" dirty="0"/>
              <a:t>无意义 </a:t>
            </a:r>
          </a:p>
          <a:p>
            <a:pPr eaLnBrk="1" hangingPunct="1"/>
            <a:r>
              <a:rPr lang="zh-CN" altLang="en-US" dirty="0"/>
              <a:t>    </a:t>
            </a:r>
            <a:r>
              <a:rPr lang="en-US" altLang="zh-CN" dirty="0"/>
              <a:t>(2) </a:t>
            </a:r>
            <a:r>
              <a:rPr lang="zh-CN" altLang="en-US" dirty="0"/>
              <a:t>广义运算减少集合的层次（括弧减少一层）</a:t>
            </a:r>
          </a:p>
          <a:p>
            <a:pPr eaLnBrk="1" hangingPunct="1"/>
            <a:r>
              <a:rPr lang="zh-CN" altLang="en-US" dirty="0"/>
              <a:t>    </a:t>
            </a:r>
            <a:r>
              <a:rPr lang="en-US" altLang="zh-CN" dirty="0"/>
              <a:t>(3) </a:t>
            </a:r>
            <a:r>
              <a:rPr lang="zh-CN" altLang="en-US" dirty="0"/>
              <a:t>广义运算的计算：一般情况下可以转变成初级运算</a:t>
            </a:r>
            <a:endParaRPr lang="zh-CN" alt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                 </a:t>
            </a:r>
            <a:r>
              <a:rPr lang="en-US" altLang="zh-CN" dirty="0"/>
              <a:t>{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… 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}=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…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endParaRPr lang="en-US" altLang="zh-CN" baseline="-250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                 </a:t>
            </a:r>
            <a:r>
              <a:rPr lang="en-US" altLang="zh-CN" dirty="0"/>
              <a:t>{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… 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}=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…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 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dirty="0"/>
              <a:t>3.  </a:t>
            </a:r>
            <a:r>
              <a:rPr lang="zh-CN" altLang="en-US" dirty="0"/>
              <a:t>引入广义运算的意义</a:t>
            </a:r>
          </a:p>
          <a:p>
            <a:pPr eaLnBrk="1" hangingPunct="1"/>
            <a:r>
              <a:rPr lang="zh-CN" altLang="en-US" dirty="0"/>
              <a:t>     可以表示无数个集合的并、交运算，例如</a:t>
            </a:r>
            <a:endParaRPr lang="zh-CN" alt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               </a:t>
            </a:r>
            <a:r>
              <a:rPr lang="en-US" altLang="zh-CN" dirty="0"/>
              <a:t>{{</a:t>
            </a:r>
            <a:r>
              <a:rPr lang="en-US" altLang="zh-CN" i="1" dirty="0"/>
              <a:t>x</a:t>
            </a:r>
            <a:r>
              <a:rPr lang="en-US" altLang="zh-CN" dirty="0"/>
              <a:t>} |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R</a:t>
            </a:r>
            <a:r>
              <a:rPr lang="en-US" altLang="zh-CN" dirty="0"/>
              <a:t>}=R</a:t>
            </a:r>
          </a:p>
          <a:p>
            <a:pPr eaLnBrk="1" hangingPunct="1"/>
            <a:r>
              <a:rPr lang="en-US" altLang="zh-CN" dirty="0"/>
              <a:t>      </a:t>
            </a:r>
            <a:r>
              <a:rPr lang="zh-CN" altLang="en-US" dirty="0"/>
              <a:t>这里的 </a:t>
            </a:r>
            <a:r>
              <a:rPr lang="en-US" altLang="zh-CN" dirty="0"/>
              <a:t>R </a:t>
            </a:r>
            <a:r>
              <a:rPr lang="zh-CN" altLang="en-US" dirty="0"/>
              <a:t>代表实数集合</a:t>
            </a:r>
            <a:r>
              <a:rPr lang="en-US" altLang="zh-CN" dirty="0"/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B2AE6-1DDD-4AA6-A67C-32AE4229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D4E1A211-5999-473B-8438-51C6573B5767}" type="slidenum">
              <a:rPr lang="en-US" altLang="zh-CN" sz="1400">
                <a:latin typeface="Arial" panose="020B0604020202020204" pitchFamily="34" charset="0"/>
              </a:rPr>
              <a:pPr/>
              <a:t>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DC7F8C77-F613-4149-8840-4C6EFF301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第二部分  集合论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722403-7C8A-438C-849F-AE23A3A0F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3"/>
          <a:stretch/>
        </p:blipFill>
        <p:spPr>
          <a:xfrm>
            <a:off x="1331640" y="1124744"/>
            <a:ext cx="6086475" cy="559673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B2D1A-9BA9-4C97-A0A9-AFA3634E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C0B1ACF9-692B-40B3-AEF1-4894C52505AC}" type="slidenum">
              <a:rPr lang="en-US" altLang="zh-CN" sz="1400">
                <a:latin typeface="Arial" panose="020B0604020202020204" pitchFamily="34" charset="0"/>
              </a:rPr>
              <a:pPr/>
              <a:t>20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C1E7AC5-500E-40B4-AF1D-548619692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运算的优先权规定</a:t>
            </a:r>
          </a:p>
        </p:txBody>
      </p:sp>
      <p:sp>
        <p:nvSpPr>
          <p:cNvPr id="289796" name="Rectangle 4">
            <a:extLst>
              <a:ext uri="{FF2B5EF4-FFF2-40B4-BE49-F238E27FC236}">
                <a16:creationId xmlns:a16="http://schemas.microsoft.com/office/drawing/2014/main" id="{4702940A-4805-49A7-AFB0-2B02431F8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860800"/>
            <a:ext cx="8208963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1</a:t>
            </a:r>
            <a:r>
              <a:rPr lang="en-US" altLang="zh-CN"/>
              <a:t>    </a:t>
            </a:r>
            <a:r>
              <a:rPr lang="en-US" altLang="zh-CN" i="1"/>
              <a:t>A</a:t>
            </a:r>
            <a:r>
              <a:rPr lang="en-US" altLang="zh-CN"/>
              <a:t>={{</a:t>
            </a:r>
            <a:r>
              <a:rPr lang="en-US" altLang="zh-CN" i="1"/>
              <a:t>a</a:t>
            </a:r>
            <a:r>
              <a:rPr lang="en-US" altLang="zh-CN"/>
              <a:t>},{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}}</a:t>
            </a:r>
            <a:r>
              <a:rPr lang="zh-CN" altLang="en-US"/>
              <a:t>，计算</a:t>
            </a:r>
            <a:r>
              <a:rPr lang="zh-CN" altLang="en-US">
                <a:sym typeface="Symbol" panose="05050102010706020507" pitchFamily="18" charset="2"/>
              </a:rPr>
              <a:t>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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</a:t>
            </a:r>
            <a:r>
              <a:rPr lang="en-US" altLang="zh-CN" i="1"/>
              <a:t>A</a:t>
            </a:r>
            <a:r>
              <a:rPr lang="en-US" altLang="zh-CN"/>
              <a:t>).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解：                 </a:t>
            </a:r>
            <a:r>
              <a:rPr lang="zh-CN" altLang="en-US">
                <a:sym typeface="Symbol" panose="05050102010706020507" pitchFamily="18" charset="2"/>
              </a:rPr>
              <a:t>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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</a:t>
            </a:r>
            <a:r>
              <a:rPr lang="en-US" altLang="zh-CN" i="1"/>
              <a:t>A</a:t>
            </a:r>
            <a:r>
              <a:rPr lang="en-US" altLang="zh-CN"/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                      = 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/>
              <a:t>{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}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{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}</a:t>
            </a:r>
            <a:r>
              <a:rPr lang="en-US" altLang="zh-CN">
                <a:sym typeface="Symbol" panose="05050102010706020507" pitchFamily="18" charset="2"/>
              </a:rPr>
              <a:t></a:t>
            </a:r>
            <a:r>
              <a:rPr lang="en-US" altLang="zh-CN"/>
              <a:t>{</a:t>
            </a:r>
            <a:r>
              <a:rPr lang="en-US" altLang="zh-CN" i="1"/>
              <a:t>a</a:t>
            </a:r>
            <a:r>
              <a:rPr lang="en-US" altLang="zh-CN"/>
              <a:t>})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                      = 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a</a:t>
            </a:r>
            <a:r>
              <a:rPr lang="en-US" altLang="zh-CN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                      = 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a</a:t>
            </a:r>
            <a:r>
              <a:rPr lang="en-US" altLang="zh-CN"/>
              <a:t>) = </a:t>
            </a:r>
            <a:r>
              <a:rPr lang="en-US" altLang="zh-CN" i="1"/>
              <a:t>b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4B2A29D-688B-4120-9704-34EB57758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41438"/>
            <a:ext cx="8964613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一类运算</a:t>
            </a:r>
            <a:r>
              <a:rPr lang="zh-CN" altLang="en-US"/>
              <a:t>：广义并，广义交，幂集，绝对补，</a:t>
            </a:r>
            <a:endParaRPr lang="en-US" altLang="zh-CN"/>
          </a:p>
          <a:p>
            <a:pPr eaLnBrk="1" hangingPunct="1"/>
            <a:r>
              <a:rPr lang="en-US" altLang="zh-CN"/>
              <a:t>                   </a:t>
            </a:r>
            <a:r>
              <a:rPr lang="zh-CN" altLang="en-US"/>
              <a:t>运算由右向左进行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二类运算</a:t>
            </a:r>
            <a:r>
              <a:rPr lang="zh-CN" altLang="en-US"/>
              <a:t>：初级运算</a:t>
            </a:r>
            <a:r>
              <a:rPr lang="zh-CN" altLang="en-US">
                <a:sym typeface="Symbol" panose="05050102010706020507" pitchFamily="18" charset="2"/>
              </a:rPr>
              <a:t></a:t>
            </a:r>
            <a:r>
              <a:rPr lang="en-US" altLang="zh-CN"/>
              <a:t>,  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/>
              <a:t>,  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/>
              <a:t>,  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zh-CN" altLang="en-US"/>
              <a:t>优先顺序由括号确定                   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混合运算</a:t>
            </a:r>
            <a:r>
              <a:rPr lang="zh-CN" altLang="en-US"/>
              <a:t>：一 类运算优先于二 类运算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A19AAF9-0ABC-47B8-8F44-9AFC663A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C447349A-3554-470C-9C80-3C78A29BCB27}" type="slidenum">
              <a:rPr lang="en-US" altLang="zh-CN" sz="1400">
                <a:latin typeface="Arial" panose="020B0604020202020204" pitchFamily="34" charset="0"/>
              </a:rPr>
              <a:pPr/>
              <a:t>21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880040E-42D9-400D-A802-13B73A04B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有穷集合元素的计数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100C706-EAFA-45D7-A8AB-D789AF6DE4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29600" cy="4525963"/>
          </a:xfrm>
        </p:spPr>
        <p:txBody>
          <a:bodyPr/>
          <a:lstStyle/>
          <a:p>
            <a:pPr eaLnBrk="1" hangingPunct="1">
              <a:tabLst>
                <a:tab pos="1249363" algn="l"/>
              </a:tabLst>
            </a:pPr>
            <a:r>
              <a:rPr lang="en-US" altLang="zh-CN"/>
              <a:t>1. </a:t>
            </a:r>
            <a:r>
              <a:rPr lang="zh-CN" altLang="en-US"/>
              <a:t>文氏图法</a:t>
            </a:r>
          </a:p>
          <a:p>
            <a:pPr eaLnBrk="1" hangingPunct="1">
              <a:tabLst>
                <a:tab pos="1249363" algn="l"/>
              </a:tabLst>
            </a:pPr>
            <a:r>
              <a:rPr lang="en-US" altLang="zh-CN"/>
              <a:t>2. </a:t>
            </a:r>
            <a:r>
              <a:rPr lang="zh-CN" altLang="en-US"/>
              <a:t>包含排斥原理</a:t>
            </a:r>
          </a:p>
          <a:p>
            <a:pPr eaLnBrk="1" hangingPunct="1">
              <a:tabLst>
                <a:tab pos="1249363" algn="l"/>
              </a:tabLst>
            </a:pPr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6.2</a:t>
            </a:r>
            <a:r>
              <a:rPr lang="en-US" altLang="zh-CN"/>
              <a:t>   </a:t>
            </a:r>
            <a:r>
              <a:rPr lang="zh-CN" altLang="en-US"/>
              <a:t>设集合</a:t>
            </a:r>
            <a:r>
              <a:rPr lang="en-US" altLang="zh-CN" i="1"/>
              <a:t>S</a:t>
            </a:r>
            <a:r>
              <a:rPr lang="zh-CN" altLang="en-US"/>
              <a:t>上定义了</a:t>
            </a:r>
            <a:r>
              <a:rPr lang="en-US" altLang="zh-CN" i="1"/>
              <a:t>n</a:t>
            </a:r>
            <a:r>
              <a:rPr lang="zh-CN" altLang="en-US"/>
              <a:t>条性质，其中具有第 </a:t>
            </a:r>
            <a:r>
              <a:rPr lang="en-US" altLang="zh-CN" i="1"/>
              <a:t>i </a:t>
            </a:r>
            <a:r>
              <a:rPr lang="zh-CN" altLang="en-US"/>
              <a:t>条性质的</a:t>
            </a:r>
          </a:p>
          <a:p>
            <a:pPr eaLnBrk="1" hangingPunct="1">
              <a:tabLst>
                <a:tab pos="1249363" algn="l"/>
              </a:tabLst>
            </a:pPr>
            <a:r>
              <a:rPr lang="zh-CN" altLang="en-US"/>
              <a:t>元素构成子集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/>
              <a:t>, </a:t>
            </a:r>
            <a:r>
              <a:rPr lang="zh-CN" altLang="en-US"/>
              <a:t>那么集合中不具有任何性质的元素数为</a:t>
            </a:r>
          </a:p>
          <a:p>
            <a:pPr algn="just" eaLnBrk="1" hangingPunct="1">
              <a:tabLst>
                <a:tab pos="1249363" algn="l"/>
              </a:tabLst>
            </a:pPr>
            <a:r>
              <a:rPr lang="zh-CN" altLang="en-US"/>
              <a:t> </a:t>
            </a:r>
          </a:p>
        </p:txBody>
      </p:sp>
      <p:graphicFrame>
        <p:nvGraphicFramePr>
          <p:cNvPr id="38917" name="Object 4">
            <a:extLst>
              <a:ext uri="{FF2B5EF4-FFF2-40B4-BE49-F238E27FC236}">
                <a16:creationId xmlns:a16="http://schemas.microsoft.com/office/drawing/2014/main" id="{B5C7966A-0C34-436B-A525-11F1ACB82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852738"/>
          <a:ext cx="6083300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390900" imgH="749300" progId="Equation.3">
                  <p:embed/>
                </p:oleObj>
              </mc:Choice>
              <mc:Fallback>
                <p:oleObj name="公式" r:id="rId3" imgW="3390900" imgH="749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852738"/>
                        <a:ext cx="6083300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>
            <a:extLst>
              <a:ext uri="{FF2B5EF4-FFF2-40B4-BE49-F238E27FC236}">
                <a16:creationId xmlns:a16="http://schemas.microsoft.com/office/drawing/2014/main" id="{77F40D29-1D89-4D14-8B5E-397B3DE79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4351338"/>
            <a:ext cx="545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A50021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推论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中至少具有一条性质的元素数为</a:t>
            </a:r>
            <a:endParaRPr lang="zh-CN" altLang="en-US"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5847" name="组合 7">
            <a:extLst>
              <a:ext uri="{FF2B5EF4-FFF2-40B4-BE49-F238E27FC236}">
                <a16:creationId xmlns:a16="http://schemas.microsoft.com/office/drawing/2014/main" id="{E6406323-7C52-4C9E-9C39-E46678F6AE1B}"/>
              </a:ext>
            </a:extLst>
          </p:cNvPr>
          <p:cNvGrpSpPr>
            <a:grpSpLocks/>
          </p:cNvGrpSpPr>
          <p:nvPr/>
        </p:nvGrpSpPr>
        <p:grpSpPr bwMode="auto">
          <a:xfrm>
            <a:off x="1290638" y="4808538"/>
            <a:ext cx="7127875" cy="1684337"/>
            <a:chOff x="1290563" y="4809218"/>
            <a:chExt cx="7127875" cy="1684337"/>
          </a:xfrm>
        </p:grpSpPr>
        <p:graphicFrame>
          <p:nvGraphicFramePr>
            <p:cNvPr id="38920" name="Object 5">
              <a:extLst>
                <a:ext uri="{FF2B5EF4-FFF2-40B4-BE49-F238E27FC236}">
                  <a16:creationId xmlns:a16="http://schemas.microsoft.com/office/drawing/2014/main" id="{E5FA21D4-698E-4F2D-A09D-554F3306B5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0563" y="4809218"/>
            <a:ext cx="7127875" cy="168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3556000" imgH="838200" progId="Equation.3">
                    <p:embed/>
                  </p:oleObj>
                </mc:Choice>
                <mc:Fallback>
                  <p:oleObj name="公式" r:id="rId5" imgW="3556000" imgH="838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563" y="4809218"/>
                          <a:ext cx="7127875" cy="168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16F5FE9-819A-4AB5-91DB-91F7CFECBAB3}"/>
                </a:ext>
              </a:extLst>
            </p:cNvPr>
            <p:cNvSpPr/>
            <p:nvPr/>
          </p:nvSpPr>
          <p:spPr>
            <a:xfrm>
              <a:off x="2916163" y="4940980"/>
              <a:ext cx="306387" cy="523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58B6DB0-F48A-4B48-8F1E-24070F9BBD0E}"/>
                </a:ext>
              </a:extLst>
            </p:cNvPr>
            <p:cNvSpPr/>
            <p:nvPr/>
          </p:nvSpPr>
          <p:spPr>
            <a:xfrm>
              <a:off x="7289725" y="5780768"/>
              <a:ext cx="306388" cy="523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7532F39-00EA-4C2D-8F0D-349AF56242B4}"/>
                </a:ext>
              </a:extLst>
            </p:cNvPr>
            <p:cNvSpPr/>
            <p:nvPr/>
          </p:nvSpPr>
          <p:spPr>
            <a:xfrm>
              <a:off x="4300463" y="5810930"/>
              <a:ext cx="306387" cy="522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5D0F54C-E50B-41B2-BCB8-295711D6CC3A}"/>
                </a:ext>
              </a:extLst>
            </p:cNvPr>
            <p:cNvSpPr/>
            <p:nvPr/>
          </p:nvSpPr>
          <p:spPr>
            <a:xfrm>
              <a:off x="4859263" y="5733143"/>
              <a:ext cx="1017587" cy="54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(-1)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endParaRPr lang="zh-CN" altLang="en-US" baseline="30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37A4B2-85B6-47FC-9035-EE3058FB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A5D0D4DE-9BBB-49D2-872E-372876FB84F6}" type="slidenum">
              <a:rPr lang="en-US" altLang="zh-CN" sz="1400">
                <a:latin typeface="Arial" panose="020B0604020202020204" pitchFamily="34" charset="0"/>
              </a:rPr>
              <a:pPr/>
              <a:t>22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F581E61-2A45-41C7-94FA-BBA98A01C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</a:rPr>
              <a:t>实例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BCD1574-99A9-470E-839A-15C597009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936625"/>
          </a:xfrm>
        </p:spPr>
        <p:txBody>
          <a:bodyPr/>
          <a:lstStyle/>
          <a:p>
            <a:pPr marL="441325" indent="-441325" eaLnBrk="1" hangingPunct="1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2</a:t>
            </a:r>
            <a:r>
              <a:rPr lang="en-US" altLang="zh-CN"/>
              <a:t>   </a:t>
            </a:r>
            <a:r>
              <a:rPr lang="zh-CN" altLang="en-US"/>
              <a:t>求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1000</a:t>
            </a:r>
            <a:r>
              <a:rPr lang="zh-CN" altLang="en-US"/>
              <a:t>之间（包含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1000</a:t>
            </a:r>
            <a:r>
              <a:rPr lang="zh-CN" altLang="en-US"/>
              <a:t>在内）既不能被</a:t>
            </a:r>
            <a:r>
              <a:rPr lang="en-US" altLang="zh-CN"/>
              <a:t>5</a:t>
            </a:r>
            <a:r>
              <a:rPr lang="zh-CN" altLang="en-US"/>
              <a:t>和</a:t>
            </a:r>
            <a:r>
              <a:rPr lang="en-US" altLang="zh-CN"/>
              <a:t>6</a:t>
            </a:r>
            <a:r>
              <a:rPr lang="zh-CN" altLang="en-US"/>
              <a:t>整</a:t>
            </a:r>
          </a:p>
          <a:p>
            <a:pPr marL="441325" indent="-441325" eaLnBrk="1" hangingPunct="1"/>
            <a:r>
              <a:rPr lang="zh-CN" altLang="en-US"/>
              <a:t>除，也不能被</a:t>
            </a:r>
            <a:r>
              <a:rPr lang="en-US" altLang="zh-CN"/>
              <a:t>8</a:t>
            </a:r>
            <a:r>
              <a:rPr lang="zh-CN" altLang="en-US"/>
              <a:t>整除的数有多少个？</a:t>
            </a:r>
          </a:p>
        </p:txBody>
      </p:sp>
      <p:pic>
        <p:nvPicPr>
          <p:cNvPr id="31749" name="Picture 5" descr="图片2">
            <a:extLst>
              <a:ext uri="{FF2B5EF4-FFF2-40B4-BE49-F238E27FC236}">
                <a16:creationId xmlns:a16="http://schemas.microsoft.com/office/drawing/2014/main" id="{99AE5CD4-A954-46CC-86CB-7F3CBC9A6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781300"/>
            <a:ext cx="3240088" cy="271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6">
            <a:extLst>
              <a:ext uri="{FF2B5EF4-FFF2-40B4-BE49-F238E27FC236}">
                <a16:creationId xmlns:a16="http://schemas.microsoft.com/office/drawing/2014/main" id="{1430C95C-B93F-47E1-80C3-E09374ECF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0"/>
            <a:ext cx="4392613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解  方法一：文氏图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     定义以下集合：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      </a:t>
            </a:r>
            <a:r>
              <a:rPr lang="en-US" altLang="zh-CN" i="1"/>
              <a:t>S</a:t>
            </a:r>
            <a:r>
              <a:rPr lang="en-US" altLang="zh-CN"/>
              <a:t>={ </a:t>
            </a:r>
            <a:r>
              <a:rPr lang="en-US" altLang="zh-CN" i="1"/>
              <a:t>x </a:t>
            </a:r>
            <a:r>
              <a:rPr lang="en-US" altLang="zh-CN"/>
              <a:t>|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Z 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/>
              <a:t>1</a:t>
            </a:r>
            <a:r>
              <a:rPr lang="en-US" altLang="zh-CN">
                <a:sym typeface="Symbol" panose="05050102010706020507" pitchFamily="18" charset="2"/>
              </a:rPr>
              <a:t>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</a:t>
            </a:r>
            <a:r>
              <a:rPr lang="en-US" altLang="zh-CN"/>
              <a:t>1000}</a:t>
            </a:r>
            <a:endParaRPr lang="en-US" altLang="zh-CN" i="1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/>
              <a:t>       A</a:t>
            </a:r>
            <a:r>
              <a:rPr lang="en-US" altLang="zh-CN"/>
              <a:t>={ </a:t>
            </a:r>
            <a:r>
              <a:rPr lang="en-US" altLang="zh-CN" i="1"/>
              <a:t>x </a:t>
            </a:r>
            <a:r>
              <a:rPr lang="en-US" altLang="zh-CN"/>
              <a:t>|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S 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 i="1"/>
              <a:t>x</a:t>
            </a:r>
            <a:r>
              <a:rPr lang="zh-CN" altLang="en-US"/>
              <a:t>可被</a:t>
            </a:r>
            <a:r>
              <a:rPr lang="en-US" altLang="zh-CN"/>
              <a:t>5</a:t>
            </a:r>
            <a:r>
              <a:rPr lang="zh-CN" altLang="en-US"/>
              <a:t>整除</a:t>
            </a:r>
            <a:r>
              <a:rPr lang="en-US" altLang="zh-CN"/>
              <a:t>}</a:t>
            </a:r>
            <a:endParaRPr lang="en-US" altLang="zh-CN" i="1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/>
              <a:t>       B</a:t>
            </a:r>
            <a:r>
              <a:rPr lang="en-US" altLang="zh-CN"/>
              <a:t>={ </a:t>
            </a:r>
            <a:r>
              <a:rPr lang="en-US" altLang="zh-CN" i="1"/>
              <a:t>x </a:t>
            </a:r>
            <a:r>
              <a:rPr lang="en-US" altLang="zh-CN"/>
              <a:t>|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S 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 i="1"/>
              <a:t>x</a:t>
            </a:r>
            <a:r>
              <a:rPr lang="zh-CN" altLang="en-US"/>
              <a:t>可被</a:t>
            </a:r>
            <a:r>
              <a:rPr lang="en-US" altLang="zh-CN"/>
              <a:t>6</a:t>
            </a:r>
            <a:r>
              <a:rPr lang="zh-CN" altLang="en-US"/>
              <a:t>整除</a:t>
            </a:r>
            <a:r>
              <a:rPr lang="en-US" altLang="zh-CN"/>
              <a:t>}</a:t>
            </a:r>
            <a:endParaRPr lang="en-US" altLang="zh-CN" i="1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/>
              <a:t>       C</a:t>
            </a:r>
            <a:r>
              <a:rPr lang="en-US" altLang="zh-CN"/>
              <a:t>={ </a:t>
            </a:r>
            <a:r>
              <a:rPr lang="en-US" altLang="zh-CN" i="1"/>
              <a:t>x </a:t>
            </a:r>
            <a:r>
              <a:rPr lang="en-US" altLang="zh-CN"/>
              <a:t>|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S 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 i="1"/>
              <a:t>x</a:t>
            </a:r>
            <a:r>
              <a:rPr lang="zh-CN" altLang="en-US"/>
              <a:t>可被</a:t>
            </a:r>
            <a:r>
              <a:rPr lang="en-US" altLang="zh-CN"/>
              <a:t>8</a:t>
            </a:r>
            <a:r>
              <a:rPr lang="zh-CN" altLang="en-US"/>
              <a:t>整除</a:t>
            </a:r>
            <a:r>
              <a:rPr lang="en-US" altLang="zh-CN"/>
              <a:t>}</a:t>
            </a:r>
            <a:r>
              <a:rPr lang="en-US" altLang="zh-CN" b="0"/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b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画出文氏图，然后填入相应的数字，解得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       </a:t>
            </a:r>
            <a:r>
              <a:rPr lang="en-US" altLang="zh-CN"/>
              <a:t>N=1000</a:t>
            </a:r>
            <a:r>
              <a:rPr lang="zh-CN" altLang="en-US">
                <a:latin typeface="Wingdings 3" panose="05040102010807070707" pitchFamily="18" charset="2"/>
              </a:rPr>
              <a:t>－</a:t>
            </a:r>
            <a:r>
              <a:rPr lang="en-US" altLang="zh-CN"/>
              <a:t>(200+100+33+67)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          =600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8D8A42C6-DB34-420B-A031-83447143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476672" y="6314505"/>
            <a:ext cx="2133600" cy="47625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A0D24C46-8790-4764-9756-04DDD90B1B77}" type="slidenum">
              <a:rPr lang="en-US" altLang="zh-CN" sz="1400">
                <a:latin typeface="Arial" panose="020B0604020202020204" pitchFamily="34" charset="0"/>
              </a:rPr>
              <a:pPr/>
              <a:t>23</a:t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B6016C4-AF68-413E-8F5E-36D8B5266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C12F1A2-8DC7-4000-BECD-A128CCAA80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075613" cy="4525963"/>
          </a:xfrm>
        </p:spPr>
        <p:txBody>
          <a:bodyPr/>
          <a:lstStyle/>
          <a:p>
            <a:pPr marL="0" indent="0" eaLnBrk="1" hangingPunct="1"/>
            <a:r>
              <a:rPr lang="zh-CN" altLang="en-US"/>
              <a:t>方法二  </a:t>
            </a:r>
          </a:p>
          <a:p>
            <a:pPr marL="0" indent="0" eaLnBrk="1" hangingPunct="1"/>
            <a:r>
              <a:rPr lang="zh-CN" altLang="en-US"/>
              <a:t>    </a:t>
            </a:r>
            <a:r>
              <a:rPr lang="en-US" altLang="zh-CN"/>
              <a:t>|</a:t>
            </a:r>
            <a:r>
              <a:rPr lang="en-US" altLang="zh-CN" i="1"/>
              <a:t>S</a:t>
            </a:r>
            <a:r>
              <a:rPr lang="en-US" altLang="zh-CN"/>
              <a:t>| = 1000</a:t>
            </a:r>
          </a:p>
          <a:p>
            <a:pPr marL="0" indent="0" eaLnBrk="1" hangingPunct="1"/>
            <a:r>
              <a:rPr lang="en-US" altLang="zh-CN"/>
              <a:t>    |</a:t>
            </a:r>
            <a:r>
              <a:rPr lang="en-US" altLang="zh-CN" i="1"/>
              <a:t>A</a:t>
            </a:r>
            <a:r>
              <a:rPr lang="en-US" altLang="zh-CN"/>
              <a:t>|=</a:t>
            </a:r>
            <a:r>
              <a:rPr lang="en-US" altLang="zh-CN">
                <a:sym typeface="Symbol" panose="05050102010706020507" pitchFamily="18" charset="2"/>
              </a:rPr>
              <a:t></a:t>
            </a:r>
            <a:r>
              <a:rPr lang="en-US" altLang="zh-CN"/>
              <a:t>1000/5</a:t>
            </a:r>
            <a:r>
              <a:rPr lang="en-US" altLang="zh-CN">
                <a:sym typeface="Symbol" panose="05050102010706020507" pitchFamily="18" charset="2"/>
              </a:rPr>
              <a:t></a:t>
            </a:r>
            <a:r>
              <a:rPr lang="en-US" altLang="zh-CN"/>
              <a:t>=200,  |</a:t>
            </a:r>
            <a:r>
              <a:rPr lang="en-US" altLang="zh-CN" i="1"/>
              <a:t>B</a:t>
            </a:r>
            <a:r>
              <a:rPr lang="en-US" altLang="zh-CN"/>
              <a:t>|=</a:t>
            </a:r>
            <a:r>
              <a:rPr lang="en-US" altLang="zh-CN">
                <a:sym typeface="Symbol" panose="05050102010706020507" pitchFamily="18" charset="2"/>
              </a:rPr>
              <a:t></a:t>
            </a:r>
            <a:r>
              <a:rPr lang="en-US" altLang="zh-CN"/>
              <a:t>1000/6</a:t>
            </a:r>
            <a:r>
              <a:rPr lang="en-US" altLang="zh-CN">
                <a:sym typeface="Symbol" panose="05050102010706020507" pitchFamily="18" charset="2"/>
              </a:rPr>
              <a:t></a:t>
            </a:r>
            <a:r>
              <a:rPr lang="en-US" altLang="zh-CN"/>
              <a:t>=166,  |</a:t>
            </a:r>
            <a:r>
              <a:rPr lang="en-US" altLang="zh-CN" i="1"/>
              <a:t>C</a:t>
            </a:r>
            <a:r>
              <a:rPr lang="en-US" altLang="zh-CN"/>
              <a:t>|=</a:t>
            </a:r>
            <a:r>
              <a:rPr lang="en-US" altLang="zh-CN">
                <a:sym typeface="Symbol" panose="05050102010706020507" pitchFamily="18" charset="2"/>
              </a:rPr>
              <a:t></a:t>
            </a:r>
            <a:r>
              <a:rPr lang="en-US" altLang="zh-CN"/>
              <a:t>1000/8</a:t>
            </a:r>
            <a:r>
              <a:rPr lang="en-US" altLang="zh-CN">
                <a:sym typeface="Symbol" panose="05050102010706020507" pitchFamily="18" charset="2"/>
              </a:rPr>
              <a:t></a:t>
            </a:r>
            <a:r>
              <a:rPr lang="en-US" altLang="zh-CN"/>
              <a:t>=125</a:t>
            </a:r>
          </a:p>
          <a:p>
            <a:pPr marL="0" indent="0" eaLnBrk="1" hangingPunct="1"/>
            <a:r>
              <a:rPr lang="en-US" altLang="zh-CN"/>
              <a:t>    |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| = </a:t>
            </a:r>
            <a:r>
              <a:rPr lang="en-US" altLang="zh-CN">
                <a:sym typeface="Symbol" panose="05050102010706020507" pitchFamily="18" charset="2"/>
              </a:rPr>
              <a:t></a:t>
            </a:r>
            <a:r>
              <a:rPr lang="en-US" altLang="zh-CN"/>
              <a:t>1000/lcm(5,6)</a:t>
            </a:r>
            <a:r>
              <a:rPr lang="en-US" altLang="zh-CN">
                <a:sym typeface="Symbol" panose="05050102010706020507" pitchFamily="18" charset="2"/>
              </a:rPr>
              <a:t></a:t>
            </a:r>
            <a:r>
              <a:rPr lang="en-US" altLang="zh-CN"/>
              <a:t> = </a:t>
            </a:r>
            <a:r>
              <a:rPr lang="en-US" altLang="zh-CN">
                <a:sym typeface="Symbol" panose="05050102010706020507" pitchFamily="18" charset="2"/>
              </a:rPr>
              <a:t></a:t>
            </a:r>
            <a:r>
              <a:rPr lang="en-US" altLang="zh-CN"/>
              <a:t>1000/30</a:t>
            </a:r>
            <a:r>
              <a:rPr lang="en-US" altLang="zh-CN">
                <a:sym typeface="Symbol" panose="05050102010706020507" pitchFamily="18" charset="2"/>
              </a:rPr>
              <a:t></a:t>
            </a:r>
            <a:r>
              <a:rPr lang="en-US" altLang="zh-CN"/>
              <a:t> = 33</a:t>
            </a:r>
          </a:p>
          <a:p>
            <a:pPr marL="0" indent="0" eaLnBrk="1" hangingPunct="1"/>
            <a:r>
              <a:rPr lang="en-US" altLang="zh-CN"/>
              <a:t>    |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C</a:t>
            </a:r>
            <a:r>
              <a:rPr lang="en-US" altLang="zh-CN"/>
              <a:t>| = </a:t>
            </a:r>
            <a:r>
              <a:rPr lang="en-US" altLang="zh-CN">
                <a:sym typeface="Symbol" panose="05050102010706020507" pitchFamily="18" charset="2"/>
              </a:rPr>
              <a:t></a:t>
            </a:r>
            <a:r>
              <a:rPr lang="en-US" altLang="zh-CN"/>
              <a:t>1000/lcm(5,8)</a:t>
            </a:r>
            <a:r>
              <a:rPr lang="en-US" altLang="zh-CN">
                <a:sym typeface="Symbol" panose="05050102010706020507" pitchFamily="18" charset="2"/>
              </a:rPr>
              <a:t></a:t>
            </a:r>
            <a:r>
              <a:rPr lang="en-US" altLang="zh-CN"/>
              <a:t> = </a:t>
            </a:r>
            <a:r>
              <a:rPr lang="en-US" altLang="zh-CN">
                <a:sym typeface="Symbol" panose="05050102010706020507" pitchFamily="18" charset="2"/>
              </a:rPr>
              <a:t></a:t>
            </a:r>
            <a:r>
              <a:rPr lang="en-US" altLang="zh-CN"/>
              <a:t>1000/40</a:t>
            </a:r>
            <a:r>
              <a:rPr lang="en-US" altLang="zh-CN">
                <a:sym typeface="Symbol" panose="05050102010706020507" pitchFamily="18" charset="2"/>
              </a:rPr>
              <a:t></a:t>
            </a:r>
            <a:r>
              <a:rPr lang="en-US" altLang="zh-CN"/>
              <a:t> = 25</a:t>
            </a:r>
          </a:p>
          <a:p>
            <a:pPr marL="0" indent="0" eaLnBrk="1" hangingPunct="1"/>
            <a:r>
              <a:rPr lang="en-US" altLang="zh-CN"/>
              <a:t>    |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C</a:t>
            </a:r>
            <a:r>
              <a:rPr lang="en-US" altLang="zh-CN"/>
              <a:t>| = </a:t>
            </a:r>
            <a:r>
              <a:rPr lang="en-US" altLang="zh-CN">
                <a:sym typeface="Symbol" panose="05050102010706020507" pitchFamily="18" charset="2"/>
              </a:rPr>
              <a:t></a:t>
            </a:r>
            <a:r>
              <a:rPr lang="en-US" altLang="zh-CN"/>
              <a:t>1000/lcm(6,8)</a:t>
            </a:r>
            <a:r>
              <a:rPr lang="en-US" altLang="zh-CN">
                <a:sym typeface="Symbol" panose="05050102010706020507" pitchFamily="18" charset="2"/>
              </a:rPr>
              <a:t></a:t>
            </a:r>
            <a:r>
              <a:rPr lang="en-US" altLang="zh-CN"/>
              <a:t> = </a:t>
            </a:r>
            <a:r>
              <a:rPr lang="en-US" altLang="zh-CN">
                <a:sym typeface="Symbol" panose="05050102010706020507" pitchFamily="18" charset="2"/>
              </a:rPr>
              <a:t></a:t>
            </a:r>
            <a:r>
              <a:rPr lang="en-US" altLang="zh-CN"/>
              <a:t>1000/24</a:t>
            </a:r>
            <a:r>
              <a:rPr lang="en-US" altLang="zh-CN">
                <a:sym typeface="Symbol" panose="05050102010706020507" pitchFamily="18" charset="2"/>
              </a:rPr>
              <a:t></a:t>
            </a:r>
            <a:r>
              <a:rPr lang="en-US" altLang="zh-CN"/>
              <a:t> = 41</a:t>
            </a:r>
          </a:p>
          <a:p>
            <a:pPr marL="0" indent="0" eaLnBrk="1" hangingPunct="1"/>
            <a:r>
              <a:rPr lang="en-US" altLang="zh-CN"/>
              <a:t>    |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C</a:t>
            </a:r>
            <a:r>
              <a:rPr lang="en-US" altLang="zh-CN"/>
              <a:t>| = </a:t>
            </a:r>
            <a:r>
              <a:rPr lang="en-US" altLang="zh-CN">
                <a:sym typeface="Symbol" panose="05050102010706020507" pitchFamily="18" charset="2"/>
              </a:rPr>
              <a:t></a:t>
            </a:r>
            <a:r>
              <a:rPr lang="en-US" altLang="zh-CN"/>
              <a:t>1000/lcm(5,6,8)</a:t>
            </a:r>
            <a:r>
              <a:rPr lang="en-US" altLang="zh-CN">
                <a:sym typeface="Symbol" panose="05050102010706020507" pitchFamily="18" charset="2"/>
              </a:rPr>
              <a:t></a:t>
            </a:r>
            <a:r>
              <a:rPr lang="en-US" altLang="zh-CN"/>
              <a:t> = </a:t>
            </a:r>
            <a:r>
              <a:rPr lang="en-US" altLang="zh-CN">
                <a:sym typeface="Symbol" panose="05050102010706020507" pitchFamily="18" charset="2"/>
              </a:rPr>
              <a:t></a:t>
            </a:r>
            <a:r>
              <a:rPr lang="en-US" altLang="zh-CN"/>
              <a:t>1000/120</a:t>
            </a:r>
            <a:r>
              <a:rPr lang="en-US" altLang="zh-CN">
                <a:sym typeface="Symbol" panose="05050102010706020507" pitchFamily="18" charset="2"/>
              </a:rPr>
              <a:t></a:t>
            </a:r>
            <a:r>
              <a:rPr lang="en-US" altLang="zh-CN"/>
              <a:t> = 8</a:t>
            </a:r>
          </a:p>
          <a:p>
            <a:pPr marL="0" indent="0" eaLnBrk="1" hangingPunct="1"/>
            <a:r>
              <a:rPr lang="en-US" altLang="zh-CN"/>
              <a:t>     </a:t>
            </a:r>
          </a:p>
          <a:p>
            <a:pPr marL="0" indent="0" eaLnBrk="1" hangingPunct="1"/>
            <a:r>
              <a:rPr lang="en-US" altLang="zh-CN"/>
              <a:t>   </a:t>
            </a:r>
          </a:p>
          <a:p>
            <a:pPr marL="0" indent="0" eaLnBrk="1" hangingPunct="1"/>
            <a:r>
              <a:rPr lang="en-US" altLang="zh-CN"/>
              <a:t>   = 1000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/>
              <a:t>(200+166+125)+(33+25+41)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/>
              <a:t>8 = 600 </a:t>
            </a:r>
          </a:p>
        </p:txBody>
      </p:sp>
      <p:graphicFrame>
        <p:nvGraphicFramePr>
          <p:cNvPr id="43013" name="Object 4">
            <a:extLst>
              <a:ext uri="{FF2B5EF4-FFF2-40B4-BE49-F238E27FC236}">
                <a16:creationId xmlns:a16="http://schemas.microsoft.com/office/drawing/2014/main" id="{6ECE01C0-4977-4034-BC0B-25DD936F8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797425"/>
          <a:ext cx="15843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825500" imgH="241300" progId="Equation.3">
                  <p:embed/>
                </p:oleObj>
              </mc:Choice>
              <mc:Fallback>
                <p:oleObj name="公式" r:id="rId3" imgW="8255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97425"/>
                        <a:ext cx="15843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5" descr="图片2">
            <a:extLst>
              <a:ext uri="{FF2B5EF4-FFF2-40B4-BE49-F238E27FC236}">
                <a16:creationId xmlns:a16="http://schemas.microsoft.com/office/drawing/2014/main" id="{23098F93-D994-5A75-BA6E-9349C868D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435" y="4864670"/>
            <a:ext cx="2380565" cy="199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>
            <a:extLst>
              <a:ext uri="{FF2B5EF4-FFF2-40B4-BE49-F238E27FC236}">
                <a16:creationId xmlns:a16="http://schemas.microsoft.com/office/drawing/2014/main" id="{2901E93D-8529-46C2-91FD-CF76E1E4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AC487FDF-CEAD-4394-8294-3C5516F822D0}" type="slidenum">
              <a:rPr lang="en-US" altLang="zh-CN" sz="1400">
                <a:latin typeface="Arial" panose="020B0604020202020204" pitchFamily="34" charset="0"/>
              </a:rPr>
              <a:pPr/>
              <a:t>24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900669B-894E-49D5-9F92-C7732C0D0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6.3 </a:t>
            </a:r>
            <a:r>
              <a:rPr lang="en-US" altLang="zh-CN"/>
              <a:t> </a:t>
            </a:r>
            <a:r>
              <a:rPr lang="zh-CN" altLang="en-US"/>
              <a:t>集合恒等式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D053663B-7800-40F6-B822-9DC838E61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1152525"/>
          </a:xfrm>
        </p:spPr>
        <p:txBody>
          <a:bodyPr/>
          <a:lstStyle/>
          <a:p>
            <a:pPr marL="715963" indent="-715963" eaLnBrk="1" hangingPunct="1">
              <a:lnSpc>
                <a:spcPct val="80000"/>
              </a:lnSpc>
            </a:pPr>
            <a:r>
              <a:rPr lang="zh-CN" altLang="en-US"/>
              <a:t>集合算律</a:t>
            </a:r>
          </a:p>
          <a:p>
            <a:pPr marL="715963" indent="-715963" eaLnBrk="1" hangingPunct="1">
              <a:lnSpc>
                <a:spcPct val="80000"/>
              </a:lnSpc>
            </a:pPr>
            <a:r>
              <a:rPr lang="en-US" altLang="zh-CN"/>
              <a:t>1</a:t>
            </a:r>
            <a:r>
              <a:rPr lang="zh-CN" altLang="en-US"/>
              <a:t>．只涉及一个运算的算律：</a:t>
            </a:r>
          </a:p>
          <a:p>
            <a:pPr marL="715963" indent="-715963" eaLnBrk="1" hangingPunct="1">
              <a:lnSpc>
                <a:spcPct val="80000"/>
              </a:lnSpc>
            </a:pPr>
            <a:r>
              <a:rPr lang="zh-CN" altLang="en-US">
                <a:solidFill>
                  <a:srgbClr val="A50021"/>
                </a:solidFill>
              </a:rPr>
              <a:t>      交换律</a:t>
            </a:r>
            <a:r>
              <a:rPr lang="zh-CN" altLang="en-US"/>
              <a:t>、</a:t>
            </a:r>
            <a:r>
              <a:rPr lang="zh-CN" altLang="en-US">
                <a:solidFill>
                  <a:srgbClr val="A50021"/>
                </a:solidFill>
              </a:rPr>
              <a:t>结合律</a:t>
            </a:r>
            <a:r>
              <a:rPr lang="zh-CN" altLang="en-US"/>
              <a:t>、</a:t>
            </a:r>
            <a:r>
              <a:rPr lang="zh-CN" altLang="en-US">
                <a:solidFill>
                  <a:srgbClr val="A50021"/>
                </a:solidFill>
              </a:rPr>
              <a:t>幂等律</a:t>
            </a:r>
            <a:endParaRPr lang="zh-CN" altLang="en-US" sz="2000" i="1"/>
          </a:p>
        </p:txBody>
      </p:sp>
      <p:graphicFrame>
        <p:nvGraphicFramePr>
          <p:cNvPr id="298098" name="Group 114">
            <a:extLst>
              <a:ext uri="{FF2B5EF4-FFF2-40B4-BE49-F238E27FC236}">
                <a16:creationId xmlns:a16="http://schemas.microsoft.com/office/drawing/2014/main" id="{A4602D56-8BF8-4E6E-A7FD-982CF281E16C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2636838"/>
          <a:ext cx="7561263" cy="2452691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交换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结合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)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6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幂等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02225AA0-C9CD-464E-B8E8-C51678FA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BB599EEE-FC02-47A8-9EF8-557474806816}" type="slidenum">
              <a:rPr lang="en-US" altLang="zh-CN" sz="1400">
                <a:latin typeface="Arial" panose="020B0604020202020204" pitchFamily="34" charset="0"/>
              </a:rPr>
              <a:pPr/>
              <a:t>25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229221D-70BD-4101-A23C-BE5FDAE8D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集合算律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B007223-7878-450D-8B4B-DCF3BBB25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/>
              <a:t> 2</a:t>
            </a:r>
            <a:r>
              <a:rPr lang="zh-CN" altLang="en-US"/>
              <a:t>．涉及两个不同运算的算律：</a:t>
            </a:r>
          </a:p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       分配律、吸收律</a:t>
            </a:r>
            <a:r>
              <a:rPr lang="zh-CN" altLang="en-US"/>
              <a:t> </a:t>
            </a:r>
          </a:p>
        </p:txBody>
      </p:sp>
      <p:graphicFrame>
        <p:nvGraphicFramePr>
          <p:cNvPr id="304197" name="Group 69">
            <a:extLst>
              <a:ext uri="{FF2B5EF4-FFF2-40B4-BE49-F238E27FC236}">
                <a16:creationId xmlns:a16="http://schemas.microsoft.com/office/drawing/2014/main" id="{90C48665-5D03-4495-981E-D4C64B6213DF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2479675"/>
          <a:ext cx="7561263" cy="304006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6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58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分配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)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)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)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7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吸收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FAB67AB9-20C2-4BD0-AAA6-E157C277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D7158A9B-7B9D-4774-8206-1AC379F8C64A}" type="slidenum">
              <a:rPr lang="en-US" altLang="zh-CN" sz="1400">
                <a:latin typeface="Arial" panose="020B0604020202020204" pitchFamily="34" charset="0"/>
              </a:rPr>
              <a:pPr/>
              <a:t>26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B84B36D-6212-4A96-81FE-B7CE7BBAD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集合算律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98ABDC3-DEAF-4C40-A183-2A8C2E297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1008063"/>
          </a:xfrm>
        </p:spPr>
        <p:txBody>
          <a:bodyPr/>
          <a:lstStyle/>
          <a:p>
            <a:pPr eaLnBrk="1" hangingPunct="1"/>
            <a:r>
              <a:rPr lang="en-US" altLang="zh-CN"/>
              <a:t>3</a:t>
            </a:r>
            <a:r>
              <a:rPr lang="zh-CN" altLang="en-US"/>
              <a:t>．涉及补运算的算律：</a:t>
            </a:r>
          </a:p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      </a:t>
            </a:r>
            <a:r>
              <a:rPr lang="en-US" altLang="zh-CN">
                <a:solidFill>
                  <a:srgbClr val="A50021"/>
                </a:solidFill>
              </a:rPr>
              <a:t>DM</a:t>
            </a:r>
            <a:r>
              <a:rPr lang="zh-CN" altLang="en-US">
                <a:solidFill>
                  <a:srgbClr val="A50021"/>
                </a:solidFill>
              </a:rPr>
              <a:t>律</a:t>
            </a:r>
            <a:r>
              <a:rPr lang="zh-CN" altLang="en-US"/>
              <a:t>，</a:t>
            </a:r>
            <a:r>
              <a:rPr lang="zh-CN" altLang="en-US">
                <a:solidFill>
                  <a:srgbClr val="A50021"/>
                </a:solidFill>
              </a:rPr>
              <a:t>双重否定律</a:t>
            </a:r>
            <a:r>
              <a:rPr lang="zh-CN" altLang="en-US"/>
              <a:t> </a:t>
            </a:r>
          </a:p>
        </p:txBody>
      </p:sp>
      <p:graphicFrame>
        <p:nvGraphicFramePr>
          <p:cNvPr id="306244" name="Group 68">
            <a:extLst>
              <a:ext uri="{FF2B5EF4-FFF2-40B4-BE49-F238E27FC236}">
                <a16:creationId xmlns:a16="http://schemas.microsoft.com/office/drawing/2014/main" id="{D343AEFB-60D1-459C-A84F-CD9B7499C8C4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2754313"/>
          <a:ext cx="7632700" cy="1938337"/>
        </p:xfrm>
        <a:graphic>
          <a:graphicData uri="http://schemas.openxmlformats.org/drawingml/2006/table">
            <a:tbl>
              <a:tblPr/>
              <a:tblGrid>
                <a:gridCol w="151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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)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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)=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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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)=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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3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双重否定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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>
            <a:extLst>
              <a:ext uri="{FF2B5EF4-FFF2-40B4-BE49-F238E27FC236}">
                <a16:creationId xmlns:a16="http://schemas.microsoft.com/office/drawing/2014/main" id="{034A08D4-CE07-4E70-9F01-2D4869B9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BE46398E-6332-4F80-857D-1FDD816146D5}" type="slidenum">
              <a:rPr lang="en-US" altLang="zh-CN" sz="1400">
                <a:latin typeface="Arial" panose="020B0604020202020204" pitchFamily="34" charset="0"/>
              </a:rPr>
              <a:pPr/>
              <a:t>27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69466D4-A3C0-4367-8E4A-F650E9EE1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集合算律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F509710-6D27-4509-B62F-03B41E4CD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4</a:t>
            </a:r>
            <a:r>
              <a:rPr lang="zh-CN" altLang="en-US"/>
              <a:t>．涉及全集和空集的算律：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      </a:t>
            </a:r>
            <a:r>
              <a:rPr lang="zh-CN" altLang="en-US">
                <a:solidFill>
                  <a:srgbClr val="A50021"/>
                </a:solidFill>
              </a:rPr>
              <a:t>补元律</a:t>
            </a:r>
            <a:r>
              <a:rPr lang="zh-CN" altLang="en-US"/>
              <a:t>、</a:t>
            </a:r>
            <a:r>
              <a:rPr lang="zh-CN" altLang="en-US">
                <a:solidFill>
                  <a:srgbClr val="A50021"/>
                </a:solidFill>
              </a:rPr>
              <a:t>零律</a:t>
            </a:r>
            <a:r>
              <a:rPr lang="zh-CN" altLang="en-US"/>
              <a:t>、</a:t>
            </a:r>
            <a:r>
              <a:rPr lang="zh-CN" altLang="en-US">
                <a:solidFill>
                  <a:srgbClr val="A50021"/>
                </a:solidFill>
              </a:rPr>
              <a:t>同一律</a:t>
            </a:r>
            <a:r>
              <a:rPr lang="zh-CN" altLang="en-US"/>
              <a:t>、</a:t>
            </a:r>
            <a:r>
              <a:rPr lang="zh-CN" altLang="en-US">
                <a:solidFill>
                  <a:srgbClr val="A50021"/>
                </a:solidFill>
              </a:rPr>
              <a:t>否定律</a:t>
            </a:r>
          </a:p>
        </p:txBody>
      </p:sp>
      <p:graphicFrame>
        <p:nvGraphicFramePr>
          <p:cNvPr id="308327" name="Group 103">
            <a:extLst>
              <a:ext uri="{FF2B5EF4-FFF2-40B4-BE49-F238E27FC236}">
                <a16:creationId xmlns:a16="http://schemas.microsoft.com/office/drawing/2014/main" id="{71787495-691A-4367-A4D6-E82ACD12DF65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2686050"/>
          <a:ext cx="6419850" cy="2333625"/>
        </p:xfrm>
        <a:graphic>
          <a:graphicData uri="http://schemas.openxmlformats.org/drawingml/2006/table">
            <a:tbl>
              <a:tblPr/>
              <a:tblGrid>
                <a:gridCol w="2128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补元律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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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零律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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同一律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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否定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365125"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defTabSz="3651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defTabSz="3651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defTabSz="3651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defTabSz="3651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defTabSz="365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defTabSz="365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defTabSz="365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defTabSz="365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3651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   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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>
            <a:extLst>
              <a:ext uri="{FF2B5EF4-FFF2-40B4-BE49-F238E27FC236}">
                <a16:creationId xmlns:a16="http://schemas.microsoft.com/office/drawing/2014/main" id="{6AD83CAE-2D07-4C8B-9F4B-690C3BE4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D95BE463-6D99-4943-9165-37DC626742CE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400" b="0"/>
          </a:p>
        </p:txBody>
      </p:sp>
      <p:sp>
        <p:nvSpPr>
          <p:cNvPr id="53251" name="Rectangle 133">
            <a:extLst>
              <a:ext uri="{FF2B5EF4-FFF2-40B4-BE49-F238E27FC236}">
                <a16:creationId xmlns:a16="http://schemas.microsoft.com/office/drawing/2014/main" id="{AC94E33D-5333-49C6-95DE-C2BBBB571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3438"/>
            <a:ext cx="9144000" cy="6024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3000" b="0">
              <a:latin typeface="Arial Narrow" panose="020B0606020202030204" pitchFamily="34" charset="0"/>
            </a:endParaRP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90DDE37-423E-4633-8779-6DBC605D0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2375" y="392113"/>
            <a:ext cx="1525588" cy="201612"/>
          </a:xfrm>
        </p:spPr>
        <p:txBody>
          <a:bodyPr/>
          <a:lstStyle/>
          <a:p>
            <a:pPr eaLnBrk="1" hangingPunct="1"/>
            <a:r>
              <a:rPr lang="zh-CN" altLang="en-US"/>
              <a:t>试证</a:t>
            </a:r>
          </a:p>
        </p:txBody>
      </p:sp>
      <p:graphicFrame>
        <p:nvGraphicFramePr>
          <p:cNvPr id="584708" name="Object 4">
            <a:extLst>
              <a:ext uri="{FF2B5EF4-FFF2-40B4-BE49-F238E27FC236}">
                <a16:creationId xmlns:a16="http://schemas.microsoft.com/office/drawing/2014/main" id="{ECEDBF71-D7DF-4FFD-83ED-FB5DB0C23F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3" y="209550"/>
          <a:ext cx="514826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63565" imgH="158838" progId="Equation.3">
                  <p:embed/>
                </p:oleObj>
              </mc:Choice>
              <mc:Fallback>
                <p:oleObj name="公式" r:id="rId2" imgW="2063565" imgH="15883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209550"/>
                        <a:ext cx="5148262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>
            <a:extLst>
              <a:ext uri="{FF2B5EF4-FFF2-40B4-BE49-F238E27FC236}">
                <a16:creationId xmlns:a16="http://schemas.microsoft.com/office/drawing/2014/main" id="{9E992783-51E1-49CD-95B4-5A0E2E4BA86D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238250"/>
            <a:ext cx="2406650" cy="2209800"/>
            <a:chOff x="3380" y="2352"/>
            <a:chExt cx="1516" cy="1392"/>
          </a:xfrm>
        </p:grpSpPr>
        <p:sp>
          <p:nvSpPr>
            <p:cNvPr id="53330" name="Oval 27">
              <a:extLst>
                <a:ext uri="{FF2B5EF4-FFF2-40B4-BE49-F238E27FC236}">
                  <a16:creationId xmlns:a16="http://schemas.microsoft.com/office/drawing/2014/main" id="{FEFE1D31-62BF-4251-B91A-B0DEE276F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2352"/>
              <a:ext cx="816" cy="7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53331" name="Oval 28">
              <a:extLst>
                <a:ext uri="{FF2B5EF4-FFF2-40B4-BE49-F238E27FC236}">
                  <a16:creationId xmlns:a16="http://schemas.microsoft.com/office/drawing/2014/main" id="{80C59794-DDFC-4FEC-B3C9-972A9106D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2352"/>
              <a:ext cx="912" cy="9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 sz="4800" b="0">
                <a:ea typeface="黑体" panose="02010609060101010101" pitchFamily="49" charset="-122"/>
              </a:endParaRPr>
            </a:p>
          </p:txBody>
        </p:sp>
        <p:sp>
          <p:nvSpPr>
            <p:cNvPr id="53332" name="Oval 29">
              <a:extLst>
                <a:ext uri="{FF2B5EF4-FFF2-40B4-BE49-F238E27FC236}">
                  <a16:creationId xmlns:a16="http://schemas.microsoft.com/office/drawing/2014/main" id="{4F48038B-0B1F-441C-B15C-A871707D7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2784"/>
              <a:ext cx="1008" cy="9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graphicFrame>
          <p:nvGraphicFramePr>
            <p:cNvPr id="53333" name="Object 30">
              <a:extLst>
                <a:ext uri="{FF2B5EF4-FFF2-40B4-BE49-F238E27FC236}">
                  <a16:creationId xmlns:a16="http://schemas.microsoft.com/office/drawing/2014/main" id="{1F4034CC-0805-4411-9332-91CE47352E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0" y="2400"/>
            <a:ext cx="412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08110" imgH="120606" progId="Equation.3">
                    <p:embed/>
                  </p:oleObj>
                </mc:Choice>
                <mc:Fallback>
                  <p:oleObj name="公式" r:id="rId4" imgW="108110" imgH="120606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0" y="2400"/>
                          <a:ext cx="412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34" name="Object 31">
              <a:extLst>
                <a:ext uri="{FF2B5EF4-FFF2-40B4-BE49-F238E27FC236}">
                  <a16:creationId xmlns:a16="http://schemas.microsoft.com/office/drawing/2014/main" id="{FFBC87B1-7879-43BA-84AF-B288D266D0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84" y="2496"/>
            <a:ext cx="412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08110" imgH="120606" progId="Equation.3">
                    <p:embed/>
                  </p:oleObj>
                </mc:Choice>
                <mc:Fallback>
                  <p:oleObj name="公式" r:id="rId6" imgW="108110" imgH="120606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2496"/>
                          <a:ext cx="412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35" name="Object 32">
              <a:extLst>
                <a:ext uri="{FF2B5EF4-FFF2-40B4-BE49-F238E27FC236}">
                  <a16:creationId xmlns:a16="http://schemas.microsoft.com/office/drawing/2014/main" id="{18BA9DD1-72DB-4533-9EC0-99B4E0316D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12" y="3262"/>
            <a:ext cx="412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08110" imgH="133219" progId="Equation.3">
                    <p:embed/>
                  </p:oleObj>
                </mc:Choice>
                <mc:Fallback>
                  <p:oleObj name="公式" r:id="rId8" imgW="108110" imgH="133219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" y="3262"/>
                          <a:ext cx="412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4744" name="Object 40">
            <a:extLst>
              <a:ext uri="{FF2B5EF4-FFF2-40B4-BE49-F238E27FC236}">
                <a16:creationId xmlns:a16="http://schemas.microsoft.com/office/drawing/2014/main" id="{D9E8DB50-33D4-49DD-A0E2-EA35C2B61C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3988" y="3295650"/>
          <a:ext cx="18653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87461" imgH="133219" progId="Equation.3">
                  <p:embed/>
                </p:oleObj>
              </mc:Choice>
              <mc:Fallback>
                <p:oleObj name="公式" r:id="rId10" imgW="387461" imgH="13321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3295650"/>
                        <a:ext cx="18653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8">
            <a:extLst>
              <a:ext uri="{FF2B5EF4-FFF2-40B4-BE49-F238E27FC236}">
                <a16:creationId xmlns:a16="http://schemas.microsoft.com/office/drawing/2014/main" id="{2DFAC0DE-78D8-4F98-8CB6-90FCEFA59748}"/>
              </a:ext>
            </a:extLst>
          </p:cNvPr>
          <p:cNvGrpSpPr>
            <a:grpSpLocks/>
          </p:cNvGrpSpPr>
          <p:nvPr/>
        </p:nvGrpSpPr>
        <p:grpSpPr bwMode="auto">
          <a:xfrm>
            <a:off x="1473200" y="1238250"/>
            <a:ext cx="1900238" cy="2133600"/>
            <a:chOff x="3620" y="2352"/>
            <a:chExt cx="1248" cy="1344"/>
          </a:xfrm>
        </p:grpSpPr>
        <p:sp>
          <p:nvSpPr>
            <p:cNvPr id="53321" name="Line 59">
              <a:extLst>
                <a:ext uri="{FF2B5EF4-FFF2-40B4-BE49-F238E27FC236}">
                  <a16:creationId xmlns:a16="http://schemas.microsoft.com/office/drawing/2014/main" id="{A6478A08-6625-43D1-9523-BE87E649B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0" y="2352"/>
              <a:ext cx="528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2" name="Line 60">
              <a:extLst>
                <a:ext uri="{FF2B5EF4-FFF2-40B4-BE49-F238E27FC236}">
                  <a16:creationId xmlns:a16="http://schemas.microsoft.com/office/drawing/2014/main" id="{34D206BB-85B5-4BAA-9A83-D6D62908D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2408"/>
              <a:ext cx="624" cy="62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3" name="Line 61">
              <a:extLst>
                <a:ext uri="{FF2B5EF4-FFF2-40B4-BE49-F238E27FC236}">
                  <a16:creationId xmlns:a16="http://schemas.microsoft.com/office/drawing/2014/main" id="{E988782B-6633-47B6-845E-DA5FD9659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0" y="2496"/>
              <a:ext cx="624" cy="62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4" name="Line 62">
              <a:extLst>
                <a:ext uri="{FF2B5EF4-FFF2-40B4-BE49-F238E27FC236}">
                  <a16:creationId xmlns:a16="http://schemas.microsoft.com/office/drawing/2014/main" id="{656EEAB5-287C-4231-BA56-6760B4E09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2592"/>
              <a:ext cx="624" cy="62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5" name="Line 63">
              <a:extLst>
                <a:ext uri="{FF2B5EF4-FFF2-40B4-BE49-F238E27FC236}">
                  <a16:creationId xmlns:a16="http://schemas.microsoft.com/office/drawing/2014/main" id="{1580C806-879E-456D-9C7C-6C516CD6B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6" y="2736"/>
              <a:ext cx="624" cy="62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6" name="Line 64">
              <a:extLst>
                <a:ext uri="{FF2B5EF4-FFF2-40B4-BE49-F238E27FC236}">
                  <a16:creationId xmlns:a16="http://schemas.microsoft.com/office/drawing/2014/main" id="{020887EC-E793-4550-8CA9-EABBD6CD3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0" y="2860"/>
              <a:ext cx="624" cy="62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7" name="Line 65">
              <a:extLst>
                <a:ext uri="{FF2B5EF4-FFF2-40B4-BE49-F238E27FC236}">
                  <a16:creationId xmlns:a16="http://schemas.microsoft.com/office/drawing/2014/main" id="{6462EEA5-B263-4CE4-ACAF-24D8F0F62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928"/>
              <a:ext cx="624" cy="72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8" name="Line 66">
              <a:extLst>
                <a:ext uri="{FF2B5EF4-FFF2-40B4-BE49-F238E27FC236}">
                  <a16:creationId xmlns:a16="http://schemas.microsoft.com/office/drawing/2014/main" id="{8E4257FD-CC96-4B79-A98D-C15C0F8C3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3072"/>
              <a:ext cx="576" cy="62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9" name="Line 67">
              <a:extLst>
                <a:ext uri="{FF2B5EF4-FFF2-40B4-BE49-F238E27FC236}">
                  <a16:creationId xmlns:a16="http://schemas.microsoft.com/office/drawing/2014/main" id="{04EAA633-A05B-4D30-9266-87FED799D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3216"/>
              <a:ext cx="336" cy="48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9">
            <a:extLst>
              <a:ext uri="{FF2B5EF4-FFF2-40B4-BE49-F238E27FC236}">
                <a16:creationId xmlns:a16="http://schemas.microsoft.com/office/drawing/2014/main" id="{B7277E56-EA22-4822-8F7F-67C23C5BFBA3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1236663"/>
            <a:ext cx="2406650" cy="2209800"/>
            <a:chOff x="816" y="2400"/>
            <a:chExt cx="1516" cy="1392"/>
          </a:xfrm>
        </p:grpSpPr>
        <p:sp>
          <p:nvSpPr>
            <p:cNvPr id="53315" name="Oval 70">
              <a:extLst>
                <a:ext uri="{FF2B5EF4-FFF2-40B4-BE49-F238E27FC236}">
                  <a16:creationId xmlns:a16="http://schemas.microsoft.com/office/drawing/2014/main" id="{A288C018-2665-4DA4-9988-8A86E019A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00"/>
              <a:ext cx="816" cy="7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53316" name="Oval 71">
              <a:extLst>
                <a:ext uri="{FF2B5EF4-FFF2-40B4-BE49-F238E27FC236}">
                  <a16:creationId xmlns:a16="http://schemas.microsoft.com/office/drawing/2014/main" id="{6A19108F-ED7E-4A94-AD23-3BCF38E47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400"/>
              <a:ext cx="912" cy="9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53317" name="Oval 72">
              <a:extLst>
                <a:ext uri="{FF2B5EF4-FFF2-40B4-BE49-F238E27FC236}">
                  <a16:creationId xmlns:a16="http://schemas.microsoft.com/office/drawing/2014/main" id="{4B7BBC97-0B7F-48C1-BA36-D7C78AF88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32"/>
              <a:ext cx="1008" cy="9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graphicFrame>
          <p:nvGraphicFramePr>
            <p:cNvPr id="53318" name="Object 73">
              <a:extLst>
                <a:ext uri="{FF2B5EF4-FFF2-40B4-BE49-F238E27FC236}">
                  <a16:creationId xmlns:a16="http://schemas.microsoft.com/office/drawing/2014/main" id="{50564E96-12E2-4D4F-9A4F-F43F1DB6D2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496"/>
            <a:ext cx="412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08110" imgH="120606" progId="Equation.3">
                    <p:embed/>
                  </p:oleObj>
                </mc:Choice>
                <mc:Fallback>
                  <p:oleObj name="公式" r:id="rId12" imgW="108110" imgH="120606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496"/>
                          <a:ext cx="412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19" name="Object 74">
              <a:extLst>
                <a:ext uri="{FF2B5EF4-FFF2-40B4-BE49-F238E27FC236}">
                  <a16:creationId xmlns:a16="http://schemas.microsoft.com/office/drawing/2014/main" id="{7BB6AABC-DDAD-4BE6-92FC-9F8E694897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2544"/>
            <a:ext cx="412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08110" imgH="120606" progId="Equation.3">
                    <p:embed/>
                  </p:oleObj>
                </mc:Choice>
                <mc:Fallback>
                  <p:oleObj name="公式" r:id="rId14" imgW="108110" imgH="120606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544"/>
                          <a:ext cx="412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20" name="Object 75">
              <a:extLst>
                <a:ext uri="{FF2B5EF4-FFF2-40B4-BE49-F238E27FC236}">
                  <a16:creationId xmlns:a16="http://schemas.microsoft.com/office/drawing/2014/main" id="{465FEA44-89F1-4CCF-990B-AF30141A3A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3310"/>
            <a:ext cx="412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08110" imgH="133219" progId="Equation.3">
                    <p:embed/>
                  </p:oleObj>
                </mc:Choice>
                <mc:Fallback>
                  <p:oleObj name="公式" r:id="rId16" imgW="108110" imgH="133219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310"/>
                          <a:ext cx="412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6">
            <a:extLst>
              <a:ext uri="{FF2B5EF4-FFF2-40B4-BE49-F238E27FC236}">
                <a16:creationId xmlns:a16="http://schemas.microsoft.com/office/drawing/2014/main" id="{9628B874-2C3F-470F-B2EE-FB52735DB8F4}"/>
              </a:ext>
            </a:extLst>
          </p:cNvPr>
          <p:cNvGrpSpPr>
            <a:grpSpLocks/>
          </p:cNvGrpSpPr>
          <p:nvPr/>
        </p:nvGrpSpPr>
        <p:grpSpPr bwMode="auto">
          <a:xfrm>
            <a:off x="6002338" y="1490663"/>
            <a:ext cx="762000" cy="974725"/>
            <a:chOff x="1152" y="2554"/>
            <a:chExt cx="528" cy="614"/>
          </a:xfrm>
        </p:grpSpPr>
        <p:sp>
          <p:nvSpPr>
            <p:cNvPr id="53308" name="Line 77">
              <a:extLst>
                <a:ext uri="{FF2B5EF4-FFF2-40B4-BE49-F238E27FC236}">
                  <a16:creationId xmlns:a16="http://schemas.microsoft.com/office/drawing/2014/main" id="{8DE6AD09-44B1-4DF4-9316-E205CECA1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6" y="2554"/>
              <a:ext cx="144" cy="14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9" name="Line 78">
              <a:extLst>
                <a:ext uri="{FF2B5EF4-FFF2-40B4-BE49-F238E27FC236}">
                  <a16:creationId xmlns:a16="http://schemas.microsoft.com/office/drawing/2014/main" id="{5A8BD8AA-DE90-4836-8AE7-5FA148A07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640"/>
              <a:ext cx="240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0" name="Line 79">
              <a:extLst>
                <a:ext uri="{FF2B5EF4-FFF2-40B4-BE49-F238E27FC236}">
                  <a16:creationId xmlns:a16="http://schemas.microsoft.com/office/drawing/2014/main" id="{B8872B6C-6D0C-4571-A175-8A7FC0CF5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54"/>
              <a:ext cx="240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1" name="Line 80">
              <a:extLst>
                <a:ext uri="{FF2B5EF4-FFF2-40B4-BE49-F238E27FC236}">
                  <a16:creationId xmlns:a16="http://schemas.microsoft.com/office/drawing/2014/main" id="{1B38E3D3-776F-4BB8-AE89-49AE404F6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32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2" name="Line 81">
              <a:extLst>
                <a:ext uri="{FF2B5EF4-FFF2-40B4-BE49-F238E27FC236}">
                  <a16:creationId xmlns:a16="http://schemas.microsoft.com/office/drawing/2014/main" id="{8484C2E5-55D0-43D4-B6B6-4DA247F1B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80"/>
              <a:ext cx="192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3" name="Line 82">
              <a:extLst>
                <a:ext uri="{FF2B5EF4-FFF2-40B4-BE49-F238E27FC236}">
                  <a16:creationId xmlns:a16="http://schemas.microsoft.com/office/drawing/2014/main" id="{1A774E6B-785A-4049-A012-523CED389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" y="2956"/>
              <a:ext cx="144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4" name="Line 83">
              <a:extLst>
                <a:ext uri="{FF2B5EF4-FFF2-40B4-BE49-F238E27FC236}">
                  <a16:creationId xmlns:a16="http://schemas.microsoft.com/office/drawing/2014/main" id="{236817EB-4B4A-456F-B553-C4CE28001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24"/>
              <a:ext cx="96" cy="14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84788" name="Object 84">
            <a:extLst>
              <a:ext uri="{FF2B5EF4-FFF2-40B4-BE49-F238E27FC236}">
                <a16:creationId xmlns:a16="http://schemas.microsoft.com/office/drawing/2014/main" id="{E80D49C2-9CD6-44B7-A56D-2F8B2E325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4450" y="3370263"/>
          <a:ext cx="31289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42962" imgH="158838" progId="Equation.3">
                  <p:embed/>
                </p:oleObj>
              </mc:Choice>
              <mc:Fallback>
                <p:oleObj name="Equation" r:id="rId18" imgW="742962" imgH="158838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3370263"/>
                        <a:ext cx="312896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87">
            <a:extLst>
              <a:ext uri="{FF2B5EF4-FFF2-40B4-BE49-F238E27FC236}">
                <a16:creationId xmlns:a16="http://schemas.microsoft.com/office/drawing/2014/main" id="{0646BB6B-717C-418A-98A0-E2AC879745E8}"/>
              </a:ext>
            </a:extLst>
          </p:cNvPr>
          <p:cNvGrpSpPr>
            <a:grpSpLocks/>
          </p:cNvGrpSpPr>
          <p:nvPr/>
        </p:nvGrpSpPr>
        <p:grpSpPr bwMode="auto">
          <a:xfrm>
            <a:off x="3192463" y="4078288"/>
            <a:ext cx="2406650" cy="2133600"/>
            <a:chOff x="3216" y="576"/>
            <a:chExt cx="1516" cy="1394"/>
          </a:xfrm>
        </p:grpSpPr>
        <p:sp>
          <p:nvSpPr>
            <p:cNvPr id="53302" name="Oval 88">
              <a:extLst>
                <a:ext uri="{FF2B5EF4-FFF2-40B4-BE49-F238E27FC236}">
                  <a16:creationId xmlns:a16="http://schemas.microsoft.com/office/drawing/2014/main" id="{40273C49-03F3-4F98-B7E1-A72F433D2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576"/>
              <a:ext cx="816" cy="7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53303" name="Oval 89">
              <a:extLst>
                <a:ext uri="{FF2B5EF4-FFF2-40B4-BE49-F238E27FC236}">
                  <a16:creationId xmlns:a16="http://schemas.microsoft.com/office/drawing/2014/main" id="{BC75E7CD-1008-4E6E-8990-0DA1D445B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576"/>
              <a:ext cx="912" cy="9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53304" name="Oval 90">
              <a:extLst>
                <a:ext uri="{FF2B5EF4-FFF2-40B4-BE49-F238E27FC236}">
                  <a16:creationId xmlns:a16="http://schemas.microsoft.com/office/drawing/2014/main" id="{EE7F78EA-DA6F-4B9F-B1CC-5300B429A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008"/>
              <a:ext cx="1008" cy="9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graphicFrame>
          <p:nvGraphicFramePr>
            <p:cNvPr id="53305" name="Object 91">
              <a:extLst>
                <a:ext uri="{FF2B5EF4-FFF2-40B4-BE49-F238E27FC236}">
                  <a16:creationId xmlns:a16="http://schemas.microsoft.com/office/drawing/2014/main" id="{973723D6-EE03-40CE-9505-E5EEB79207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624"/>
            <a:ext cx="412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08110" imgH="120606" progId="Equation.3">
                    <p:embed/>
                  </p:oleObj>
                </mc:Choice>
                <mc:Fallback>
                  <p:oleObj name="公式" r:id="rId20" imgW="108110" imgH="120606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624"/>
                          <a:ext cx="412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06" name="Object 92">
              <a:extLst>
                <a:ext uri="{FF2B5EF4-FFF2-40B4-BE49-F238E27FC236}">
                  <a16:creationId xmlns:a16="http://schemas.microsoft.com/office/drawing/2014/main" id="{82688D0E-BE71-4FBE-A191-956D38DA00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720"/>
            <a:ext cx="412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08110" imgH="120606" progId="Equation.3">
                    <p:embed/>
                  </p:oleObj>
                </mc:Choice>
                <mc:Fallback>
                  <p:oleObj name="公式" r:id="rId22" imgW="108110" imgH="120606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720"/>
                          <a:ext cx="412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07" name="Object 93">
              <a:extLst>
                <a:ext uri="{FF2B5EF4-FFF2-40B4-BE49-F238E27FC236}">
                  <a16:creationId xmlns:a16="http://schemas.microsoft.com/office/drawing/2014/main" id="{08107956-DC77-43CD-99DC-A1BE175268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488"/>
            <a:ext cx="412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08110" imgH="133219" progId="Equation.3">
                    <p:embed/>
                  </p:oleObj>
                </mc:Choice>
                <mc:Fallback>
                  <p:oleObj name="公式" r:id="rId24" imgW="108110" imgH="133219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488"/>
                          <a:ext cx="412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94">
            <a:extLst>
              <a:ext uri="{FF2B5EF4-FFF2-40B4-BE49-F238E27FC236}">
                <a16:creationId xmlns:a16="http://schemas.microsoft.com/office/drawing/2014/main" id="{204A6D15-2E5C-4071-A874-28D72695685B}"/>
              </a:ext>
            </a:extLst>
          </p:cNvPr>
          <p:cNvGrpSpPr>
            <a:grpSpLocks/>
          </p:cNvGrpSpPr>
          <p:nvPr/>
        </p:nvGrpSpPr>
        <p:grpSpPr bwMode="auto">
          <a:xfrm>
            <a:off x="525463" y="4078288"/>
            <a:ext cx="2374900" cy="2133600"/>
            <a:chOff x="952" y="528"/>
            <a:chExt cx="1496" cy="1414"/>
          </a:xfrm>
        </p:grpSpPr>
        <p:sp>
          <p:nvSpPr>
            <p:cNvPr id="53296" name="Oval 95">
              <a:extLst>
                <a:ext uri="{FF2B5EF4-FFF2-40B4-BE49-F238E27FC236}">
                  <a16:creationId xmlns:a16="http://schemas.microsoft.com/office/drawing/2014/main" id="{29CFBB7A-D6A3-4D4A-90AD-E4DFB19DE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" y="548"/>
              <a:ext cx="912" cy="9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53297" name="Oval 96">
              <a:extLst>
                <a:ext uri="{FF2B5EF4-FFF2-40B4-BE49-F238E27FC236}">
                  <a16:creationId xmlns:a16="http://schemas.microsoft.com/office/drawing/2014/main" id="{186DA1FF-5D89-418D-B2B0-1E1604AEB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528"/>
              <a:ext cx="816" cy="7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53298" name="Oval 97">
              <a:extLst>
                <a:ext uri="{FF2B5EF4-FFF2-40B4-BE49-F238E27FC236}">
                  <a16:creationId xmlns:a16="http://schemas.microsoft.com/office/drawing/2014/main" id="{1181D8EA-2F5F-4F18-BBF5-0A2D03DC5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980"/>
              <a:ext cx="1008" cy="9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graphicFrame>
          <p:nvGraphicFramePr>
            <p:cNvPr id="53299" name="Object 98">
              <a:extLst>
                <a:ext uri="{FF2B5EF4-FFF2-40B4-BE49-F238E27FC236}">
                  <a16:creationId xmlns:a16="http://schemas.microsoft.com/office/drawing/2014/main" id="{29EE13F6-57FD-4AE8-B21B-4B81466CB4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2" y="629"/>
            <a:ext cx="412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108110" imgH="120606" progId="Equation.3">
                    <p:embed/>
                  </p:oleObj>
                </mc:Choice>
                <mc:Fallback>
                  <p:oleObj name="公式" r:id="rId26" imgW="108110" imgH="120606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629"/>
                          <a:ext cx="412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00" name="Object 99">
              <a:extLst>
                <a:ext uri="{FF2B5EF4-FFF2-40B4-BE49-F238E27FC236}">
                  <a16:creationId xmlns:a16="http://schemas.microsoft.com/office/drawing/2014/main" id="{40F6BE69-1892-428C-831B-A522EDC95C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6" y="677"/>
            <a:ext cx="412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108110" imgH="120606" progId="Equation.3">
                    <p:embed/>
                  </p:oleObj>
                </mc:Choice>
                <mc:Fallback>
                  <p:oleObj name="公式" r:id="rId28" imgW="108110" imgH="120606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6" y="677"/>
                          <a:ext cx="412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01" name="Object 100">
              <a:extLst>
                <a:ext uri="{FF2B5EF4-FFF2-40B4-BE49-F238E27FC236}">
                  <a16:creationId xmlns:a16="http://schemas.microsoft.com/office/drawing/2014/main" id="{8F742421-70B3-4D97-9BF4-29FBD17C8A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4" y="1460"/>
            <a:ext cx="412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108110" imgH="133219" progId="Equation.3">
                    <p:embed/>
                  </p:oleObj>
                </mc:Choice>
                <mc:Fallback>
                  <p:oleObj name="公式" r:id="rId30" imgW="108110" imgH="133219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4" y="1460"/>
                          <a:ext cx="412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01">
            <a:extLst>
              <a:ext uri="{FF2B5EF4-FFF2-40B4-BE49-F238E27FC236}">
                <a16:creationId xmlns:a16="http://schemas.microsoft.com/office/drawing/2014/main" id="{7993AC7E-920D-4913-8049-4D0DD3533DAA}"/>
              </a:ext>
            </a:extLst>
          </p:cNvPr>
          <p:cNvGrpSpPr>
            <a:grpSpLocks/>
          </p:cNvGrpSpPr>
          <p:nvPr/>
        </p:nvGrpSpPr>
        <p:grpSpPr bwMode="auto">
          <a:xfrm>
            <a:off x="6078538" y="4062413"/>
            <a:ext cx="2406650" cy="2209800"/>
            <a:chOff x="816" y="2400"/>
            <a:chExt cx="1516" cy="1392"/>
          </a:xfrm>
        </p:grpSpPr>
        <p:sp>
          <p:nvSpPr>
            <p:cNvPr id="53290" name="Oval 102">
              <a:extLst>
                <a:ext uri="{FF2B5EF4-FFF2-40B4-BE49-F238E27FC236}">
                  <a16:creationId xmlns:a16="http://schemas.microsoft.com/office/drawing/2014/main" id="{1C94F273-1857-42B5-81F6-4959CD055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00"/>
              <a:ext cx="816" cy="7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53291" name="Oval 103">
              <a:extLst>
                <a:ext uri="{FF2B5EF4-FFF2-40B4-BE49-F238E27FC236}">
                  <a16:creationId xmlns:a16="http://schemas.microsoft.com/office/drawing/2014/main" id="{A01A1EE6-D57B-40CB-82D1-59FE85D5B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400"/>
              <a:ext cx="912" cy="9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53292" name="Oval 104">
              <a:extLst>
                <a:ext uri="{FF2B5EF4-FFF2-40B4-BE49-F238E27FC236}">
                  <a16:creationId xmlns:a16="http://schemas.microsoft.com/office/drawing/2014/main" id="{4CFB002F-B6C5-444E-82E6-BD24B521E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32"/>
              <a:ext cx="1008" cy="9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graphicFrame>
          <p:nvGraphicFramePr>
            <p:cNvPr id="53293" name="Object 105">
              <a:extLst>
                <a:ext uri="{FF2B5EF4-FFF2-40B4-BE49-F238E27FC236}">
                  <a16:creationId xmlns:a16="http://schemas.microsoft.com/office/drawing/2014/main" id="{6F925F32-1801-440C-9050-94430DF85A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496"/>
            <a:ext cx="412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2" imgW="108110" imgH="120606" progId="Equation.3">
                    <p:embed/>
                  </p:oleObj>
                </mc:Choice>
                <mc:Fallback>
                  <p:oleObj name="公式" r:id="rId32" imgW="108110" imgH="120606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496"/>
                          <a:ext cx="412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94" name="Object 106">
              <a:extLst>
                <a:ext uri="{FF2B5EF4-FFF2-40B4-BE49-F238E27FC236}">
                  <a16:creationId xmlns:a16="http://schemas.microsoft.com/office/drawing/2014/main" id="{9034ACB5-D23F-4D9D-94EF-76A0C92E02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2544"/>
            <a:ext cx="412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4" imgW="108110" imgH="120606" progId="Equation.3">
                    <p:embed/>
                  </p:oleObj>
                </mc:Choice>
                <mc:Fallback>
                  <p:oleObj name="公式" r:id="rId34" imgW="108110" imgH="120606" progId="Equation.3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544"/>
                          <a:ext cx="412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95" name="Object 107">
              <a:extLst>
                <a:ext uri="{FF2B5EF4-FFF2-40B4-BE49-F238E27FC236}">
                  <a16:creationId xmlns:a16="http://schemas.microsoft.com/office/drawing/2014/main" id="{745D3FAB-1327-462D-B1B7-5FDE9FCCDF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3310"/>
            <a:ext cx="412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6" imgW="108110" imgH="133219" progId="Equation.3">
                    <p:embed/>
                  </p:oleObj>
                </mc:Choice>
                <mc:Fallback>
                  <p:oleObj name="公式" r:id="rId36" imgW="108110" imgH="133219" progId="Equation.3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310"/>
                          <a:ext cx="412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08">
            <a:extLst>
              <a:ext uri="{FF2B5EF4-FFF2-40B4-BE49-F238E27FC236}">
                <a16:creationId xmlns:a16="http://schemas.microsoft.com/office/drawing/2014/main" id="{F4833417-778E-45CD-B3C6-ECA0F82C5A72}"/>
              </a:ext>
            </a:extLst>
          </p:cNvPr>
          <p:cNvGrpSpPr>
            <a:grpSpLocks/>
          </p:cNvGrpSpPr>
          <p:nvPr/>
        </p:nvGrpSpPr>
        <p:grpSpPr bwMode="auto">
          <a:xfrm>
            <a:off x="1439863" y="4306888"/>
            <a:ext cx="390525" cy="822325"/>
            <a:chOff x="1508" y="692"/>
            <a:chExt cx="288" cy="518"/>
          </a:xfrm>
        </p:grpSpPr>
        <p:sp>
          <p:nvSpPr>
            <p:cNvPr id="53284" name="Line 109">
              <a:extLst>
                <a:ext uri="{FF2B5EF4-FFF2-40B4-BE49-F238E27FC236}">
                  <a16:creationId xmlns:a16="http://schemas.microsoft.com/office/drawing/2014/main" id="{9B75F301-550D-485E-9F91-E8AFF34F1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2" y="692"/>
              <a:ext cx="96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5" name="Line 110">
              <a:extLst>
                <a:ext uri="{FF2B5EF4-FFF2-40B4-BE49-F238E27FC236}">
                  <a16:creationId xmlns:a16="http://schemas.microsoft.com/office/drawing/2014/main" id="{F066B708-546C-4B17-9DF0-F7FEA9778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720"/>
              <a:ext cx="212" cy="2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6" name="Line 111">
              <a:extLst>
                <a:ext uri="{FF2B5EF4-FFF2-40B4-BE49-F238E27FC236}">
                  <a16:creationId xmlns:a16="http://schemas.microsoft.com/office/drawing/2014/main" id="{9E4A20AB-F42F-4CAF-8D87-13093A42D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6" y="788"/>
              <a:ext cx="24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7" name="Line 112">
              <a:extLst>
                <a:ext uri="{FF2B5EF4-FFF2-40B4-BE49-F238E27FC236}">
                  <a16:creationId xmlns:a16="http://schemas.microsoft.com/office/drawing/2014/main" id="{99EA6951-62EE-4EDE-B1DD-D0709CAF6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8" y="884"/>
              <a:ext cx="24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8" name="Line 113">
              <a:extLst>
                <a:ext uri="{FF2B5EF4-FFF2-40B4-BE49-F238E27FC236}">
                  <a16:creationId xmlns:a16="http://schemas.microsoft.com/office/drawing/2014/main" id="{34873F8A-D1F6-46A3-9631-820C08164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8" y="980"/>
              <a:ext cx="192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9" name="Line 114">
              <a:extLst>
                <a:ext uri="{FF2B5EF4-FFF2-40B4-BE49-F238E27FC236}">
                  <a16:creationId xmlns:a16="http://schemas.microsoft.com/office/drawing/2014/main" id="{864AAB96-B769-40E0-8287-835ADE21F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02"/>
              <a:ext cx="144" cy="1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15">
            <a:extLst>
              <a:ext uri="{FF2B5EF4-FFF2-40B4-BE49-F238E27FC236}">
                <a16:creationId xmlns:a16="http://schemas.microsoft.com/office/drawing/2014/main" id="{7AB225C3-0DFD-4531-8D60-89CD30BD9C7D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4783138"/>
            <a:ext cx="746125" cy="457200"/>
            <a:chOff x="3562" y="1008"/>
            <a:chExt cx="470" cy="336"/>
          </a:xfrm>
        </p:grpSpPr>
        <p:sp>
          <p:nvSpPr>
            <p:cNvPr id="53278" name="Line 116">
              <a:extLst>
                <a:ext uri="{FF2B5EF4-FFF2-40B4-BE49-F238E27FC236}">
                  <a16:creationId xmlns:a16="http://schemas.microsoft.com/office/drawing/2014/main" id="{DC000B15-FF4C-4B26-8B5C-5DA70295F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008"/>
              <a:ext cx="48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9" name="Line 117">
              <a:extLst>
                <a:ext uri="{FF2B5EF4-FFF2-40B4-BE49-F238E27FC236}">
                  <a16:creationId xmlns:a16="http://schemas.microsoft.com/office/drawing/2014/main" id="{B82A28C6-7A18-4868-90C5-4A5062C59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008"/>
              <a:ext cx="96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0" name="Line 118">
              <a:extLst>
                <a:ext uri="{FF2B5EF4-FFF2-40B4-BE49-F238E27FC236}">
                  <a16:creationId xmlns:a16="http://schemas.microsoft.com/office/drawing/2014/main" id="{6C3115C3-2ED8-44D3-8339-59E01F063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101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1" name="Line 119">
              <a:extLst>
                <a:ext uri="{FF2B5EF4-FFF2-40B4-BE49-F238E27FC236}">
                  <a16:creationId xmlns:a16="http://schemas.microsoft.com/office/drawing/2014/main" id="{6506A457-07A1-415A-A771-000BC73E8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056"/>
              <a:ext cx="96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2" name="Line 120">
              <a:extLst>
                <a:ext uri="{FF2B5EF4-FFF2-40B4-BE49-F238E27FC236}">
                  <a16:creationId xmlns:a16="http://schemas.microsoft.com/office/drawing/2014/main" id="{E7F0D40E-8FE2-4C44-A89A-75DE1E371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104"/>
              <a:ext cx="96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3" name="Line 121">
              <a:extLst>
                <a:ext uri="{FF2B5EF4-FFF2-40B4-BE49-F238E27FC236}">
                  <a16:creationId xmlns:a16="http://schemas.microsoft.com/office/drawing/2014/main" id="{EB89FF6D-88E9-4DAB-8E19-6105802AA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119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84826" name="Object 122">
            <a:extLst>
              <a:ext uri="{FF2B5EF4-FFF2-40B4-BE49-F238E27FC236}">
                <a16:creationId xmlns:a16="http://schemas.microsoft.com/office/drawing/2014/main" id="{84450111-A946-40BA-93E6-9D683A0F2E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313" y="6135688"/>
          <a:ext cx="18176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8" imgW="374835" imgH="120606" progId="Equation.3">
                  <p:embed/>
                </p:oleObj>
              </mc:Choice>
              <mc:Fallback>
                <p:oleObj name="公式" r:id="rId38" imgW="374835" imgH="120606" progId="Equation.3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6135688"/>
                        <a:ext cx="18176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827" name="Object 123">
            <a:extLst>
              <a:ext uri="{FF2B5EF4-FFF2-40B4-BE49-F238E27FC236}">
                <a16:creationId xmlns:a16="http://schemas.microsoft.com/office/drawing/2014/main" id="{936E1B35-788E-49CC-8489-C402F33CD2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1350" y="6211888"/>
          <a:ext cx="32766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0" imgW="1136736" imgH="158838" progId="Equation.3">
                  <p:embed/>
                </p:oleObj>
              </mc:Choice>
              <mc:Fallback>
                <p:oleObj name="公式" r:id="rId40" imgW="1136736" imgH="158838" progId="Equation.3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6211888"/>
                        <a:ext cx="327660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24">
            <a:extLst>
              <a:ext uri="{FF2B5EF4-FFF2-40B4-BE49-F238E27FC236}">
                <a16:creationId xmlns:a16="http://schemas.microsoft.com/office/drawing/2014/main" id="{0749224D-A245-4F6F-BB75-D50A192B8A67}"/>
              </a:ext>
            </a:extLst>
          </p:cNvPr>
          <p:cNvGrpSpPr>
            <a:grpSpLocks/>
          </p:cNvGrpSpPr>
          <p:nvPr/>
        </p:nvGrpSpPr>
        <p:grpSpPr bwMode="auto">
          <a:xfrm>
            <a:off x="6697663" y="4306888"/>
            <a:ext cx="762000" cy="974725"/>
            <a:chOff x="1152" y="2554"/>
            <a:chExt cx="528" cy="614"/>
          </a:xfrm>
        </p:grpSpPr>
        <p:sp>
          <p:nvSpPr>
            <p:cNvPr id="53271" name="Line 125">
              <a:extLst>
                <a:ext uri="{FF2B5EF4-FFF2-40B4-BE49-F238E27FC236}">
                  <a16:creationId xmlns:a16="http://schemas.microsoft.com/office/drawing/2014/main" id="{069364A1-F106-4325-949D-45638E57A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6" y="2554"/>
              <a:ext cx="144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2" name="Line 126">
              <a:extLst>
                <a:ext uri="{FF2B5EF4-FFF2-40B4-BE49-F238E27FC236}">
                  <a16:creationId xmlns:a16="http://schemas.microsoft.com/office/drawing/2014/main" id="{4463E2BA-0C66-4E13-A01B-E60CA8A80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640"/>
              <a:ext cx="24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3" name="Line 127">
              <a:extLst>
                <a:ext uri="{FF2B5EF4-FFF2-40B4-BE49-F238E27FC236}">
                  <a16:creationId xmlns:a16="http://schemas.microsoft.com/office/drawing/2014/main" id="{71C39646-DEC0-439C-9F9C-8566618C1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54"/>
              <a:ext cx="24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4" name="Line 128">
              <a:extLst>
                <a:ext uri="{FF2B5EF4-FFF2-40B4-BE49-F238E27FC236}">
                  <a16:creationId xmlns:a16="http://schemas.microsoft.com/office/drawing/2014/main" id="{24D3BB69-196B-4C51-8731-430FFF275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32"/>
              <a:ext cx="192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5" name="Line 129">
              <a:extLst>
                <a:ext uri="{FF2B5EF4-FFF2-40B4-BE49-F238E27FC236}">
                  <a16:creationId xmlns:a16="http://schemas.microsoft.com/office/drawing/2014/main" id="{B742C5DE-DDF3-4D64-987B-328199956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80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6" name="Line 130">
              <a:extLst>
                <a:ext uri="{FF2B5EF4-FFF2-40B4-BE49-F238E27FC236}">
                  <a16:creationId xmlns:a16="http://schemas.microsoft.com/office/drawing/2014/main" id="{F4FCAB5E-6B58-48ED-B655-86D77C38C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" y="2956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7" name="Line 131">
              <a:extLst>
                <a:ext uri="{FF2B5EF4-FFF2-40B4-BE49-F238E27FC236}">
                  <a16:creationId xmlns:a16="http://schemas.microsoft.com/office/drawing/2014/main" id="{94C26862-71A7-4307-A2E3-BC8BBB819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24"/>
              <a:ext cx="96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84836" name="Object 132">
            <a:extLst>
              <a:ext uri="{FF2B5EF4-FFF2-40B4-BE49-F238E27FC236}">
                <a16:creationId xmlns:a16="http://schemas.microsoft.com/office/drawing/2014/main" id="{0257FE0A-9DCF-47E5-889C-7A4665EC0B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6135688"/>
          <a:ext cx="18653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2" imgW="387461" imgH="133219" progId="Equation.3">
                  <p:embed/>
                </p:oleObj>
              </mc:Choice>
              <mc:Fallback>
                <p:oleObj name="公式" r:id="rId42" imgW="387461" imgH="133219" progId="Equation.3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6135688"/>
                        <a:ext cx="18653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838" name="Text Box 134">
            <a:extLst>
              <a:ext uri="{FF2B5EF4-FFF2-40B4-BE49-F238E27FC236}">
                <a16:creationId xmlns:a16="http://schemas.microsoft.com/office/drawing/2014/main" id="{97CF8F80-4825-4BA4-816C-8A33DDC61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1050925"/>
            <a:ext cx="709612" cy="2286000"/>
          </a:xfrm>
          <a:prstGeom prst="rect">
            <a:avLst/>
          </a:prstGeom>
          <a:noFill/>
          <a:ln w="38100">
            <a:pattFill prst="wdDnDiag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 b="0">
                <a:solidFill>
                  <a:schemeClr val="hlink"/>
                </a:solidFill>
                <a:ea typeface="隶书" panose="02010509060101010101" pitchFamily="49" charset="-122"/>
              </a:rPr>
              <a:t>文氏图相等</a:t>
            </a:r>
          </a:p>
        </p:txBody>
      </p:sp>
      <p:sp>
        <p:nvSpPr>
          <p:cNvPr id="53270" name="Line 138">
            <a:extLst>
              <a:ext uri="{FF2B5EF4-FFF2-40B4-BE49-F238E27FC236}">
                <a16:creationId xmlns:a16="http://schemas.microsoft.com/office/drawing/2014/main" id="{83E6F322-742E-43A9-8B62-E3C3ECE91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9195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8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8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8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8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8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84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84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84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84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838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>
            <a:extLst>
              <a:ext uri="{FF2B5EF4-FFF2-40B4-BE49-F238E27FC236}">
                <a16:creationId xmlns:a16="http://schemas.microsoft.com/office/drawing/2014/main" id="{6A9F230B-BCF8-414F-9685-26B597F8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10125120-9550-41F8-AC27-F0EF89D166F8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400" b="0"/>
          </a:p>
        </p:txBody>
      </p:sp>
      <p:sp>
        <p:nvSpPr>
          <p:cNvPr id="54275" name="Rectangle 101">
            <a:extLst>
              <a:ext uri="{FF2B5EF4-FFF2-40B4-BE49-F238E27FC236}">
                <a16:creationId xmlns:a16="http://schemas.microsoft.com/office/drawing/2014/main" id="{26AEBF6C-40EE-4623-9E1C-9140D0E6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1850"/>
            <a:ext cx="9144000" cy="6026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3000" b="0">
              <a:latin typeface="Arial Narrow" panose="020B060602020203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28AE10EA-4F42-445D-876B-6ABEF0D60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8250" y="349250"/>
            <a:ext cx="1584325" cy="204788"/>
          </a:xfrm>
        </p:spPr>
        <p:txBody>
          <a:bodyPr/>
          <a:lstStyle/>
          <a:p>
            <a:pPr eaLnBrk="1" hangingPunct="1"/>
            <a:r>
              <a:rPr lang="zh-CN" altLang="en-US"/>
              <a:t>试证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746A400-1428-4281-A65C-69D7EDF237A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990600"/>
            <a:ext cx="2374900" cy="2667000"/>
            <a:chOff x="432" y="624"/>
            <a:chExt cx="1496" cy="1680"/>
          </a:xfrm>
        </p:grpSpPr>
        <p:grpSp>
          <p:nvGrpSpPr>
            <p:cNvPr id="54366" name="Group 4">
              <a:extLst>
                <a:ext uri="{FF2B5EF4-FFF2-40B4-BE49-F238E27FC236}">
                  <a16:creationId xmlns:a16="http://schemas.microsoft.com/office/drawing/2014/main" id="{4D41B7D5-F0A4-4698-90D1-A1E0FC3984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624"/>
              <a:ext cx="1496" cy="1414"/>
              <a:chOff x="952" y="528"/>
              <a:chExt cx="1496" cy="1414"/>
            </a:xfrm>
          </p:grpSpPr>
          <p:sp>
            <p:nvSpPr>
              <p:cNvPr id="54368" name="Oval 5">
                <a:extLst>
                  <a:ext uri="{FF2B5EF4-FFF2-40B4-BE49-F238E27FC236}">
                    <a16:creationId xmlns:a16="http://schemas.microsoft.com/office/drawing/2014/main" id="{DE6164B8-B66A-4DEA-8788-83EC4D79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" y="548"/>
                <a:ext cx="912" cy="96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0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369" name="Oval 6">
                <a:extLst>
                  <a:ext uri="{FF2B5EF4-FFF2-40B4-BE49-F238E27FC236}">
                    <a16:creationId xmlns:a16="http://schemas.microsoft.com/office/drawing/2014/main" id="{48A38DD4-B6A5-42EC-B4A0-12A30A19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" y="528"/>
                <a:ext cx="816" cy="76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0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370" name="Oval 7">
                <a:extLst>
                  <a:ext uri="{FF2B5EF4-FFF2-40B4-BE49-F238E27FC236}">
                    <a16:creationId xmlns:a16="http://schemas.microsoft.com/office/drawing/2014/main" id="{4DC283F1-A643-4749-A7D1-336FC246A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" y="980"/>
                <a:ext cx="1008" cy="91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000" b="0">
                  <a:latin typeface="Arial Narrow" panose="020B0606020202030204" pitchFamily="34" charset="0"/>
                </a:endParaRPr>
              </a:p>
            </p:txBody>
          </p:sp>
          <p:graphicFrame>
            <p:nvGraphicFramePr>
              <p:cNvPr id="54371" name="Object 8">
                <a:extLst>
                  <a:ext uri="{FF2B5EF4-FFF2-40B4-BE49-F238E27FC236}">
                    <a16:creationId xmlns:a16="http://schemas.microsoft.com/office/drawing/2014/main" id="{97EB10D7-E066-4E0C-ACD0-F9A5D9C5964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52" y="629"/>
              <a:ext cx="412" cy="4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08110" imgH="120606" progId="Equation.3">
                      <p:embed/>
                    </p:oleObj>
                  </mc:Choice>
                  <mc:Fallback>
                    <p:oleObj name="公式" r:id="rId2" imgW="108110" imgH="120606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2" y="629"/>
                            <a:ext cx="412" cy="4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72" name="Object 9">
                <a:extLst>
                  <a:ext uri="{FF2B5EF4-FFF2-40B4-BE49-F238E27FC236}">
                    <a16:creationId xmlns:a16="http://schemas.microsoft.com/office/drawing/2014/main" id="{F6A4E443-1196-4388-B527-0ECE1A1BFAB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6" y="677"/>
              <a:ext cx="412" cy="4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08110" imgH="120606" progId="Equation.3">
                      <p:embed/>
                    </p:oleObj>
                  </mc:Choice>
                  <mc:Fallback>
                    <p:oleObj name="公式" r:id="rId4" imgW="108110" imgH="1206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6" y="677"/>
                            <a:ext cx="412" cy="4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73" name="Object 10">
                <a:extLst>
                  <a:ext uri="{FF2B5EF4-FFF2-40B4-BE49-F238E27FC236}">
                    <a16:creationId xmlns:a16="http://schemas.microsoft.com/office/drawing/2014/main" id="{15266E08-7232-4899-BA0E-39A9B77552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64" y="1460"/>
              <a:ext cx="412" cy="4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108110" imgH="133219" progId="Equation.3">
                      <p:embed/>
                    </p:oleObj>
                  </mc:Choice>
                  <mc:Fallback>
                    <p:oleObj name="公式" r:id="rId6" imgW="108110" imgH="133219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64" y="1460"/>
                            <a:ext cx="412" cy="4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00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4367" name="Object 11">
              <a:extLst>
                <a:ext uri="{FF2B5EF4-FFF2-40B4-BE49-F238E27FC236}">
                  <a16:creationId xmlns:a16="http://schemas.microsoft.com/office/drawing/2014/main" id="{04A93321-2C01-46CF-A5C0-E3945A898B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8" y="1951"/>
            <a:ext cx="1145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74835" imgH="133219" progId="Equation.3">
                    <p:embed/>
                  </p:oleObj>
                </mc:Choice>
                <mc:Fallback>
                  <p:oleObj name="Equation" r:id="rId8" imgW="374835" imgH="133219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" y="1951"/>
                          <a:ext cx="1145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D77F90B7-EA68-4C52-8260-D1B39D261F5B}"/>
              </a:ext>
            </a:extLst>
          </p:cNvPr>
          <p:cNvGrpSpPr>
            <a:grpSpLocks/>
          </p:cNvGrpSpPr>
          <p:nvPr/>
        </p:nvGrpSpPr>
        <p:grpSpPr bwMode="auto">
          <a:xfrm>
            <a:off x="733425" y="985838"/>
            <a:ext cx="2209800" cy="1524000"/>
            <a:chOff x="1008" y="528"/>
            <a:chExt cx="1392" cy="960"/>
          </a:xfrm>
        </p:grpSpPr>
        <p:sp>
          <p:nvSpPr>
            <p:cNvPr id="54355" name="Line 13">
              <a:extLst>
                <a:ext uri="{FF2B5EF4-FFF2-40B4-BE49-F238E27FC236}">
                  <a16:creationId xmlns:a16="http://schemas.microsoft.com/office/drawing/2014/main" id="{013FC9C2-5C58-46E7-B884-2B579E8D7A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528"/>
              <a:ext cx="288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6" name="Line 14">
              <a:extLst>
                <a:ext uri="{FF2B5EF4-FFF2-40B4-BE49-F238E27FC236}">
                  <a16:creationId xmlns:a16="http://schemas.microsoft.com/office/drawing/2014/main" id="{96FF64A0-49AF-41A1-9750-E10B87A0D5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528"/>
              <a:ext cx="432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7" name="Line 15">
              <a:extLst>
                <a:ext uri="{FF2B5EF4-FFF2-40B4-BE49-F238E27FC236}">
                  <a16:creationId xmlns:a16="http://schemas.microsoft.com/office/drawing/2014/main" id="{21F688B1-6116-4C4D-8BD9-FE6233DC02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576"/>
              <a:ext cx="528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8" name="Line 16">
              <a:extLst>
                <a:ext uri="{FF2B5EF4-FFF2-40B4-BE49-F238E27FC236}">
                  <a16:creationId xmlns:a16="http://schemas.microsoft.com/office/drawing/2014/main" id="{11DB361C-6052-4E20-B1A4-B8C374686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864"/>
              <a:ext cx="336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9" name="Line 17">
              <a:extLst>
                <a:ext uri="{FF2B5EF4-FFF2-40B4-BE49-F238E27FC236}">
                  <a16:creationId xmlns:a16="http://schemas.microsoft.com/office/drawing/2014/main" id="{5A7AA7D0-499A-41AE-826C-14652ABB1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4" y="1056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0" name="Line 18">
              <a:extLst>
                <a:ext uri="{FF2B5EF4-FFF2-40B4-BE49-F238E27FC236}">
                  <a16:creationId xmlns:a16="http://schemas.microsoft.com/office/drawing/2014/main" id="{6993D2FD-8086-4B16-A3D2-1DE0DE9B2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912"/>
              <a:ext cx="528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1" name="Line 19">
              <a:extLst>
                <a:ext uri="{FF2B5EF4-FFF2-40B4-BE49-F238E27FC236}">
                  <a16:creationId xmlns:a16="http://schemas.microsoft.com/office/drawing/2014/main" id="{F1205F64-BE6C-4EA8-A3EF-D350FBA0FA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1104"/>
              <a:ext cx="336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2" name="Line 20">
              <a:extLst>
                <a:ext uri="{FF2B5EF4-FFF2-40B4-BE49-F238E27FC236}">
                  <a16:creationId xmlns:a16="http://schemas.microsoft.com/office/drawing/2014/main" id="{6389303E-7E12-4A5B-BAA2-AB5085C0CF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768"/>
              <a:ext cx="624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3" name="Line 21">
              <a:extLst>
                <a:ext uri="{FF2B5EF4-FFF2-40B4-BE49-F238E27FC236}">
                  <a16:creationId xmlns:a16="http://schemas.microsoft.com/office/drawing/2014/main" id="{3935A675-6939-4366-A93E-C6AC85636F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672"/>
              <a:ext cx="624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4" name="Line 22">
              <a:extLst>
                <a:ext uri="{FF2B5EF4-FFF2-40B4-BE49-F238E27FC236}">
                  <a16:creationId xmlns:a16="http://schemas.microsoft.com/office/drawing/2014/main" id="{1BDCFF62-25AA-4A1E-981C-5D2C57924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576"/>
              <a:ext cx="288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5" name="Line 23">
              <a:extLst>
                <a:ext uri="{FF2B5EF4-FFF2-40B4-BE49-F238E27FC236}">
                  <a16:creationId xmlns:a16="http://schemas.microsoft.com/office/drawing/2014/main" id="{1486E716-D844-4F7B-B9B7-C23D6E4A2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576"/>
              <a:ext cx="144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CB920769-C64A-439F-9D94-8414E6D6CDE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62400"/>
            <a:ext cx="2406650" cy="2667000"/>
            <a:chOff x="432" y="2496"/>
            <a:chExt cx="1516" cy="1680"/>
          </a:xfrm>
        </p:grpSpPr>
        <p:grpSp>
          <p:nvGrpSpPr>
            <p:cNvPr id="54347" name="Group 25">
              <a:extLst>
                <a:ext uri="{FF2B5EF4-FFF2-40B4-BE49-F238E27FC236}">
                  <a16:creationId xmlns:a16="http://schemas.microsoft.com/office/drawing/2014/main" id="{6E58934B-EB68-4FE0-ACB5-4CFC332D6B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96"/>
              <a:ext cx="1516" cy="1394"/>
              <a:chOff x="3216" y="576"/>
              <a:chExt cx="1516" cy="1394"/>
            </a:xfrm>
          </p:grpSpPr>
          <p:sp>
            <p:nvSpPr>
              <p:cNvPr id="54349" name="Oval 26">
                <a:extLst>
                  <a:ext uri="{FF2B5EF4-FFF2-40B4-BE49-F238E27FC236}">
                    <a16:creationId xmlns:a16="http://schemas.microsoft.com/office/drawing/2014/main" id="{A21BA7E3-8BD1-4F9A-A955-7FF646B25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576"/>
                <a:ext cx="816" cy="76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0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350" name="Oval 27">
                <a:extLst>
                  <a:ext uri="{FF2B5EF4-FFF2-40B4-BE49-F238E27FC236}">
                    <a16:creationId xmlns:a16="http://schemas.microsoft.com/office/drawing/2014/main" id="{386719A5-3893-4234-AEB3-8FF82DECB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576"/>
                <a:ext cx="912" cy="96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0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351" name="Oval 28">
                <a:extLst>
                  <a:ext uri="{FF2B5EF4-FFF2-40B4-BE49-F238E27FC236}">
                    <a16:creationId xmlns:a16="http://schemas.microsoft.com/office/drawing/2014/main" id="{7BEC261F-664E-4006-8067-A38D93F2F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008"/>
                <a:ext cx="1008" cy="91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000" b="0">
                  <a:latin typeface="Arial Narrow" panose="020B0606020202030204" pitchFamily="34" charset="0"/>
                </a:endParaRPr>
              </a:p>
            </p:txBody>
          </p:sp>
          <p:graphicFrame>
            <p:nvGraphicFramePr>
              <p:cNvPr id="54352" name="Object 29">
                <a:extLst>
                  <a:ext uri="{FF2B5EF4-FFF2-40B4-BE49-F238E27FC236}">
                    <a16:creationId xmlns:a16="http://schemas.microsoft.com/office/drawing/2014/main" id="{09DEFEB9-4359-4DB5-B6E4-32E9EB86E1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6" y="624"/>
              <a:ext cx="412" cy="4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108110" imgH="120606" progId="Equation.3">
                      <p:embed/>
                    </p:oleObj>
                  </mc:Choice>
                  <mc:Fallback>
                    <p:oleObj name="公式" r:id="rId10" imgW="108110" imgH="120606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624"/>
                            <a:ext cx="412" cy="4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53" name="Object 30">
                <a:extLst>
                  <a:ext uri="{FF2B5EF4-FFF2-40B4-BE49-F238E27FC236}">
                    <a16:creationId xmlns:a16="http://schemas.microsoft.com/office/drawing/2014/main" id="{DEF765C9-B100-4BCF-AA9F-DCFEB51ED57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0" y="720"/>
              <a:ext cx="412" cy="4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108110" imgH="120606" progId="Equation.3">
                      <p:embed/>
                    </p:oleObj>
                  </mc:Choice>
                  <mc:Fallback>
                    <p:oleObj name="公式" r:id="rId12" imgW="108110" imgH="120606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720"/>
                            <a:ext cx="412" cy="4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54" name="Object 31">
                <a:extLst>
                  <a:ext uri="{FF2B5EF4-FFF2-40B4-BE49-F238E27FC236}">
                    <a16:creationId xmlns:a16="http://schemas.microsoft.com/office/drawing/2014/main" id="{186D7A6F-0DF6-4EDD-8C90-F7724B395AA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48" y="1488"/>
              <a:ext cx="412" cy="4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4" imgW="108110" imgH="133219" progId="Equation.3">
                      <p:embed/>
                    </p:oleObj>
                  </mc:Choice>
                  <mc:Fallback>
                    <p:oleObj name="公式" r:id="rId14" imgW="108110" imgH="133219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488"/>
                            <a:ext cx="412" cy="4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4348" name="Object 32">
              <a:extLst>
                <a:ext uri="{FF2B5EF4-FFF2-40B4-BE49-F238E27FC236}">
                  <a16:creationId xmlns:a16="http://schemas.microsoft.com/office/drawing/2014/main" id="{BCF45E5C-EDC1-46E7-8094-BEB82A3437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3840"/>
            <a:ext cx="11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74835" imgH="133219" progId="Equation.3">
                    <p:embed/>
                  </p:oleObj>
                </mc:Choice>
                <mc:Fallback>
                  <p:oleObj name="Equation" r:id="rId16" imgW="374835" imgH="133219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840"/>
                          <a:ext cx="114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3">
            <a:extLst>
              <a:ext uri="{FF2B5EF4-FFF2-40B4-BE49-F238E27FC236}">
                <a16:creationId xmlns:a16="http://schemas.microsoft.com/office/drawing/2014/main" id="{2E65049D-2C54-42B1-B89E-1B3F7408330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962400"/>
            <a:ext cx="1981200" cy="2133600"/>
            <a:chOff x="3552" y="576"/>
            <a:chExt cx="1248" cy="1344"/>
          </a:xfrm>
        </p:grpSpPr>
        <p:sp>
          <p:nvSpPr>
            <p:cNvPr id="54335" name="Line 34">
              <a:extLst>
                <a:ext uri="{FF2B5EF4-FFF2-40B4-BE49-F238E27FC236}">
                  <a16:creationId xmlns:a16="http://schemas.microsoft.com/office/drawing/2014/main" id="{C415AB8F-4E5A-4A65-8A39-9458BBC8FD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1104"/>
              <a:ext cx="336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6" name="Line 35">
              <a:extLst>
                <a:ext uri="{FF2B5EF4-FFF2-40B4-BE49-F238E27FC236}">
                  <a16:creationId xmlns:a16="http://schemas.microsoft.com/office/drawing/2014/main" id="{0F3187CB-A375-4DFB-BB8D-84004379D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248"/>
              <a:ext cx="336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7" name="Line 36">
              <a:extLst>
                <a:ext uri="{FF2B5EF4-FFF2-40B4-BE49-F238E27FC236}">
                  <a16:creationId xmlns:a16="http://schemas.microsoft.com/office/drawing/2014/main" id="{230FC1CF-5E55-467A-8BE3-2FAB506E3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1392"/>
              <a:ext cx="336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8" name="Line 37">
              <a:extLst>
                <a:ext uri="{FF2B5EF4-FFF2-40B4-BE49-F238E27FC236}">
                  <a16:creationId xmlns:a16="http://schemas.microsoft.com/office/drawing/2014/main" id="{D12DAD97-A8B6-4645-B508-D81D35E7F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0" y="1482"/>
              <a:ext cx="336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9" name="Line 38">
              <a:extLst>
                <a:ext uri="{FF2B5EF4-FFF2-40B4-BE49-F238E27FC236}">
                  <a16:creationId xmlns:a16="http://schemas.microsoft.com/office/drawing/2014/main" id="{588DB8BC-296D-4EDC-AE5F-E5FE1350A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8" y="1536"/>
              <a:ext cx="336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0" name="Line 39">
              <a:extLst>
                <a:ext uri="{FF2B5EF4-FFF2-40B4-BE49-F238E27FC236}">
                  <a16:creationId xmlns:a16="http://schemas.microsoft.com/office/drawing/2014/main" id="{3219FAF7-FCF4-4FAB-A1FC-5E4B901D2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536"/>
              <a:ext cx="336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1" name="Line 40">
              <a:extLst>
                <a:ext uri="{FF2B5EF4-FFF2-40B4-BE49-F238E27FC236}">
                  <a16:creationId xmlns:a16="http://schemas.microsoft.com/office/drawing/2014/main" id="{37A8FD35-3052-4851-AC85-E3606E0D3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8" y="576"/>
              <a:ext cx="336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2" name="Line 41">
              <a:extLst>
                <a:ext uri="{FF2B5EF4-FFF2-40B4-BE49-F238E27FC236}">
                  <a16:creationId xmlns:a16="http://schemas.microsoft.com/office/drawing/2014/main" id="{50229127-FA37-47C0-B695-903BBCD2D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576"/>
              <a:ext cx="336" cy="43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3" name="Line 42">
              <a:extLst>
                <a:ext uri="{FF2B5EF4-FFF2-40B4-BE49-F238E27FC236}">
                  <a16:creationId xmlns:a16="http://schemas.microsoft.com/office/drawing/2014/main" id="{0A3C4340-9152-4869-9729-831158AE90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672"/>
              <a:ext cx="336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4" name="Line 43">
              <a:extLst>
                <a:ext uri="{FF2B5EF4-FFF2-40B4-BE49-F238E27FC236}">
                  <a16:creationId xmlns:a16="http://schemas.microsoft.com/office/drawing/2014/main" id="{1E7A7FB7-92E5-4B01-B27F-64D2CA8F1B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816"/>
              <a:ext cx="288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5" name="Line 44">
              <a:extLst>
                <a:ext uri="{FF2B5EF4-FFF2-40B4-BE49-F238E27FC236}">
                  <a16:creationId xmlns:a16="http://schemas.microsoft.com/office/drawing/2014/main" id="{C22ECE54-2AA0-4A3C-BA8C-1493D7B2E7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912"/>
              <a:ext cx="288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6" name="Line 45">
              <a:extLst>
                <a:ext uri="{FF2B5EF4-FFF2-40B4-BE49-F238E27FC236}">
                  <a16:creationId xmlns:a16="http://schemas.microsoft.com/office/drawing/2014/main" id="{9456FDD0-CB53-41C0-AE4D-285C4C46D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1056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46">
            <a:extLst>
              <a:ext uri="{FF2B5EF4-FFF2-40B4-BE49-F238E27FC236}">
                <a16:creationId xmlns:a16="http://schemas.microsoft.com/office/drawing/2014/main" id="{F7B9D91D-486C-4D15-83CE-49A15419AA42}"/>
              </a:ext>
            </a:extLst>
          </p:cNvPr>
          <p:cNvGrpSpPr>
            <a:grpSpLocks/>
          </p:cNvGrpSpPr>
          <p:nvPr/>
        </p:nvGrpSpPr>
        <p:grpSpPr bwMode="auto">
          <a:xfrm>
            <a:off x="5137150" y="1066800"/>
            <a:ext cx="2451100" cy="2779713"/>
            <a:chOff x="3236" y="576"/>
            <a:chExt cx="1544" cy="1751"/>
          </a:xfrm>
        </p:grpSpPr>
        <p:grpSp>
          <p:nvGrpSpPr>
            <p:cNvPr id="54327" name="Group 47">
              <a:extLst>
                <a:ext uri="{FF2B5EF4-FFF2-40B4-BE49-F238E27FC236}">
                  <a16:creationId xmlns:a16="http://schemas.microsoft.com/office/drawing/2014/main" id="{F0522217-4404-4761-AD49-09DC348FD5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576"/>
              <a:ext cx="1516" cy="1392"/>
              <a:chOff x="816" y="2400"/>
              <a:chExt cx="1516" cy="1392"/>
            </a:xfrm>
          </p:grpSpPr>
          <p:sp>
            <p:nvSpPr>
              <p:cNvPr id="54329" name="Oval 48">
                <a:extLst>
                  <a:ext uri="{FF2B5EF4-FFF2-40B4-BE49-F238E27FC236}">
                    <a16:creationId xmlns:a16="http://schemas.microsoft.com/office/drawing/2014/main" id="{30BCB50A-211F-4346-AA96-6922569FB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400"/>
                <a:ext cx="816" cy="76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0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330" name="Oval 49">
                <a:extLst>
                  <a:ext uri="{FF2B5EF4-FFF2-40B4-BE49-F238E27FC236}">
                    <a16:creationId xmlns:a16="http://schemas.microsoft.com/office/drawing/2014/main" id="{A5442013-2A01-4BC5-8518-3BF418A26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400"/>
                <a:ext cx="912" cy="96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0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331" name="Oval 50">
                <a:extLst>
                  <a:ext uri="{FF2B5EF4-FFF2-40B4-BE49-F238E27FC236}">
                    <a16:creationId xmlns:a16="http://schemas.microsoft.com/office/drawing/2014/main" id="{EF55E09C-56AE-42BB-B234-3A52B240C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832"/>
                <a:ext cx="1008" cy="91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000" b="0">
                  <a:latin typeface="Arial Narrow" panose="020B0606020202030204" pitchFamily="34" charset="0"/>
                </a:endParaRPr>
              </a:p>
            </p:txBody>
          </p:sp>
          <p:graphicFrame>
            <p:nvGraphicFramePr>
              <p:cNvPr id="54332" name="Object 51">
                <a:extLst>
                  <a:ext uri="{FF2B5EF4-FFF2-40B4-BE49-F238E27FC236}">
                    <a16:creationId xmlns:a16="http://schemas.microsoft.com/office/drawing/2014/main" id="{E57296F9-008E-472A-BAAD-FAB7EDE75FE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6" y="2496"/>
              <a:ext cx="412" cy="4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8" imgW="108110" imgH="120606" progId="Equation.3">
                      <p:embed/>
                    </p:oleObj>
                  </mc:Choice>
                  <mc:Fallback>
                    <p:oleObj name="公式" r:id="rId18" imgW="108110" imgH="120606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2496"/>
                            <a:ext cx="412" cy="4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33" name="Object 52">
                <a:extLst>
                  <a:ext uri="{FF2B5EF4-FFF2-40B4-BE49-F238E27FC236}">
                    <a16:creationId xmlns:a16="http://schemas.microsoft.com/office/drawing/2014/main" id="{C46BC363-858F-4DC5-A128-D599DF9724C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20" y="2544"/>
              <a:ext cx="412" cy="4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0" imgW="108110" imgH="120606" progId="Equation.3">
                      <p:embed/>
                    </p:oleObj>
                  </mc:Choice>
                  <mc:Fallback>
                    <p:oleObj name="公式" r:id="rId20" imgW="108110" imgH="120606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2544"/>
                            <a:ext cx="412" cy="4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34" name="Object 53">
                <a:extLst>
                  <a:ext uri="{FF2B5EF4-FFF2-40B4-BE49-F238E27FC236}">
                    <a16:creationId xmlns:a16="http://schemas.microsoft.com/office/drawing/2014/main" id="{7B5C3270-A502-4D7E-833F-53D41459D2C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96" y="3310"/>
              <a:ext cx="412" cy="4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2" imgW="108110" imgH="133219" progId="Equation.3">
                      <p:embed/>
                    </p:oleObj>
                  </mc:Choice>
                  <mc:Fallback>
                    <p:oleObj name="公式" r:id="rId22" imgW="108110" imgH="133219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3310"/>
                            <a:ext cx="412" cy="4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4328" name="Object 54">
              <a:extLst>
                <a:ext uri="{FF2B5EF4-FFF2-40B4-BE49-F238E27FC236}">
                  <a16:creationId xmlns:a16="http://schemas.microsoft.com/office/drawing/2014/main" id="{BD51CA83-A142-479D-89EE-D0E6F22DAB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6" y="1968"/>
            <a:ext cx="138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742962" imgH="158838" progId="Equation.3">
                    <p:embed/>
                  </p:oleObj>
                </mc:Choice>
                <mc:Fallback>
                  <p:oleObj name="Equation" r:id="rId24" imgW="742962" imgH="158838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" y="1968"/>
                          <a:ext cx="1381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55">
            <a:extLst>
              <a:ext uri="{FF2B5EF4-FFF2-40B4-BE49-F238E27FC236}">
                <a16:creationId xmlns:a16="http://schemas.microsoft.com/office/drawing/2014/main" id="{F19098EE-E76B-46EF-A137-780DE8FBA7BF}"/>
              </a:ext>
            </a:extLst>
          </p:cNvPr>
          <p:cNvGrpSpPr>
            <a:grpSpLocks/>
          </p:cNvGrpSpPr>
          <p:nvPr/>
        </p:nvGrpSpPr>
        <p:grpSpPr bwMode="auto">
          <a:xfrm>
            <a:off x="5302250" y="1066800"/>
            <a:ext cx="2209800" cy="2114550"/>
            <a:chOff x="2046" y="2412"/>
            <a:chExt cx="1392" cy="1332"/>
          </a:xfrm>
        </p:grpSpPr>
        <p:sp>
          <p:nvSpPr>
            <p:cNvPr id="54311" name="Line 56">
              <a:extLst>
                <a:ext uri="{FF2B5EF4-FFF2-40B4-BE49-F238E27FC236}">
                  <a16:creationId xmlns:a16="http://schemas.microsoft.com/office/drawing/2014/main" id="{5030BB15-AF26-4869-A965-3660B2056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6" y="2412"/>
              <a:ext cx="288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2" name="Line 57">
              <a:extLst>
                <a:ext uri="{FF2B5EF4-FFF2-40B4-BE49-F238E27FC236}">
                  <a16:creationId xmlns:a16="http://schemas.microsoft.com/office/drawing/2014/main" id="{CABE287F-A04E-4377-83CE-F2FBA2E5A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4" y="2412"/>
              <a:ext cx="432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3" name="Line 58">
              <a:extLst>
                <a:ext uri="{FF2B5EF4-FFF2-40B4-BE49-F238E27FC236}">
                  <a16:creationId xmlns:a16="http://schemas.microsoft.com/office/drawing/2014/main" id="{F56B8617-895F-41F3-AE38-20B5B6F54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2" y="2460"/>
              <a:ext cx="528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4" name="Line 59">
              <a:extLst>
                <a:ext uri="{FF2B5EF4-FFF2-40B4-BE49-F238E27FC236}">
                  <a16:creationId xmlns:a16="http://schemas.microsoft.com/office/drawing/2014/main" id="{CE7E4EEC-B5C1-4627-9CCD-92E7A61BBE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2766"/>
              <a:ext cx="270" cy="30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5" name="Line 60">
              <a:extLst>
                <a:ext uri="{FF2B5EF4-FFF2-40B4-BE49-F238E27FC236}">
                  <a16:creationId xmlns:a16="http://schemas.microsoft.com/office/drawing/2014/main" id="{AB9B426D-7E69-4A0D-BAF5-FE036D789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958"/>
              <a:ext cx="222" cy="25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6" name="Line 61">
              <a:extLst>
                <a:ext uri="{FF2B5EF4-FFF2-40B4-BE49-F238E27FC236}">
                  <a16:creationId xmlns:a16="http://schemas.microsoft.com/office/drawing/2014/main" id="{3E051182-0F2B-4BAF-9F41-F9A8CD3C7A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622"/>
              <a:ext cx="318" cy="3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7" name="Line 62">
              <a:extLst>
                <a:ext uri="{FF2B5EF4-FFF2-40B4-BE49-F238E27FC236}">
                  <a16:creationId xmlns:a16="http://schemas.microsoft.com/office/drawing/2014/main" id="{CC041E61-EA43-48BB-82B9-CE33D5697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2526"/>
              <a:ext cx="318" cy="3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8" name="Line 63">
              <a:extLst>
                <a:ext uri="{FF2B5EF4-FFF2-40B4-BE49-F238E27FC236}">
                  <a16:creationId xmlns:a16="http://schemas.microsoft.com/office/drawing/2014/main" id="{4CF55E50-DD1C-4B70-A6DB-433CA979F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2" y="2430"/>
              <a:ext cx="288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9" name="Line 64">
              <a:extLst>
                <a:ext uri="{FF2B5EF4-FFF2-40B4-BE49-F238E27FC236}">
                  <a16:creationId xmlns:a16="http://schemas.microsoft.com/office/drawing/2014/main" id="{74ED9E42-225D-4343-B1B5-0F62AFB3C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4" y="2430"/>
              <a:ext cx="144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0" name="Line 65">
              <a:extLst>
                <a:ext uri="{FF2B5EF4-FFF2-40B4-BE49-F238E27FC236}">
                  <a16:creationId xmlns:a16="http://schemas.microsoft.com/office/drawing/2014/main" id="{9CA1D918-8772-4C3D-8DEA-ABCE23273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2832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1" name="Line 66">
              <a:extLst>
                <a:ext uri="{FF2B5EF4-FFF2-40B4-BE49-F238E27FC236}">
                  <a16:creationId xmlns:a16="http://schemas.microsoft.com/office/drawing/2014/main" id="{7EC12801-D5F0-4550-89A6-FDEFF01D3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4" y="3192"/>
              <a:ext cx="192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2" name="Line 67">
              <a:extLst>
                <a:ext uri="{FF2B5EF4-FFF2-40B4-BE49-F238E27FC236}">
                  <a16:creationId xmlns:a16="http://schemas.microsoft.com/office/drawing/2014/main" id="{FF820E7C-E8A6-4381-BBA2-CCBD210E54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2" y="3156"/>
              <a:ext cx="336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3" name="Line 68">
              <a:extLst>
                <a:ext uri="{FF2B5EF4-FFF2-40B4-BE49-F238E27FC236}">
                  <a16:creationId xmlns:a16="http://schemas.microsoft.com/office/drawing/2014/main" id="{E29BB701-54AC-4244-871B-14695F5D7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3264"/>
              <a:ext cx="336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4" name="Line 69">
              <a:extLst>
                <a:ext uri="{FF2B5EF4-FFF2-40B4-BE49-F238E27FC236}">
                  <a16:creationId xmlns:a16="http://schemas.microsoft.com/office/drawing/2014/main" id="{833F120B-3BC7-4716-B3B3-8E644E531A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3354"/>
              <a:ext cx="306" cy="34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5" name="Line 70">
              <a:extLst>
                <a:ext uri="{FF2B5EF4-FFF2-40B4-BE49-F238E27FC236}">
                  <a16:creationId xmlns:a16="http://schemas.microsoft.com/office/drawing/2014/main" id="{A515B741-B288-486C-B79C-955C3EDAB7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3378"/>
              <a:ext cx="294" cy="3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6" name="Line 71">
              <a:extLst>
                <a:ext uri="{FF2B5EF4-FFF2-40B4-BE49-F238E27FC236}">
                  <a16:creationId xmlns:a16="http://schemas.microsoft.com/office/drawing/2014/main" id="{32A53A7D-89FA-43BA-862F-4B30CFB704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3336"/>
              <a:ext cx="336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72">
            <a:extLst>
              <a:ext uri="{FF2B5EF4-FFF2-40B4-BE49-F238E27FC236}">
                <a16:creationId xmlns:a16="http://schemas.microsoft.com/office/drawing/2014/main" id="{5884D4FD-4435-4F6D-80E2-80B08E68CCA2}"/>
              </a:ext>
            </a:extLst>
          </p:cNvPr>
          <p:cNvGrpSpPr>
            <a:grpSpLocks/>
          </p:cNvGrpSpPr>
          <p:nvPr/>
        </p:nvGrpSpPr>
        <p:grpSpPr bwMode="auto">
          <a:xfrm>
            <a:off x="5168900" y="3790950"/>
            <a:ext cx="2451100" cy="2779713"/>
            <a:chOff x="3256" y="2388"/>
            <a:chExt cx="1544" cy="1751"/>
          </a:xfrm>
        </p:grpSpPr>
        <p:grpSp>
          <p:nvGrpSpPr>
            <p:cNvPr id="54303" name="Group 73">
              <a:extLst>
                <a:ext uri="{FF2B5EF4-FFF2-40B4-BE49-F238E27FC236}">
                  <a16:creationId xmlns:a16="http://schemas.microsoft.com/office/drawing/2014/main" id="{B2C14F64-B823-4146-B4A1-4A2E89B04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4" y="2388"/>
              <a:ext cx="1516" cy="1392"/>
              <a:chOff x="816" y="2400"/>
              <a:chExt cx="1516" cy="1392"/>
            </a:xfrm>
          </p:grpSpPr>
          <p:sp>
            <p:nvSpPr>
              <p:cNvPr id="54305" name="Oval 74">
                <a:extLst>
                  <a:ext uri="{FF2B5EF4-FFF2-40B4-BE49-F238E27FC236}">
                    <a16:creationId xmlns:a16="http://schemas.microsoft.com/office/drawing/2014/main" id="{2A41FDC2-4189-4B7F-AB76-43960DD2D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400"/>
                <a:ext cx="816" cy="76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0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306" name="Oval 75">
                <a:extLst>
                  <a:ext uri="{FF2B5EF4-FFF2-40B4-BE49-F238E27FC236}">
                    <a16:creationId xmlns:a16="http://schemas.microsoft.com/office/drawing/2014/main" id="{2C17F226-8DB9-4578-9039-4C0BC8D03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400"/>
                <a:ext cx="912" cy="96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0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307" name="Oval 76">
                <a:extLst>
                  <a:ext uri="{FF2B5EF4-FFF2-40B4-BE49-F238E27FC236}">
                    <a16:creationId xmlns:a16="http://schemas.microsoft.com/office/drawing/2014/main" id="{9ABFCD1E-04EB-45B7-8CDF-1D4924E9E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832"/>
                <a:ext cx="1008" cy="91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000" b="0">
                  <a:latin typeface="Arial Narrow" panose="020B0606020202030204" pitchFamily="34" charset="0"/>
                </a:endParaRPr>
              </a:p>
            </p:txBody>
          </p:sp>
          <p:graphicFrame>
            <p:nvGraphicFramePr>
              <p:cNvPr id="54308" name="Object 77">
                <a:extLst>
                  <a:ext uri="{FF2B5EF4-FFF2-40B4-BE49-F238E27FC236}">
                    <a16:creationId xmlns:a16="http://schemas.microsoft.com/office/drawing/2014/main" id="{0E7D9421-5C44-4A07-8CC3-FAB5F8CC60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6" y="2496"/>
              <a:ext cx="412" cy="4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6" imgW="108110" imgH="120606" progId="Equation.3">
                      <p:embed/>
                    </p:oleObj>
                  </mc:Choice>
                  <mc:Fallback>
                    <p:oleObj name="公式" r:id="rId26" imgW="108110" imgH="120606" progId="Equation.3">
                      <p:embed/>
                      <p:pic>
                        <p:nvPicPr>
                          <p:cNvPr id="0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2496"/>
                            <a:ext cx="412" cy="4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09" name="Object 78">
                <a:extLst>
                  <a:ext uri="{FF2B5EF4-FFF2-40B4-BE49-F238E27FC236}">
                    <a16:creationId xmlns:a16="http://schemas.microsoft.com/office/drawing/2014/main" id="{3B502742-F6C3-4EEA-B538-80FE6DA437A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20" y="2544"/>
              <a:ext cx="412" cy="4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8" imgW="108110" imgH="120606" progId="Equation.3">
                      <p:embed/>
                    </p:oleObj>
                  </mc:Choice>
                  <mc:Fallback>
                    <p:oleObj name="公式" r:id="rId28" imgW="108110" imgH="120606" progId="Equation.3">
                      <p:embed/>
                      <p:pic>
                        <p:nvPicPr>
                          <p:cNvPr id="0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2544"/>
                            <a:ext cx="412" cy="4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10" name="Object 79">
                <a:extLst>
                  <a:ext uri="{FF2B5EF4-FFF2-40B4-BE49-F238E27FC236}">
                    <a16:creationId xmlns:a16="http://schemas.microsoft.com/office/drawing/2014/main" id="{B80B1FA1-EE81-4B80-BCC1-247F1A2A358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96" y="3310"/>
              <a:ext cx="412" cy="4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0" imgW="108110" imgH="133219" progId="Equation.3">
                      <p:embed/>
                    </p:oleObj>
                  </mc:Choice>
                  <mc:Fallback>
                    <p:oleObj name="公式" r:id="rId30" imgW="108110" imgH="133219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3310"/>
                            <a:ext cx="412" cy="4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4304" name="Object 80">
              <a:extLst>
                <a:ext uri="{FF2B5EF4-FFF2-40B4-BE49-F238E27FC236}">
                  <a16:creationId xmlns:a16="http://schemas.microsoft.com/office/drawing/2014/main" id="{427F1012-23CD-4B3A-9D1E-1701F1FE9E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56" y="3780"/>
            <a:ext cx="138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742962" imgH="158838" progId="Equation.3">
                    <p:embed/>
                  </p:oleObj>
                </mc:Choice>
                <mc:Fallback>
                  <p:oleObj name="Equation" r:id="rId32" imgW="742962" imgH="158838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" y="3780"/>
                          <a:ext cx="138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81">
            <a:extLst>
              <a:ext uri="{FF2B5EF4-FFF2-40B4-BE49-F238E27FC236}">
                <a16:creationId xmlns:a16="http://schemas.microsoft.com/office/drawing/2014/main" id="{7D19B18C-5930-4FE4-9BDF-CA3CD4D903AE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810000"/>
            <a:ext cx="2209800" cy="2114550"/>
            <a:chOff x="2046" y="2412"/>
            <a:chExt cx="1392" cy="1332"/>
          </a:xfrm>
        </p:grpSpPr>
        <p:sp>
          <p:nvSpPr>
            <p:cNvPr id="54287" name="Line 82">
              <a:extLst>
                <a:ext uri="{FF2B5EF4-FFF2-40B4-BE49-F238E27FC236}">
                  <a16:creationId xmlns:a16="http://schemas.microsoft.com/office/drawing/2014/main" id="{7FD5C2B8-3CDC-4610-8B0A-26746D8C1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6" y="2412"/>
              <a:ext cx="288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8" name="Line 83">
              <a:extLst>
                <a:ext uri="{FF2B5EF4-FFF2-40B4-BE49-F238E27FC236}">
                  <a16:creationId xmlns:a16="http://schemas.microsoft.com/office/drawing/2014/main" id="{FB84C006-74C0-461E-B80D-9C1FC34DD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4" y="2412"/>
              <a:ext cx="432" cy="48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Line 84">
              <a:extLst>
                <a:ext uri="{FF2B5EF4-FFF2-40B4-BE49-F238E27FC236}">
                  <a16:creationId xmlns:a16="http://schemas.microsoft.com/office/drawing/2014/main" id="{024C5EB2-5F83-45BC-89C0-B328C6DE6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2" y="2460"/>
              <a:ext cx="528" cy="57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0" name="Line 85">
              <a:extLst>
                <a:ext uri="{FF2B5EF4-FFF2-40B4-BE49-F238E27FC236}">
                  <a16:creationId xmlns:a16="http://schemas.microsoft.com/office/drawing/2014/main" id="{2B232D54-F29E-4D1D-B953-B33E4082E2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2766"/>
              <a:ext cx="270" cy="30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Line 86">
              <a:extLst>
                <a:ext uri="{FF2B5EF4-FFF2-40B4-BE49-F238E27FC236}">
                  <a16:creationId xmlns:a16="http://schemas.microsoft.com/office/drawing/2014/main" id="{3E475175-9A91-4206-91CB-D60DBA93E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958"/>
              <a:ext cx="222" cy="25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87">
              <a:extLst>
                <a:ext uri="{FF2B5EF4-FFF2-40B4-BE49-F238E27FC236}">
                  <a16:creationId xmlns:a16="http://schemas.microsoft.com/office/drawing/2014/main" id="{EA19FF42-7252-4234-A92E-87736DDE4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622"/>
              <a:ext cx="318" cy="35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Line 88">
              <a:extLst>
                <a:ext uri="{FF2B5EF4-FFF2-40B4-BE49-F238E27FC236}">
                  <a16:creationId xmlns:a16="http://schemas.microsoft.com/office/drawing/2014/main" id="{E800AD66-4509-4E9C-85A0-A0EBBAF27D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2526"/>
              <a:ext cx="318" cy="35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Line 89">
              <a:extLst>
                <a:ext uri="{FF2B5EF4-FFF2-40B4-BE49-F238E27FC236}">
                  <a16:creationId xmlns:a16="http://schemas.microsoft.com/office/drawing/2014/main" id="{D75DA04E-A377-48DF-935A-0FC32964A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2" y="2430"/>
              <a:ext cx="288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5" name="Line 90">
              <a:extLst>
                <a:ext uri="{FF2B5EF4-FFF2-40B4-BE49-F238E27FC236}">
                  <a16:creationId xmlns:a16="http://schemas.microsoft.com/office/drawing/2014/main" id="{1585C5DE-7F60-4AFB-BF90-6C485AD4C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4" y="2430"/>
              <a:ext cx="144" cy="14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6" name="Line 91">
              <a:extLst>
                <a:ext uri="{FF2B5EF4-FFF2-40B4-BE49-F238E27FC236}">
                  <a16:creationId xmlns:a16="http://schemas.microsoft.com/office/drawing/2014/main" id="{6D10B987-C858-46EE-BBFA-ADFB74AC89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2832"/>
              <a:ext cx="192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7" name="Line 92">
              <a:extLst>
                <a:ext uri="{FF2B5EF4-FFF2-40B4-BE49-F238E27FC236}">
                  <a16:creationId xmlns:a16="http://schemas.microsoft.com/office/drawing/2014/main" id="{A8D2DBFE-1835-4643-9B50-192B60C1E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4" y="3192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8" name="Line 93">
              <a:extLst>
                <a:ext uri="{FF2B5EF4-FFF2-40B4-BE49-F238E27FC236}">
                  <a16:creationId xmlns:a16="http://schemas.microsoft.com/office/drawing/2014/main" id="{97569F12-8787-497B-82E5-7BE8602DC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2" y="3156"/>
              <a:ext cx="336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9" name="Line 94">
              <a:extLst>
                <a:ext uri="{FF2B5EF4-FFF2-40B4-BE49-F238E27FC236}">
                  <a16:creationId xmlns:a16="http://schemas.microsoft.com/office/drawing/2014/main" id="{5318B7DE-36D8-4E95-BF42-28C2A9C4C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3264"/>
              <a:ext cx="336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0" name="Line 95">
              <a:extLst>
                <a:ext uri="{FF2B5EF4-FFF2-40B4-BE49-F238E27FC236}">
                  <a16:creationId xmlns:a16="http://schemas.microsoft.com/office/drawing/2014/main" id="{966C27E8-6CD7-47EB-86A2-BF78F4F67C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3354"/>
              <a:ext cx="306" cy="34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1" name="Line 96">
              <a:extLst>
                <a:ext uri="{FF2B5EF4-FFF2-40B4-BE49-F238E27FC236}">
                  <a16:creationId xmlns:a16="http://schemas.microsoft.com/office/drawing/2014/main" id="{C4B8C1C5-5E70-455A-A9B7-CD89A7EAD6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3378"/>
              <a:ext cx="294" cy="36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2" name="Line 97">
              <a:extLst>
                <a:ext uri="{FF2B5EF4-FFF2-40B4-BE49-F238E27FC236}">
                  <a16:creationId xmlns:a16="http://schemas.microsoft.com/office/drawing/2014/main" id="{25EEC4BF-BE38-43C6-AD13-A79C6D7AA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3336"/>
              <a:ext cx="336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7091" name="Text Box 99">
            <a:extLst>
              <a:ext uri="{FF2B5EF4-FFF2-40B4-BE49-F238E27FC236}">
                <a16:creationId xmlns:a16="http://schemas.microsoft.com/office/drawing/2014/main" id="{BB893423-3698-484D-B79A-9AB4F2CEA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1988" y="3810000"/>
            <a:ext cx="709612" cy="2286000"/>
          </a:xfrm>
          <a:prstGeom prst="rect">
            <a:avLst/>
          </a:prstGeom>
          <a:noFill/>
          <a:ln w="38100">
            <a:pattFill prst="wdDnDiag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 b="0">
                <a:solidFill>
                  <a:schemeClr val="hlink"/>
                </a:solidFill>
                <a:ea typeface="隶书" panose="02010509060101010101" pitchFamily="49" charset="-122"/>
              </a:rPr>
              <a:t>文氏图相等</a:t>
            </a:r>
          </a:p>
        </p:txBody>
      </p:sp>
      <p:graphicFrame>
        <p:nvGraphicFramePr>
          <p:cNvPr id="597092" name="Object 100">
            <a:extLst>
              <a:ext uri="{FF2B5EF4-FFF2-40B4-BE49-F238E27FC236}">
                <a16:creationId xmlns:a16="http://schemas.microsoft.com/office/drawing/2014/main" id="{1E071A85-7444-44BA-ADF0-3710F74AE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5763" y="185738"/>
          <a:ext cx="50228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644539" imgH="158838" progId="Equation.3">
                  <p:embed/>
                </p:oleObj>
              </mc:Choice>
              <mc:Fallback>
                <p:oleObj name="Equation" r:id="rId34" imgW="1644539" imgH="158838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185738"/>
                        <a:ext cx="502285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97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97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97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97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9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97536-CC3D-4F20-AEC5-71AE2CE3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E619A009-BB5E-4EE3-AA16-6C766CFEA0A3}" type="slidenum">
              <a:rPr lang="en-US" altLang="zh-CN" sz="1400">
                <a:latin typeface="Arial" panose="020B0604020202020204" pitchFamily="34" charset="0"/>
              </a:rPr>
              <a:pPr/>
              <a:t>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2AFC155-5661-4B85-B8D5-696D60AE3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91174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 dirty="0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集合的基本概念</a:t>
            </a:r>
          </a:p>
          <a:p>
            <a:pPr marL="361950" indent="-361950" eaLnBrk="1" hangingPunct="1">
              <a:buClr>
                <a:srgbClr val="FF9900"/>
              </a:buClr>
            </a:pPr>
            <a:r>
              <a:rPr lang="zh-CN" altLang="en-US" dirty="0"/>
              <a:t>     属于、包含</a:t>
            </a:r>
          </a:p>
          <a:p>
            <a:pPr marL="361950" indent="-361950" eaLnBrk="1" hangingPunct="1">
              <a:buClr>
                <a:srgbClr val="FF9900"/>
              </a:buClr>
            </a:pPr>
            <a:r>
              <a:rPr lang="zh-CN" altLang="en-US" dirty="0"/>
              <a:t>     幂集、空集</a:t>
            </a:r>
          </a:p>
          <a:p>
            <a:pPr marL="361950" indent="-361950" eaLnBrk="1" hangingPunct="1">
              <a:buClr>
                <a:srgbClr val="FF9900"/>
              </a:buClr>
            </a:pPr>
            <a:r>
              <a:rPr lang="zh-CN" altLang="en-US" dirty="0"/>
              <a:t>     文氏图等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集合的基本运算</a:t>
            </a:r>
          </a:p>
          <a:p>
            <a:pPr marL="361950" indent="-361950" eaLnBrk="1" hangingPunct="1">
              <a:buClr>
                <a:srgbClr val="FF9900"/>
              </a:buClr>
            </a:pPr>
            <a:r>
              <a:rPr lang="zh-CN" altLang="en-US" dirty="0"/>
              <a:t>     并、交、补、差等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集合恒等式</a:t>
            </a:r>
          </a:p>
          <a:p>
            <a:pPr marL="361950" indent="-361950" eaLnBrk="1" hangingPunct="1">
              <a:buClr>
                <a:srgbClr val="FF9900"/>
              </a:buClr>
            </a:pPr>
            <a:r>
              <a:rPr lang="zh-CN" altLang="en-US" dirty="0"/>
              <a:t>     集合运算的算律、恒等式的证明方法 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2AF5616-6DF9-4AB7-BB27-7825A8E71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第六章  集合代数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237A96E-5DC1-45DD-AA33-AB74D553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2B54CE09-BE97-428E-BB24-313B24D377B0}" type="slidenum">
              <a:rPr lang="en-US" altLang="zh-CN" sz="1400">
                <a:latin typeface="Arial" panose="020B0604020202020204" pitchFamily="34" charset="0"/>
              </a:rPr>
              <a:pPr/>
              <a:t>30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B9C2FA3-31FD-499B-BE69-06A9ADFC6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集合证明题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DAC4163-CC10-4212-AD78-A7B01C78C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marL="814388" indent="-722313" eaLnBrk="1" hangingPunct="1">
              <a:tabLst>
                <a:tab pos="625475" algn="l"/>
              </a:tabLst>
            </a:pPr>
            <a:r>
              <a:rPr lang="zh-CN" altLang="en-US"/>
              <a:t>证明方法：命题演算法、等式置换法</a:t>
            </a:r>
          </a:p>
          <a:p>
            <a:pPr marL="814388" indent="-722313" eaLnBrk="1" hangingPunct="1">
              <a:spcBef>
                <a:spcPct val="55000"/>
              </a:spcBef>
              <a:tabLst>
                <a:tab pos="625475" algn="l"/>
              </a:tabLst>
            </a:pPr>
            <a:r>
              <a:rPr lang="zh-CN" altLang="en-US"/>
              <a:t>命题演算证明法的书写规范 </a:t>
            </a:r>
            <a:r>
              <a:rPr lang="en-US" altLang="zh-CN"/>
              <a:t>(</a:t>
            </a:r>
            <a:r>
              <a:rPr lang="zh-CN" altLang="en-US"/>
              <a:t>以下的</a:t>
            </a:r>
            <a:r>
              <a:rPr lang="en-US" altLang="zh-CN" i="1"/>
              <a:t>X</a:t>
            </a:r>
            <a:r>
              <a:rPr lang="zh-CN" altLang="en-US"/>
              <a:t>和</a:t>
            </a:r>
            <a:r>
              <a:rPr lang="en-US" altLang="zh-CN" i="1"/>
              <a:t>Y</a:t>
            </a:r>
            <a:r>
              <a:rPr lang="zh-CN" altLang="en-US"/>
              <a:t>代表集合公式</a:t>
            </a:r>
            <a:r>
              <a:rPr lang="en-US" altLang="zh-CN"/>
              <a:t>)</a:t>
            </a:r>
          </a:p>
          <a:p>
            <a:pPr marL="814388" indent="-722313" eaLnBrk="1" hangingPunct="1">
              <a:tabLst>
                <a:tab pos="625475" algn="l"/>
              </a:tabLst>
            </a:pPr>
            <a:r>
              <a:rPr lang="en-US" altLang="zh-CN"/>
              <a:t>(1) </a:t>
            </a:r>
            <a:r>
              <a:rPr lang="zh-CN" altLang="en-US"/>
              <a:t>证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 i="1"/>
              <a:t>Y</a:t>
            </a:r>
            <a:endParaRPr lang="en-US" altLang="zh-CN"/>
          </a:p>
          <a:p>
            <a:pPr marL="814388" indent="-722313" eaLnBrk="1" hangingPunct="1">
              <a:tabLst>
                <a:tab pos="625475" algn="l"/>
              </a:tabLst>
            </a:pPr>
            <a:r>
              <a:rPr lang="en-US" altLang="zh-CN"/>
              <a:t>              </a:t>
            </a:r>
            <a:r>
              <a:rPr lang="zh-CN" altLang="en-US"/>
              <a:t>任取</a:t>
            </a:r>
            <a:r>
              <a:rPr lang="en-US" altLang="zh-CN" i="1"/>
              <a:t>x</a:t>
            </a:r>
            <a:r>
              <a:rPr lang="zh-CN" altLang="en-US"/>
              <a:t>，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X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 …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Y</a:t>
            </a:r>
            <a:r>
              <a:rPr lang="en-US" altLang="zh-CN"/>
              <a:t> </a:t>
            </a:r>
          </a:p>
          <a:p>
            <a:pPr marL="814388" indent="-722313" eaLnBrk="1" hangingPunct="1">
              <a:tabLst>
                <a:tab pos="625475" algn="l"/>
              </a:tabLst>
            </a:pPr>
            <a:r>
              <a:rPr lang="en-US" altLang="zh-CN"/>
              <a:t>(2) </a:t>
            </a:r>
            <a:r>
              <a:rPr lang="zh-CN" altLang="en-US"/>
              <a:t>证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n-US" altLang="zh-CN" i="1"/>
              <a:t>Y</a:t>
            </a:r>
            <a:endParaRPr lang="en-US" altLang="zh-CN"/>
          </a:p>
          <a:p>
            <a:pPr marL="814388" indent="-722313" eaLnBrk="1" hangingPunct="1">
              <a:tabLst>
                <a:tab pos="625475" algn="l"/>
              </a:tabLst>
            </a:pPr>
            <a:r>
              <a:rPr lang="en-US" altLang="zh-CN"/>
              <a:t>          </a:t>
            </a:r>
            <a:r>
              <a:rPr lang="zh-CN" altLang="en-US"/>
              <a:t>方法一  分别证明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 i="1"/>
              <a:t>Y </a:t>
            </a:r>
            <a:r>
              <a:rPr lang="zh-CN" altLang="en-US"/>
              <a:t>和 </a:t>
            </a:r>
            <a:r>
              <a:rPr lang="en-US" altLang="zh-CN" i="1"/>
              <a:t>Y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 i="1"/>
              <a:t>X</a:t>
            </a:r>
            <a:endParaRPr lang="en-US" altLang="zh-CN"/>
          </a:p>
          <a:p>
            <a:pPr marL="814388" indent="-722313" eaLnBrk="1" hangingPunct="1">
              <a:tabLst>
                <a:tab pos="625475" algn="l"/>
              </a:tabLst>
            </a:pPr>
            <a:r>
              <a:rPr lang="en-US" altLang="zh-CN"/>
              <a:t>          </a:t>
            </a:r>
            <a:r>
              <a:rPr lang="zh-CN" altLang="en-US"/>
              <a:t>方法二  </a:t>
            </a:r>
          </a:p>
          <a:p>
            <a:pPr marL="814388" indent="-722313" eaLnBrk="1" hangingPunct="1">
              <a:tabLst>
                <a:tab pos="625475" algn="l"/>
              </a:tabLst>
            </a:pPr>
            <a:r>
              <a:rPr lang="zh-CN" altLang="en-US"/>
              <a:t>               任取</a:t>
            </a:r>
            <a:r>
              <a:rPr lang="en-US" altLang="zh-CN" i="1"/>
              <a:t>x</a:t>
            </a:r>
            <a:r>
              <a:rPr lang="zh-CN" altLang="en-US"/>
              <a:t>，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X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…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Y</a:t>
            </a:r>
            <a:endParaRPr lang="en-US" altLang="zh-CN"/>
          </a:p>
          <a:p>
            <a:pPr marL="814388" indent="-722313" eaLnBrk="1" hangingPunct="1">
              <a:tabLst>
                <a:tab pos="625475" algn="l"/>
              </a:tabLst>
            </a:pPr>
            <a:r>
              <a:rPr lang="zh-CN" altLang="en-US"/>
              <a:t>注意：在使用方法二的格式时，必须保证每步推理都是充</a:t>
            </a:r>
          </a:p>
          <a:p>
            <a:pPr marL="814388" indent="-722313" eaLnBrk="1" hangingPunct="1">
              <a:tabLst>
                <a:tab pos="625475" algn="l"/>
              </a:tabLst>
            </a:pPr>
            <a:r>
              <a:rPr lang="zh-CN" altLang="en-US"/>
              <a:t>分必要的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2319A-2335-48D5-A5BF-B162A0C9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95E941D5-E515-4A71-8362-97C463D894E2}" type="slidenum">
              <a:rPr lang="en-US" altLang="zh-CN" sz="1400">
                <a:latin typeface="Arial" panose="020B0604020202020204" pitchFamily="34" charset="0"/>
              </a:rPr>
              <a:pPr/>
              <a:t>31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C963C9C-C0B7-4F1E-B2E1-A6F24E4E6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集合等式的证明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DA7A473-5001-43DC-934F-D3E693C76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824412"/>
          </a:xfrm>
        </p:spPr>
        <p:txBody>
          <a:bodyPr/>
          <a:lstStyle/>
          <a:p>
            <a:pPr marL="1706563" indent="-1706563" eaLnBrk="1" hangingPunct="1">
              <a:tabLst>
                <a:tab pos="1706563" algn="l"/>
              </a:tabLst>
            </a:pPr>
            <a:r>
              <a:rPr lang="zh-CN" altLang="en-US">
                <a:solidFill>
                  <a:srgbClr val="A50021"/>
                </a:solidFill>
              </a:rPr>
              <a:t>方法一：命题演算法</a:t>
            </a:r>
          </a:p>
          <a:p>
            <a:pPr marL="1706563" indent="-1706563" eaLnBrk="1" hangingPunct="1">
              <a:tabLst>
                <a:tab pos="1706563" algn="l"/>
              </a:tabLst>
            </a:pP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3</a:t>
            </a:r>
            <a:r>
              <a:rPr lang="en-US" altLang="zh-CN"/>
              <a:t>  </a:t>
            </a:r>
            <a:r>
              <a:rPr lang="zh-CN" altLang="en-US"/>
              <a:t>证明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) =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（吸收律）</a:t>
            </a:r>
          </a:p>
          <a:p>
            <a:pPr marL="1706563" indent="-1706563" eaLnBrk="1" hangingPunct="1">
              <a:spcBef>
                <a:spcPct val="60000"/>
              </a:spcBef>
              <a:tabLst>
                <a:tab pos="1706563" algn="l"/>
              </a:tabLst>
            </a:pPr>
            <a:r>
              <a:rPr lang="zh-CN" altLang="en-US"/>
              <a:t>证  任取</a:t>
            </a:r>
            <a:r>
              <a:rPr lang="en-US" altLang="zh-CN" i="1"/>
              <a:t>x</a:t>
            </a:r>
            <a:r>
              <a:rPr lang="en-US" altLang="zh-CN"/>
              <a:t>,</a:t>
            </a:r>
            <a:endParaRPr lang="en-US" altLang="zh-CN" i="1"/>
          </a:p>
          <a:p>
            <a:pPr marL="1706563" indent="-1706563" eaLnBrk="1" hangingPunct="1">
              <a:tabLst>
                <a:tab pos="1706563" algn="l"/>
              </a:tabLst>
            </a:pPr>
            <a:r>
              <a:rPr lang="en-US" altLang="zh-CN" i="1"/>
              <a:t>                       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) </a:t>
            </a:r>
          </a:p>
          <a:p>
            <a:pPr marL="1706563" indent="-1706563" eaLnBrk="1" hangingPunct="1">
              <a:tabLst>
                <a:tab pos="1706563" algn="l"/>
              </a:tabLst>
            </a:pPr>
            <a:r>
              <a:rPr lang="en-US" altLang="zh-CN">
                <a:sym typeface="Symbol" panose="05050102010706020507" pitchFamily="18" charset="2"/>
              </a:rPr>
              <a:t>                  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 </a:t>
            </a:r>
          </a:p>
          <a:p>
            <a:pPr marL="1706563" indent="-1706563" eaLnBrk="1" hangingPunct="1">
              <a:tabLst>
                <a:tab pos="1706563" algn="l"/>
              </a:tabLst>
            </a:pPr>
            <a:r>
              <a:rPr lang="en-US" altLang="zh-CN" i="1"/>
              <a:t>                 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B</a:t>
            </a:r>
            <a:r>
              <a:rPr lang="en-US" altLang="zh-CN"/>
              <a:t>)</a:t>
            </a:r>
          </a:p>
          <a:p>
            <a:pPr marL="1706563" indent="-1706563" eaLnBrk="1" hangingPunct="1">
              <a:tabLst>
                <a:tab pos="1706563" algn="l"/>
              </a:tabLst>
            </a:pPr>
            <a:r>
              <a:rPr lang="en-US" altLang="zh-CN">
                <a:sym typeface="Symbol" panose="05050102010706020507" pitchFamily="18" charset="2"/>
              </a:rPr>
              <a:t>                  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0000FF"/>
                </a:solidFill>
              </a:rPr>
              <a:t>E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B</a:t>
            </a:r>
            <a:r>
              <a:rPr lang="en-US" altLang="zh-CN"/>
              <a:t>)</a:t>
            </a:r>
          </a:p>
          <a:p>
            <a:pPr marL="1706563" indent="-1706563" eaLnBrk="1" hangingPunct="1">
              <a:tabLst>
                <a:tab pos="1706563" algn="l"/>
              </a:tabLst>
            </a:pPr>
            <a:r>
              <a:rPr lang="en-US" altLang="zh-CN">
                <a:sym typeface="Symbol" panose="05050102010706020507" pitchFamily="18" charset="2"/>
              </a:rPr>
              <a:t>                  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>
                <a:sym typeface="Symbol" panose="05050102010706020507" pitchFamily="18" charset="2"/>
              </a:rPr>
              <a:t>E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B</a:t>
            </a:r>
            <a:r>
              <a:rPr lang="en-US" altLang="zh-CN"/>
              <a:t>)</a:t>
            </a:r>
          </a:p>
          <a:p>
            <a:pPr marL="1706563" indent="-1706563" eaLnBrk="1" hangingPunct="1">
              <a:tabLst>
                <a:tab pos="1706563" algn="l"/>
              </a:tabLst>
            </a:pPr>
            <a:r>
              <a:rPr lang="en-US" altLang="zh-CN"/>
              <a:t>                 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/>
              <a:t> </a:t>
            </a:r>
          </a:p>
          <a:p>
            <a:pPr marL="1706563" indent="-1706563" eaLnBrk="1" hangingPunct="1">
              <a:tabLst>
                <a:tab pos="1706563" algn="l"/>
              </a:tabLst>
            </a:pPr>
            <a:r>
              <a:rPr lang="zh-CN" altLang="en-US"/>
              <a:t>          因此得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) = </a:t>
            </a:r>
            <a:r>
              <a:rPr lang="en-US" altLang="zh-CN" i="1"/>
              <a:t>A.</a:t>
            </a:r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02816-2932-48EF-B297-2756C773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F25C6658-CEE9-4DF7-9382-F1CE4071FD88}" type="slidenum">
              <a:rPr lang="en-US" altLang="zh-CN" sz="1400">
                <a:latin typeface="Arial" panose="020B0604020202020204" pitchFamily="34" charset="0"/>
              </a:rPr>
              <a:pPr/>
              <a:t>32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0880E302-BEDB-420F-9D55-E12C2263E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集合等式的证明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B802997B-68C2-415E-8447-6028D206D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647700"/>
          </a:xfrm>
        </p:spPr>
        <p:txBody>
          <a:bodyPr/>
          <a:lstStyle/>
          <a:p>
            <a:pPr marL="1706563" indent="-1706563" eaLnBrk="1" hangingPunct="1">
              <a:tabLst>
                <a:tab pos="1706563" algn="l"/>
              </a:tabLst>
            </a:pPr>
            <a:r>
              <a:rPr lang="zh-CN" altLang="en-US">
                <a:solidFill>
                  <a:srgbClr val="A50021"/>
                </a:solidFill>
              </a:rPr>
              <a:t>方法一：命题演算法</a:t>
            </a: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2AB857D4-685C-428C-95D9-654F70CBE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920875"/>
            <a:ext cx="8208962" cy="337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706563" indent="-1706563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1706563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360613" indent="-285750">
              <a:spcBef>
                <a:spcPct val="20000"/>
              </a:spcBef>
              <a:buChar char="–"/>
              <a:tabLst>
                <a:tab pos="1706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768600" indent="-228600">
              <a:spcBef>
                <a:spcPct val="20000"/>
              </a:spcBef>
              <a:buChar char="•"/>
              <a:tabLst>
                <a:tab pos="1706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3176588" indent="-228600">
              <a:spcBef>
                <a:spcPct val="20000"/>
              </a:spcBef>
              <a:buChar char="–"/>
              <a:tabLst>
                <a:tab pos="1706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584575" indent="-228600">
              <a:spcBef>
                <a:spcPct val="20000"/>
              </a:spcBef>
              <a:buChar char="»"/>
              <a:tabLst>
                <a:tab pos="1706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0417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06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4989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06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9561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06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4133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06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5000"/>
              </a:spcBef>
            </a:pP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4</a:t>
            </a:r>
            <a:r>
              <a:rPr lang="en-US" altLang="zh-CN"/>
              <a:t>   </a:t>
            </a:r>
            <a:r>
              <a:rPr lang="zh-CN" altLang="en-US"/>
              <a:t>证明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 </a:t>
            </a:r>
            <a:r>
              <a:rPr lang="en-US" altLang="zh-CN"/>
              <a:t>=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</a:t>
            </a:r>
            <a:r>
              <a:rPr lang="en-US" altLang="zh-CN" i="1"/>
              <a:t>B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证  任取</a:t>
            </a:r>
            <a:r>
              <a:rPr lang="en-US" altLang="zh-CN" i="1"/>
              <a:t>x</a:t>
            </a:r>
            <a:r>
              <a:rPr lang="en-US" altLang="zh-CN"/>
              <a:t>,</a:t>
            </a:r>
            <a:endParaRPr lang="en-US" altLang="zh-CN" i="1"/>
          </a:p>
          <a:p>
            <a:pPr eaLnBrk="1" hangingPunct="1">
              <a:lnSpc>
                <a:spcPct val="90000"/>
              </a:lnSpc>
            </a:pPr>
            <a:r>
              <a:rPr lang="en-US" altLang="zh-CN" i="1"/>
              <a:t>                      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</a:t>
            </a:r>
            <a:r>
              <a:rPr lang="en-US" altLang="zh-CN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ym typeface="Symbol" panose="05050102010706020507" pitchFamily="18" charset="2"/>
              </a:rPr>
              <a:t>                  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</a:t>
            </a:r>
            <a:r>
              <a:rPr lang="en-US" altLang="zh-CN" i="1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/>
              <a:t>                 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</a:t>
            </a:r>
            <a:r>
              <a:rPr lang="en-US" altLang="zh-CN" i="1"/>
              <a:t>B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ym typeface="Symbol" panose="05050102010706020507" pitchFamily="18" charset="2"/>
              </a:rPr>
              <a:t>                  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</a:t>
            </a:r>
            <a:r>
              <a:rPr lang="en-US" altLang="zh-CN" i="1"/>
              <a:t>B</a:t>
            </a:r>
            <a:r>
              <a:rPr lang="en-US" altLang="zh-CN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        因此得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 </a:t>
            </a:r>
            <a:r>
              <a:rPr lang="en-US" altLang="zh-CN"/>
              <a:t>=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</a:t>
            </a:r>
            <a:r>
              <a:rPr lang="en-US" altLang="zh-CN" i="1"/>
              <a:t>B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8C4C192-C0CB-4C34-9D58-D666BBFB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A18F6106-936E-46C8-9089-2B53491EF44C}" type="slidenum">
              <a:rPr lang="en-US" altLang="zh-CN" sz="1400">
                <a:latin typeface="Arial" panose="020B0604020202020204" pitchFamily="34" charset="0"/>
              </a:rPr>
              <a:pPr/>
              <a:t>33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437DB6C0-E92F-40C7-BA0E-A8A2969D8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等式置换法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517A944-6AC2-4DAD-9E9A-B5B8CA6BA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pPr marL="1249363" indent="-1249363" eaLnBrk="1" hangingPunct="1"/>
            <a:r>
              <a:rPr lang="zh-CN" altLang="en-US"/>
              <a:t>方法二：等式置换法</a:t>
            </a:r>
          </a:p>
          <a:p>
            <a:pPr marL="1249363" indent="-1249363" eaLnBrk="1" hangingPunct="1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5</a:t>
            </a:r>
            <a:r>
              <a:rPr lang="en-US" altLang="zh-CN"/>
              <a:t>   </a:t>
            </a:r>
            <a:r>
              <a:rPr lang="zh-CN" altLang="en-US"/>
              <a:t>假设交换律、分配律、同一律、零律已经成立，证明吸</a:t>
            </a:r>
          </a:p>
          <a:p>
            <a:pPr marL="1249363" indent="-1249363" eaLnBrk="1" hangingPunct="1"/>
            <a:r>
              <a:rPr lang="zh-CN" altLang="en-US"/>
              <a:t>         收律</a:t>
            </a:r>
            <a:r>
              <a:rPr lang="en-US" altLang="zh-CN"/>
              <a:t>.  </a:t>
            </a:r>
            <a:endParaRPr lang="en-US" altLang="zh-CN" i="1"/>
          </a:p>
          <a:p>
            <a:pPr marL="1249363" indent="-1249363" eaLnBrk="1" hangingPunct="1"/>
            <a:r>
              <a:rPr lang="zh-CN" altLang="en-US"/>
              <a:t>证 </a:t>
            </a:r>
            <a:r>
              <a:rPr lang="zh-CN" altLang="en-US" i="1"/>
              <a:t>            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) </a:t>
            </a:r>
          </a:p>
          <a:p>
            <a:pPr marL="1249363" indent="-1249363" eaLnBrk="1" hangingPunct="1"/>
            <a:r>
              <a:rPr lang="en-US" altLang="zh-CN"/>
              <a:t>               = 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E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)               </a:t>
            </a:r>
            <a:r>
              <a:rPr lang="zh-CN" altLang="en-US"/>
              <a:t>（同一律）</a:t>
            </a:r>
          </a:p>
          <a:p>
            <a:pPr marL="1249363" indent="-1249363" eaLnBrk="1" hangingPunct="1"/>
            <a:r>
              <a:rPr lang="zh-CN" altLang="en-US"/>
              <a:t>               </a:t>
            </a:r>
            <a:r>
              <a:rPr lang="en-US" altLang="zh-CN"/>
              <a:t>=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/>
              <a:t>(</a:t>
            </a:r>
            <a:r>
              <a:rPr lang="en-US" altLang="zh-CN" i="1"/>
              <a:t>E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B</a:t>
            </a:r>
            <a:r>
              <a:rPr lang="en-US" altLang="zh-CN"/>
              <a:t>)                       </a:t>
            </a:r>
            <a:r>
              <a:rPr lang="zh-CN" altLang="en-US"/>
              <a:t>（分配律）    </a:t>
            </a:r>
          </a:p>
          <a:p>
            <a:pPr marL="1249363" indent="-1249363" eaLnBrk="1" hangingPunct="1"/>
            <a:r>
              <a:rPr lang="zh-CN" altLang="en-US"/>
              <a:t>               </a:t>
            </a:r>
            <a:r>
              <a:rPr lang="en-US" altLang="zh-CN"/>
              <a:t>=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E</a:t>
            </a:r>
            <a:r>
              <a:rPr lang="en-US" altLang="zh-CN"/>
              <a:t>)                       </a:t>
            </a:r>
            <a:r>
              <a:rPr lang="zh-CN" altLang="en-US"/>
              <a:t>（交换律）</a:t>
            </a:r>
          </a:p>
          <a:p>
            <a:pPr marL="1249363" indent="-1249363" eaLnBrk="1" hangingPunct="1"/>
            <a:r>
              <a:rPr lang="zh-CN" altLang="en-US"/>
              <a:t>               </a:t>
            </a:r>
            <a:r>
              <a:rPr lang="en-US" altLang="zh-CN"/>
              <a:t>=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E                                </a:t>
            </a:r>
            <a:r>
              <a:rPr lang="zh-CN" altLang="en-US"/>
              <a:t>（零律）</a:t>
            </a:r>
          </a:p>
          <a:p>
            <a:pPr marL="1249363" indent="-1249363" eaLnBrk="1" hangingPunct="1"/>
            <a:r>
              <a:rPr lang="zh-CN" altLang="en-US" i="1"/>
              <a:t>               </a:t>
            </a:r>
            <a:r>
              <a:rPr lang="en-US" altLang="zh-CN"/>
              <a:t>= </a:t>
            </a:r>
            <a:r>
              <a:rPr lang="en-US" altLang="zh-CN" i="1"/>
              <a:t>A                                      </a:t>
            </a:r>
            <a:r>
              <a:rPr lang="zh-CN" altLang="en-US"/>
              <a:t>（同一律）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C65BC8B-A8A9-4D5F-B3DF-395E6AC0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AB051BB8-E440-4EC0-BF80-2AC6E80051C2}" type="slidenum">
              <a:rPr lang="en-US" altLang="zh-CN" sz="1400">
                <a:latin typeface="Arial" panose="020B0604020202020204" pitchFamily="34" charset="0"/>
              </a:rPr>
              <a:pPr/>
              <a:t>34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AC777CF-23A9-4390-8241-FA6A300A1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包含等价条件的证明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258FC657-1C18-4313-AE08-26C94DE8E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6</a:t>
            </a:r>
            <a:r>
              <a:rPr lang="en-US" altLang="zh-CN"/>
              <a:t>    </a:t>
            </a:r>
            <a:r>
              <a:rPr lang="zh-CN" altLang="en-US"/>
              <a:t>证明</a:t>
            </a:r>
            <a:r>
              <a:rPr lang="en-US" altLang="zh-CN" i="1"/>
              <a:t> 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 i="1"/>
              <a:t>B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 i="1"/>
              <a:t>A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  </a:t>
            </a:r>
          </a:p>
          <a:p>
            <a:pPr eaLnBrk="1" hangingPunct="1"/>
            <a:r>
              <a:rPr lang="en-US" altLang="zh-CN"/>
              <a:t>                      ①              ②              ③             ④</a:t>
            </a:r>
          </a:p>
          <a:p>
            <a:pPr eaLnBrk="1" hangingPunct="1"/>
            <a:r>
              <a:rPr lang="zh-CN" altLang="en-US"/>
              <a:t>证明思路：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确定问题中含有的命题：本题含有命题 ①</a:t>
            </a:r>
            <a:r>
              <a:rPr lang="en-US" altLang="zh-CN"/>
              <a:t>, ②, ③, ④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确定命题间的关系（哪些命题是已知条件、哪些命题是要证明的结论）：本题中每个命题都可以作为已知条件，每个命题都是要证明的结论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确定证明顺序：①</a:t>
            </a:r>
            <a:r>
              <a:rPr lang="zh-CN" altLang="en-US">
                <a:sym typeface="Symbol" panose="05050102010706020507" pitchFamily="18" charset="2"/>
              </a:rPr>
              <a:t></a:t>
            </a:r>
            <a:r>
              <a:rPr lang="zh-CN" altLang="en-US"/>
              <a:t>②，②</a:t>
            </a:r>
            <a:r>
              <a:rPr lang="zh-CN" altLang="en-US">
                <a:sym typeface="Symbol" panose="05050102010706020507" pitchFamily="18" charset="2"/>
              </a:rPr>
              <a:t></a:t>
            </a:r>
            <a:r>
              <a:rPr lang="zh-CN" altLang="en-US"/>
              <a:t>③，③</a:t>
            </a:r>
            <a:r>
              <a:rPr lang="zh-CN" altLang="en-US">
                <a:sym typeface="Symbol" panose="05050102010706020507" pitchFamily="18" charset="2"/>
              </a:rPr>
              <a:t></a:t>
            </a:r>
            <a:r>
              <a:rPr lang="zh-CN" altLang="en-US"/>
              <a:t>④，④</a:t>
            </a:r>
            <a:r>
              <a:rPr lang="zh-CN" altLang="en-US">
                <a:sym typeface="Symbol" panose="05050102010706020507" pitchFamily="18" charset="2"/>
              </a:rPr>
              <a:t></a:t>
            </a:r>
            <a:r>
              <a:rPr lang="zh-CN" altLang="en-US"/>
              <a:t>① 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按照顺序依次完成每个证明（证明集合相等或者包含）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9CCF30A-EFFD-4E12-9E6C-8EDC28C3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A9CE5D6D-DC70-4730-84EA-8B128BEB462A}" type="slidenum">
              <a:rPr lang="en-US" altLang="zh-CN" sz="1400">
                <a:latin typeface="Arial" panose="020B0604020202020204" pitchFamily="34" charset="0"/>
              </a:rPr>
              <a:pPr/>
              <a:t>35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517781F-4AF0-42F8-8983-12C3F5FC7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14928E2-15B3-49E2-BD63-913EB6656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3800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证明</a:t>
            </a:r>
            <a:r>
              <a:rPr lang="en-US" altLang="zh-CN" i="1" dirty="0"/>
              <a:t> 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i="1" dirty="0"/>
              <a:t>B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i="1" dirty="0"/>
              <a:t>A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  </a:t>
            </a:r>
          </a:p>
          <a:p>
            <a:pPr eaLnBrk="1" hangingPunct="1">
              <a:defRPr/>
            </a:pPr>
            <a:r>
              <a:rPr lang="en-US" altLang="zh-CN" dirty="0"/>
              <a:t>             ①              ②              ③             ④</a:t>
            </a:r>
          </a:p>
          <a:p>
            <a:pPr marL="539750" indent="-539750" eaLnBrk="1" hangingPunct="1">
              <a:defRPr/>
            </a:pPr>
            <a:r>
              <a:rPr lang="zh-CN" altLang="en-US" dirty="0"/>
              <a:t>证  ①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zh-CN" altLang="en-US" dirty="0"/>
              <a:t>②  </a:t>
            </a:r>
          </a:p>
          <a:p>
            <a:pPr marL="539750" indent="-539750" eaLnBrk="1" hangingPunct="1">
              <a:defRPr/>
            </a:pPr>
            <a:r>
              <a:rPr lang="en-US" altLang="zh-CN" dirty="0"/>
              <a:t>      </a:t>
            </a:r>
            <a:r>
              <a:rPr lang="zh-CN" altLang="en-US" dirty="0"/>
              <a:t>任取</a:t>
            </a:r>
            <a:r>
              <a:rPr lang="en-US" altLang="zh-CN" i="1" dirty="0"/>
              <a:t>x</a:t>
            </a:r>
            <a:r>
              <a:rPr lang="zh-CN" altLang="en-US" dirty="0"/>
              <a:t>， </a:t>
            </a:r>
          </a:p>
          <a:p>
            <a:pPr marL="539750" indent="-539750" eaLnBrk="1" hangingPunct="1">
              <a:defRPr/>
            </a:pPr>
            <a:r>
              <a:rPr lang="zh-CN" altLang="en-US" dirty="0"/>
              <a:t>      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i="1" dirty="0"/>
              <a:t> 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B</a:t>
            </a:r>
            <a:r>
              <a:rPr lang="en-US" altLang="zh-CN" i="1" dirty="0"/>
              <a:t>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</a:t>
            </a:r>
            <a:r>
              <a:rPr lang="en-US" altLang="zh-CN" i="1" dirty="0" err="1"/>
              <a:t>B</a:t>
            </a:r>
            <a:r>
              <a:rPr lang="en-US" altLang="zh-CN" i="1" dirty="0"/>
              <a:t>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B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因为</a:t>
            </a:r>
            <a:r>
              <a:rPr lang="en-US" altLang="zh-CN" i="1" dirty="0">
                <a:solidFill>
                  <a:srgbClr val="00B050"/>
                </a:solidFill>
              </a:rPr>
              <a:t> A</a:t>
            </a:r>
            <a:r>
              <a:rPr lang="en-US" altLang="zh-CN" dirty="0">
                <a:solidFill>
                  <a:srgbClr val="00B050"/>
                </a:solidFill>
                <a:sym typeface="Symbol" panose="05050102010706020507" pitchFamily="18" charset="2"/>
              </a:rPr>
              <a:t></a:t>
            </a:r>
            <a:r>
              <a:rPr lang="en-US" altLang="zh-CN" i="1" dirty="0">
                <a:solidFill>
                  <a:srgbClr val="00B050"/>
                </a:solidFill>
              </a:rPr>
              <a:t>B</a:t>
            </a:r>
            <a:r>
              <a:rPr lang="en-US" altLang="zh-CN" dirty="0">
                <a:solidFill>
                  <a:srgbClr val="00B050"/>
                </a:solidFill>
              </a:rPr>
              <a:t>=</a:t>
            </a:r>
            <a:r>
              <a:rPr lang="en-US" altLang="zh-CN" i="1" dirty="0">
                <a:solidFill>
                  <a:srgbClr val="00B050"/>
                </a:solidFill>
              </a:rPr>
              <a:t>B</a:t>
            </a:r>
            <a:r>
              <a:rPr lang="en-US" altLang="zh-CN" i="1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39750" indent="-539750" eaLnBrk="1" hangingPunct="1">
              <a:defRPr/>
            </a:pPr>
            <a:r>
              <a:rPr lang="zh-CN" altLang="en-US" dirty="0"/>
              <a:t>      综合上述②得证</a:t>
            </a:r>
            <a:r>
              <a:rPr lang="en-US" altLang="zh-CN" dirty="0"/>
              <a:t>. </a:t>
            </a:r>
          </a:p>
          <a:p>
            <a:pPr marL="539750" indent="-539750" eaLnBrk="1" hangingPunct="1">
              <a:defRPr/>
            </a:pPr>
            <a:r>
              <a:rPr lang="en-US" altLang="zh-CN" dirty="0"/>
              <a:t>      </a:t>
            </a:r>
          </a:p>
          <a:p>
            <a:pPr marL="539750" indent="-539750" eaLnBrk="1" hangingPunct="1">
              <a:defRPr/>
            </a:pPr>
            <a:r>
              <a:rPr lang="en-US" altLang="zh-CN" dirty="0"/>
              <a:t>      ②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③</a:t>
            </a:r>
            <a:endParaRPr lang="en-US" altLang="zh-CN" i="1" dirty="0"/>
          </a:p>
          <a:p>
            <a:pPr marL="539750" indent="-539750" eaLnBrk="1" hangingPunct="1">
              <a:defRPr/>
            </a:pPr>
            <a:r>
              <a:rPr lang="en-US" altLang="zh-CN" i="1" dirty="0"/>
              <a:t>       </a:t>
            </a:r>
            <a:r>
              <a:rPr lang="zh-CN" altLang="en-US" dirty="0"/>
              <a:t>显然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A </a:t>
            </a:r>
            <a:r>
              <a:rPr lang="zh-CN" altLang="en-US" dirty="0"/>
              <a:t>，下面证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B</a:t>
            </a:r>
          </a:p>
          <a:p>
            <a:pPr marL="539750" indent="-539750" eaLnBrk="1" hangingPunct="1">
              <a:defRPr/>
            </a:pPr>
            <a:r>
              <a:rPr lang="zh-CN" altLang="en-US" dirty="0"/>
              <a:t>       任取</a:t>
            </a:r>
            <a:r>
              <a:rPr lang="en-US" altLang="zh-CN" i="1" dirty="0"/>
              <a:t>x</a:t>
            </a:r>
            <a:r>
              <a:rPr lang="zh-CN" altLang="en-US" dirty="0"/>
              <a:t>，</a:t>
            </a:r>
            <a:endParaRPr lang="en-US" altLang="zh-CN" i="1" dirty="0"/>
          </a:p>
          <a:p>
            <a:pPr marL="539750" indent="-539750" eaLnBrk="1" hangingPunct="1">
              <a:defRPr/>
            </a:pPr>
            <a:r>
              <a:rPr lang="en-US" altLang="zh-CN" i="1" dirty="0"/>
              <a:t>      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i="1" dirty="0"/>
              <a:t> 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i="1" dirty="0"/>
              <a:t>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B</a:t>
            </a:r>
            <a:r>
              <a:rPr lang="en-US" altLang="zh-CN" i="1" dirty="0"/>
              <a:t>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</a:t>
            </a:r>
            <a:r>
              <a:rPr lang="en-US" altLang="zh-CN" i="1" dirty="0" err="1"/>
              <a:t>B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因为</a:t>
            </a:r>
            <a:r>
              <a:rPr lang="en-US" altLang="zh-CN" i="1" dirty="0">
                <a:solidFill>
                  <a:srgbClr val="00B050"/>
                </a:solidFill>
              </a:rPr>
              <a:t> A</a:t>
            </a:r>
            <a:r>
              <a:rPr lang="en-US" altLang="zh-CN" dirty="0">
                <a:solidFill>
                  <a:srgbClr val="00B050"/>
                </a:solidFill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olidFill>
                  <a:srgbClr val="00B050"/>
                </a:solidFill>
              </a:rPr>
              <a:t>B</a:t>
            </a:r>
            <a:r>
              <a:rPr lang="en-US" altLang="zh-CN" i="1" dirty="0"/>
              <a:t> </a:t>
            </a:r>
            <a:r>
              <a:rPr lang="zh-CN" altLang="en-US" dirty="0"/>
              <a:t>）</a:t>
            </a:r>
            <a:endParaRPr lang="en-US" altLang="zh-CN" i="1" dirty="0"/>
          </a:p>
          <a:p>
            <a:pPr marL="539750" indent="-539750" eaLnBrk="1" hangingPunct="1">
              <a:defRPr/>
            </a:pPr>
            <a:r>
              <a:rPr lang="zh-CN" altLang="en-US" dirty="0"/>
              <a:t>      综合上述</a:t>
            </a:r>
            <a:r>
              <a:rPr lang="en-US" altLang="zh-CN" dirty="0"/>
              <a:t>③</a:t>
            </a:r>
            <a:r>
              <a:rPr lang="zh-CN" altLang="en-US" dirty="0"/>
              <a:t>得证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536C4C4-1B3C-4269-859C-35553A86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9F2B80B8-A42F-4F23-AE76-882132023515}" type="slidenum">
              <a:rPr lang="en-US" altLang="zh-CN" sz="1400">
                <a:latin typeface="Arial" panose="020B0604020202020204" pitchFamily="34" charset="0"/>
              </a:rPr>
              <a:pPr/>
              <a:t>36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FBE92C3-8866-46E4-B8C2-79136664C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366963"/>
            <a:ext cx="8229600" cy="4157662"/>
          </a:xfrm>
        </p:spPr>
        <p:txBody>
          <a:bodyPr/>
          <a:lstStyle/>
          <a:p>
            <a:pPr eaLnBrk="1" hangingPunct="1"/>
            <a:r>
              <a:rPr lang="en-US" altLang="zh-CN"/>
              <a:t>③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④</a:t>
            </a:r>
          </a:p>
          <a:p>
            <a:pPr eaLnBrk="1" hangingPunct="1"/>
            <a:r>
              <a:rPr lang="zh-CN" altLang="en-US"/>
              <a:t>假设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</a:t>
            </a:r>
            <a:r>
              <a:rPr lang="en-US" altLang="zh-CN"/>
              <a:t>, </a:t>
            </a:r>
            <a:r>
              <a:rPr lang="zh-CN" altLang="en-US"/>
              <a:t>即</a:t>
            </a:r>
            <a:r>
              <a:rPr lang="zh-CN" altLang="en-US">
                <a:sym typeface="Symbol" panose="05050102010706020507" pitchFamily="18" charset="2"/>
              </a:rPr>
              <a:t>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</a:t>
            </a:r>
            <a:r>
              <a:rPr lang="zh-CN" altLang="en-US"/>
              <a:t>，那么知道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zh-CN" altLang="en-US"/>
              <a:t>且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</a:t>
            </a:r>
            <a:r>
              <a:rPr lang="en-US" altLang="zh-CN" i="1"/>
              <a:t>B</a:t>
            </a:r>
            <a:r>
              <a:rPr lang="en-US" altLang="zh-CN"/>
              <a:t>. </a:t>
            </a:r>
            <a:r>
              <a:rPr lang="zh-CN" altLang="en-US"/>
              <a:t>而</a:t>
            </a:r>
            <a:endParaRPr lang="zh-CN" altLang="en-US" i="1"/>
          </a:p>
          <a:p>
            <a:pPr eaLnBrk="1" hangingPunct="1"/>
            <a:r>
              <a:rPr lang="zh-CN" altLang="en-US" i="1"/>
              <a:t>        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</a:t>
            </a:r>
            <a:r>
              <a:rPr lang="en-US" altLang="zh-CN" i="1"/>
              <a:t>B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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 </a:t>
            </a:r>
          </a:p>
          <a:p>
            <a:pPr eaLnBrk="1" hangingPunct="1"/>
            <a:r>
              <a:rPr lang="zh-CN" altLang="en-US"/>
              <a:t>从而与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zh-CN" altLang="en-US"/>
              <a:t>矛盾</a:t>
            </a:r>
            <a:r>
              <a:rPr lang="en-US" altLang="zh-CN"/>
              <a:t>.</a:t>
            </a:r>
          </a:p>
          <a:p>
            <a:pPr eaLnBrk="1" hangingPunct="1"/>
            <a:r>
              <a:rPr lang="zh-CN" altLang="en-US"/>
              <a:t>综合上述</a:t>
            </a:r>
            <a:r>
              <a:rPr lang="en-US" altLang="zh-CN"/>
              <a:t>④</a:t>
            </a:r>
            <a:r>
              <a:rPr lang="zh-CN" altLang="en-US"/>
              <a:t>得证</a:t>
            </a:r>
            <a:r>
              <a:rPr lang="en-US" altLang="zh-CN"/>
              <a:t>.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④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①</a:t>
            </a:r>
          </a:p>
          <a:p>
            <a:pPr eaLnBrk="1" hangingPunct="1"/>
            <a:r>
              <a:rPr lang="en-US" altLang="zh-CN" i="1"/>
              <a:t>        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B =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B = </a:t>
            </a:r>
            <a:r>
              <a:rPr lang="en-US" altLang="zh-CN">
                <a:sym typeface="Symbol" panose="05050102010706020507" pitchFamily="18" charset="2"/>
              </a:rPr>
              <a:t></a:t>
            </a:r>
            <a:r>
              <a:rPr lang="en-US" altLang="zh-CN" i="1"/>
              <a:t>B = B </a:t>
            </a:r>
            <a:r>
              <a:rPr lang="en-US" altLang="zh-CN"/>
              <a:t>(</a:t>
            </a:r>
            <a:r>
              <a:rPr lang="zh-CN" altLang="en-US">
                <a:solidFill>
                  <a:srgbClr val="00B050"/>
                </a:solidFill>
              </a:rPr>
              <a:t>因为</a:t>
            </a:r>
            <a:r>
              <a:rPr lang="en-US" altLang="zh-CN" i="1">
                <a:solidFill>
                  <a:srgbClr val="00B050"/>
                </a:solidFill>
              </a:rPr>
              <a:t>A</a:t>
            </a:r>
            <a:r>
              <a:rPr lang="en-US" altLang="zh-CN">
                <a:solidFill>
                  <a:srgbClr val="00B050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>
                <a:solidFill>
                  <a:srgbClr val="00B050"/>
                </a:solidFill>
              </a:rPr>
              <a:t>B</a:t>
            </a:r>
            <a:r>
              <a:rPr lang="en-US" altLang="zh-CN">
                <a:solidFill>
                  <a:srgbClr val="00B050"/>
                </a:solidFill>
              </a:rPr>
              <a:t>=</a:t>
            </a:r>
            <a:r>
              <a:rPr lang="en-US" altLang="zh-CN">
                <a:solidFill>
                  <a:srgbClr val="00B050"/>
                </a:solidFill>
                <a:sym typeface="Symbol" panose="05050102010706020507" pitchFamily="18" charset="2"/>
              </a:rPr>
              <a:t></a:t>
            </a:r>
            <a:r>
              <a:rPr lang="en-US" altLang="zh-CN"/>
              <a:t>)</a:t>
            </a:r>
          </a:p>
          <a:p>
            <a:pPr eaLnBrk="1" hangingPunct="1"/>
            <a:r>
              <a:rPr lang="zh-CN" altLang="en-US"/>
              <a:t>综合上述</a:t>
            </a:r>
            <a:r>
              <a:rPr lang="en-US" altLang="zh-CN"/>
              <a:t>①</a:t>
            </a:r>
            <a:r>
              <a:rPr lang="zh-CN" altLang="en-US"/>
              <a:t>得证</a:t>
            </a:r>
            <a:r>
              <a:rPr lang="en-US" altLang="zh-CN"/>
              <a:t>.</a:t>
            </a:r>
          </a:p>
          <a:p>
            <a:pPr eaLnBrk="1" hangingPunct="1"/>
            <a:endParaRPr lang="en-US" altLang="zh-CN"/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034AA88A-3F96-4D24-9646-9742BCE08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Arial" panose="020B0604020202020204" pitchFamily="34" charset="0"/>
              </a:rPr>
              <a:t>证明（续）</a:t>
            </a: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EECAA118-28C0-4E3B-9E56-2E66A8349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41438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证明</a:t>
            </a:r>
            <a:r>
              <a:rPr lang="en-US" altLang="zh-CN" i="1"/>
              <a:t> 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 i="1"/>
              <a:t>B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 i="1"/>
              <a:t>A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  </a:t>
            </a:r>
          </a:p>
          <a:p>
            <a:pPr eaLnBrk="1" hangingPunct="1"/>
            <a:r>
              <a:rPr lang="en-US" altLang="zh-CN"/>
              <a:t>             ①              ②              ③             ④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6180B-3190-4991-A501-EEE4EB69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2004AB9F-9417-48A9-B6A5-98422542AE31}" type="slidenum">
              <a:rPr lang="en-US" altLang="zh-CN" sz="1400">
                <a:latin typeface="Arial" panose="020B0604020202020204" pitchFamily="34" charset="0"/>
              </a:rPr>
              <a:pPr/>
              <a:t>37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864761C7-BEA1-4FDD-8A76-DBABF57FD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集合的基本概念</a:t>
            </a:r>
          </a:p>
          <a:p>
            <a:pPr marL="361950" indent="-361950" eaLnBrk="1" hangingPunct="1">
              <a:buClr>
                <a:srgbClr val="FF9900"/>
              </a:buClr>
            </a:pPr>
            <a:r>
              <a:rPr lang="zh-CN" altLang="en-US"/>
              <a:t>     属于、包含</a:t>
            </a:r>
          </a:p>
          <a:p>
            <a:pPr marL="361950" indent="-361950" eaLnBrk="1" hangingPunct="1">
              <a:buClr>
                <a:srgbClr val="FF9900"/>
              </a:buClr>
            </a:pPr>
            <a:r>
              <a:rPr lang="zh-CN" altLang="en-US"/>
              <a:t>     幂集、空集</a:t>
            </a:r>
          </a:p>
          <a:p>
            <a:pPr marL="361950" indent="-361950" eaLnBrk="1" hangingPunct="1">
              <a:buClr>
                <a:srgbClr val="FF9900"/>
              </a:buClr>
            </a:pPr>
            <a:r>
              <a:rPr lang="zh-CN" altLang="en-US"/>
              <a:t>     文氏图等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集合的基本运算</a:t>
            </a:r>
          </a:p>
          <a:p>
            <a:pPr marL="361950" indent="-361950" eaLnBrk="1" hangingPunct="1">
              <a:buClr>
                <a:srgbClr val="FF9900"/>
              </a:buClr>
            </a:pPr>
            <a:r>
              <a:rPr lang="zh-CN" altLang="en-US"/>
              <a:t>     并、交、补、差等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集合恒等式</a:t>
            </a:r>
          </a:p>
          <a:p>
            <a:pPr marL="361950" indent="-361950" eaLnBrk="1" hangingPunct="1">
              <a:buClr>
                <a:srgbClr val="FF9900"/>
              </a:buClr>
            </a:pPr>
            <a:r>
              <a:rPr lang="zh-CN" altLang="en-US"/>
              <a:t>     集合运算的算律、恒等式的证明方法 </a:t>
            </a: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FF90F050-4CA7-460E-AB75-A1F445065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第六章  集合代数（回顾）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ADF1F-0188-4B87-BC63-2E95DDF1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2D8D32FA-8B6C-4BB4-92C6-0517B723BAB6}" type="slidenum">
              <a:rPr lang="en-US" altLang="zh-CN" sz="1400">
                <a:latin typeface="Arial" panose="020B0604020202020204" pitchFamily="34" charset="0"/>
              </a:rPr>
              <a:pPr/>
              <a:t>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3A8BAD8-8CEE-4A40-98A1-EAE7FB421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6.1  </a:t>
            </a:r>
            <a:r>
              <a:rPr lang="zh-CN" altLang="en-US"/>
              <a:t>集合的基本概念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ACD5417-A8A5-4A09-B415-21AAC65F5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2663825"/>
          </a:xfrm>
        </p:spPr>
        <p:txBody>
          <a:bodyPr/>
          <a:lstStyle/>
          <a:p>
            <a:pPr marL="625475" indent="-625475" eaLnBrk="1" hangingPunct="1"/>
            <a:r>
              <a:rPr lang="en-US" altLang="zh-CN" dirty="0"/>
              <a:t>1. </a:t>
            </a:r>
            <a:r>
              <a:rPr lang="zh-CN" altLang="en-US" dirty="0"/>
              <a:t>集合定义</a:t>
            </a:r>
          </a:p>
          <a:p>
            <a:pPr marL="625475" indent="-625475" eaLnBrk="1" hangingPunct="1"/>
            <a:r>
              <a:rPr lang="zh-CN" altLang="en-US" dirty="0"/>
              <a:t>    集合没有精确的数学定义</a:t>
            </a:r>
          </a:p>
          <a:p>
            <a:pPr marL="625475" indent="-625475" eaLnBrk="1" hangingPunct="1"/>
            <a:r>
              <a:rPr lang="zh-CN" altLang="en-US" dirty="0"/>
              <a:t>    理解：由一些个体构成的整体称为</a:t>
            </a:r>
            <a:r>
              <a:rPr lang="zh-CN" altLang="en-US" dirty="0">
                <a:solidFill>
                  <a:srgbClr val="A50021"/>
                </a:solidFill>
              </a:rPr>
              <a:t>集合</a:t>
            </a:r>
            <a:r>
              <a:rPr lang="zh-CN" altLang="en-US" dirty="0"/>
              <a:t>，称这些个体为集 </a:t>
            </a:r>
          </a:p>
          <a:p>
            <a:pPr marL="625475" indent="-625475" eaLnBrk="1" hangingPunct="1"/>
            <a:r>
              <a:rPr lang="zh-CN" altLang="en-US" dirty="0"/>
              <a:t>            合的</a:t>
            </a:r>
            <a:r>
              <a:rPr lang="zh-CN" altLang="en-US" dirty="0">
                <a:solidFill>
                  <a:srgbClr val="A50021"/>
                </a:solidFill>
              </a:rPr>
              <a:t>元素</a:t>
            </a:r>
          </a:p>
          <a:p>
            <a:pPr marL="625475" indent="-625475" eaLnBrk="1" hangingPunct="1"/>
            <a:r>
              <a:rPr lang="zh-CN" altLang="en-US" dirty="0"/>
              <a:t>    常见的数集：</a:t>
            </a:r>
            <a:r>
              <a:rPr lang="en-US" altLang="zh-CN" dirty="0"/>
              <a:t>N</a:t>
            </a:r>
            <a:r>
              <a:rPr lang="en-US" altLang="zh-CN" i="1" dirty="0"/>
              <a:t>, </a:t>
            </a:r>
            <a:r>
              <a:rPr lang="en-US" altLang="zh-CN" dirty="0"/>
              <a:t>Z</a:t>
            </a:r>
            <a:r>
              <a:rPr lang="en-US" altLang="zh-CN" i="1" dirty="0"/>
              <a:t>, </a:t>
            </a:r>
            <a:r>
              <a:rPr lang="en-US" altLang="zh-CN" dirty="0"/>
              <a:t>Q, R, C </a:t>
            </a:r>
            <a:r>
              <a:rPr lang="zh-CN" altLang="en-US" dirty="0"/>
              <a:t>等分别表示自然数、整数、有 </a:t>
            </a:r>
          </a:p>
          <a:p>
            <a:pPr marL="625475" indent="-625475" eaLnBrk="1" hangingPunct="1"/>
            <a:r>
              <a:rPr lang="zh-CN" altLang="en-US" dirty="0"/>
              <a:t>             理数、实数、复数集合</a:t>
            </a:r>
          </a:p>
        </p:txBody>
      </p:sp>
      <p:sp>
        <p:nvSpPr>
          <p:cNvPr id="268292" name="Rectangle 4">
            <a:extLst>
              <a:ext uri="{FF2B5EF4-FFF2-40B4-BE49-F238E27FC236}">
                <a16:creationId xmlns:a16="http://schemas.microsoft.com/office/drawing/2014/main" id="{360D236E-4D3C-4D0F-8F77-C97E7B710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933825"/>
            <a:ext cx="820896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25475" indent="-62547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90613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986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906588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314575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717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2289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861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1433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/>
              <a:t>2. </a:t>
            </a:r>
            <a:r>
              <a:rPr lang="zh-CN" altLang="en-US"/>
              <a:t>集合表示法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    </a:t>
            </a:r>
            <a:r>
              <a:rPr lang="zh-CN" altLang="en-US">
                <a:solidFill>
                  <a:srgbClr val="A50021"/>
                </a:solidFill>
              </a:rPr>
              <a:t>枚举法</a:t>
            </a:r>
            <a:r>
              <a:rPr lang="en-US" altLang="zh-CN"/>
              <a:t>----</a:t>
            </a:r>
            <a:r>
              <a:rPr lang="zh-CN" altLang="en-US"/>
              <a:t>通过列出全体元素来表示集合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    </a:t>
            </a:r>
            <a:r>
              <a:rPr lang="zh-CN" altLang="en-US">
                <a:solidFill>
                  <a:srgbClr val="A50021"/>
                </a:solidFill>
              </a:rPr>
              <a:t>谓词表示法</a:t>
            </a:r>
            <a:r>
              <a:rPr lang="en-US" altLang="zh-CN"/>
              <a:t>----</a:t>
            </a:r>
            <a:r>
              <a:rPr lang="zh-CN" altLang="en-US"/>
              <a:t>通过谓词概括集合元素的性质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    实例：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               枚举法  自然数集合 </a:t>
            </a:r>
            <a:r>
              <a:rPr lang="en-US" altLang="zh-CN"/>
              <a:t>N={0,1,2,3,…}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               </a:t>
            </a:r>
            <a:r>
              <a:rPr lang="zh-CN" altLang="en-US"/>
              <a:t>谓词法  </a:t>
            </a:r>
            <a:r>
              <a:rPr lang="en-US" altLang="zh-CN" i="1"/>
              <a:t>S</a:t>
            </a:r>
            <a:r>
              <a:rPr lang="en-US" altLang="zh-CN"/>
              <a:t>={ </a:t>
            </a:r>
            <a:r>
              <a:rPr lang="en-US" altLang="zh-CN" i="1"/>
              <a:t>x </a:t>
            </a:r>
            <a:r>
              <a:rPr lang="en-US" altLang="zh-CN"/>
              <a:t>|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 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 i="1"/>
              <a:t>x</a:t>
            </a:r>
            <a:r>
              <a:rPr lang="en-US" altLang="zh-CN" baseline="30000"/>
              <a:t>2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/>
              <a:t>1=0}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8C8F5EC-A325-45FF-857C-D932080D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ECD786C7-5F73-4205-8B35-A5B9B0B9F5EA}" type="slidenum">
              <a:rPr lang="en-US" altLang="zh-CN" sz="1400">
                <a:latin typeface="Arial" panose="020B0604020202020204" pitchFamily="34" charset="0"/>
              </a:rPr>
              <a:pPr/>
              <a:t>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508401C-80DF-4B2E-AFB2-E790000D1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</a:rPr>
              <a:t>元素与集合</a:t>
            </a:r>
          </a:p>
        </p:txBody>
      </p:sp>
      <p:pic>
        <p:nvPicPr>
          <p:cNvPr id="8196" name="Picture 5" descr="图片1">
            <a:extLst>
              <a:ext uri="{FF2B5EF4-FFF2-40B4-BE49-F238E27FC236}">
                <a16:creationId xmlns:a16="http://schemas.microsoft.com/office/drawing/2014/main" id="{6FE49B58-0C6B-48AA-9BF9-7D5D561FA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773238"/>
            <a:ext cx="3386138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9">
            <a:extLst>
              <a:ext uri="{FF2B5EF4-FFF2-40B4-BE49-F238E27FC236}">
                <a16:creationId xmlns:a16="http://schemas.microsoft.com/office/drawing/2014/main" id="{FF38CCEB-C228-47CD-9A1F-753A0FFFE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341438"/>
            <a:ext cx="46291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5475" indent="-62547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1.  </a:t>
            </a:r>
            <a:r>
              <a:rPr lang="zh-CN" altLang="en-US"/>
              <a:t>集合的元素具有的性质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     无序性：元素列出的顺序无关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     相异性：集合的每个元素只计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                      数一次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      确定性：对任何元素和集合都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                      能确定这个元素是否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                      为该集合的元素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      任意性：集合的元素也可以是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                      集合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/>
              <a:t>2</a:t>
            </a:r>
            <a:r>
              <a:rPr lang="zh-CN" altLang="en-US"/>
              <a:t>．元素与集合的关系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      隶属关系：</a:t>
            </a:r>
            <a:r>
              <a:rPr lang="zh-CN" altLang="en-US">
                <a:sym typeface="Symbol" panose="05050102010706020507" pitchFamily="18" charset="2"/>
              </a:rPr>
              <a:t></a:t>
            </a:r>
            <a:r>
              <a:rPr lang="zh-CN" altLang="en-US"/>
              <a:t>或者</a:t>
            </a:r>
            <a:r>
              <a:rPr lang="zh-CN" altLang="en-US">
                <a:sym typeface="Symbol" panose="05050102010706020507" pitchFamily="18" charset="2"/>
              </a:rPr>
              <a:t></a:t>
            </a:r>
            <a:endParaRPr lang="zh-CN" altLang="en-US"/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/>
              <a:t>3</a:t>
            </a:r>
            <a:r>
              <a:rPr lang="zh-CN" altLang="en-US"/>
              <a:t>．集合的树型层次结构</a:t>
            </a:r>
          </a:p>
        </p:txBody>
      </p:sp>
      <p:sp>
        <p:nvSpPr>
          <p:cNvPr id="8198" name="Rectangle 10">
            <a:extLst>
              <a:ext uri="{FF2B5EF4-FFF2-40B4-BE49-F238E27FC236}">
                <a16:creationId xmlns:a16="http://schemas.microsoft.com/office/drawing/2014/main" id="{49A9FB03-2309-425C-AB13-718CFE393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5516563"/>
            <a:ext cx="171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000000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 </a:t>
            </a:r>
            <a:r>
              <a:rPr lang="en-US" altLang="zh-CN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 , </a:t>
            </a:r>
            <a:r>
              <a:rPr lang="en-US" altLang="zh-CN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 </a:t>
            </a:r>
            <a:r>
              <a:rPr lang="en-US" altLang="zh-CN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C6FC32B3-BAE5-4962-8733-0E7C68F6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87529901-49C7-4D16-9F4B-A9718FE666D2}" type="slidenum">
              <a:rPr lang="en-US" altLang="zh-CN" sz="1400">
                <a:latin typeface="Arial" panose="020B0604020202020204" pitchFamily="34" charset="0"/>
              </a:rPr>
              <a:pPr/>
              <a:t>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9ABA38E-5B27-4457-BDE2-2765829A5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集合与集合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A5F7851-955E-4388-A9F6-EDC5DB8A66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7859713" cy="4525962"/>
          </a:xfrm>
        </p:spPr>
        <p:txBody>
          <a:bodyPr/>
          <a:lstStyle/>
          <a:p>
            <a:pPr marL="457200" indent="-457200" eaLnBrk="1" hangingPunct="1"/>
            <a:r>
              <a:rPr lang="zh-CN" altLang="en-US" dirty="0"/>
              <a:t>集合与集合之间的关系：</a:t>
            </a:r>
            <a:r>
              <a:rPr lang="zh-CN" altLang="en-US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, =, </a:t>
            </a:r>
            <a:r>
              <a:rPr lang="en-US" altLang="zh-CN" dirty="0">
                <a:latin typeface="Lucida Sans Unicode" panose="020B0602030504020204" pitchFamily="34" charset="0"/>
                <a:ea typeface="MingLiU" panose="02020509000000000000" pitchFamily="49" charset="-120"/>
              </a:rPr>
              <a:t>⊈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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</a:t>
            </a:r>
            <a:endParaRPr lang="en-US" altLang="zh-CN" i="1" dirty="0"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6.1</a:t>
            </a:r>
            <a:r>
              <a:rPr lang="en-US" altLang="zh-CN" i="1" dirty="0"/>
              <a:t>    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 </a:t>
            </a:r>
            <a:r>
              <a:rPr lang="en-US" altLang="zh-CN" i="1" dirty="0"/>
              <a:t>x</a:t>
            </a:r>
            <a:r>
              <a:rPr lang="en-US" altLang="zh-CN" dirty="0"/>
              <a:t> (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B</a:t>
            </a:r>
            <a:r>
              <a:rPr lang="en-US" altLang="zh-CN" i="1" dirty="0"/>
              <a:t> </a:t>
            </a:r>
            <a:r>
              <a:rPr lang="en-US" altLang="zh-CN" dirty="0"/>
              <a:t>)</a:t>
            </a:r>
            <a:endParaRPr lang="en-US" altLang="zh-CN" i="1" dirty="0"/>
          </a:p>
          <a:p>
            <a:pPr marL="457200" indent="-457200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6.2</a:t>
            </a:r>
            <a:r>
              <a:rPr lang="en-US" altLang="zh-CN" i="1" dirty="0"/>
              <a:t>    A</a:t>
            </a:r>
            <a:r>
              <a:rPr lang="en-US" altLang="zh-CN" dirty="0"/>
              <a:t> = </a:t>
            </a:r>
            <a:r>
              <a:rPr lang="en-US" altLang="zh-CN" i="1" dirty="0"/>
              <a:t>B</a:t>
            </a:r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 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</a:p>
          <a:p>
            <a:pPr marL="457200" indent="-457200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6.3</a:t>
            </a:r>
            <a:r>
              <a:rPr lang="en-US" altLang="zh-CN" i="1" dirty="0"/>
              <a:t>    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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 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endParaRPr lang="en-US" altLang="zh-CN" i="1" dirty="0"/>
          </a:p>
          <a:p>
            <a:pPr marL="457200" indent="-457200" eaLnBrk="1" hangingPunct="1"/>
            <a:r>
              <a:rPr lang="en-US" altLang="zh-CN" i="1" dirty="0"/>
              <a:t>                 A</a:t>
            </a:r>
            <a:r>
              <a:rPr lang="en-US" altLang="zh-CN" dirty="0"/>
              <a:t> </a:t>
            </a:r>
            <a:r>
              <a:rPr lang="en-US" altLang="zh-CN" dirty="0">
                <a:latin typeface="Lucida Sans Unicode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⊈</a:t>
            </a:r>
            <a:r>
              <a:rPr lang="en-US" altLang="zh-CN" dirty="0">
                <a:solidFill>
                  <a:srgbClr val="000000"/>
                </a:solidFill>
                <a:latin typeface="Lucida Sans Unicode" panose="020B0602030504020204" pitchFamily="34" charset="0"/>
                <a:ea typeface="华文中宋" panose="02010600040101010101" pitchFamily="2" charset="-122"/>
                <a:cs typeface="Lucida Sans Unicode" panose="020B0602030504020204" pitchFamily="34" charset="0"/>
              </a:rPr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 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x</a:t>
            </a:r>
            <a:r>
              <a:rPr lang="en-US" altLang="zh-CN" dirty="0"/>
              <a:t> (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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</a:t>
            </a:r>
            <a:r>
              <a:rPr lang="en-US" altLang="zh-CN" i="1" dirty="0" err="1"/>
              <a:t>B</a:t>
            </a:r>
            <a:r>
              <a:rPr lang="en-US" altLang="zh-CN" i="1" dirty="0"/>
              <a:t> </a:t>
            </a:r>
            <a:r>
              <a:rPr lang="en-US" altLang="zh-CN" dirty="0"/>
              <a:t>) </a:t>
            </a:r>
          </a:p>
          <a:p>
            <a:pPr marL="457200" indent="-457200" eaLnBrk="1" hangingPunct="1"/>
            <a:endParaRPr lang="en-US" altLang="zh-CN" dirty="0"/>
          </a:p>
          <a:p>
            <a:pPr marL="457200" indent="-457200" eaLnBrk="1" hangingPunct="1"/>
            <a:endParaRPr lang="zh-CN" altLang="en-US" dirty="0"/>
          </a:p>
          <a:p>
            <a:pPr marL="457200" indent="-457200" eaLnBrk="1" hangingPunct="1"/>
            <a:r>
              <a:rPr lang="zh-CN" altLang="en-US" dirty="0"/>
              <a:t>注意 </a:t>
            </a:r>
            <a:r>
              <a:rPr lang="zh-CN" altLang="en-US" dirty="0">
                <a:sym typeface="Symbol" panose="05050102010706020507" pitchFamily="18" charset="2"/>
              </a:rPr>
              <a:t> </a:t>
            </a:r>
            <a:r>
              <a:rPr lang="zh-CN" altLang="en-US" dirty="0"/>
              <a:t>和 </a:t>
            </a:r>
            <a:r>
              <a:rPr lang="zh-CN" altLang="en-US" dirty="0">
                <a:sym typeface="Symbol" panose="05050102010706020507" pitchFamily="18" charset="2"/>
              </a:rPr>
              <a:t> </a:t>
            </a:r>
            <a:r>
              <a:rPr lang="zh-CN" altLang="en-US" dirty="0"/>
              <a:t>是不同层次的问题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CCE87110-5EE4-49EA-B797-5FBF58341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4A8B41-8627-4CB9-AEE1-608B9138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962F0387-A715-43AF-B228-976EFC12B2B7}" type="slidenum">
              <a:rPr lang="en-US" altLang="zh-CN" sz="1400">
                <a:latin typeface="Arial" panose="020B0604020202020204" pitchFamily="34" charset="0"/>
              </a:rPr>
              <a:pPr/>
              <a:t>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C02F7DB-7783-456A-88CA-E540EB50E6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038" y="2179638"/>
          <a:ext cx="3962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849" imgH="152531" progId="Equation.3">
                  <p:embed/>
                </p:oleObj>
              </mc:Choice>
              <mc:Fallback>
                <p:oleObj name="Equation" r:id="rId2" imgW="939849" imgH="15253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2179638"/>
                        <a:ext cx="3962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C953714-8F20-414D-B28F-2847EC8940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149725"/>
          <a:ext cx="441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273" imgH="152531" progId="Equation.3">
                  <p:embed/>
                </p:oleObj>
              </mc:Choice>
              <mc:Fallback>
                <p:oleObj name="Equation" r:id="rId4" imgW="1054273" imgH="15253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49725"/>
                        <a:ext cx="4419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B861B26-D3EC-43F5-8F4E-194B5C5B11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270000"/>
          <a:ext cx="3962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39849" imgH="152531" progId="Equation.3">
                  <p:embed/>
                </p:oleObj>
              </mc:Choice>
              <mc:Fallback>
                <p:oleObj name="公式" r:id="rId6" imgW="939849" imgH="15253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270000"/>
                        <a:ext cx="3962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2F61F05-037E-4253-8091-375A35F26701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118100"/>
            <a:ext cx="4521200" cy="806450"/>
            <a:chOff x="416" y="884"/>
            <a:chExt cx="2848" cy="508"/>
          </a:xfrm>
        </p:grpSpPr>
        <p:graphicFrame>
          <p:nvGraphicFramePr>
            <p:cNvPr id="16393" name="Object 9">
              <a:extLst>
                <a:ext uri="{FF2B5EF4-FFF2-40B4-BE49-F238E27FC236}">
                  <a16:creationId xmlns:a16="http://schemas.microsoft.com/office/drawing/2014/main" id="{926730A5-4C77-4E97-A6FD-99E8E6F69A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" y="884"/>
            <a:ext cx="2848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073212" imgH="152531" progId="Equation.3">
                    <p:embed/>
                  </p:oleObj>
                </mc:Choice>
                <mc:Fallback>
                  <p:oleObj name="公式" r:id="rId8" imgW="1073212" imgH="15253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" y="884"/>
                          <a:ext cx="2848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4" name="Line 10">
              <a:extLst>
                <a:ext uri="{FF2B5EF4-FFF2-40B4-BE49-F238E27FC236}">
                  <a16:creationId xmlns:a16="http://schemas.microsoft.com/office/drawing/2014/main" id="{9AA61B0D-1D1B-4CA7-AC09-AEABC255CF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2" y="960"/>
              <a:ext cx="192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650B251-181A-476F-81B2-48032D105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141663"/>
          <a:ext cx="441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54273" imgH="152531" progId="Equation.3">
                  <p:embed/>
                </p:oleObj>
              </mc:Choice>
              <mc:Fallback>
                <p:oleObj name="Equation" r:id="rId10" imgW="1054273" imgH="15253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141663"/>
                        <a:ext cx="4419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F85FE8C-7883-4E57-A3CD-B1FF96BB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Wingdings 3" panose="05040102010807070707" pitchFamily="18" charset="2"/>
                <a:ea typeface="宋体" panose="02010600030101010101" pitchFamily="2" charset="-122"/>
              </a:defRPr>
            </a:lvl9pPr>
          </a:lstStyle>
          <a:p>
            <a:fld id="{2D89CEB2-E9F9-45AD-ABBE-352F5F7BFE80}" type="slidenum">
              <a:rPr lang="en-US" altLang="zh-CN" sz="1400">
                <a:latin typeface="Arial" panose="020B0604020202020204" pitchFamily="34" charset="0"/>
              </a:rPr>
              <a:pPr/>
              <a:t>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0433920-A917-4E6C-8C50-A297E97F7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solidFill>
                  <a:srgbClr val="C00000"/>
                </a:solidFill>
              </a:rPr>
              <a:t>空集</a:t>
            </a:r>
            <a:r>
              <a:rPr lang="zh-CN" altLang="en-US"/>
              <a:t>、全集和幂集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147E6CB-EC4A-4FA7-8314-53C87A2F2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7704138" cy="2879725"/>
          </a:xfrm>
        </p:spPr>
        <p:txBody>
          <a:bodyPr/>
          <a:lstStyle/>
          <a:p>
            <a:pPr eaLnBrk="1" hangingPunct="1"/>
            <a:r>
              <a:rPr lang="en-US" altLang="zh-CN" dirty="0"/>
              <a:t>      </a:t>
            </a: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6.4</a:t>
            </a:r>
            <a:r>
              <a:rPr lang="en-US" altLang="zh-CN" dirty="0"/>
              <a:t>  </a:t>
            </a:r>
            <a:r>
              <a:rPr lang="zh-CN" altLang="en-US" dirty="0">
                <a:solidFill>
                  <a:srgbClr val="A50021"/>
                </a:solidFill>
              </a:rPr>
              <a:t>空集 </a:t>
            </a:r>
            <a:r>
              <a:rPr lang="zh-CN" altLang="en-US" dirty="0">
                <a:sym typeface="Symbol" panose="05050102010706020507" pitchFamily="18" charset="2"/>
              </a:rPr>
              <a:t></a:t>
            </a:r>
            <a:r>
              <a:rPr lang="zh-CN" altLang="en-US" dirty="0"/>
              <a:t> ：不含有任何元素的集合</a:t>
            </a:r>
          </a:p>
          <a:p>
            <a:pPr eaLnBrk="1" hangingPunct="1"/>
            <a:r>
              <a:rPr lang="zh-CN" altLang="en-US" dirty="0"/>
              <a:t>      实例：  </a:t>
            </a:r>
            <a:r>
              <a:rPr lang="en-US" altLang="zh-CN" dirty="0"/>
              <a:t>{ </a:t>
            </a:r>
            <a:r>
              <a:rPr lang="en-US" altLang="zh-CN" i="1" dirty="0"/>
              <a:t>x </a:t>
            </a:r>
            <a:r>
              <a:rPr lang="en-US" altLang="zh-CN" dirty="0"/>
              <a:t>|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R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 </a:t>
            </a:r>
            <a:r>
              <a:rPr lang="en-US" altLang="zh-CN" i="1" dirty="0"/>
              <a:t>x</a:t>
            </a:r>
            <a:r>
              <a:rPr lang="en-US" altLang="zh-CN" baseline="30000" dirty="0"/>
              <a:t>2</a:t>
            </a:r>
            <a:r>
              <a:rPr lang="en-US" altLang="zh-CN" dirty="0"/>
              <a:t>+1=0 }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A50021"/>
                </a:solidFill>
              </a:rPr>
              <a:t>      </a:t>
            </a: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6.1</a:t>
            </a:r>
            <a:r>
              <a:rPr lang="en-US" altLang="zh-CN" dirty="0"/>
              <a:t>  </a:t>
            </a:r>
            <a:r>
              <a:rPr lang="zh-CN" altLang="en-US" dirty="0"/>
              <a:t>空集是任何集合的子集。</a:t>
            </a:r>
          </a:p>
          <a:p>
            <a:pPr eaLnBrk="1" hangingPunct="1"/>
            <a:r>
              <a:rPr lang="zh-CN" altLang="en-US" dirty="0"/>
              <a:t>      证 对于任意集合</a:t>
            </a:r>
            <a:r>
              <a:rPr lang="en-US" altLang="zh-CN" i="1" dirty="0"/>
              <a:t>A</a:t>
            </a:r>
            <a:r>
              <a:rPr lang="zh-CN" altLang="en-US" dirty="0"/>
              <a:t>，</a:t>
            </a:r>
          </a:p>
          <a:p>
            <a:pPr eaLnBrk="1" hangingPunct="1"/>
            <a:r>
              <a:rPr lang="zh-CN" altLang="en-US" dirty="0"/>
              <a:t>              </a:t>
            </a:r>
            <a:r>
              <a:rPr lang="zh-CN" altLang="en-US" dirty="0">
                <a:sym typeface="Symbol" panose="05050102010706020507" pitchFamily="18" charset="2"/>
              </a:rPr>
              <a:t>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 (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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i="1" dirty="0"/>
              <a:t>T</a:t>
            </a:r>
            <a:r>
              <a:rPr lang="en-US" altLang="zh-CN" dirty="0"/>
              <a:t> (</a:t>
            </a:r>
            <a:r>
              <a:rPr lang="zh-CN" altLang="en-US" dirty="0"/>
              <a:t>恒真命题</a:t>
            </a:r>
            <a:r>
              <a:rPr lang="en-US" altLang="zh-CN" dirty="0"/>
              <a:t>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  </a:t>
            </a:r>
            <a:r>
              <a:rPr lang="zh-CN" altLang="en-US" dirty="0">
                <a:solidFill>
                  <a:srgbClr val="A50021"/>
                </a:solidFill>
              </a:rPr>
              <a:t>推论 </a:t>
            </a:r>
            <a:r>
              <a:rPr lang="zh-CN" altLang="en-US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</a:t>
            </a:r>
            <a:r>
              <a:rPr lang="zh-CN" altLang="en-US" dirty="0"/>
              <a:t>是唯一的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5B37E50-0AEE-4878-8739-009CEF3C2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 判断下列集合间的关系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45013EB0-DB28-401B-BDCF-316710A9F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279525"/>
            <a:ext cx="7864475" cy="5011738"/>
          </a:xfrm>
        </p:spPr>
        <p:txBody>
          <a:bodyPr/>
          <a:lstStyle/>
          <a:p>
            <a:r>
              <a:rPr lang="en-US" altLang="zh-CN" sz="2800"/>
              <a:t>1. </a:t>
            </a:r>
            <a:r>
              <a:rPr lang="en-US" altLang="zh-CN" sz="2800">
                <a:sym typeface="Symbol" panose="05050102010706020507" pitchFamily="18" charset="2"/>
              </a:rPr>
              <a:t></a:t>
            </a:r>
            <a:r>
              <a:rPr lang="zh-CN" altLang="en-US" sz="2800"/>
              <a:t>与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r>
              <a:rPr lang="en-US" altLang="zh-CN" sz="2800"/>
              <a:t>{</a:t>
            </a:r>
            <a:r>
              <a:rPr lang="en-US" altLang="zh-CN" sz="2800">
                <a:sym typeface="Symbol" panose="05050102010706020507" pitchFamily="18" charset="2"/>
              </a:rPr>
              <a:t></a:t>
            </a:r>
            <a:r>
              <a:rPr lang="en-US" altLang="zh-CN" sz="2800"/>
              <a:t>}</a:t>
            </a:r>
            <a:r>
              <a:rPr lang="zh-CN" altLang="en-US" sz="2800">
                <a:sym typeface="Symbol" panose="05050102010706020507" pitchFamily="18" charset="2"/>
              </a:rPr>
              <a:t>的关系                </a:t>
            </a:r>
            <a:endParaRPr lang="en-US" altLang="zh-CN" sz="2800">
              <a:sym typeface="Symbol" panose="05050102010706020507" pitchFamily="18" charset="2"/>
            </a:endParaRPr>
          </a:p>
          <a:p>
            <a:pPr lvl="1"/>
            <a:r>
              <a:rPr lang="en-US" altLang="zh-CN" sz="2800">
                <a:sym typeface="Symbol" panose="05050102010706020507" pitchFamily="18" charset="2"/>
              </a:rPr>
              <a:t>  {}         </a:t>
            </a:r>
          </a:p>
          <a:p>
            <a:pPr lvl="1"/>
            <a:r>
              <a:rPr lang="en-US" altLang="zh-CN" sz="2800">
                <a:sym typeface="Symbol" panose="05050102010706020507" pitchFamily="18" charset="2"/>
              </a:rPr>
              <a:t>  {}</a:t>
            </a:r>
          </a:p>
          <a:p>
            <a:r>
              <a:rPr lang="en-US" altLang="zh-CN" sz="2800">
                <a:sym typeface="Symbol" panose="05050102010706020507" pitchFamily="18" charset="2"/>
              </a:rPr>
              <a:t>2.</a:t>
            </a:r>
            <a:r>
              <a:rPr lang="en-US" altLang="zh-CN" sz="2800"/>
              <a:t> </a:t>
            </a:r>
            <a:r>
              <a:rPr lang="en-US" altLang="zh-CN" sz="2800">
                <a:sym typeface="Symbol" panose="05050102010706020507" pitchFamily="18" charset="2"/>
              </a:rPr>
              <a:t></a:t>
            </a:r>
            <a:r>
              <a:rPr lang="zh-CN" altLang="en-US" sz="2800"/>
              <a:t>与</a:t>
            </a:r>
            <a:r>
              <a:rPr lang="en-US" altLang="zh-CN" sz="2800">
                <a:sym typeface="Symbol" panose="05050102010706020507" pitchFamily="18" charset="2"/>
              </a:rPr>
              <a:t></a:t>
            </a:r>
            <a:r>
              <a:rPr lang="zh-CN" altLang="en-US" sz="2800">
                <a:sym typeface="Symbol" panose="05050102010706020507" pitchFamily="18" charset="2"/>
              </a:rPr>
              <a:t>的关系</a:t>
            </a:r>
            <a:endParaRPr lang="en-US" altLang="zh-CN" sz="2800">
              <a:sym typeface="Symbol" panose="05050102010706020507" pitchFamily="18" charset="2"/>
            </a:endParaRPr>
          </a:p>
          <a:p>
            <a:pPr lvl="1"/>
            <a:r>
              <a:rPr lang="en-US" altLang="zh-CN" sz="2800">
                <a:sym typeface="Symbol" panose="05050102010706020507" pitchFamily="18" charset="2"/>
              </a:rPr>
              <a:t>    </a:t>
            </a:r>
          </a:p>
          <a:p>
            <a:pPr lvl="1"/>
            <a:r>
              <a:rPr lang="en-US" altLang="zh-CN" sz="2800">
                <a:sym typeface="Symbol" panose="05050102010706020507" pitchFamily="18" charset="2"/>
              </a:rPr>
              <a:t>    </a:t>
            </a:r>
          </a:p>
          <a:p>
            <a:pPr lvl="1"/>
            <a:r>
              <a:rPr lang="en-US" altLang="zh-CN" sz="2800">
                <a:sym typeface="Symbol" panose="05050102010706020507" pitchFamily="18" charset="2"/>
              </a:rPr>
              <a:t> = </a:t>
            </a:r>
          </a:p>
          <a:p>
            <a:r>
              <a:rPr lang="en-US" altLang="zh-CN" sz="2800">
                <a:sym typeface="Symbol" panose="05050102010706020507" pitchFamily="18" charset="2"/>
              </a:rPr>
              <a:t>3.</a:t>
            </a:r>
            <a:r>
              <a:rPr lang="en-US" altLang="zh-CN" sz="2800"/>
              <a:t> {</a:t>
            </a:r>
            <a:r>
              <a:rPr lang="en-US" altLang="zh-CN" sz="2800">
                <a:sym typeface="Symbol" panose="05050102010706020507" pitchFamily="18" charset="2"/>
              </a:rPr>
              <a:t></a:t>
            </a:r>
            <a:r>
              <a:rPr lang="en-US" altLang="zh-CN" sz="2800"/>
              <a:t>}</a:t>
            </a:r>
            <a:r>
              <a:rPr lang="zh-CN" altLang="en-US" sz="2800"/>
              <a:t>与</a:t>
            </a:r>
            <a:r>
              <a:rPr lang="en-US" altLang="zh-CN" sz="2800"/>
              <a:t>{{</a:t>
            </a:r>
            <a:r>
              <a:rPr lang="en-US" altLang="zh-CN" sz="2800">
                <a:sym typeface="Symbol" panose="05050102010706020507" pitchFamily="18" charset="2"/>
              </a:rPr>
              <a:t>}}</a:t>
            </a:r>
            <a:r>
              <a:rPr lang="zh-CN" altLang="en-US" sz="2800">
                <a:sym typeface="Symbol" panose="05050102010706020507" pitchFamily="18" charset="2"/>
              </a:rPr>
              <a:t>的关系</a:t>
            </a:r>
            <a:endParaRPr lang="en-US" altLang="zh-CN" sz="2800">
              <a:sym typeface="Symbol" panose="05050102010706020507" pitchFamily="18" charset="2"/>
            </a:endParaRPr>
          </a:p>
          <a:p>
            <a:pPr lvl="1"/>
            <a:r>
              <a:rPr lang="en-US" altLang="zh-CN" sz="2800">
                <a:sym typeface="Symbol" panose="05050102010706020507" pitchFamily="18" charset="2"/>
              </a:rPr>
              <a:t>{} {{}}</a:t>
            </a:r>
            <a:endParaRPr lang="zh-CN" altLang="en-US" sz="2800"/>
          </a:p>
          <a:p>
            <a:pPr lvl="1"/>
            <a:endParaRPr lang="zh-CN" altLang="en-US" sz="2800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39F0EA77-C829-4CB9-A8B5-387DB143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032CB7D6-639A-4399-925E-68E8FF609D8B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3244</Words>
  <Application>Microsoft Office PowerPoint</Application>
  <PresentationFormat>全屏显示(4:3)</PresentationFormat>
  <Paragraphs>513</Paragraphs>
  <Slides>37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Monotype Sorts</vt:lpstr>
      <vt:lpstr>华文中宋</vt:lpstr>
      <vt:lpstr>宋体</vt:lpstr>
      <vt:lpstr>Arial</vt:lpstr>
      <vt:lpstr>Arial Narrow</vt:lpstr>
      <vt:lpstr>Lucida Sans Unicode</vt:lpstr>
      <vt:lpstr>Symbol</vt:lpstr>
      <vt:lpstr>Times New Roman</vt:lpstr>
      <vt:lpstr>Wingdings</vt:lpstr>
      <vt:lpstr>Wingdings 3</vt:lpstr>
      <vt:lpstr>默认设计模板</vt:lpstr>
      <vt:lpstr>Equation</vt:lpstr>
      <vt:lpstr>公式</vt:lpstr>
      <vt:lpstr>第二部分  集合论</vt:lpstr>
      <vt:lpstr>第二部分  集合论</vt:lpstr>
      <vt:lpstr>第六章  集合代数</vt:lpstr>
      <vt:lpstr>6.1  集合的基本概念</vt:lpstr>
      <vt:lpstr>元素与集合</vt:lpstr>
      <vt:lpstr>集合与集合</vt:lpstr>
      <vt:lpstr>实例</vt:lpstr>
      <vt:lpstr>空集、全集和幂集</vt:lpstr>
      <vt:lpstr>例 判断下列集合间的关系</vt:lpstr>
      <vt:lpstr>空集、全集和幂集</vt:lpstr>
      <vt:lpstr>例 (续)</vt:lpstr>
      <vt:lpstr>幂集中元素的个数</vt:lpstr>
      <vt:lpstr>幂集中元素的个数（续）</vt:lpstr>
      <vt:lpstr>幂集中元素的个数（续）</vt:lpstr>
      <vt:lpstr>空集、全集和幂集</vt:lpstr>
      <vt:lpstr>6.2  集合的运算</vt:lpstr>
      <vt:lpstr>几点说明</vt:lpstr>
      <vt:lpstr>广义运算</vt:lpstr>
      <vt:lpstr>关于广义运算的说明</vt:lpstr>
      <vt:lpstr>运算的优先权规定</vt:lpstr>
      <vt:lpstr>有穷集合元素的计数</vt:lpstr>
      <vt:lpstr>实例</vt:lpstr>
      <vt:lpstr>实例</vt:lpstr>
      <vt:lpstr>6.3  集合恒等式</vt:lpstr>
      <vt:lpstr>集合算律</vt:lpstr>
      <vt:lpstr>集合算律</vt:lpstr>
      <vt:lpstr>集合算律</vt:lpstr>
      <vt:lpstr>试证</vt:lpstr>
      <vt:lpstr>试证</vt:lpstr>
      <vt:lpstr>集合证明题</vt:lpstr>
      <vt:lpstr>集合等式的证明</vt:lpstr>
      <vt:lpstr>集合等式的证明</vt:lpstr>
      <vt:lpstr>等式置换法</vt:lpstr>
      <vt:lpstr>包含等价条件的证明</vt:lpstr>
      <vt:lpstr>证明</vt:lpstr>
      <vt:lpstr>PowerPoint 演示文稿</vt:lpstr>
      <vt:lpstr>第六章  集合代数（回顾）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zhenyanliu@bit.edu.cn</cp:lastModifiedBy>
  <cp:revision>456</cp:revision>
  <dcterms:created xsi:type="dcterms:W3CDTF">2007-11-19T20:33:53Z</dcterms:created>
  <dcterms:modified xsi:type="dcterms:W3CDTF">2023-10-19T23:54:03Z</dcterms:modified>
</cp:coreProperties>
</file>